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4"/>
  </p:notesMasterIdLst>
  <p:sldIdLst>
    <p:sldId id="258" r:id="rId3"/>
    <p:sldId id="382" r:id="rId4"/>
    <p:sldId id="260" r:id="rId5"/>
    <p:sldId id="365" r:id="rId6"/>
    <p:sldId id="364" r:id="rId7"/>
    <p:sldId id="367" r:id="rId8"/>
    <p:sldId id="264" r:id="rId9"/>
    <p:sldId id="357" r:id="rId10"/>
    <p:sldId id="272" r:id="rId11"/>
    <p:sldId id="383" r:id="rId12"/>
    <p:sldId id="358" r:id="rId13"/>
    <p:sldId id="354" r:id="rId14"/>
    <p:sldId id="361" r:id="rId15"/>
    <p:sldId id="355" r:id="rId16"/>
    <p:sldId id="279" r:id="rId17"/>
    <p:sldId id="400" r:id="rId18"/>
    <p:sldId id="399" r:id="rId19"/>
    <p:sldId id="401" r:id="rId20"/>
    <p:sldId id="402" r:id="rId21"/>
    <p:sldId id="403" r:id="rId22"/>
    <p:sldId id="405" r:id="rId23"/>
  </p:sldIdLst>
  <p:sldSz cx="12192000" cy="6858000"/>
  <p:notesSz cx="6858000" cy="9144000"/>
  <p:defaultTextStyle>
    <a:defPPr>
      <a:defRPr lang="en-US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F7F"/>
    <a:srgbClr val="8CDB11"/>
    <a:srgbClr val="E8A83E"/>
    <a:srgbClr val="D2F4FD"/>
    <a:srgbClr val="CEF3FE"/>
    <a:srgbClr val="BC0000"/>
    <a:srgbClr val="E8C8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07"/>
    <p:restoredTop sz="94660"/>
  </p:normalViewPr>
  <p:slideViewPr>
    <p:cSldViewPr snapToGrid="0" showGuides="1">
      <p:cViewPr varScale="1">
        <p:scale>
          <a:sx n="82" d="100"/>
          <a:sy n="82" d="100"/>
        </p:scale>
        <p:origin x="90" y="198"/>
      </p:cViewPr>
      <p:guideLst>
        <p:guide orient="horz" pos="20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4733AE6-E649-4026-AB60-A9E6343E6658}" type="datetimeFigureOut">
              <a:rPr kumimoji="0" lang="en-SG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25/10/2023</a:t>
            </a:fld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F8F5C7E-E6C1-417E-BF54-A32D33063C18}" type="slidenum">
              <a:rPr kumimoji="0" lang="en-SG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SG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15363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>
              <a:ea typeface="等线" pitchFamily="2" charset="-122"/>
            </a:endParaRPr>
          </a:p>
        </p:txBody>
      </p:sp>
      <p:sp>
        <p:nvSpPr>
          <p:cNvPr id="1536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defTabSz="913130" eaLnBrk="1" hangingPunct="1"/>
            <a:fld id="{9A0DB2DC-4C9A-4742-B13C-FB6460FD3503}" type="slidenum">
              <a:rPr lang="zh-CN" altLang="en-US" sz="1200" dirty="0">
                <a:solidFill>
                  <a:srgbClr val="000000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t>9</a:t>
            </a:fld>
            <a:endParaRPr lang="zh-CN" altLang="en-US" sz="1200" dirty="0">
              <a:solidFill>
                <a:srgbClr val="000000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2286000" y="514350"/>
            <a:ext cx="4572000" cy="257175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>
              <a:ea typeface="等线" pitchFamily="2" charset="-122"/>
            </a:endParaRPr>
          </a:p>
        </p:txBody>
      </p:sp>
      <p:sp>
        <p:nvSpPr>
          <p:cNvPr id="21508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  <a:ea typeface="等线" pitchFamily="2" charset="-122"/>
              </a:rPr>
              <a:t>15</a:t>
            </a:fld>
            <a:endParaRPr lang="zh-CN" altLang="en-US" sz="1200" dirty="0">
              <a:latin typeface="Calibri" panose="020F0502020204030204" pitchFamily="34" charset="0"/>
              <a:ea typeface="等线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A3EDB-2079-40C4-81D2-61364984FB10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121793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4265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2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Tx/>
              <a:buSzPct val="70000"/>
              <a:buFont typeface="Arial" panose="020B0604020202020204" pitchFamily="34" charset="0"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54250"/>
            <a:ext cx="9486900" cy="39179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9800431" y="3223419"/>
            <a:ext cx="4114800" cy="4111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CAFFC84-3C46-468B-A8DE-EF029EE438C5}" type="datetime1"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900" b="0" i="0" u="none" strike="noStrike" kern="1200" cap="all" spc="300" normalizeH="0" baseline="0" noProof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1708150" y="3224213"/>
            <a:ext cx="4114800" cy="409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all" spc="300" normalizeH="0" baseline="0" noProof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115675" y="6356350"/>
            <a:ext cx="8731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900">
                <a:solidFill>
                  <a:srgbClr val="614883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019CA7A-6DE7-40DA-B004-23644AA67345}" type="slidenum">
              <a:rPr kumimoji="0" lang="en-US" altLang="en-US" sz="900" b="0" i="0" u="none" strike="noStrike" kern="1200" cap="none" spc="0" normalizeH="0" baseline="0" noProof="0">
                <a:ln>
                  <a:noFill/>
                </a:ln>
                <a:solidFill>
                  <a:srgbClr val="614883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t>‹#›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614883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anose="02020502050305020303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anose="02020502050305020303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anose="02020502050305020303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anose="02020502050305020303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anose="02020502050305020303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anose="02020502050305020303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anose="02020502050305020303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oudy Old Style" panose="02020502050305020303" pitchFamily="18" charset="0"/>
        </a:defRPr>
      </a:lvl9pPr>
    </p:titleStyle>
    <p:bodyStyle>
      <a:lvl1pPr marL="228600" indent="-228600" algn="l" rtl="0" eaLnBrk="0" fontAlgn="base" hangingPunct="0">
        <a:spcBef>
          <a:spcPts val="1000"/>
        </a:spcBef>
        <a:spcAft>
          <a:spcPct val="0"/>
        </a:spcAft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rtl="0" eaLnBrk="0" fontAlgn="base" hangingPunct="0">
        <a:spcBef>
          <a:spcPts val="500"/>
        </a:spcBef>
        <a:spcAft>
          <a:spcPct val="0"/>
        </a:spcAft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ts val="500"/>
        </a:spcBef>
        <a:spcAft>
          <a:spcPct val="0"/>
        </a:spcAft>
        <a:buSzPct val="70000"/>
        <a:buFont typeface="Arial" panose="020B0604020202020204" pitchFamily="34" charset="0"/>
        <a:buChar char="•"/>
        <a:defRPr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ts val="500"/>
        </a:spcBef>
        <a:spcAft>
          <a:spcPct val="0"/>
        </a:spcAft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ts val="500"/>
        </a:spcBef>
        <a:spcAft>
          <a:spcPct val="0"/>
        </a:spcAft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7E24530-B66F-4473-ADD6-7D32B9BE029C}" type="datetimeFigureOut"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10/25/2023</a:t>
            </a:fld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13069FC-2FE0-4778-8E74-C78A8EE470DC}" type="slidenum"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‹#›</a:t>
            </a:fld>
            <a:endParaRPr kumimoji="0" lang="en-US" altLang="en-US" sz="16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defTabSz="1217930" rtl="0" eaLnBrk="0" fontAlgn="base" hangingPunct="0">
        <a:spcBef>
          <a:spcPct val="0"/>
        </a:spcBef>
        <a:spcAft>
          <a:spcPct val="0"/>
        </a:spcAft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930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2pPr>
      <a:lvl3pPr algn="ctr" defTabSz="1217930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3pPr>
      <a:lvl4pPr algn="ctr" defTabSz="1217930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4pPr>
      <a:lvl5pPr algn="ctr" defTabSz="1217930" rtl="0" eaLnBrk="0" fontAlgn="base" hangingPunct="0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1217930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1217930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1217930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1217930" rtl="0" fontAlgn="base">
        <a:spcBef>
          <a:spcPct val="0"/>
        </a:spcBef>
        <a:spcAft>
          <a:spcPct val="0"/>
        </a:spcAft>
        <a:defRPr sz="5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5930" indent="-4559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9330" indent="-3797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730" indent="-3035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330" indent="-3035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930" indent="-303530" algn="l" defTabSz="121793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audio" Target="../media/audio4.wav"/><Relationship Id="rId10" Type="http://schemas.openxmlformats.org/officeDocument/2006/relationships/image" Target="../media/image39.png"/><Relationship Id="rId4" Type="http://schemas.openxmlformats.org/officeDocument/2006/relationships/audio" Target="../media/audio3.wav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1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52.png"/><Relationship Id="rId17" Type="http://schemas.microsoft.com/office/2007/relationships/hdphoto" Target="../media/hdphoto3.wdp"/><Relationship Id="rId2" Type="http://schemas.openxmlformats.org/officeDocument/2006/relationships/audio" Target="file:///C:\Users\Linh%20Chi\Desktop\PP%20c&#225;nh%20di&#7873;u\EmHocToan-ThanhThao_3k69v.mp3" TargetMode="External"/><Relationship Id="rId16" Type="http://schemas.openxmlformats.org/officeDocument/2006/relationships/image" Target="../media/image56.png"/><Relationship Id="rId20" Type="http://schemas.openxmlformats.org/officeDocument/2006/relationships/slide" Target="slide2.xml"/><Relationship Id="rId1" Type="http://schemas.microsoft.com/office/2007/relationships/media" Target="file:///C:\Users\Linh%20Chi\Desktop\PP%20c&#225;nh%20di&#7873;u\EmHocToan-ThanhThao_3k69v.mp3" TargetMode="Externa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7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19" Type="http://schemas.openxmlformats.org/officeDocument/2006/relationships/image" Target="../media/image16.png"/><Relationship Id="rId4" Type="http://schemas.openxmlformats.org/officeDocument/2006/relationships/notesSlide" Target="../notesSlides/notesSlide5.xml"/><Relationship Id="rId9" Type="http://schemas.microsoft.com/office/2007/relationships/hdphoto" Target="../media/hdphoto2.wdp"/><Relationship Id="rId1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1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52.png"/><Relationship Id="rId17" Type="http://schemas.microsoft.com/office/2007/relationships/hdphoto" Target="../media/hdphoto3.wdp"/><Relationship Id="rId2" Type="http://schemas.openxmlformats.org/officeDocument/2006/relationships/audio" Target="file:///C:\Users\Linh%20Chi\Desktop\PP%20c&#225;nh%20di&#7873;u\EmHocToan-ThanhThao_3k69v.mp3" TargetMode="External"/><Relationship Id="rId16" Type="http://schemas.openxmlformats.org/officeDocument/2006/relationships/image" Target="../media/image56.png"/><Relationship Id="rId20" Type="http://schemas.openxmlformats.org/officeDocument/2006/relationships/slide" Target="slide2.xml"/><Relationship Id="rId1" Type="http://schemas.microsoft.com/office/2007/relationships/media" Target="file:///C:\Users\Linh%20Chi\Desktop\PP%20c&#225;nh%20di&#7873;u\EmHocToan-ThanhThao_3k69v.mp3" TargetMode="Externa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7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19" Type="http://schemas.openxmlformats.org/officeDocument/2006/relationships/image" Target="../media/image16.png"/><Relationship Id="rId4" Type="http://schemas.openxmlformats.org/officeDocument/2006/relationships/notesSlide" Target="../notesSlides/notesSlide6.xml"/><Relationship Id="rId9" Type="http://schemas.microsoft.com/office/2007/relationships/hdphoto" Target="../media/hdphoto2.wdp"/><Relationship Id="rId14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1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52.png"/><Relationship Id="rId17" Type="http://schemas.microsoft.com/office/2007/relationships/hdphoto" Target="../media/hdphoto3.wdp"/><Relationship Id="rId2" Type="http://schemas.openxmlformats.org/officeDocument/2006/relationships/audio" Target="file:///C:\Users\Linh%20Chi\Desktop\PP%20c&#225;nh%20di&#7873;u\EmHocToan-ThanhThao_3k69v.mp3" TargetMode="External"/><Relationship Id="rId16" Type="http://schemas.openxmlformats.org/officeDocument/2006/relationships/image" Target="../media/image56.png"/><Relationship Id="rId20" Type="http://schemas.openxmlformats.org/officeDocument/2006/relationships/slide" Target="slide2.xml"/><Relationship Id="rId1" Type="http://schemas.microsoft.com/office/2007/relationships/media" Target="file:///C:\Users\Linh%20Chi\Desktop\PP%20c&#225;nh%20di&#7873;u\EmHocToan-ThanhThao_3k69v.mp3" TargetMode="Externa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7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19" Type="http://schemas.openxmlformats.org/officeDocument/2006/relationships/image" Target="../media/image16.png"/><Relationship Id="rId4" Type="http://schemas.openxmlformats.org/officeDocument/2006/relationships/notesSlide" Target="../notesSlides/notesSlide7.xml"/><Relationship Id="rId9" Type="http://schemas.microsoft.com/office/2007/relationships/hdphoto" Target="../media/hdphoto2.wdp"/><Relationship Id="rId1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1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52.png"/><Relationship Id="rId17" Type="http://schemas.microsoft.com/office/2007/relationships/hdphoto" Target="../media/hdphoto3.wdp"/><Relationship Id="rId2" Type="http://schemas.openxmlformats.org/officeDocument/2006/relationships/audio" Target="file:///C:\Users\Linh%20Chi\Desktop\PP%20c&#225;nh%20di&#7873;u\EmHocToan-ThanhThao_3k69v.mp3" TargetMode="External"/><Relationship Id="rId16" Type="http://schemas.openxmlformats.org/officeDocument/2006/relationships/image" Target="../media/image56.png"/><Relationship Id="rId20" Type="http://schemas.openxmlformats.org/officeDocument/2006/relationships/slide" Target="slide2.xml"/><Relationship Id="rId1" Type="http://schemas.microsoft.com/office/2007/relationships/media" Target="file:///C:\Users\Linh%20Chi\Desktop\PP%20c&#225;nh%20di&#7873;u\EmHocToan-ThanhThao_3k69v.mp3" TargetMode="Externa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7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19" Type="http://schemas.openxmlformats.org/officeDocument/2006/relationships/image" Target="../media/image16.png"/><Relationship Id="rId4" Type="http://schemas.openxmlformats.org/officeDocument/2006/relationships/notesSlide" Target="../notesSlides/notesSlide8.xml"/><Relationship Id="rId9" Type="http://schemas.microsoft.com/office/2007/relationships/hdphoto" Target="../media/hdphoto2.wdp"/><Relationship Id="rId1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GIF"/><Relationship Id="rId26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6.png"/><Relationship Id="rId34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slide" Target="slide20.xml"/><Relationship Id="rId33" Type="http://schemas.openxmlformats.org/officeDocument/2006/relationships/slide" Target="slide18.xml"/><Relationship Id="rId2" Type="http://schemas.openxmlformats.org/officeDocument/2006/relationships/audio" Target="../media/media1.wma"/><Relationship Id="rId16" Type="http://schemas.openxmlformats.org/officeDocument/2006/relationships/image" Target="../media/image12.GIF"/><Relationship Id="rId20" Type="http://schemas.openxmlformats.org/officeDocument/2006/relationships/image" Target="../media/image15.png"/><Relationship Id="rId29" Type="http://schemas.openxmlformats.org/officeDocument/2006/relationships/slide" Target="slide16.xml"/><Relationship Id="rId1" Type="http://schemas.microsoft.com/office/2007/relationships/media" Target="../media/media1.wma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18.png"/><Relationship Id="rId32" Type="http://schemas.openxmlformats.org/officeDocument/2006/relationships/image" Target="../media/image22.png"/><Relationship Id="rId5" Type="http://schemas.openxmlformats.org/officeDocument/2006/relationships/audio" Target="../media/audio1.wav"/><Relationship Id="rId15" Type="http://schemas.openxmlformats.org/officeDocument/2006/relationships/image" Target="../media/image11.GIF"/><Relationship Id="rId23" Type="http://schemas.openxmlformats.org/officeDocument/2006/relationships/slide" Target="slide19.xml"/><Relationship Id="rId28" Type="http://schemas.openxmlformats.org/officeDocument/2006/relationships/image" Target="../media/image20.png"/><Relationship Id="rId10" Type="http://schemas.openxmlformats.org/officeDocument/2006/relationships/image" Target="../media/image6.png"/><Relationship Id="rId19" Type="http://schemas.openxmlformats.org/officeDocument/2006/relationships/slide" Target="slide7.xml"/><Relationship Id="rId31" Type="http://schemas.openxmlformats.org/officeDocument/2006/relationships/slide" Target="slide17.xm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GIF"/><Relationship Id="rId22" Type="http://schemas.openxmlformats.org/officeDocument/2006/relationships/image" Target="../media/image17.png"/><Relationship Id="rId27" Type="http://schemas.openxmlformats.org/officeDocument/2006/relationships/slide" Target="slide21.xml"/><Relationship Id="rId30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1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52.png"/><Relationship Id="rId17" Type="http://schemas.microsoft.com/office/2007/relationships/hdphoto" Target="../media/hdphoto3.wdp"/><Relationship Id="rId2" Type="http://schemas.openxmlformats.org/officeDocument/2006/relationships/audio" Target="file:///C:\Users\Linh%20Chi\Desktop\PP%20c&#225;nh%20di&#7873;u\EmHocToan-ThanhThao_3k69v.mp3" TargetMode="External"/><Relationship Id="rId16" Type="http://schemas.openxmlformats.org/officeDocument/2006/relationships/image" Target="../media/image56.png"/><Relationship Id="rId20" Type="http://schemas.openxmlformats.org/officeDocument/2006/relationships/slide" Target="slide2.xml"/><Relationship Id="rId1" Type="http://schemas.microsoft.com/office/2007/relationships/media" Target="file:///C:\Users\Linh%20Chi\Desktop\PP%20c&#225;nh%20di&#7873;u\EmHocToan-ThanhThao_3k69v.mp3" TargetMode="Externa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7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19" Type="http://schemas.openxmlformats.org/officeDocument/2006/relationships/image" Target="../media/image16.png"/><Relationship Id="rId4" Type="http://schemas.openxmlformats.org/officeDocument/2006/relationships/notesSlide" Target="../notesSlides/notesSlide9.xml"/><Relationship Id="rId9" Type="http://schemas.microsoft.com/office/2007/relationships/hdphoto" Target="../media/hdphoto2.wdp"/><Relationship Id="rId1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18" Type="http://schemas.openxmlformats.org/officeDocument/2006/relationships/image" Target="../media/image57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52.png"/><Relationship Id="rId17" Type="http://schemas.microsoft.com/office/2007/relationships/hdphoto" Target="../media/hdphoto3.wdp"/><Relationship Id="rId2" Type="http://schemas.openxmlformats.org/officeDocument/2006/relationships/audio" Target="file:///C:\Users\Linh%20Chi\Desktop\PP%20c&#225;nh%20di&#7873;u\EmHocToan-ThanhThao_3k69v.mp3" TargetMode="External"/><Relationship Id="rId16" Type="http://schemas.openxmlformats.org/officeDocument/2006/relationships/image" Target="../media/image56.png"/><Relationship Id="rId20" Type="http://schemas.openxmlformats.org/officeDocument/2006/relationships/slide" Target="slide2.xml"/><Relationship Id="rId1" Type="http://schemas.microsoft.com/office/2007/relationships/media" Target="file:///C:\Users\Linh%20Chi\Desktop\PP%20c&#225;nh%20di&#7873;u\EmHocToan-ThanhThao_3k69v.mp3" TargetMode="Externa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7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19" Type="http://schemas.openxmlformats.org/officeDocument/2006/relationships/image" Target="../media/image16.png"/><Relationship Id="rId4" Type="http://schemas.openxmlformats.org/officeDocument/2006/relationships/notesSlide" Target="../notesSlides/notesSlide10.xml"/><Relationship Id="rId9" Type="http://schemas.microsoft.com/office/2007/relationships/hdphoto" Target="../media/hdphoto2.wdp"/><Relationship Id="rId1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Users\Administrator\Desktop\Ph&#233;p%20c&#7897;ng%20trong%20ph&#7841;m%20vi%20%2010%20(Ti&#7871;t%201)\video%20trang%2044%20To&#225;n.mp4" TargetMode="External"/><Relationship Id="rId1" Type="http://schemas.microsoft.com/office/2007/relationships/media" Target="file:///C:\Users\Administrator\Desktop\Ph&#233;p%20c&#7897;ng%20trong%20ph&#7841;m%20vi%20%2010%20(Ti&#7871;t%201)\video%20trang%2044%20To&#225;n.mp4" TargetMode="External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SGTV082020_HOANGHUONG (73)">
            <a:hlinkClick r:id="" action="ppaction://media"/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207875" cy="6858000"/>
          </a:xfrm>
        </p:spPr>
      </p:pic>
      <p:sp>
        <p:nvSpPr>
          <p:cNvPr id="7" name="Rectangle: Rounded Corners 6"/>
          <p:cNvSpPr/>
          <p:nvPr/>
        </p:nvSpPr>
        <p:spPr>
          <a:xfrm>
            <a:off x="1344613" y="1530350"/>
            <a:ext cx="9217025" cy="2090738"/>
          </a:xfrm>
          <a:prstGeom prst="roundRect">
            <a:avLst/>
          </a:prstGeom>
          <a:solidFill>
            <a:srgbClr val="D2F4FD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>
              <a:buNone/>
            </a:pPr>
            <a:r>
              <a:rPr lang="en-SG" altLang="x-none" sz="3600" b="1" dirty="0">
                <a:solidFill>
                  <a:srgbClr val="B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:  PHÉP CỘNG TRONG PHẠM VI 10 (TIẾT 1)</a:t>
            </a:r>
            <a:endParaRPr lang="en-SG" altLang="x-none" sz="3600" b="1" dirty="0">
              <a:solidFill>
                <a:srgbClr val="BC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itle 1"/>
          <p:cNvSpPr txBox="1"/>
          <p:nvPr/>
        </p:nvSpPr>
        <p:spPr>
          <a:xfrm>
            <a:off x="1344613" y="1754188"/>
            <a:ext cx="9486900" cy="1371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3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SG" sz="3200" b="1" i="0" u="none" strike="noStrike" kern="1200" cap="all" spc="300" normalizeH="0" baseline="0" noProof="0" dirty="0">
              <a:ln>
                <a:noFill/>
              </a:ln>
              <a:solidFill>
                <a:srgbClr val="BC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ài hát thiếu nhi cho bé - Bé tập đếm (online-video-cutter.com) (1)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" y="0"/>
            <a:ext cx="12191365" cy="6858635"/>
          </a:xfrm>
          <a:prstGeom prst="rect">
            <a:avLst/>
          </a:prstGeom>
        </p:spPr>
      </p:pic>
    </p:spTree>
  </p:cSld>
  <p:clrMapOvr>
    <a:masterClrMapping/>
  </p:clrMapOvr>
  <p:transition spd="slow" advClick="0" advTm="2000">
    <p:fade/>
  </p:transition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1219200"/>
            <a:ext cx="11347450" cy="5102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: Rounded Corners 3"/>
          <p:cNvSpPr/>
          <p:nvPr/>
        </p:nvSpPr>
        <p:spPr>
          <a:xfrm>
            <a:off x="406400" y="264478"/>
            <a:ext cx="6096000" cy="954088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THỰC HÀNH</a:t>
            </a:r>
            <a:endParaRPr lang="en-SG" altLang="x-none" sz="3200" dirty="0">
              <a:solidFill>
                <a:srgbClr val="002060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86238" y="3419793"/>
            <a:ext cx="501650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04263" y="3419793"/>
            <a:ext cx="501650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86238" y="5156518"/>
            <a:ext cx="501650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04263" y="5156518"/>
            <a:ext cx="736600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10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68" name="Rectangle 1372"/>
          <p:cNvSpPr/>
          <p:nvPr/>
        </p:nvSpPr>
        <p:spPr>
          <a:xfrm>
            <a:off x="9048750" y="6524625"/>
            <a:ext cx="576263" cy="33337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SzTx/>
              <a:buFontTx/>
              <a:buNone/>
            </a:pPr>
            <a:endParaRPr lang="en-SG" altLang="en-US" sz="1800" dirty="0">
              <a:solidFill>
                <a:schemeClr val="tx1"/>
              </a:solidFill>
              <a:latin typeface="Gill Sans MT" panose="020B0502020104020203" pitchFamily="34" charset="0"/>
            </a:endParaRPr>
          </a:p>
        </p:txBody>
      </p:sp>
      <p:sp>
        <p:nvSpPr>
          <p:cNvPr id="2" name="Rectangle: Rounded Corners 1"/>
          <p:cNvSpPr/>
          <p:nvPr/>
        </p:nvSpPr>
        <p:spPr>
          <a:xfrm>
            <a:off x="106363" y="109538"/>
            <a:ext cx="6096000" cy="954088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Gill Sans MT" panose="020B0502020104020203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en-SG" altLang="x-none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SG" altLang="x-none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x-none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SG" altLang="x-none" sz="3200" dirty="0">
              <a:solidFill>
                <a:srgbClr val="002060"/>
              </a:solidFill>
              <a:latin typeface="Gill Sans MT" panose="020B0502020104020203" pitchFamily="34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78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9" name="WordArt 3"/>
          <p:cNvSpPr>
            <a:spLocks noChangeArrowheads="1" noChangeShapeType="1" noTextEdit="1"/>
          </p:cNvSpPr>
          <p:nvPr/>
        </p:nvSpPr>
        <p:spPr bwMode="auto">
          <a:xfrm>
            <a:off x="711200" y="0"/>
            <a:ext cx="10871200" cy="1676400"/>
          </a:xfrm>
          <a:prstGeom prst="rect">
            <a:avLst/>
          </a:prstGeom>
        </p:spPr>
        <p:txBody>
          <a:bodyPr wrap="none" numCol="1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vi-VN" sz="1800" b="1" i="0" u="none" strike="noStrike" kern="10" cap="none" spc="0" normalizeH="0" baseline="0" noProof="0" dirty="0">
                <a:ln w="9525">
                  <a:solidFill>
                    <a:srgbClr val="800000"/>
                  </a:solidFill>
                  <a:round/>
                </a:ln>
                <a:solidFill>
                  <a:srgbClr val="0070C0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uLnTx/>
                <a:uFillTx/>
                <a:latin typeface="Cambria Math" panose="02040503050406030204" charset="0"/>
                <a:ea typeface="+mn-ea"/>
                <a:cs typeface="Cambria Math" panose="02040503050406030204" charset="0"/>
              </a:rPr>
              <a:t>Tr</a:t>
            </a:r>
            <a:r>
              <a:rPr kumimoji="0" lang="en-US" altLang="vi-VN" sz="1800" b="1" i="0" u="none" strike="noStrike" kern="10" cap="none" spc="0" normalizeH="0" baseline="0" noProof="0" dirty="0">
                <a:ln w="9525">
                  <a:solidFill>
                    <a:srgbClr val="800000"/>
                  </a:solidFill>
                  <a:round/>
                </a:ln>
                <a:solidFill>
                  <a:srgbClr val="0070C0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uLnTx/>
                <a:uFillTx/>
                <a:latin typeface="Cambria Math" panose="02040503050406030204" charset="0"/>
                <a:ea typeface="+mn-ea"/>
                <a:cs typeface="Cambria Math" panose="02040503050406030204" charset="0"/>
              </a:rPr>
              <a:t>ò</a:t>
            </a:r>
            <a:r>
              <a:rPr kumimoji="0" lang="vi-VN" sz="1800" b="1" i="0" u="none" strike="noStrike" kern="10" cap="none" spc="0" normalizeH="0" baseline="0" noProof="0" dirty="0">
                <a:ln w="9525">
                  <a:solidFill>
                    <a:srgbClr val="800000"/>
                  </a:solidFill>
                  <a:round/>
                </a:ln>
                <a:solidFill>
                  <a:srgbClr val="0070C0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uLnTx/>
                <a:uFillTx/>
                <a:latin typeface="Cambria Math" panose="02040503050406030204" charset="0"/>
                <a:ea typeface="+mn-ea"/>
                <a:cs typeface="Cambria Math" panose="02040503050406030204" charset="0"/>
              </a:rPr>
              <a:t> chơi : </a:t>
            </a:r>
            <a:r>
              <a:rPr kumimoji="0" lang="vi-VN" sz="1800" b="1" i="0" u="none" strike="noStrike" kern="10" cap="none" spc="0" normalizeH="0" baseline="0" noProof="0" dirty="0">
                <a:ln w="9525">
                  <a:solidFill>
                    <a:srgbClr val="800000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uLnTx/>
                <a:uFillTx/>
                <a:latin typeface="Cambria Math" panose="02040503050406030204" charset="0"/>
                <a:ea typeface="+mn-ea"/>
                <a:cs typeface="Cambria Math" panose="02040503050406030204" charset="0"/>
              </a:rPr>
              <a:t>TÌM </a:t>
            </a:r>
            <a:r>
              <a:rPr kumimoji="0" lang="en-US" sz="1800" b="1" i="0" u="none" strike="noStrike" kern="10" cap="none" spc="0" normalizeH="0" baseline="0" noProof="0" dirty="0">
                <a:ln w="9525">
                  <a:solidFill>
                    <a:srgbClr val="800000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uLnTx/>
                <a:uFillTx/>
                <a:latin typeface="Cambria Math" panose="02040503050406030204" charset="0"/>
                <a:ea typeface="+mn-ea"/>
                <a:cs typeface="Cambria Math" panose="02040503050406030204" charset="0"/>
              </a:rPr>
              <a:t>NHÀ</a:t>
            </a:r>
            <a:r>
              <a:rPr kumimoji="0" lang="vi-VN" sz="1800" b="1" i="0" u="none" strike="noStrike" kern="10" cap="none" spc="0" normalizeH="0" baseline="0" noProof="0" dirty="0">
                <a:ln w="9525">
                  <a:solidFill>
                    <a:srgbClr val="800000"/>
                  </a:solidFill>
                  <a:rou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/>
                  </a:outerShdw>
                </a:effectLst>
                <a:uLnTx/>
                <a:uFillTx/>
                <a:latin typeface="Cambria Math" panose="02040503050406030204" charset="0"/>
                <a:ea typeface="+mn-ea"/>
                <a:cs typeface="Cambria Math" panose="02040503050406030204" charset="0"/>
              </a:rPr>
              <a:t>  </a:t>
            </a:r>
            <a:endParaRPr kumimoji="0" lang="en-US" sz="1800" b="1" i="0" u="none" strike="noStrike" kern="10" cap="none" spc="0" normalizeH="0" baseline="0" noProof="0" dirty="0">
              <a:ln w="9525">
                <a:solidFill>
                  <a:srgbClr val="800000"/>
                </a:solidFill>
                <a:round/>
              </a:ln>
              <a:solidFill>
                <a:srgbClr val="FF0000"/>
              </a:solidFill>
              <a:effectLst>
                <a:outerShdw dist="53882" dir="2700000" algn="ctr" rotWithShape="0">
                  <a:srgbClr val="C0C0C0"/>
                </a:outerShdw>
              </a:effectLst>
              <a:uLnTx/>
              <a:uFillTx/>
              <a:latin typeface="Cambria Math" panose="02040503050406030204" charset="0"/>
              <a:ea typeface="+mn-ea"/>
              <a:cs typeface="Cambria Math" panose="02040503050406030204" charset="0"/>
            </a:endParaRPr>
          </a:p>
        </p:txBody>
      </p:sp>
      <p:sp>
        <p:nvSpPr>
          <p:cNvPr id="219140" name="AutoShape 4"/>
          <p:cNvSpPr/>
          <p:nvPr/>
        </p:nvSpPr>
        <p:spPr>
          <a:xfrm>
            <a:off x="-46037" y="1687513"/>
            <a:ext cx="2336800" cy="2133600"/>
          </a:xfrm>
          <a:prstGeom prst="actionButtonHome">
            <a:avLst/>
          </a:prstGeom>
          <a:solidFill>
            <a:srgbClr val="00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</p:txBody>
      </p:sp>
      <p:sp>
        <p:nvSpPr>
          <p:cNvPr id="219141" name="AutoShape 5"/>
          <p:cNvSpPr/>
          <p:nvPr/>
        </p:nvSpPr>
        <p:spPr>
          <a:xfrm>
            <a:off x="2420938" y="1676400"/>
            <a:ext cx="2336800" cy="2133600"/>
          </a:xfrm>
          <a:prstGeom prst="actionButtonHome">
            <a:avLst/>
          </a:prstGeom>
          <a:solidFill>
            <a:srgbClr val="FF0066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</p:txBody>
      </p:sp>
      <p:sp>
        <p:nvSpPr>
          <p:cNvPr id="219142" name="AutoShape 6"/>
          <p:cNvSpPr/>
          <p:nvPr/>
        </p:nvSpPr>
        <p:spPr>
          <a:xfrm>
            <a:off x="4921250" y="1676400"/>
            <a:ext cx="2336800" cy="2133600"/>
          </a:xfrm>
          <a:prstGeom prst="actionButtonHome">
            <a:avLst/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</p:txBody>
      </p:sp>
      <p:sp>
        <p:nvSpPr>
          <p:cNvPr id="219143" name="AutoShape 7"/>
          <p:cNvSpPr/>
          <p:nvPr/>
        </p:nvSpPr>
        <p:spPr>
          <a:xfrm>
            <a:off x="7372350" y="1676400"/>
            <a:ext cx="2336800" cy="2133600"/>
          </a:xfrm>
          <a:prstGeom prst="actionButtonHome">
            <a:avLst/>
          </a:prstGeom>
          <a:solidFill>
            <a:srgbClr val="FFCC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</p:txBody>
      </p:sp>
      <p:sp>
        <p:nvSpPr>
          <p:cNvPr id="219144" name="AutoShape 8"/>
          <p:cNvSpPr/>
          <p:nvPr/>
        </p:nvSpPr>
        <p:spPr>
          <a:xfrm>
            <a:off x="9855200" y="1676400"/>
            <a:ext cx="2336800" cy="2133600"/>
          </a:xfrm>
          <a:prstGeom prst="actionButtonHome">
            <a:avLst/>
          </a:prstGeom>
          <a:solidFill>
            <a:schemeClr val="hlink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endParaRPr lang="en-US" altLang="en-US" b="1" dirty="0">
              <a:solidFill>
                <a:schemeClr val="bg1"/>
              </a:solidFill>
              <a:latin typeface="Cambria Math" panose="02040503050406030204" charset="0"/>
              <a:cs typeface="Cambria Math" panose="02040503050406030204" charset="0"/>
            </a:endParaRPr>
          </a:p>
        </p:txBody>
      </p:sp>
      <p:sp>
        <p:nvSpPr>
          <p:cNvPr id="219145" name="Text Box 9"/>
          <p:cNvSpPr txBox="1"/>
          <p:nvPr/>
        </p:nvSpPr>
        <p:spPr>
          <a:xfrm>
            <a:off x="1320800" y="4191000"/>
            <a:ext cx="609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SzTx/>
              <a:buFontTx/>
              <a:buNone/>
            </a:pPr>
            <a:endParaRPr lang="en-US" altLang="en-US" dirty="0">
              <a:solidFill>
                <a:schemeClr val="tx1"/>
              </a:solidFill>
              <a:latin typeface="Cambria Math" panose="02040503050406030204" charset="0"/>
              <a:cs typeface="Cambria Math" panose="02040503050406030204" charset="0"/>
            </a:endParaRPr>
          </a:p>
        </p:txBody>
      </p:sp>
      <p:sp>
        <p:nvSpPr>
          <p:cNvPr id="219147" name="Text Box 11"/>
          <p:cNvSpPr txBox="1"/>
          <p:nvPr/>
        </p:nvSpPr>
        <p:spPr>
          <a:xfrm>
            <a:off x="9956800" y="3810000"/>
            <a:ext cx="19304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4000" b="1" dirty="0">
                <a:solidFill>
                  <a:srgbClr val="0066FF"/>
                </a:solidFill>
                <a:latin typeface="Cambria Math" panose="02040503050406030204" charset="0"/>
                <a:cs typeface="Cambria Math" panose="02040503050406030204" charset="0"/>
              </a:rPr>
              <a:t>5+0</a:t>
            </a:r>
          </a:p>
        </p:txBody>
      </p:sp>
      <p:sp>
        <p:nvSpPr>
          <p:cNvPr id="219148" name="Text Box 12"/>
          <p:cNvSpPr txBox="1"/>
          <p:nvPr/>
        </p:nvSpPr>
        <p:spPr>
          <a:xfrm>
            <a:off x="7518400" y="3810000"/>
            <a:ext cx="19304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4000" b="1" dirty="0">
                <a:solidFill>
                  <a:srgbClr val="FF33CC"/>
                </a:solidFill>
                <a:latin typeface="Cambria Math" panose="02040503050406030204" charset="0"/>
                <a:cs typeface="Cambria Math" panose="02040503050406030204" charset="0"/>
              </a:rPr>
              <a:t>3+3</a:t>
            </a:r>
          </a:p>
        </p:txBody>
      </p:sp>
      <p:sp>
        <p:nvSpPr>
          <p:cNvPr id="219149" name="Text Box 13"/>
          <p:cNvSpPr txBox="1"/>
          <p:nvPr/>
        </p:nvSpPr>
        <p:spPr>
          <a:xfrm>
            <a:off x="5080000" y="3810000"/>
            <a:ext cx="19304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4000" b="1" dirty="0">
                <a:solidFill>
                  <a:srgbClr val="0000FF"/>
                </a:solidFill>
                <a:latin typeface="Cambria Math" panose="02040503050406030204" charset="0"/>
                <a:cs typeface="Cambria Math" panose="02040503050406030204" charset="0"/>
              </a:rPr>
              <a:t>4+4</a:t>
            </a:r>
          </a:p>
        </p:txBody>
      </p:sp>
      <p:sp>
        <p:nvSpPr>
          <p:cNvPr id="219150" name="Text Box 14"/>
          <p:cNvSpPr txBox="1"/>
          <p:nvPr/>
        </p:nvSpPr>
        <p:spPr>
          <a:xfrm>
            <a:off x="2540000" y="3810000"/>
            <a:ext cx="19304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4000" b="1" dirty="0">
                <a:solidFill>
                  <a:srgbClr val="0066FF"/>
                </a:solidFill>
                <a:latin typeface="Cambria Math" panose="02040503050406030204" charset="0"/>
                <a:cs typeface="Cambria Math" panose="02040503050406030204" charset="0"/>
              </a:rPr>
              <a:t>6+3</a:t>
            </a:r>
          </a:p>
        </p:txBody>
      </p:sp>
      <p:sp>
        <p:nvSpPr>
          <p:cNvPr id="219151" name="Text Box 15"/>
          <p:cNvSpPr txBox="1"/>
          <p:nvPr/>
        </p:nvSpPr>
        <p:spPr>
          <a:xfrm>
            <a:off x="249238" y="3810000"/>
            <a:ext cx="19304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4000" b="1" dirty="0">
                <a:solidFill>
                  <a:srgbClr val="FF0066"/>
                </a:solidFill>
                <a:latin typeface="Cambria Math" panose="02040503050406030204" charset="0"/>
                <a:cs typeface="Cambria Math" panose="02040503050406030204" charset="0"/>
              </a:rPr>
              <a:t>4+3</a:t>
            </a:r>
          </a:p>
        </p:txBody>
      </p:sp>
      <p:grpSp>
        <p:nvGrpSpPr>
          <p:cNvPr id="2" name="Group 16"/>
          <p:cNvGrpSpPr/>
          <p:nvPr/>
        </p:nvGrpSpPr>
        <p:grpSpPr>
          <a:xfrm>
            <a:off x="7416800" y="4724400"/>
            <a:ext cx="2133600" cy="1854200"/>
            <a:chOff x="3504" y="3024"/>
            <a:chExt cx="894" cy="1072"/>
          </a:xfrm>
        </p:grpSpPr>
        <p:pic>
          <p:nvPicPr>
            <p:cNvPr id="18752" name="Picture 17" descr="0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04" y="3024"/>
              <a:ext cx="894" cy="107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753" name="Text Box 18"/>
            <p:cNvSpPr txBox="1"/>
            <p:nvPr/>
          </p:nvSpPr>
          <p:spPr>
            <a:xfrm>
              <a:off x="4136" y="3032"/>
              <a:ext cx="240" cy="5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spcBef>
                  <a:spcPts val="10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6000" b="1" dirty="0">
                  <a:solidFill>
                    <a:srgbClr val="FF3300"/>
                  </a:solidFill>
                  <a:latin typeface="Cambria Math" panose="02040503050406030204" charset="0"/>
                  <a:cs typeface="Cambria Math" panose="02040503050406030204" charset="0"/>
                </a:rPr>
                <a:t>6</a:t>
              </a: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9753600" y="4648200"/>
            <a:ext cx="2032000" cy="1905000"/>
            <a:chOff x="4560" y="3024"/>
            <a:chExt cx="960" cy="1104"/>
          </a:xfrm>
        </p:grpSpPr>
        <p:pic>
          <p:nvPicPr>
            <p:cNvPr id="18750" name="Picture 20" descr="06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60" y="3024"/>
              <a:ext cx="960" cy="110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751" name="Text Box 21"/>
            <p:cNvSpPr txBox="1"/>
            <p:nvPr/>
          </p:nvSpPr>
          <p:spPr>
            <a:xfrm>
              <a:off x="5280" y="3024"/>
              <a:ext cx="240" cy="58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spcBef>
                  <a:spcPts val="10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6000" b="1" dirty="0">
                  <a:solidFill>
                    <a:srgbClr val="FF3399"/>
                  </a:solidFill>
                  <a:latin typeface="Cambria Math" panose="02040503050406030204" charset="0"/>
                  <a:cs typeface="Cambria Math" panose="02040503050406030204" charset="0"/>
                </a:rPr>
                <a:t>7</a:t>
              </a:r>
            </a:p>
          </p:txBody>
        </p:sp>
      </p:grpSp>
      <p:grpSp>
        <p:nvGrpSpPr>
          <p:cNvPr id="4" name="Group 22"/>
          <p:cNvGrpSpPr/>
          <p:nvPr/>
        </p:nvGrpSpPr>
        <p:grpSpPr>
          <a:xfrm>
            <a:off x="5181600" y="4675188"/>
            <a:ext cx="1930400" cy="2182812"/>
            <a:chOff x="2448" y="3024"/>
            <a:chExt cx="912" cy="1247"/>
          </a:xfrm>
        </p:grpSpPr>
        <p:pic>
          <p:nvPicPr>
            <p:cNvPr id="18748" name="Picture 23" descr="ôncn ga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448" y="3024"/>
              <a:ext cx="912" cy="105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749" name="Text Box 24"/>
            <p:cNvSpPr txBox="1"/>
            <p:nvPr/>
          </p:nvSpPr>
          <p:spPr>
            <a:xfrm>
              <a:off x="2496" y="3696"/>
              <a:ext cx="240" cy="5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spcBef>
                  <a:spcPts val="10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6000" b="1" dirty="0">
                  <a:solidFill>
                    <a:srgbClr val="0066FF"/>
                  </a:solidFill>
                  <a:latin typeface="Cambria Math" panose="02040503050406030204" charset="0"/>
                  <a:cs typeface="Cambria Math" panose="02040503050406030204" charset="0"/>
                </a:rPr>
                <a:t>9</a:t>
              </a:r>
            </a:p>
          </p:txBody>
        </p:sp>
      </p:grpSp>
      <p:grpSp>
        <p:nvGrpSpPr>
          <p:cNvPr id="5" name="Group 25"/>
          <p:cNvGrpSpPr/>
          <p:nvPr/>
        </p:nvGrpSpPr>
        <p:grpSpPr>
          <a:xfrm>
            <a:off x="2844800" y="4668838"/>
            <a:ext cx="2032000" cy="2271712"/>
            <a:chOff x="1392" y="3024"/>
            <a:chExt cx="912" cy="1206"/>
          </a:xfrm>
        </p:grpSpPr>
        <p:pic>
          <p:nvPicPr>
            <p:cNvPr id="18746" name="Picture 26" descr="09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92" y="3024"/>
              <a:ext cx="912" cy="9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747" name="Text Box 27"/>
            <p:cNvSpPr txBox="1"/>
            <p:nvPr/>
          </p:nvSpPr>
          <p:spPr>
            <a:xfrm>
              <a:off x="1392" y="3696"/>
              <a:ext cx="240" cy="53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spcBef>
                  <a:spcPts val="10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6000" b="1" dirty="0">
                  <a:solidFill>
                    <a:srgbClr val="0000FF"/>
                  </a:solidFill>
                  <a:latin typeface="Cambria Math" panose="02040503050406030204" charset="0"/>
                  <a:cs typeface="Cambria Math" panose="02040503050406030204" charset="0"/>
                </a:rPr>
                <a:t>8</a:t>
              </a:r>
            </a:p>
          </p:txBody>
        </p:sp>
      </p:grpSp>
      <p:grpSp>
        <p:nvGrpSpPr>
          <p:cNvPr id="6" name="Group 28"/>
          <p:cNvGrpSpPr/>
          <p:nvPr/>
        </p:nvGrpSpPr>
        <p:grpSpPr>
          <a:xfrm>
            <a:off x="508000" y="4648200"/>
            <a:ext cx="2032000" cy="1905000"/>
            <a:chOff x="288" y="3024"/>
            <a:chExt cx="884" cy="1098"/>
          </a:xfrm>
        </p:grpSpPr>
        <p:pic>
          <p:nvPicPr>
            <p:cNvPr id="18744" name="Picture 29" descr="00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88" y="3024"/>
              <a:ext cx="884" cy="109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745" name="Text Box 30"/>
            <p:cNvSpPr txBox="1"/>
            <p:nvPr/>
          </p:nvSpPr>
          <p:spPr>
            <a:xfrm>
              <a:off x="336" y="3072"/>
              <a:ext cx="192" cy="63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>
              <a:lvl1pPr marL="228600" indent="-228600" algn="l" rtl="0" eaLnBrk="0" fontAlgn="base" hangingPunct="0">
                <a:spcBef>
                  <a:spcPts val="10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4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1pPr>
              <a:lvl2pPr marL="6858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20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SzPct val="70000"/>
                <a:buFont typeface="Arial" panose="020B0604020202020204" pitchFamily="34" charset="0"/>
                <a:buChar char="•"/>
                <a:defRPr sz="1600" kern="1200">
                  <a:solidFill>
                    <a:schemeClr val="tx2"/>
                  </a:solidFill>
                  <a:latin typeface="+mj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50000"/>
                </a:spcBef>
                <a:buSzTx/>
                <a:buFontTx/>
                <a:buNone/>
              </a:pPr>
              <a:r>
                <a:rPr lang="en-US" altLang="en-US" sz="6600" b="1" dirty="0">
                  <a:solidFill>
                    <a:srgbClr val="0066FF"/>
                  </a:solidFill>
                  <a:latin typeface="Cambria Math" panose="02040503050406030204" charset="0"/>
                  <a:cs typeface="Cambria Math" panose="02040503050406030204" charset="0"/>
                </a:rPr>
                <a:t>5</a:t>
              </a:r>
            </a:p>
          </p:txBody>
        </p:sp>
      </p:grpSp>
      <p:grpSp>
        <p:nvGrpSpPr>
          <p:cNvPr id="18451" name="Group 31"/>
          <p:cNvGrpSpPr>
            <a:grpSpLocks noChangeAspect="1"/>
          </p:cNvGrpSpPr>
          <p:nvPr/>
        </p:nvGrpSpPr>
        <p:grpSpPr>
          <a:xfrm>
            <a:off x="0" y="6858000"/>
            <a:ext cx="11785600" cy="446088"/>
            <a:chOff x="48" y="2112"/>
            <a:chExt cx="5712" cy="2208"/>
          </a:xfrm>
        </p:grpSpPr>
        <p:sp>
          <p:nvSpPr>
            <p:cNvPr id="18453" name="AutoShape 32"/>
            <p:cNvSpPr>
              <a:spLocks noChangeAspect="1" noTextEdit="1"/>
            </p:cNvSpPr>
            <p:nvPr/>
          </p:nvSpPr>
          <p:spPr>
            <a:xfrm>
              <a:off x="48" y="2112"/>
              <a:ext cx="5712" cy="2208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grpSp>
          <p:nvGrpSpPr>
            <p:cNvPr id="18454" name="Group 33"/>
            <p:cNvGrpSpPr/>
            <p:nvPr/>
          </p:nvGrpSpPr>
          <p:grpSpPr>
            <a:xfrm>
              <a:off x="146" y="2560"/>
              <a:ext cx="5384" cy="1597"/>
              <a:chOff x="146" y="2560"/>
              <a:chExt cx="5384" cy="1597"/>
            </a:xfrm>
          </p:grpSpPr>
          <p:sp>
            <p:nvSpPr>
              <p:cNvPr id="18544" name="Freeform 34"/>
              <p:cNvSpPr/>
              <p:nvPr/>
            </p:nvSpPr>
            <p:spPr>
              <a:xfrm>
                <a:off x="566" y="3346"/>
                <a:ext cx="382" cy="687"/>
              </a:xfrm>
              <a:custGeom>
                <a:avLst/>
                <a:gdLst>
                  <a:gd name="txL" fmla="*/ 0 w 382"/>
                  <a:gd name="txT" fmla="*/ 0 h 687"/>
                  <a:gd name="txR" fmla="*/ 382 w 382"/>
                  <a:gd name="txB" fmla="*/ 687 h 687"/>
                </a:gdLst>
                <a:ahLst/>
                <a:cxnLst>
                  <a:cxn ang="0">
                    <a:pos x="285" y="48"/>
                  </a:cxn>
                  <a:cxn ang="0">
                    <a:pos x="252" y="24"/>
                  </a:cxn>
                  <a:cxn ang="0">
                    <a:pos x="217" y="9"/>
                  </a:cxn>
                  <a:cxn ang="0">
                    <a:pos x="181" y="0"/>
                  </a:cxn>
                  <a:cxn ang="0">
                    <a:pos x="147" y="0"/>
                  </a:cxn>
                  <a:cxn ang="0">
                    <a:pos x="114" y="6"/>
                  </a:cxn>
                  <a:cxn ang="0">
                    <a:pos x="84" y="21"/>
                  </a:cxn>
                  <a:cxn ang="0">
                    <a:pos x="56" y="45"/>
                  </a:cxn>
                  <a:cxn ang="0">
                    <a:pos x="33" y="79"/>
                  </a:cxn>
                  <a:cxn ang="0">
                    <a:pos x="16" y="118"/>
                  </a:cxn>
                  <a:cxn ang="0">
                    <a:pos x="4" y="163"/>
                  </a:cxn>
                  <a:cxn ang="0">
                    <a:pos x="0" y="218"/>
                  </a:cxn>
                  <a:cxn ang="0">
                    <a:pos x="3" y="272"/>
                  </a:cxn>
                  <a:cxn ang="0">
                    <a:pos x="11" y="330"/>
                  </a:cxn>
                  <a:cxn ang="0">
                    <a:pos x="25" y="387"/>
                  </a:cxn>
                  <a:cxn ang="0">
                    <a:pos x="44" y="445"/>
                  </a:cxn>
                  <a:cxn ang="0">
                    <a:pos x="68" y="499"/>
                  </a:cxn>
                  <a:cxn ang="0">
                    <a:pos x="94" y="551"/>
                  </a:cxn>
                  <a:cxn ang="0">
                    <a:pos x="123" y="596"/>
                  </a:cxn>
                  <a:cxn ang="0">
                    <a:pos x="155" y="635"/>
                  </a:cxn>
                  <a:cxn ang="0">
                    <a:pos x="188" y="669"/>
                  </a:cxn>
                  <a:cxn ang="0">
                    <a:pos x="189" y="665"/>
                  </a:cxn>
                  <a:cxn ang="0">
                    <a:pos x="212" y="681"/>
                  </a:cxn>
                  <a:cxn ang="0">
                    <a:pos x="234" y="687"/>
                  </a:cxn>
                  <a:cxn ang="0">
                    <a:pos x="256" y="684"/>
                  </a:cxn>
                  <a:cxn ang="0">
                    <a:pos x="279" y="672"/>
                  </a:cxn>
                  <a:cxn ang="0">
                    <a:pos x="299" y="653"/>
                  </a:cxn>
                  <a:cxn ang="0">
                    <a:pos x="318" y="629"/>
                  </a:cxn>
                  <a:cxn ang="0">
                    <a:pos x="336" y="599"/>
                  </a:cxn>
                  <a:cxn ang="0">
                    <a:pos x="351" y="560"/>
                  </a:cxn>
                  <a:cxn ang="0">
                    <a:pos x="363" y="517"/>
                  </a:cxn>
                  <a:cxn ang="0">
                    <a:pos x="374" y="469"/>
                  </a:cxn>
                  <a:cxn ang="0">
                    <a:pos x="379" y="417"/>
                  </a:cxn>
                  <a:cxn ang="0">
                    <a:pos x="382" y="366"/>
                  </a:cxn>
                  <a:cxn ang="0">
                    <a:pos x="380" y="315"/>
                  </a:cxn>
                  <a:cxn ang="0">
                    <a:pos x="376" y="263"/>
                  </a:cxn>
                  <a:cxn ang="0">
                    <a:pos x="368" y="215"/>
                  </a:cxn>
                  <a:cxn ang="0">
                    <a:pos x="358" y="172"/>
                  </a:cxn>
                  <a:cxn ang="0">
                    <a:pos x="343" y="133"/>
                  </a:cxn>
                  <a:cxn ang="0">
                    <a:pos x="328" y="97"/>
                  </a:cxn>
                  <a:cxn ang="0">
                    <a:pos x="309" y="67"/>
                  </a:cxn>
                  <a:cxn ang="0">
                    <a:pos x="288" y="45"/>
                  </a:cxn>
                  <a:cxn ang="0">
                    <a:pos x="287" y="48"/>
                  </a:cxn>
                  <a:cxn ang="0">
                    <a:pos x="287" y="48"/>
                  </a:cxn>
                  <a:cxn ang="0">
                    <a:pos x="285" y="48"/>
                  </a:cxn>
                </a:cxnLst>
                <a:rect l="txL" t="txT" r="txR" b="txB"/>
                <a:pathLst>
                  <a:path w="382" h="687">
                    <a:moveTo>
                      <a:pt x="285" y="48"/>
                    </a:moveTo>
                    <a:lnTo>
                      <a:pt x="252" y="24"/>
                    </a:lnTo>
                    <a:lnTo>
                      <a:pt x="217" y="9"/>
                    </a:lnTo>
                    <a:lnTo>
                      <a:pt x="181" y="0"/>
                    </a:lnTo>
                    <a:lnTo>
                      <a:pt x="147" y="0"/>
                    </a:lnTo>
                    <a:lnTo>
                      <a:pt x="114" y="6"/>
                    </a:lnTo>
                    <a:lnTo>
                      <a:pt x="84" y="21"/>
                    </a:lnTo>
                    <a:lnTo>
                      <a:pt x="56" y="45"/>
                    </a:lnTo>
                    <a:lnTo>
                      <a:pt x="33" y="79"/>
                    </a:lnTo>
                    <a:lnTo>
                      <a:pt x="16" y="118"/>
                    </a:lnTo>
                    <a:lnTo>
                      <a:pt x="4" y="163"/>
                    </a:lnTo>
                    <a:lnTo>
                      <a:pt x="0" y="218"/>
                    </a:lnTo>
                    <a:lnTo>
                      <a:pt x="3" y="272"/>
                    </a:lnTo>
                    <a:lnTo>
                      <a:pt x="11" y="330"/>
                    </a:lnTo>
                    <a:lnTo>
                      <a:pt x="25" y="387"/>
                    </a:lnTo>
                    <a:lnTo>
                      <a:pt x="44" y="445"/>
                    </a:lnTo>
                    <a:lnTo>
                      <a:pt x="68" y="499"/>
                    </a:lnTo>
                    <a:lnTo>
                      <a:pt x="94" y="551"/>
                    </a:lnTo>
                    <a:lnTo>
                      <a:pt x="123" y="596"/>
                    </a:lnTo>
                    <a:lnTo>
                      <a:pt x="155" y="635"/>
                    </a:lnTo>
                    <a:lnTo>
                      <a:pt x="188" y="669"/>
                    </a:lnTo>
                    <a:lnTo>
                      <a:pt x="189" y="665"/>
                    </a:lnTo>
                    <a:lnTo>
                      <a:pt x="212" y="681"/>
                    </a:lnTo>
                    <a:lnTo>
                      <a:pt x="234" y="687"/>
                    </a:lnTo>
                    <a:lnTo>
                      <a:pt x="256" y="684"/>
                    </a:lnTo>
                    <a:lnTo>
                      <a:pt x="279" y="672"/>
                    </a:lnTo>
                    <a:lnTo>
                      <a:pt x="299" y="653"/>
                    </a:lnTo>
                    <a:lnTo>
                      <a:pt x="318" y="629"/>
                    </a:lnTo>
                    <a:lnTo>
                      <a:pt x="336" y="599"/>
                    </a:lnTo>
                    <a:lnTo>
                      <a:pt x="351" y="560"/>
                    </a:lnTo>
                    <a:lnTo>
                      <a:pt x="363" y="517"/>
                    </a:lnTo>
                    <a:lnTo>
                      <a:pt x="374" y="469"/>
                    </a:lnTo>
                    <a:lnTo>
                      <a:pt x="379" y="417"/>
                    </a:lnTo>
                    <a:lnTo>
                      <a:pt x="382" y="366"/>
                    </a:lnTo>
                    <a:lnTo>
                      <a:pt x="380" y="315"/>
                    </a:lnTo>
                    <a:lnTo>
                      <a:pt x="376" y="263"/>
                    </a:lnTo>
                    <a:lnTo>
                      <a:pt x="368" y="215"/>
                    </a:lnTo>
                    <a:lnTo>
                      <a:pt x="358" y="172"/>
                    </a:lnTo>
                    <a:lnTo>
                      <a:pt x="343" y="133"/>
                    </a:lnTo>
                    <a:lnTo>
                      <a:pt x="328" y="97"/>
                    </a:lnTo>
                    <a:lnTo>
                      <a:pt x="309" y="67"/>
                    </a:lnTo>
                    <a:lnTo>
                      <a:pt x="288" y="45"/>
                    </a:lnTo>
                    <a:lnTo>
                      <a:pt x="287" y="48"/>
                    </a:lnTo>
                    <a:lnTo>
                      <a:pt x="285" y="48"/>
                    </a:lnTo>
                    <a:close/>
                  </a:path>
                </a:pathLst>
              </a:custGeom>
              <a:solidFill>
                <a:srgbClr val="FFBFA6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45" name="Freeform 35"/>
              <p:cNvSpPr/>
              <p:nvPr/>
            </p:nvSpPr>
            <p:spPr>
              <a:xfrm>
                <a:off x="566" y="3346"/>
                <a:ext cx="382" cy="687"/>
              </a:xfrm>
              <a:custGeom>
                <a:avLst/>
                <a:gdLst>
                  <a:gd name="txL" fmla="*/ 0 w 382"/>
                  <a:gd name="txT" fmla="*/ 0 h 687"/>
                  <a:gd name="txR" fmla="*/ 382 w 382"/>
                  <a:gd name="txB" fmla="*/ 687 h 687"/>
                </a:gdLst>
                <a:ahLst/>
                <a:cxnLst>
                  <a:cxn ang="0">
                    <a:pos x="285" y="48"/>
                  </a:cxn>
                  <a:cxn ang="0">
                    <a:pos x="252" y="24"/>
                  </a:cxn>
                  <a:cxn ang="0">
                    <a:pos x="217" y="9"/>
                  </a:cxn>
                  <a:cxn ang="0">
                    <a:pos x="181" y="0"/>
                  </a:cxn>
                  <a:cxn ang="0">
                    <a:pos x="147" y="0"/>
                  </a:cxn>
                  <a:cxn ang="0">
                    <a:pos x="114" y="6"/>
                  </a:cxn>
                  <a:cxn ang="0">
                    <a:pos x="84" y="21"/>
                  </a:cxn>
                  <a:cxn ang="0">
                    <a:pos x="56" y="45"/>
                  </a:cxn>
                  <a:cxn ang="0">
                    <a:pos x="33" y="79"/>
                  </a:cxn>
                  <a:cxn ang="0">
                    <a:pos x="16" y="118"/>
                  </a:cxn>
                  <a:cxn ang="0">
                    <a:pos x="4" y="163"/>
                  </a:cxn>
                  <a:cxn ang="0">
                    <a:pos x="0" y="218"/>
                  </a:cxn>
                  <a:cxn ang="0">
                    <a:pos x="3" y="272"/>
                  </a:cxn>
                  <a:cxn ang="0">
                    <a:pos x="11" y="330"/>
                  </a:cxn>
                  <a:cxn ang="0">
                    <a:pos x="25" y="387"/>
                  </a:cxn>
                  <a:cxn ang="0">
                    <a:pos x="44" y="445"/>
                  </a:cxn>
                  <a:cxn ang="0">
                    <a:pos x="68" y="499"/>
                  </a:cxn>
                  <a:cxn ang="0">
                    <a:pos x="94" y="551"/>
                  </a:cxn>
                  <a:cxn ang="0">
                    <a:pos x="123" y="596"/>
                  </a:cxn>
                  <a:cxn ang="0">
                    <a:pos x="155" y="635"/>
                  </a:cxn>
                  <a:cxn ang="0">
                    <a:pos x="188" y="669"/>
                  </a:cxn>
                  <a:cxn ang="0">
                    <a:pos x="189" y="665"/>
                  </a:cxn>
                  <a:cxn ang="0">
                    <a:pos x="212" y="681"/>
                  </a:cxn>
                  <a:cxn ang="0">
                    <a:pos x="234" y="687"/>
                  </a:cxn>
                  <a:cxn ang="0">
                    <a:pos x="256" y="684"/>
                  </a:cxn>
                  <a:cxn ang="0">
                    <a:pos x="279" y="672"/>
                  </a:cxn>
                  <a:cxn ang="0">
                    <a:pos x="299" y="653"/>
                  </a:cxn>
                  <a:cxn ang="0">
                    <a:pos x="318" y="629"/>
                  </a:cxn>
                  <a:cxn ang="0">
                    <a:pos x="336" y="599"/>
                  </a:cxn>
                  <a:cxn ang="0">
                    <a:pos x="351" y="560"/>
                  </a:cxn>
                  <a:cxn ang="0">
                    <a:pos x="363" y="517"/>
                  </a:cxn>
                  <a:cxn ang="0">
                    <a:pos x="374" y="469"/>
                  </a:cxn>
                  <a:cxn ang="0">
                    <a:pos x="379" y="417"/>
                  </a:cxn>
                  <a:cxn ang="0">
                    <a:pos x="382" y="366"/>
                  </a:cxn>
                  <a:cxn ang="0">
                    <a:pos x="380" y="315"/>
                  </a:cxn>
                  <a:cxn ang="0">
                    <a:pos x="376" y="263"/>
                  </a:cxn>
                  <a:cxn ang="0">
                    <a:pos x="368" y="215"/>
                  </a:cxn>
                  <a:cxn ang="0">
                    <a:pos x="358" y="172"/>
                  </a:cxn>
                  <a:cxn ang="0">
                    <a:pos x="343" y="133"/>
                  </a:cxn>
                  <a:cxn ang="0">
                    <a:pos x="328" y="97"/>
                  </a:cxn>
                  <a:cxn ang="0">
                    <a:pos x="309" y="67"/>
                  </a:cxn>
                  <a:cxn ang="0">
                    <a:pos x="288" y="45"/>
                  </a:cxn>
                  <a:cxn ang="0">
                    <a:pos x="287" y="48"/>
                  </a:cxn>
                  <a:cxn ang="0">
                    <a:pos x="287" y="48"/>
                  </a:cxn>
                </a:cxnLst>
                <a:rect l="txL" t="txT" r="txR" b="txB"/>
                <a:pathLst>
                  <a:path w="382" h="687">
                    <a:moveTo>
                      <a:pt x="285" y="48"/>
                    </a:moveTo>
                    <a:lnTo>
                      <a:pt x="252" y="24"/>
                    </a:lnTo>
                    <a:lnTo>
                      <a:pt x="217" y="9"/>
                    </a:lnTo>
                    <a:lnTo>
                      <a:pt x="181" y="0"/>
                    </a:lnTo>
                    <a:lnTo>
                      <a:pt x="147" y="0"/>
                    </a:lnTo>
                    <a:lnTo>
                      <a:pt x="114" y="6"/>
                    </a:lnTo>
                    <a:lnTo>
                      <a:pt x="84" y="21"/>
                    </a:lnTo>
                    <a:lnTo>
                      <a:pt x="56" y="45"/>
                    </a:lnTo>
                    <a:lnTo>
                      <a:pt x="33" y="79"/>
                    </a:lnTo>
                    <a:lnTo>
                      <a:pt x="16" y="118"/>
                    </a:lnTo>
                    <a:lnTo>
                      <a:pt x="4" y="163"/>
                    </a:lnTo>
                    <a:lnTo>
                      <a:pt x="0" y="218"/>
                    </a:lnTo>
                    <a:lnTo>
                      <a:pt x="3" y="272"/>
                    </a:lnTo>
                    <a:lnTo>
                      <a:pt x="11" y="330"/>
                    </a:lnTo>
                    <a:lnTo>
                      <a:pt x="25" y="387"/>
                    </a:lnTo>
                    <a:lnTo>
                      <a:pt x="44" y="445"/>
                    </a:lnTo>
                    <a:lnTo>
                      <a:pt x="68" y="499"/>
                    </a:lnTo>
                    <a:lnTo>
                      <a:pt x="94" y="551"/>
                    </a:lnTo>
                    <a:lnTo>
                      <a:pt x="123" y="596"/>
                    </a:lnTo>
                    <a:lnTo>
                      <a:pt x="155" y="635"/>
                    </a:lnTo>
                    <a:lnTo>
                      <a:pt x="188" y="669"/>
                    </a:lnTo>
                    <a:lnTo>
                      <a:pt x="189" y="665"/>
                    </a:lnTo>
                    <a:lnTo>
                      <a:pt x="212" y="681"/>
                    </a:lnTo>
                    <a:lnTo>
                      <a:pt x="234" y="687"/>
                    </a:lnTo>
                    <a:lnTo>
                      <a:pt x="256" y="684"/>
                    </a:lnTo>
                    <a:lnTo>
                      <a:pt x="279" y="672"/>
                    </a:lnTo>
                    <a:lnTo>
                      <a:pt x="299" y="653"/>
                    </a:lnTo>
                    <a:lnTo>
                      <a:pt x="318" y="629"/>
                    </a:lnTo>
                    <a:lnTo>
                      <a:pt x="336" y="599"/>
                    </a:lnTo>
                    <a:lnTo>
                      <a:pt x="351" y="560"/>
                    </a:lnTo>
                    <a:lnTo>
                      <a:pt x="363" y="517"/>
                    </a:lnTo>
                    <a:lnTo>
                      <a:pt x="374" y="469"/>
                    </a:lnTo>
                    <a:lnTo>
                      <a:pt x="379" y="417"/>
                    </a:lnTo>
                    <a:lnTo>
                      <a:pt x="382" y="366"/>
                    </a:lnTo>
                    <a:lnTo>
                      <a:pt x="380" y="315"/>
                    </a:lnTo>
                    <a:lnTo>
                      <a:pt x="376" y="263"/>
                    </a:lnTo>
                    <a:lnTo>
                      <a:pt x="368" y="215"/>
                    </a:lnTo>
                    <a:lnTo>
                      <a:pt x="358" y="172"/>
                    </a:lnTo>
                    <a:lnTo>
                      <a:pt x="343" y="133"/>
                    </a:lnTo>
                    <a:lnTo>
                      <a:pt x="328" y="97"/>
                    </a:lnTo>
                    <a:lnTo>
                      <a:pt x="309" y="67"/>
                    </a:lnTo>
                    <a:lnTo>
                      <a:pt x="288" y="45"/>
                    </a:lnTo>
                    <a:lnTo>
                      <a:pt x="287" y="48"/>
                    </a:lnTo>
                  </a:path>
                </a:pathLst>
              </a:custGeom>
              <a:noFill/>
              <a:ln w="25400" cap="flat" cmpd="sng">
                <a:solidFill>
                  <a:srgbClr val="FF59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46" name="Freeform 36"/>
              <p:cNvSpPr/>
              <p:nvPr/>
            </p:nvSpPr>
            <p:spPr>
              <a:xfrm>
                <a:off x="690" y="3355"/>
                <a:ext cx="197" cy="684"/>
              </a:xfrm>
              <a:custGeom>
                <a:avLst/>
                <a:gdLst>
                  <a:gd name="txL" fmla="*/ 0 w 197"/>
                  <a:gd name="txT" fmla="*/ 0 h 684"/>
                  <a:gd name="txR" fmla="*/ 197 w 197"/>
                  <a:gd name="txB" fmla="*/ 684 h 684"/>
                </a:gdLst>
                <a:ahLst/>
                <a:cxnLst>
                  <a:cxn ang="0">
                    <a:pos x="197" y="76"/>
                  </a:cxn>
                  <a:cxn ang="0">
                    <a:pos x="95" y="0"/>
                  </a:cxn>
                  <a:cxn ang="0">
                    <a:pos x="0" y="593"/>
                  </a:cxn>
                  <a:cxn ang="0">
                    <a:pos x="101" y="684"/>
                  </a:cxn>
                  <a:cxn ang="0">
                    <a:pos x="197" y="76"/>
                  </a:cxn>
                  <a:cxn ang="0">
                    <a:pos x="197" y="76"/>
                  </a:cxn>
                </a:cxnLst>
                <a:rect l="txL" t="txT" r="txR" b="txB"/>
                <a:pathLst>
                  <a:path w="197" h="684">
                    <a:moveTo>
                      <a:pt x="197" y="76"/>
                    </a:moveTo>
                    <a:lnTo>
                      <a:pt x="95" y="0"/>
                    </a:lnTo>
                    <a:lnTo>
                      <a:pt x="0" y="593"/>
                    </a:lnTo>
                    <a:lnTo>
                      <a:pt x="101" y="684"/>
                    </a:lnTo>
                    <a:lnTo>
                      <a:pt x="197" y="76"/>
                    </a:lnTo>
                    <a:close/>
                  </a:path>
                </a:pathLst>
              </a:custGeom>
              <a:solidFill>
                <a:srgbClr val="8C59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47" name="Freeform 37"/>
              <p:cNvSpPr/>
              <p:nvPr/>
            </p:nvSpPr>
            <p:spPr>
              <a:xfrm>
                <a:off x="690" y="3355"/>
                <a:ext cx="197" cy="684"/>
              </a:xfrm>
              <a:custGeom>
                <a:avLst/>
                <a:gdLst>
                  <a:gd name="txL" fmla="*/ 0 w 197"/>
                  <a:gd name="txT" fmla="*/ 0 h 684"/>
                  <a:gd name="txR" fmla="*/ 197 w 197"/>
                  <a:gd name="txB" fmla="*/ 684 h 684"/>
                </a:gdLst>
                <a:ahLst/>
                <a:cxnLst>
                  <a:cxn ang="0">
                    <a:pos x="197" y="76"/>
                  </a:cxn>
                  <a:cxn ang="0">
                    <a:pos x="95" y="0"/>
                  </a:cxn>
                  <a:cxn ang="0">
                    <a:pos x="0" y="593"/>
                  </a:cxn>
                  <a:cxn ang="0">
                    <a:pos x="101" y="684"/>
                  </a:cxn>
                  <a:cxn ang="0">
                    <a:pos x="197" y="76"/>
                  </a:cxn>
                  <a:cxn ang="0">
                    <a:pos x="197" y="76"/>
                  </a:cxn>
                </a:cxnLst>
                <a:rect l="txL" t="txT" r="txR" b="txB"/>
                <a:pathLst>
                  <a:path w="197" h="684">
                    <a:moveTo>
                      <a:pt x="197" y="76"/>
                    </a:moveTo>
                    <a:lnTo>
                      <a:pt x="95" y="0"/>
                    </a:lnTo>
                    <a:lnTo>
                      <a:pt x="0" y="593"/>
                    </a:lnTo>
                    <a:lnTo>
                      <a:pt x="101" y="684"/>
                    </a:lnTo>
                    <a:lnTo>
                      <a:pt x="197" y="76"/>
                    </a:lnTo>
                  </a:path>
                </a:pathLst>
              </a:custGeom>
              <a:noFill/>
              <a:ln w="12700" cap="flat" cmpd="sng">
                <a:solidFill>
                  <a:srgbClr val="8C59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48" name="Freeform 38"/>
              <p:cNvSpPr/>
              <p:nvPr/>
            </p:nvSpPr>
            <p:spPr>
              <a:xfrm>
                <a:off x="4999" y="2690"/>
                <a:ext cx="495" cy="1373"/>
              </a:xfrm>
              <a:custGeom>
                <a:avLst/>
                <a:gdLst>
                  <a:gd name="txL" fmla="*/ 0 w 495"/>
                  <a:gd name="txT" fmla="*/ 0 h 1373"/>
                  <a:gd name="txR" fmla="*/ 495 w 495"/>
                  <a:gd name="txB" fmla="*/ 1373 h 1373"/>
                </a:gdLst>
                <a:ahLst/>
                <a:cxnLst>
                  <a:cxn ang="0">
                    <a:pos x="24" y="620"/>
                  </a:cxn>
                  <a:cxn ang="0">
                    <a:pos x="51" y="505"/>
                  </a:cxn>
                  <a:cxn ang="0">
                    <a:pos x="83" y="396"/>
                  </a:cxn>
                  <a:cxn ang="0">
                    <a:pos x="119" y="293"/>
                  </a:cxn>
                  <a:cxn ang="0">
                    <a:pos x="158" y="205"/>
                  </a:cxn>
                  <a:cxn ang="0">
                    <a:pos x="199" y="127"/>
                  </a:cxn>
                  <a:cxn ang="0">
                    <a:pos x="241" y="66"/>
                  </a:cxn>
                  <a:cxn ang="0">
                    <a:pos x="282" y="24"/>
                  </a:cxn>
                  <a:cxn ang="0">
                    <a:pos x="324" y="0"/>
                  </a:cxn>
                  <a:cxn ang="0">
                    <a:pos x="363" y="0"/>
                  </a:cxn>
                  <a:cxn ang="0">
                    <a:pos x="400" y="24"/>
                  </a:cxn>
                  <a:cxn ang="0">
                    <a:pos x="431" y="72"/>
                  </a:cxn>
                  <a:cxn ang="0">
                    <a:pos x="456" y="142"/>
                  </a:cxn>
                  <a:cxn ang="0">
                    <a:pos x="475" y="230"/>
                  </a:cxn>
                  <a:cxn ang="0">
                    <a:pos x="487" y="329"/>
                  </a:cxn>
                  <a:cxn ang="0">
                    <a:pos x="493" y="444"/>
                  </a:cxn>
                  <a:cxn ang="0">
                    <a:pos x="495" y="565"/>
                  </a:cxn>
                  <a:cxn ang="0">
                    <a:pos x="489" y="689"/>
                  </a:cxn>
                  <a:cxn ang="0">
                    <a:pos x="479" y="819"/>
                  </a:cxn>
                  <a:cxn ang="0">
                    <a:pos x="463" y="946"/>
                  </a:cxn>
                  <a:cxn ang="0">
                    <a:pos x="440" y="1067"/>
                  </a:cxn>
                  <a:cxn ang="0">
                    <a:pos x="438" y="1067"/>
                  </a:cxn>
                  <a:cxn ang="0">
                    <a:pos x="419" y="1143"/>
                  </a:cxn>
                  <a:cxn ang="0">
                    <a:pos x="397" y="1207"/>
                  </a:cxn>
                  <a:cxn ang="0">
                    <a:pos x="371" y="1264"/>
                  </a:cxn>
                  <a:cxn ang="0">
                    <a:pos x="340" y="1306"/>
                  </a:cxn>
                  <a:cxn ang="0">
                    <a:pos x="309" y="1340"/>
                  </a:cxn>
                  <a:cxn ang="0">
                    <a:pos x="274" y="1364"/>
                  </a:cxn>
                  <a:cxn ang="0">
                    <a:pos x="239" y="1373"/>
                  </a:cxn>
                  <a:cxn ang="0">
                    <a:pos x="203" y="1370"/>
                  </a:cxn>
                  <a:cxn ang="0">
                    <a:pos x="167" y="1352"/>
                  </a:cxn>
                  <a:cxn ang="0">
                    <a:pos x="133" y="1325"/>
                  </a:cxn>
                  <a:cxn ang="0">
                    <a:pos x="100" y="1282"/>
                  </a:cxn>
                  <a:cxn ang="0">
                    <a:pos x="71" y="1228"/>
                  </a:cxn>
                  <a:cxn ang="0">
                    <a:pos x="47" y="1167"/>
                  </a:cxn>
                  <a:cxn ang="0">
                    <a:pos x="28" y="1098"/>
                  </a:cxn>
                  <a:cxn ang="0">
                    <a:pos x="13" y="1025"/>
                  </a:cxn>
                  <a:cxn ang="0">
                    <a:pos x="4" y="946"/>
                  </a:cxn>
                  <a:cxn ang="0">
                    <a:pos x="0" y="868"/>
                  </a:cxn>
                  <a:cxn ang="0">
                    <a:pos x="1" y="783"/>
                  </a:cxn>
                  <a:cxn ang="0">
                    <a:pos x="8" y="701"/>
                  </a:cxn>
                  <a:cxn ang="0">
                    <a:pos x="21" y="623"/>
                  </a:cxn>
                  <a:cxn ang="0">
                    <a:pos x="24" y="623"/>
                  </a:cxn>
                  <a:cxn ang="0">
                    <a:pos x="24" y="623"/>
                  </a:cxn>
                  <a:cxn ang="0">
                    <a:pos x="24" y="620"/>
                  </a:cxn>
                </a:cxnLst>
                <a:rect l="txL" t="txT" r="txR" b="txB"/>
                <a:pathLst>
                  <a:path w="495" h="1373">
                    <a:moveTo>
                      <a:pt x="24" y="620"/>
                    </a:moveTo>
                    <a:lnTo>
                      <a:pt x="51" y="505"/>
                    </a:lnTo>
                    <a:lnTo>
                      <a:pt x="83" y="396"/>
                    </a:lnTo>
                    <a:lnTo>
                      <a:pt x="119" y="293"/>
                    </a:lnTo>
                    <a:lnTo>
                      <a:pt x="158" y="205"/>
                    </a:lnTo>
                    <a:lnTo>
                      <a:pt x="199" y="127"/>
                    </a:lnTo>
                    <a:lnTo>
                      <a:pt x="241" y="66"/>
                    </a:lnTo>
                    <a:lnTo>
                      <a:pt x="282" y="24"/>
                    </a:lnTo>
                    <a:lnTo>
                      <a:pt x="324" y="0"/>
                    </a:lnTo>
                    <a:lnTo>
                      <a:pt x="363" y="0"/>
                    </a:lnTo>
                    <a:lnTo>
                      <a:pt x="400" y="24"/>
                    </a:lnTo>
                    <a:lnTo>
                      <a:pt x="431" y="72"/>
                    </a:lnTo>
                    <a:lnTo>
                      <a:pt x="456" y="142"/>
                    </a:lnTo>
                    <a:lnTo>
                      <a:pt x="475" y="230"/>
                    </a:lnTo>
                    <a:lnTo>
                      <a:pt x="487" y="329"/>
                    </a:lnTo>
                    <a:lnTo>
                      <a:pt x="493" y="444"/>
                    </a:lnTo>
                    <a:lnTo>
                      <a:pt x="495" y="565"/>
                    </a:lnTo>
                    <a:lnTo>
                      <a:pt x="489" y="689"/>
                    </a:lnTo>
                    <a:lnTo>
                      <a:pt x="479" y="819"/>
                    </a:lnTo>
                    <a:lnTo>
                      <a:pt x="463" y="946"/>
                    </a:lnTo>
                    <a:lnTo>
                      <a:pt x="440" y="1067"/>
                    </a:lnTo>
                    <a:lnTo>
                      <a:pt x="438" y="1067"/>
                    </a:lnTo>
                    <a:lnTo>
                      <a:pt x="419" y="1143"/>
                    </a:lnTo>
                    <a:lnTo>
                      <a:pt x="397" y="1207"/>
                    </a:lnTo>
                    <a:lnTo>
                      <a:pt x="371" y="1264"/>
                    </a:lnTo>
                    <a:lnTo>
                      <a:pt x="340" y="1306"/>
                    </a:lnTo>
                    <a:lnTo>
                      <a:pt x="309" y="1340"/>
                    </a:lnTo>
                    <a:lnTo>
                      <a:pt x="274" y="1364"/>
                    </a:lnTo>
                    <a:lnTo>
                      <a:pt x="239" y="1373"/>
                    </a:lnTo>
                    <a:lnTo>
                      <a:pt x="203" y="1370"/>
                    </a:lnTo>
                    <a:lnTo>
                      <a:pt x="167" y="1352"/>
                    </a:lnTo>
                    <a:lnTo>
                      <a:pt x="133" y="1325"/>
                    </a:lnTo>
                    <a:lnTo>
                      <a:pt x="100" y="1282"/>
                    </a:lnTo>
                    <a:lnTo>
                      <a:pt x="71" y="1228"/>
                    </a:lnTo>
                    <a:lnTo>
                      <a:pt x="47" y="1167"/>
                    </a:lnTo>
                    <a:lnTo>
                      <a:pt x="28" y="1098"/>
                    </a:lnTo>
                    <a:lnTo>
                      <a:pt x="13" y="1025"/>
                    </a:lnTo>
                    <a:lnTo>
                      <a:pt x="4" y="946"/>
                    </a:lnTo>
                    <a:lnTo>
                      <a:pt x="0" y="868"/>
                    </a:lnTo>
                    <a:lnTo>
                      <a:pt x="1" y="783"/>
                    </a:lnTo>
                    <a:lnTo>
                      <a:pt x="8" y="701"/>
                    </a:lnTo>
                    <a:lnTo>
                      <a:pt x="21" y="623"/>
                    </a:lnTo>
                    <a:lnTo>
                      <a:pt x="24" y="623"/>
                    </a:lnTo>
                    <a:lnTo>
                      <a:pt x="24" y="620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49" name="Freeform 39"/>
              <p:cNvSpPr/>
              <p:nvPr/>
            </p:nvSpPr>
            <p:spPr>
              <a:xfrm>
                <a:off x="4999" y="2690"/>
                <a:ext cx="495" cy="1373"/>
              </a:xfrm>
              <a:custGeom>
                <a:avLst/>
                <a:gdLst>
                  <a:gd name="txL" fmla="*/ 0 w 495"/>
                  <a:gd name="txT" fmla="*/ 0 h 1373"/>
                  <a:gd name="txR" fmla="*/ 495 w 495"/>
                  <a:gd name="txB" fmla="*/ 1373 h 1373"/>
                </a:gdLst>
                <a:ahLst/>
                <a:cxnLst>
                  <a:cxn ang="0">
                    <a:pos x="24" y="620"/>
                  </a:cxn>
                  <a:cxn ang="0">
                    <a:pos x="51" y="505"/>
                  </a:cxn>
                  <a:cxn ang="0">
                    <a:pos x="83" y="396"/>
                  </a:cxn>
                  <a:cxn ang="0">
                    <a:pos x="119" y="293"/>
                  </a:cxn>
                  <a:cxn ang="0">
                    <a:pos x="158" y="205"/>
                  </a:cxn>
                  <a:cxn ang="0">
                    <a:pos x="199" y="127"/>
                  </a:cxn>
                  <a:cxn ang="0">
                    <a:pos x="241" y="66"/>
                  </a:cxn>
                  <a:cxn ang="0">
                    <a:pos x="282" y="24"/>
                  </a:cxn>
                  <a:cxn ang="0">
                    <a:pos x="324" y="0"/>
                  </a:cxn>
                  <a:cxn ang="0">
                    <a:pos x="363" y="0"/>
                  </a:cxn>
                  <a:cxn ang="0">
                    <a:pos x="400" y="24"/>
                  </a:cxn>
                  <a:cxn ang="0">
                    <a:pos x="431" y="72"/>
                  </a:cxn>
                  <a:cxn ang="0">
                    <a:pos x="456" y="142"/>
                  </a:cxn>
                  <a:cxn ang="0">
                    <a:pos x="475" y="230"/>
                  </a:cxn>
                  <a:cxn ang="0">
                    <a:pos x="487" y="329"/>
                  </a:cxn>
                  <a:cxn ang="0">
                    <a:pos x="493" y="444"/>
                  </a:cxn>
                  <a:cxn ang="0">
                    <a:pos x="495" y="565"/>
                  </a:cxn>
                  <a:cxn ang="0">
                    <a:pos x="489" y="689"/>
                  </a:cxn>
                  <a:cxn ang="0">
                    <a:pos x="479" y="819"/>
                  </a:cxn>
                  <a:cxn ang="0">
                    <a:pos x="463" y="946"/>
                  </a:cxn>
                  <a:cxn ang="0">
                    <a:pos x="440" y="1067"/>
                  </a:cxn>
                  <a:cxn ang="0">
                    <a:pos x="438" y="1067"/>
                  </a:cxn>
                  <a:cxn ang="0">
                    <a:pos x="419" y="1143"/>
                  </a:cxn>
                  <a:cxn ang="0">
                    <a:pos x="397" y="1207"/>
                  </a:cxn>
                  <a:cxn ang="0">
                    <a:pos x="371" y="1264"/>
                  </a:cxn>
                  <a:cxn ang="0">
                    <a:pos x="340" y="1306"/>
                  </a:cxn>
                  <a:cxn ang="0">
                    <a:pos x="309" y="1340"/>
                  </a:cxn>
                  <a:cxn ang="0">
                    <a:pos x="274" y="1364"/>
                  </a:cxn>
                  <a:cxn ang="0">
                    <a:pos x="239" y="1373"/>
                  </a:cxn>
                  <a:cxn ang="0">
                    <a:pos x="203" y="1370"/>
                  </a:cxn>
                  <a:cxn ang="0">
                    <a:pos x="167" y="1352"/>
                  </a:cxn>
                  <a:cxn ang="0">
                    <a:pos x="133" y="1325"/>
                  </a:cxn>
                  <a:cxn ang="0">
                    <a:pos x="100" y="1282"/>
                  </a:cxn>
                  <a:cxn ang="0">
                    <a:pos x="71" y="1228"/>
                  </a:cxn>
                  <a:cxn ang="0">
                    <a:pos x="47" y="1167"/>
                  </a:cxn>
                  <a:cxn ang="0">
                    <a:pos x="28" y="1098"/>
                  </a:cxn>
                  <a:cxn ang="0">
                    <a:pos x="13" y="1025"/>
                  </a:cxn>
                  <a:cxn ang="0">
                    <a:pos x="4" y="946"/>
                  </a:cxn>
                  <a:cxn ang="0">
                    <a:pos x="0" y="868"/>
                  </a:cxn>
                  <a:cxn ang="0">
                    <a:pos x="1" y="783"/>
                  </a:cxn>
                  <a:cxn ang="0">
                    <a:pos x="8" y="701"/>
                  </a:cxn>
                  <a:cxn ang="0">
                    <a:pos x="21" y="623"/>
                  </a:cxn>
                  <a:cxn ang="0">
                    <a:pos x="24" y="623"/>
                  </a:cxn>
                  <a:cxn ang="0">
                    <a:pos x="24" y="623"/>
                  </a:cxn>
                </a:cxnLst>
                <a:rect l="txL" t="txT" r="txR" b="txB"/>
                <a:pathLst>
                  <a:path w="495" h="1373">
                    <a:moveTo>
                      <a:pt x="24" y="620"/>
                    </a:moveTo>
                    <a:lnTo>
                      <a:pt x="51" y="505"/>
                    </a:lnTo>
                    <a:lnTo>
                      <a:pt x="83" y="396"/>
                    </a:lnTo>
                    <a:lnTo>
                      <a:pt x="119" y="293"/>
                    </a:lnTo>
                    <a:lnTo>
                      <a:pt x="158" y="205"/>
                    </a:lnTo>
                    <a:lnTo>
                      <a:pt x="199" y="127"/>
                    </a:lnTo>
                    <a:lnTo>
                      <a:pt x="241" y="66"/>
                    </a:lnTo>
                    <a:lnTo>
                      <a:pt x="282" y="24"/>
                    </a:lnTo>
                    <a:lnTo>
                      <a:pt x="324" y="0"/>
                    </a:lnTo>
                    <a:lnTo>
                      <a:pt x="363" y="0"/>
                    </a:lnTo>
                    <a:lnTo>
                      <a:pt x="400" y="24"/>
                    </a:lnTo>
                    <a:lnTo>
                      <a:pt x="431" y="72"/>
                    </a:lnTo>
                    <a:lnTo>
                      <a:pt x="456" y="142"/>
                    </a:lnTo>
                    <a:lnTo>
                      <a:pt x="475" y="230"/>
                    </a:lnTo>
                    <a:lnTo>
                      <a:pt x="487" y="329"/>
                    </a:lnTo>
                    <a:lnTo>
                      <a:pt x="493" y="444"/>
                    </a:lnTo>
                    <a:lnTo>
                      <a:pt x="495" y="565"/>
                    </a:lnTo>
                    <a:lnTo>
                      <a:pt x="489" y="689"/>
                    </a:lnTo>
                    <a:lnTo>
                      <a:pt x="479" y="819"/>
                    </a:lnTo>
                    <a:lnTo>
                      <a:pt x="463" y="946"/>
                    </a:lnTo>
                    <a:lnTo>
                      <a:pt x="440" y="1067"/>
                    </a:lnTo>
                    <a:lnTo>
                      <a:pt x="438" y="1067"/>
                    </a:lnTo>
                    <a:lnTo>
                      <a:pt x="419" y="1143"/>
                    </a:lnTo>
                    <a:lnTo>
                      <a:pt x="397" y="1207"/>
                    </a:lnTo>
                    <a:lnTo>
                      <a:pt x="371" y="1264"/>
                    </a:lnTo>
                    <a:lnTo>
                      <a:pt x="340" y="1306"/>
                    </a:lnTo>
                    <a:lnTo>
                      <a:pt x="309" y="1340"/>
                    </a:lnTo>
                    <a:lnTo>
                      <a:pt x="274" y="1364"/>
                    </a:lnTo>
                    <a:lnTo>
                      <a:pt x="239" y="1373"/>
                    </a:lnTo>
                    <a:lnTo>
                      <a:pt x="203" y="1370"/>
                    </a:lnTo>
                    <a:lnTo>
                      <a:pt x="167" y="1352"/>
                    </a:lnTo>
                    <a:lnTo>
                      <a:pt x="133" y="1325"/>
                    </a:lnTo>
                    <a:lnTo>
                      <a:pt x="100" y="1282"/>
                    </a:lnTo>
                    <a:lnTo>
                      <a:pt x="71" y="1228"/>
                    </a:lnTo>
                    <a:lnTo>
                      <a:pt x="47" y="1167"/>
                    </a:lnTo>
                    <a:lnTo>
                      <a:pt x="28" y="1098"/>
                    </a:lnTo>
                    <a:lnTo>
                      <a:pt x="13" y="1025"/>
                    </a:lnTo>
                    <a:lnTo>
                      <a:pt x="4" y="946"/>
                    </a:lnTo>
                    <a:lnTo>
                      <a:pt x="0" y="868"/>
                    </a:lnTo>
                    <a:lnTo>
                      <a:pt x="1" y="783"/>
                    </a:lnTo>
                    <a:lnTo>
                      <a:pt x="8" y="701"/>
                    </a:lnTo>
                    <a:lnTo>
                      <a:pt x="21" y="623"/>
                    </a:lnTo>
                    <a:lnTo>
                      <a:pt x="24" y="623"/>
                    </a:lnTo>
                  </a:path>
                </a:pathLst>
              </a:custGeom>
              <a:noFill/>
              <a:ln w="39688" cap="flat" cmpd="sng">
                <a:solidFill>
                  <a:srgbClr val="D9B8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0" name="Freeform 40"/>
              <p:cNvSpPr/>
              <p:nvPr/>
            </p:nvSpPr>
            <p:spPr>
              <a:xfrm>
                <a:off x="5000" y="3092"/>
                <a:ext cx="479" cy="789"/>
              </a:xfrm>
              <a:custGeom>
                <a:avLst/>
                <a:gdLst>
                  <a:gd name="txL" fmla="*/ 0 w 479"/>
                  <a:gd name="txT" fmla="*/ 0 h 789"/>
                  <a:gd name="txR" fmla="*/ 479 w 479"/>
                  <a:gd name="txB" fmla="*/ 789 h 789"/>
                </a:gdLst>
                <a:ahLst/>
                <a:cxnLst>
                  <a:cxn ang="0">
                    <a:pos x="0" y="351"/>
                  </a:cxn>
                  <a:cxn ang="0">
                    <a:pos x="79" y="0"/>
                  </a:cxn>
                  <a:cxn ang="0">
                    <a:pos x="479" y="426"/>
                  </a:cxn>
                  <a:cxn ang="0">
                    <a:pos x="410" y="789"/>
                  </a:cxn>
                  <a:cxn ang="0">
                    <a:pos x="0" y="354"/>
                  </a:cxn>
                  <a:cxn ang="0">
                    <a:pos x="0" y="354"/>
                  </a:cxn>
                  <a:cxn ang="0">
                    <a:pos x="0" y="351"/>
                  </a:cxn>
                </a:cxnLst>
                <a:rect l="txL" t="txT" r="txR" b="txB"/>
                <a:pathLst>
                  <a:path w="479" h="789">
                    <a:moveTo>
                      <a:pt x="0" y="351"/>
                    </a:moveTo>
                    <a:lnTo>
                      <a:pt x="79" y="0"/>
                    </a:lnTo>
                    <a:lnTo>
                      <a:pt x="479" y="426"/>
                    </a:lnTo>
                    <a:lnTo>
                      <a:pt x="410" y="789"/>
                    </a:lnTo>
                    <a:lnTo>
                      <a:pt x="0" y="354"/>
                    </a:lnTo>
                    <a:lnTo>
                      <a:pt x="0" y="351"/>
                    </a:lnTo>
                    <a:close/>
                  </a:path>
                </a:pathLst>
              </a:custGeom>
              <a:solidFill>
                <a:srgbClr val="FF00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1" name="Freeform 41"/>
              <p:cNvSpPr/>
              <p:nvPr/>
            </p:nvSpPr>
            <p:spPr>
              <a:xfrm>
                <a:off x="4999" y="2690"/>
                <a:ext cx="495" cy="1373"/>
              </a:xfrm>
              <a:custGeom>
                <a:avLst/>
                <a:gdLst>
                  <a:gd name="txL" fmla="*/ 0 w 495"/>
                  <a:gd name="txT" fmla="*/ 0 h 1373"/>
                  <a:gd name="txR" fmla="*/ 495 w 495"/>
                  <a:gd name="txB" fmla="*/ 1373 h 1373"/>
                </a:gdLst>
                <a:ahLst/>
                <a:cxnLst>
                  <a:cxn ang="0">
                    <a:pos x="24" y="620"/>
                  </a:cxn>
                  <a:cxn ang="0">
                    <a:pos x="51" y="505"/>
                  </a:cxn>
                  <a:cxn ang="0">
                    <a:pos x="83" y="396"/>
                  </a:cxn>
                  <a:cxn ang="0">
                    <a:pos x="119" y="293"/>
                  </a:cxn>
                  <a:cxn ang="0">
                    <a:pos x="158" y="205"/>
                  </a:cxn>
                  <a:cxn ang="0">
                    <a:pos x="199" y="127"/>
                  </a:cxn>
                  <a:cxn ang="0">
                    <a:pos x="241" y="66"/>
                  </a:cxn>
                  <a:cxn ang="0">
                    <a:pos x="282" y="24"/>
                  </a:cxn>
                  <a:cxn ang="0">
                    <a:pos x="324" y="0"/>
                  </a:cxn>
                  <a:cxn ang="0">
                    <a:pos x="363" y="0"/>
                  </a:cxn>
                  <a:cxn ang="0">
                    <a:pos x="400" y="24"/>
                  </a:cxn>
                  <a:cxn ang="0">
                    <a:pos x="431" y="72"/>
                  </a:cxn>
                  <a:cxn ang="0">
                    <a:pos x="456" y="142"/>
                  </a:cxn>
                  <a:cxn ang="0">
                    <a:pos x="475" y="230"/>
                  </a:cxn>
                  <a:cxn ang="0">
                    <a:pos x="487" y="329"/>
                  </a:cxn>
                  <a:cxn ang="0">
                    <a:pos x="493" y="444"/>
                  </a:cxn>
                  <a:cxn ang="0">
                    <a:pos x="495" y="565"/>
                  </a:cxn>
                  <a:cxn ang="0">
                    <a:pos x="489" y="689"/>
                  </a:cxn>
                  <a:cxn ang="0">
                    <a:pos x="479" y="819"/>
                  </a:cxn>
                  <a:cxn ang="0">
                    <a:pos x="463" y="946"/>
                  </a:cxn>
                  <a:cxn ang="0">
                    <a:pos x="440" y="1067"/>
                  </a:cxn>
                  <a:cxn ang="0">
                    <a:pos x="438" y="1067"/>
                  </a:cxn>
                  <a:cxn ang="0">
                    <a:pos x="419" y="1143"/>
                  </a:cxn>
                  <a:cxn ang="0">
                    <a:pos x="397" y="1207"/>
                  </a:cxn>
                  <a:cxn ang="0">
                    <a:pos x="371" y="1264"/>
                  </a:cxn>
                  <a:cxn ang="0">
                    <a:pos x="340" y="1306"/>
                  </a:cxn>
                  <a:cxn ang="0">
                    <a:pos x="309" y="1340"/>
                  </a:cxn>
                  <a:cxn ang="0">
                    <a:pos x="274" y="1364"/>
                  </a:cxn>
                  <a:cxn ang="0">
                    <a:pos x="239" y="1373"/>
                  </a:cxn>
                  <a:cxn ang="0">
                    <a:pos x="203" y="1370"/>
                  </a:cxn>
                  <a:cxn ang="0">
                    <a:pos x="167" y="1352"/>
                  </a:cxn>
                  <a:cxn ang="0">
                    <a:pos x="133" y="1325"/>
                  </a:cxn>
                  <a:cxn ang="0">
                    <a:pos x="100" y="1282"/>
                  </a:cxn>
                  <a:cxn ang="0">
                    <a:pos x="71" y="1228"/>
                  </a:cxn>
                  <a:cxn ang="0">
                    <a:pos x="47" y="1167"/>
                  </a:cxn>
                  <a:cxn ang="0">
                    <a:pos x="28" y="1098"/>
                  </a:cxn>
                  <a:cxn ang="0">
                    <a:pos x="13" y="1025"/>
                  </a:cxn>
                  <a:cxn ang="0">
                    <a:pos x="4" y="946"/>
                  </a:cxn>
                  <a:cxn ang="0">
                    <a:pos x="0" y="868"/>
                  </a:cxn>
                  <a:cxn ang="0">
                    <a:pos x="1" y="783"/>
                  </a:cxn>
                  <a:cxn ang="0">
                    <a:pos x="8" y="701"/>
                  </a:cxn>
                  <a:cxn ang="0">
                    <a:pos x="21" y="623"/>
                  </a:cxn>
                  <a:cxn ang="0">
                    <a:pos x="24" y="623"/>
                  </a:cxn>
                  <a:cxn ang="0">
                    <a:pos x="24" y="623"/>
                  </a:cxn>
                </a:cxnLst>
                <a:rect l="txL" t="txT" r="txR" b="txB"/>
                <a:pathLst>
                  <a:path w="495" h="1373">
                    <a:moveTo>
                      <a:pt x="24" y="620"/>
                    </a:moveTo>
                    <a:lnTo>
                      <a:pt x="51" y="505"/>
                    </a:lnTo>
                    <a:lnTo>
                      <a:pt x="83" y="396"/>
                    </a:lnTo>
                    <a:lnTo>
                      <a:pt x="119" y="293"/>
                    </a:lnTo>
                    <a:lnTo>
                      <a:pt x="158" y="205"/>
                    </a:lnTo>
                    <a:lnTo>
                      <a:pt x="199" y="127"/>
                    </a:lnTo>
                    <a:lnTo>
                      <a:pt x="241" y="66"/>
                    </a:lnTo>
                    <a:lnTo>
                      <a:pt x="282" y="24"/>
                    </a:lnTo>
                    <a:lnTo>
                      <a:pt x="324" y="0"/>
                    </a:lnTo>
                    <a:lnTo>
                      <a:pt x="363" y="0"/>
                    </a:lnTo>
                    <a:lnTo>
                      <a:pt x="400" y="24"/>
                    </a:lnTo>
                    <a:lnTo>
                      <a:pt x="431" y="72"/>
                    </a:lnTo>
                    <a:lnTo>
                      <a:pt x="456" y="142"/>
                    </a:lnTo>
                    <a:lnTo>
                      <a:pt x="475" y="230"/>
                    </a:lnTo>
                    <a:lnTo>
                      <a:pt x="487" y="329"/>
                    </a:lnTo>
                    <a:lnTo>
                      <a:pt x="493" y="444"/>
                    </a:lnTo>
                    <a:lnTo>
                      <a:pt x="495" y="565"/>
                    </a:lnTo>
                    <a:lnTo>
                      <a:pt x="489" y="689"/>
                    </a:lnTo>
                    <a:lnTo>
                      <a:pt x="479" y="819"/>
                    </a:lnTo>
                    <a:lnTo>
                      <a:pt x="463" y="946"/>
                    </a:lnTo>
                    <a:lnTo>
                      <a:pt x="440" y="1067"/>
                    </a:lnTo>
                    <a:lnTo>
                      <a:pt x="438" y="1067"/>
                    </a:lnTo>
                    <a:lnTo>
                      <a:pt x="419" y="1143"/>
                    </a:lnTo>
                    <a:lnTo>
                      <a:pt x="397" y="1207"/>
                    </a:lnTo>
                    <a:lnTo>
                      <a:pt x="371" y="1264"/>
                    </a:lnTo>
                    <a:lnTo>
                      <a:pt x="340" y="1306"/>
                    </a:lnTo>
                    <a:lnTo>
                      <a:pt x="309" y="1340"/>
                    </a:lnTo>
                    <a:lnTo>
                      <a:pt x="274" y="1364"/>
                    </a:lnTo>
                    <a:lnTo>
                      <a:pt x="239" y="1373"/>
                    </a:lnTo>
                    <a:lnTo>
                      <a:pt x="203" y="1370"/>
                    </a:lnTo>
                    <a:lnTo>
                      <a:pt x="167" y="1352"/>
                    </a:lnTo>
                    <a:lnTo>
                      <a:pt x="133" y="1325"/>
                    </a:lnTo>
                    <a:lnTo>
                      <a:pt x="100" y="1282"/>
                    </a:lnTo>
                    <a:lnTo>
                      <a:pt x="71" y="1228"/>
                    </a:lnTo>
                    <a:lnTo>
                      <a:pt x="47" y="1167"/>
                    </a:lnTo>
                    <a:lnTo>
                      <a:pt x="28" y="1098"/>
                    </a:lnTo>
                    <a:lnTo>
                      <a:pt x="13" y="1025"/>
                    </a:lnTo>
                    <a:lnTo>
                      <a:pt x="4" y="946"/>
                    </a:lnTo>
                    <a:lnTo>
                      <a:pt x="0" y="868"/>
                    </a:lnTo>
                    <a:lnTo>
                      <a:pt x="1" y="783"/>
                    </a:lnTo>
                    <a:lnTo>
                      <a:pt x="8" y="701"/>
                    </a:lnTo>
                    <a:lnTo>
                      <a:pt x="21" y="623"/>
                    </a:lnTo>
                    <a:lnTo>
                      <a:pt x="24" y="623"/>
                    </a:lnTo>
                  </a:path>
                </a:pathLst>
              </a:custGeom>
              <a:noFill/>
              <a:ln w="39688" cap="flat" cmpd="sng">
                <a:solidFill>
                  <a:srgbClr val="D9B8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2" name="Freeform 42"/>
              <p:cNvSpPr/>
              <p:nvPr/>
            </p:nvSpPr>
            <p:spPr>
              <a:xfrm>
                <a:off x="1113" y="3349"/>
                <a:ext cx="34" cy="759"/>
              </a:xfrm>
              <a:custGeom>
                <a:avLst/>
                <a:gdLst>
                  <a:gd name="txL" fmla="*/ 0 w 34"/>
                  <a:gd name="txT" fmla="*/ 0 h 759"/>
                  <a:gd name="txR" fmla="*/ 34 w 34"/>
                  <a:gd name="txB" fmla="*/ 759 h 759"/>
                </a:gdLst>
                <a:ahLst/>
                <a:cxnLst>
                  <a:cxn ang="0">
                    <a:pos x="34" y="759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759"/>
                  </a:cxn>
                  <a:cxn ang="0">
                    <a:pos x="34" y="759"/>
                  </a:cxn>
                  <a:cxn ang="0">
                    <a:pos x="34" y="759"/>
                  </a:cxn>
                </a:cxnLst>
                <a:rect l="txL" t="txT" r="txR" b="txB"/>
                <a:pathLst>
                  <a:path w="34" h="759">
                    <a:moveTo>
                      <a:pt x="34" y="759"/>
                    </a:moveTo>
                    <a:lnTo>
                      <a:pt x="34" y="0"/>
                    </a:lnTo>
                    <a:lnTo>
                      <a:pt x="0" y="0"/>
                    </a:lnTo>
                    <a:lnTo>
                      <a:pt x="0" y="759"/>
                    </a:lnTo>
                    <a:lnTo>
                      <a:pt x="34" y="759"/>
                    </a:lnTo>
                    <a:close/>
                  </a:path>
                </a:pathLst>
              </a:custGeom>
              <a:solidFill>
                <a:srgbClr val="43B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3" name="Freeform 43"/>
              <p:cNvSpPr/>
              <p:nvPr/>
            </p:nvSpPr>
            <p:spPr>
              <a:xfrm>
                <a:off x="1113" y="3349"/>
                <a:ext cx="34" cy="759"/>
              </a:xfrm>
              <a:custGeom>
                <a:avLst/>
                <a:gdLst>
                  <a:gd name="txL" fmla="*/ 0 w 34"/>
                  <a:gd name="txT" fmla="*/ 0 h 759"/>
                  <a:gd name="txR" fmla="*/ 34 w 34"/>
                  <a:gd name="txB" fmla="*/ 759 h 759"/>
                </a:gdLst>
                <a:ahLst/>
                <a:cxnLst>
                  <a:cxn ang="0">
                    <a:pos x="34" y="759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759"/>
                  </a:cxn>
                  <a:cxn ang="0">
                    <a:pos x="34" y="759"/>
                  </a:cxn>
                  <a:cxn ang="0">
                    <a:pos x="34" y="759"/>
                  </a:cxn>
                </a:cxnLst>
                <a:rect l="txL" t="txT" r="txR" b="txB"/>
                <a:pathLst>
                  <a:path w="34" h="759">
                    <a:moveTo>
                      <a:pt x="34" y="759"/>
                    </a:moveTo>
                    <a:lnTo>
                      <a:pt x="34" y="0"/>
                    </a:lnTo>
                    <a:lnTo>
                      <a:pt x="0" y="0"/>
                    </a:lnTo>
                    <a:lnTo>
                      <a:pt x="0" y="759"/>
                    </a:lnTo>
                    <a:lnTo>
                      <a:pt x="34" y="759"/>
                    </a:lnTo>
                  </a:path>
                </a:pathLst>
              </a:custGeom>
              <a:noFill/>
              <a:ln w="12700" cap="flat" cmpd="sng">
                <a:solidFill>
                  <a:srgbClr val="43B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4" name="Freeform 44"/>
              <p:cNvSpPr/>
              <p:nvPr/>
            </p:nvSpPr>
            <p:spPr>
              <a:xfrm>
                <a:off x="1880" y="3249"/>
                <a:ext cx="35" cy="762"/>
              </a:xfrm>
              <a:custGeom>
                <a:avLst/>
                <a:gdLst>
                  <a:gd name="txL" fmla="*/ 0 w 35"/>
                  <a:gd name="txT" fmla="*/ 0 h 762"/>
                  <a:gd name="txR" fmla="*/ 35 w 35"/>
                  <a:gd name="txB" fmla="*/ 762 h 762"/>
                </a:gdLst>
                <a:ahLst/>
                <a:cxnLst>
                  <a:cxn ang="0">
                    <a:pos x="33" y="762"/>
                  </a:cxn>
                  <a:cxn ang="0">
                    <a:pos x="35" y="0"/>
                  </a:cxn>
                  <a:cxn ang="0">
                    <a:pos x="0" y="0"/>
                  </a:cxn>
                  <a:cxn ang="0">
                    <a:pos x="0" y="762"/>
                  </a:cxn>
                  <a:cxn ang="0">
                    <a:pos x="35" y="762"/>
                  </a:cxn>
                  <a:cxn ang="0">
                    <a:pos x="35" y="762"/>
                  </a:cxn>
                  <a:cxn ang="0">
                    <a:pos x="33" y="762"/>
                  </a:cxn>
                </a:cxnLst>
                <a:rect l="txL" t="txT" r="txR" b="txB"/>
                <a:pathLst>
                  <a:path w="35" h="762">
                    <a:moveTo>
                      <a:pt x="33" y="762"/>
                    </a:moveTo>
                    <a:lnTo>
                      <a:pt x="35" y="0"/>
                    </a:lnTo>
                    <a:lnTo>
                      <a:pt x="0" y="0"/>
                    </a:lnTo>
                    <a:lnTo>
                      <a:pt x="0" y="762"/>
                    </a:lnTo>
                    <a:lnTo>
                      <a:pt x="35" y="762"/>
                    </a:lnTo>
                    <a:lnTo>
                      <a:pt x="33" y="762"/>
                    </a:lnTo>
                    <a:close/>
                  </a:path>
                </a:pathLst>
              </a:custGeom>
              <a:solidFill>
                <a:srgbClr val="43B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5" name="Freeform 45"/>
              <p:cNvSpPr/>
              <p:nvPr/>
            </p:nvSpPr>
            <p:spPr>
              <a:xfrm>
                <a:off x="1880" y="3249"/>
                <a:ext cx="35" cy="762"/>
              </a:xfrm>
              <a:custGeom>
                <a:avLst/>
                <a:gdLst>
                  <a:gd name="txL" fmla="*/ 0 w 35"/>
                  <a:gd name="txT" fmla="*/ 0 h 762"/>
                  <a:gd name="txR" fmla="*/ 35 w 35"/>
                  <a:gd name="txB" fmla="*/ 762 h 762"/>
                </a:gdLst>
                <a:ahLst/>
                <a:cxnLst>
                  <a:cxn ang="0">
                    <a:pos x="33" y="762"/>
                  </a:cxn>
                  <a:cxn ang="0">
                    <a:pos x="35" y="0"/>
                  </a:cxn>
                  <a:cxn ang="0">
                    <a:pos x="0" y="0"/>
                  </a:cxn>
                  <a:cxn ang="0">
                    <a:pos x="0" y="762"/>
                  </a:cxn>
                  <a:cxn ang="0">
                    <a:pos x="35" y="762"/>
                  </a:cxn>
                  <a:cxn ang="0">
                    <a:pos x="35" y="762"/>
                  </a:cxn>
                </a:cxnLst>
                <a:rect l="txL" t="txT" r="txR" b="txB"/>
                <a:pathLst>
                  <a:path w="35" h="762">
                    <a:moveTo>
                      <a:pt x="33" y="762"/>
                    </a:moveTo>
                    <a:lnTo>
                      <a:pt x="35" y="0"/>
                    </a:lnTo>
                    <a:lnTo>
                      <a:pt x="0" y="0"/>
                    </a:lnTo>
                    <a:lnTo>
                      <a:pt x="0" y="762"/>
                    </a:lnTo>
                    <a:lnTo>
                      <a:pt x="35" y="762"/>
                    </a:lnTo>
                  </a:path>
                </a:pathLst>
              </a:custGeom>
              <a:noFill/>
              <a:ln w="12700" cap="flat" cmpd="sng">
                <a:solidFill>
                  <a:srgbClr val="43B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6" name="Freeform 46"/>
              <p:cNvSpPr/>
              <p:nvPr/>
            </p:nvSpPr>
            <p:spPr>
              <a:xfrm>
                <a:off x="200" y="3776"/>
                <a:ext cx="5330" cy="381"/>
              </a:xfrm>
              <a:custGeom>
                <a:avLst/>
                <a:gdLst>
                  <a:gd name="txL" fmla="*/ 0 w 5330"/>
                  <a:gd name="txT" fmla="*/ 0 h 381"/>
                  <a:gd name="txR" fmla="*/ 5330 w 5330"/>
                  <a:gd name="txB" fmla="*/ 381 h 381"/>
                </a:gdLst>
                <a:ahLst/>
                <a:cxnLst>
                  <a:cxn ang="0">
                    <a:pos x="0" y="381"/>
                  </a:cxn>
                  <a:cxn ang="0">
                    <a:pos x="34" y="323"/>
                  </a:cxn>
                  <a:cxn ang="0">
                    <a:pos x="136" y="266"/>
                  </a:cxn>
                  <a:cxn ang="0">
                    <a:pos x="298" y="211"/>
                  </a:cxn>
                  <a:cxn ang="0">
                    <a:pos x="514" y="163"/>
                  </a:cxn>
                  <a:cxn ang="0">
                    <a:pos x="781" y="118"/>
                  </a:cxn>
                  <a:cxn ang="0">
                    <a:pos x="1091" y="78"/>
                  </a:cxn>
                  <a:cxn ang="0">
                    <a:pos x="1440" y="45"/>
                  </a:cxn>
                  <a:cxn ang="0">
                    <a:pos x="1823" y="21"/>
                  </a:cxn>
                  <a:cxn ang="0">
                    <a:pos x="2233" y="6"/>
                  </a:cxn>
                  <a:cxn ang="0">
                    <a:pos x="2664" y="0"/>
                  </a:cxn>
                  <a:cxn ang="0">
                    <a:pos x="3097" y="6"/>
                  </a:cxn>
                  <a:cxn ang="0">
                    <a:pos x="3507" y="21"/>
                  </a:cxn>
                  <a:cxn ang="0">
                    <a:pos x="3890" y="45"/>
                  </a:cxn>
                  <a:cxn ang="0">
                    <a:pos x="4240" y="78"/>
                  </a:cxn>
                  <a:cxn ang="0">
                    <a:pos x="4550" y="118"/>
                  </a:cxn>
                  <a:cxn ang="0">
                    <a:pos x="4816" y="163"/>
                  </a:cxn>
                  <a:cxn ang="0">
                    <a:pos x="5032" y="211"/>
                  </a:cxn>
                  <a:cxn ang="0">
                    <a:pos x="5195" y="266"/>
                  </a:cxn>
                  <a:cxn ang="0">
                    <a:pos x="5296" y="323"/>
                  </a:cxn>
                  <a:cxn ang="0">
                    <a:pos x="5330" y="381"/>
                  </a:cxn>
                  <a:cxn ang="0">
                    <a:pos x="0" y="381"/>
                  </a:cxn>
                  <a:cxn ang="0">
                    <a:pos x="0" y="381"/>
                  </a:cxn>
                </a:cxnLst>
                <a:rect l="txL" t="txT" r="txR" b="txB"/>
                <a:pathLst>
                  <a:path w="5330" h="381">
                    <a:moveTo>
                      <a:pt x="0" y="381"/>
                    </a:moveTo>
                    <a:lnTo>
                      <a:pt x="34" y="323"/>
                    </a:lnTo>
                    <a:lnTo>
                      <a:pt x="136" y="266"/>
                    </a:lnTo>
                    <a:lnTo>
                      <a:pt x="298" y="211"/>
                    </a:lnTo>
                    <a:lnTo>
                      <a:pt x="514" y="163"/>
                    </a:lnTo>
                    <a:lnTo>
                      <a:pt x="781" y="118"/>
                    </a:lnTo>
                    <a:lnTo>
                      <a:pt x="1091" y="78"/>
                    </a:lnTo>
                    <a:lnTo>
                      <a:pt x="1440" y="45"/>
                    </a:lnTo>
                    <a:lnTo>
                      <a:pt x="1823" y="21"/>
                    </a:lnTo>
                    <a:lnTo>
                      <a:pt x="2233" y="6"/>
                    </a:lnTo>
                    <a:lnTo>
                      <a:pt x="2664" y="0"/>
                    </a:lnTo>
                    <a:lnTo>
                      <a:pt x="3097" y="6"/>
                    </a:lnTo>
                    <a:lnTo>
                      <a:pt x="3507" y="21"/>
                    </a:lnTo>
                    <a:lnTo>
                      <a:pt x="3890" y="45"/>
                    </a:lnTo>
                    <a:lnTo>
                      <a:pt x="4240" y="78"/>
                    </a:lnTo>
                    <a:lnTo>
                      <a:pt x="4550" y="118"/>
                    </a:lnTo>
                    <a:lnTo>
                      <a:pt x="4816" y="163"/>
                    </a:lnTo>
                    <a:lnTo>
                      <a:pt x="5032" y="211"/>
                    </a:lnTo>
                    <a:lnTo>
                      <a:pt x="5195" y="266"/>
                    </a:lnTo>
                    <a:lnTo>
                      <a:pt x="5296" y="323"/>
                    </a:lnTo>
                    <a:lnTo>
                      <a:pt x="5330" y="381"/>
                    </a:lnTo>
                    <a:lnTo>
                      <a:pt x="0" y="381"/>
                    </a:lnTo>
                    <a:close/>
                  </a:path>
                </a:pathLst>
              </a:custGeom>
              <a:solidFill>
                <a:srgbClr val="43B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7" name="Freeform 47"/>
              <p:cNvSpPr/>
              <p:nvPr/>
            </p:nvSpPr>
            <p:spPr>
              <a:xfrm>
                <a:off x="1438" y="3050"/>
                <a:ext cx="219" cy="825"/>
              </a:xfrm>
              <a:custGeom>
                <a:avLst/>
                <a:gdLst>
                  <a:gd name="txL" fmla="*/ 0 w 219"/>
                  <a:gd name="txT" fmla="*/ 0 h 825"/>
                  <a:gd name="txR" fmla="*/ 219 w 219"/>
                  <a:gd name="txB" fmla="*/ 825 h 825"/>
                </a:gdLst>
                <a:ahLst/>
                <a:cxnLst>
                  <a:cxn ang="0">
                    <a:pos x="193" y="825"/>
                  </a:cxn>
                  <a:cxn ang="0">
                    <a:pos x="196" y="716"/>
                  </a:cxn>
                  <a:cxn ang="0">
                    <a:pos x="193" y="605"/>
                  </a:cxn>
                  <a:cxn ang="0">
                    <a:pos x="186" y="496"/>
                  </a:cxn>
                  <a:cxn ang="0">
                    <a:pos x="175" y="390"/>
                  </a:cxn>
                  <a:cxn ang="0">
                    <a:pos x="159" y="290"/>
                  </a:cxn>
                  <a:cxn ang="0">
                    <a:pos x="138" y="199"/>
                  </a:cxn>
                  <a:cxn ang="0">
                    <a:pos x="113" y="124"/>
                  </a:cxn>
                  <a:cxn ang="0">
                    <a:pos x="81" y="63"/>
                  </a:cxn>
                  <a:cxn ang="0">
                    <a:pos x="45" y="21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43" y="12"/>
                  </a:cxn>
                  <a:cxn ang="0">
                    <a:pos x="80" y="51"/>
                  </a:cxn>
                  <a:cxn ang="0">
                    <a:pos x="113" y="109"/>
                  </a:cxn>
                  <a:cxn ang="0">
                    <a:pos x="142" y="187"/>
                  </a:cxn>
                  <a:cxn ang="0">
                    <a:pos x="165" y="278"/>
                  </a:cxn>
                  <a:cxn ang="0">
                    <a:pos x="185" y="378"/>
                  </a:cxn>
                  <a:cxn ang="0">
                    <a:pos x="200" y="490"/>
                  </a:cxn>
                  <a:cxn ang="0">
                    <a:pos x="211" y="602"/>
                  </a:cxn>
                  <a:cxn ang="0">
                    <a:pos x="218" y="716"/>
                  </a:cxn>
                  <a:cxn ang="0">
                    <a:pos x="219" y="825"/>
                  </a:cxn>
                  <a:cxn ang="0">
                    <a:pos x="193" y="825"/>
                  </a:cxn>
                  <a:cxn ang="0">
                    <a:pos x="193" y="825"/>
                  </a:cxn>
                </a:cxnLst>
                <a:rect l="txL" t="txT" r="txR" b="txB"/>
                <a:pathLst>
                  <a:path w="219" h="825">
                    <a:moveTo>
                      <a:pt x="193" y="825"/>
                    </a:moveTo>
                    <a:lnTo>
                      <a:pt x="196" y="716"/>
                    </a:lnTo>
                    <a:lnTo>
                      <a:pt x="193" y="605"/>
                    </a:lnTo>
                    <a:lnTo>
                      <a:pt x="186" y="496"/>
                    </a:lnTo>
                    <a:lnTo>
                      <a:pt x="175" y="390"/>
                    </a:lnTo>
                    <a:lnTo>
                      <a:pt x="159" y="290"/>
                    </a:lnTo>
                    <a:lnTo>
                      <a:pt x="138" y="199"/>
                    </a:lnTo>
                    <a:lnTo>
                      <a:pt x="113" y="124"/>
                    </a:lnTo>
                    <a:lnTo>
                      <a:pt x="81" y="63"/>
                    </a:lnTo>
                    <a:lnTo>
                      <a:pt x="45" y="2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43" y="12"/>
                    </a:lnTo>
                    <a:lnTo>
                      <a:pt x="80" y="51"/>
                    </a:lnTo>
                    <a:lnTo>
                      <a:pt x="113" y="109"/>
                    </a:lnTo>
                    <a:lnTo>
                      <a:pt x="142" y="187"/>
                    </a:lnTo>
                    <a:lnTo>
                      <a:pt x="165" y="278"/>
                    </a:lnTo>
                    <a:lnTo>
                      <a:pt x="185" y="378"/>
                    </a:lnTo>
                    <a:lnTo>
                      <a:pt x="200" y="490"/>
                    </a:lnTo>
                    <a:lnTo>
                      <a:pt x="211" y="602"/>
                    </a:lnTo>
                    <a:lnTo>
                      <a:pt x="218" y="716"/>
                    </a:lnTo>
                    <a:lnTo>
                      <a:pt x="219" y="825"/>
                    </a:lnTo>
                    <a:lnTo>
                      <a:pt x="193" y="825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8" name="Freeform 48"/>
              <p:cNvSpPr/>
              <p:nvPr/>
            </p:nvSpPr>
            <p:spPr>
              <a:xfrm>
                <a:off x="1438" y="3050"/>
                <a:ext cx="219" cy="825"/>
              </a:xfrm>
              <a:custGeom>
                <a:avLst/>
                <a:gdLst>
                  <a:gd name="txL" fmla="*/ 0 w 219"/>
                  <a:gd name="txT" fmla="*/ 0 h 825"/>
                  <a:gd name="txR" fmla="*/ 219 w 219"/>
                  <a:gd name="txB" fmla="*/ 825 h 825"/>
                </a:gdLst>
                <a:ahLst/>
                <a:cxnLst>
                  <a:cxn ang="0">
                    <a:pos x="193" y="825"/>
                  </a:cxn>
                  <a:cxn ang="0">
                    <a:pos x="196" y="716"/>
                  </a:cxn>
                  <a:cxn ang="0">
                    <a:pos x="193" y="605"/>
                  </a:cxn>
                  <a:cxn ang="0">
                    <a:pos x="186" y="496"/>
                  </a:cxn>
                  <a:cxn ang="0">
                    <a:pos x="175" y="390"/>
                  </a:cxn>
                  <a:cxn ang="0">
                    <a:pos x="159" y="290"/>
                  </a:cxn>
                  <a:cxn ang="0">
                    <a:pos x="138" y="199"/>
                  </a:cxn>
                  <a:cxn ang="0">
                    <a:pos x="113" y="124"/>
                  </a:cxn>
                  <a:cxn ang="0">
                    <a:pos x="81" y="63"/>
                  </a:cxn>
                  <a:cxn ang="0">
                    <a:pos x="45" y="21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43" y="12"/>
                  </a:cxn>
                  <a:cxn ang="0">
                    <a:pos x="80" y="51"/>
                  </a:cxn>
                  <a:cxn ang="0">
                    <a:pos x="113" y="109"/>
                  </a:cxn>
                  <a:cxn ang="0">
                    <a:pos x="142" y="187"/>
                  </a:cxn>
                  <a:cxn ang="0">
                    <a:pos x="165" y="278"/>
                  </a:cxn>
                  <a:cxn ang="0">
                    <a:pos x="185" y="378"/>
                  </a:cxn>
                  <a:cxn ang="0">
                    <a:pos x="200" y="490"/>
                  </a:cxn>
                  <a:cxn ang="0">
                    <a:pos x="211" y="602"/>
                  </a:cxn>
                  <a:cxn ang="0">
                    <a:pos x="218" y="716"/>
                  </a:cxn>
                  <a:cxn ang="0">
                    <a:pos x="219" y="825"/>
                  </a:cxn>
                  <a:cxn ang="0">
                    <a:pos x="193" y="825"/>
                  </a:cxn>
                  <a:cxn ang="0">
                    <a:pos x="193" y="825"/>
                  </a:cxn>
                </a:cxnLst>
                <a:rect l="txL" t="txT" r="txR" b="txB"/>
                <a:pathLst>
                  <a:path w="219" h="825">
                    <a:moveTo>
                      <a:pt x="193" y="825"/>
                    </a:moveTo>
                    <a:lnTo>
                      <a:pt x="196" y="716"/>
                    </a:lnTo>
                    <a:lnTo>
                      <a:pt x="193" y="605"/>
                    </a:lnTo>
                    <a:lnTo>
                      <a:pt x="186" y="496"/>
                    </a:lnTo>
                    <a:lnTo>
                      <a:pt x="175" y="390"/>
                    </a:lnTo>
                    <a:lnTo>
                      <a:pt x="159" y="290"/>
                    </a:lnTo>
                    <a:lnTo>
                      <a:pt x="138" y="199"/>
                    </a:lnTo>
                    <a:lnTo>
                      <a:pt x="113" y="124"/>
                    </a:lnTo>
                    <a:lnTo>
                      <a:pt x="81" y="63"/>
                    </a:lnTo>
                    <a:lnTo>
                      <a:pt x="45" y="2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43" y="12"/>
                    </a:lnTo>
                    <a:lnTo>
                      <a:pt x="80" y="51"/>
                    </a:lnTo>
                    <a:lnTo>
                      <a:pt x="113" y="109"/>
                    </a:lnTo>
                    <a:lnTo>
                      <a:pt x="142" y="187"/>
                    </a:lnTo>
                    <a:lnTo>
                      <a:pt x="165" y="278"/>
                    </a:lnTo>
                    <a:lnTo>
                      <a:pt x="185" y="378"/>
                    </a:lnTo>
                    <a:lnTo>
                      <a:pt x="200" y="490"/>
                    </a:lnTo>
                    <a:lnTo>
                      <a:pt x="211" y="602"/>
                    </a:lnTo>
                    <a:lnTo>
                      <a:pt x="218" y="716"/>
                    </a:lnTo>
                    <a:lnTo>
                      <a:pt x="219" y="825"/>
                    </a:lnTo>
                    <a:lnTo>
                      <a:pt x="193" y="825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59" name="Freeform 49"/>
              <p:cNvSpPr/>
              <p:nvPr/>
            </p:nvSpPr>
            <p:spPr>
              <a:xfrm>
                <a:off x="1420" y="2793"/>
                <a:ext cx="149" cy="1046"/>
              </a:xfrm>
              <a:custGeom>
                <a:avLst/>
                <a:gdLst>
                  <a:gd name="txL" fmla="*/ 0 w 149"/>
                  <a:gd name="txT" fmla="*/ 0 h 1046"/>
                  <a:gd name="txR" fmla="*/ 149 w 149"/>
                  <a:gd name="txB" fmla="*/ 1046 h 1046"/>
                </a:gdLst>
                <a:ahLst/>
                <a:cxnLst>
                  <a:cxn ang="0">
                    <a:pos x="149" y="1046"/>
                  </a:cxn>
                  <a:cxn ang="0">
                    <a:pos x="149" y="1046"/>
                  </a:cxn>
                  <a:cxn ang="0">
                    <a:pos x="148" y="964"/>
                  </a:cxn>
                  <a:cxn ang="0">
                    <a:pos x="144" y="883"/>
                  </a:cxn>
                  <a:cxn ang="0">
                    <a:pos x="138" y="798"/>
                  </a:cxn>
                  <a:cxn ang="0">
                    <a:pos x="133" y="719"/>
                  </a:cxn>
                  <a:cxn ang="0">
                    <a:pos x="127" y="647"/>
                  </a:cxn>
                  <a:cxn ang="0">
                    <a:pos x="119" y="580"/>
                  </a:cxn>
                  <a:cxn ang="0">
                    <a:pos x="113" y="526"/>
                  </a:cxn>
                  <a:cxn ang="0">
                    <a:pos x="108" y="483"/>
                  </a:cxn>
                  <a:cxn ang="0">
                    <a:pos x="104" y="456"/>
                  </a:cxn>
                  <a:cxn ang="0">
                    <a:pos x="103" y="447"/>
                  </a:cxn>
                  <a:cxn ang="0">
                    <a:pos x="92" y="390"/>
                  </a:cxn>
                  <a:cxn ang="0">
                    <a:pos x="80" y="329"/>
                  </a:cxn>
                  <a:cxn ang="0">
                    <a:pos x="67" y="269"/>
                  </a:cxn>
                  <a:cxn ang="0">
                    <a:pos x="53" y="208"/>
                  </a:cxn>
                  <a:cxn ang="0">
                    <a:pos x="40" y="154"/>
                  </a:cxn>
                  <a:cxn ang="0">
                    <a:pos x="26" y="102"/>
                  </a:cxn>
                  <a:cxn ang="0">
                    <a:pos x="16" y="60"/>
                  </a:cxn>
                  <a:cxn ang="0">
                    <a:pos x="7" y="27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9" y="111"/>
                  </a:cxn>
                  <a:cxn ang="0">
                    <a:pos x="53" y="214"/>
                  </a:cxn>
                  <a:cxn ang="0">
                    <a:pos x="71" y="308"/>
                  </a:cxn>
                  <a:cxn ang="0">
                    <a:pos x="84" y="393"/>
                  </a:cxn>
                  <a:cxn ang="0">
                    <a:pos x="95" y="465"/>
                  </a:cxn>
                  <a:cxn ang="0">
                    <a:pos x="102" y="526"/>
                  </a:cxn>
                  <a:cxn ang="0">
                    <a:pos x="105" y="571"/>
                  </a:cxn>
                  <a:cxn ang="0">
                    <a:pos x="108" y="608"/>
                  </a:cxn>
                  <a:cxn ang="0">
                    <a:pos x="109" y="629"/>
                  </a:cxn>
                  <a:cxn ang="0">
                    <a:pos x="109" y="638"/>
                  </a:cxn>
                  <a:cxn ang="0">
                    <a:pos x="113" y="716"/>
                  </a:cxn>
                  <a:cxn ang="0">
                    <a:pos x="116" y="786"/>
                  </a:cxn>
                  <a:cxn ang="0">
                    <a:pos x="117" y="849"/>
                  </a:cxn>
                  <a:cxn ang="0">
                    <a:pos x="117" y="901"/>
                  </a:cxn>
                  <a:cxn ang="0">
                    <a:pos x="117" y="946"/>
                  </a:cxn>
                  <a:cxn ang="0">
                    <a:pos x="116" y="983"/>
                  </a:cxn>
                  <a:cxn ang="0">
                    <a:pos x="115" y="1010"/>
                  </a:cxn>
                  <a:cxn ang="0">
                    <a:pos x="113" y="1031"/>
                  </a:cxn>
                  <a:cxn ang="0">
                    <a:pos x="112" y="1043"/>
                  </a:cxn>
                  <a:cxn ang="0">
                    <a:pos x="112" y="1046"/>
                  </a:cxn>
                  <a:cxn ang="0">
                    <a:pos x="149" y="1046"/>
                  </a:cxn>
                  <a:cxn ang="0">
                    <a:pos x="149" y="1046"/>
                  </a:cxn>
                </a:cxnLst>
                <a:rect l="txL" t="txT" r="txR" b="txB"/>
                <a:pathLst>
                  <a:path w="149" h="1046">
                    <a:moveTo>
                      <a:pt x="149" y="1046"/>
                    </a:moveTo>
                    <a:lnTo>
                      <a:pt x="149" y="1046"/>
                    </a:lnTo>
                    <a:lnTo>
                      <a:pt x="148" y="964"/>
                    </a:lnTo>
                    <a:lnTo>
                      <a:pt x="144" y="883"/>
                    </a:lnTo>
                    <a:lnTo>
                      <a:pt x="138" y="798"/>
                    </a:lnTo>
                    <a:lnTo>
                      <a:pt x="133" y="719"/>
                    </a:lnTo>
                    <a:lnTo>
                      <a:pt x="127" y="647"/>
                    </a:lnTo>
                    <a:lnTo>
                      <a:pt x="119" y="580"/>
                    </a:lnTo>
                    <a:lnTo>
                      <a:pt x="113" y="526"/>
                    </a:lnTo>
                    <a:lnTo>
                      <a:pt x="108" y="483"/>
                    </a:lnTo>
                    <a:lnTo>
                      <a:pt x="104" y="456"/>
                    </a:lnTo>
                    <a:lnTo>
                      <a:pt x="103" y="447"/>
                    </a:lnTo>
                    <a:lnTo>
                      <a:pt x="92" y="390"/>
                    </a:lnTo>
                    <a:lnTo>
                      <a:pt x="80" y="329"/>
                    </a:lnTo>
                    <a:lnTo>
                      <a:pt x="67" y="269"/>
                    </a:lnTo>
                    <a:lnTo>
                      <a:pt x="53" y="208"/>
                    </a:lnTo>
                    <a:lnTo>
                      <a:pt x="40" y="154"/>
                    </a:lnTo>
                    <a:lnTo>
                      <a:pt x="26" y="102"/>
                    </a:lnTo>
                    <a:lnTo>
                      <a:pt x="16" y="60"/>
                    </a:lnTo>
                    <a:lnTo>
                      <a:pt x="7" y="27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9" y="111"/>
                    </a:lnTo>
                    <a:lnTo>
                      <a:pt x="53" y="214"/>
                    </a:lnTo>
                    <a:lnTo>
                      <a:pt x="71" y="308"/>
                    </a:lnTo>
                    <a:lnTo>
                      <a:pt x="84" y="393"/>
                    </a:lnTo>
                    <a:lnTo>
                      <a:pt x="95" y="465"/>
                    </a:lnTo>
                    <a:lnTo>
                      <a:pt x="102" y="526"/>
                    </a:lnTo>
                    <a:lnTo>
                      <a:pt x="105" y="571"/>
                    </a:lnTo>
                    <a:lnTo>
                      <a:pt x="108" y="608"/>
                    </a:lnTo>
                    <a:lnTo>
                      <a:pt x="109" y="629"/>
                    </a:lnTo>
                    <a:lnTo>
                      <a:pt x="109" y="638"/>
                    </a:lnTo>
                    <a:lnTo>
                      <a:pt x="113" y="716"/>
                    </a:lnTo>
                    <a:lnTo>
                      <a:pt x="116" y="786"/>
                    </a:lnTo>
                    <a:lnTo>
                      <a:pt x="117" y="849"/>
                    </a:lnTo>
                    <a:lnTo>
                      <a:pt x="117" y="901"/>
                    </a:lnTo>
                    <a:lnTo>
                      <a:pt x="117" y="946"/>
                    </a:lnTo>
                    <a:lnTo>
                      <a:pt x="116" y="983"/>
                    </a:lnTo>
                    <a:lnTo>
                      <a:pt x="115" y="1010"/>
                    </a:lnTo>
                    <a:lnTo>
                      <a:pt x="113" y="1031"/>
                    </a:lnTo>
                    <a:lnTo>
                      <a:pt x="112" y="1043"/>
                    </a:lnTo>
                    <a:lnTo>
                      <a:pt x="112" y="1046"/>
                    </a:lnTo>
                    <a:lnTo>
                      <a:pt x="149" y="1046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0" name="Freeform 50"/>
              <p:cNvSpPr/>
              <p:nvPr/>
            </p:nvSpPr>
            <p:spPr>
              <a:xfrm>
                <a:off x="1420" y="2793"/>
                <a:ext cx="149" cy="1046"/>
              </a:xfrm>
              <a:custGeom>
                <a:avLst/>
                <a:gdLst>
                  <a:gd name="txL" fmla="*/ 0 w 149"/>
                  <a:gd name="txT" fmla="*/ 0 h 1046"/>
                  <a:gd name="txR" fmla="*/ 149 w 149"/>
                  <a:gd name="txB" fmla="*/ 1046 h 1046"/>
                </a:gdLst>
                <a:ahLst/>
                <a:cxnLst>
                  <a:cxn ang="0">
                    <a:pos x="149" y="1046"/>
                  </a:cxn>
                  <a:cxn ang="0">
                    <a:pos x="149" y="1046"/>
                  </a:cxn>
                  <a:cxn ang="0">
                    <a:pos x="148" y="964"/>
                  </a:cxn>
                  <a:cxn ang="0">
                    <a:pos x="144" y="883"/>
                  </a:cxn>
                  <a:cxn ang="0">
                    <a:pos x="138" y="798"/>
                  </a:cxn>
                  <a:cxn ang="0">
                    <a:pos x="133" y="719"/>
                  </a:cxn>
                  <a:cxn ang="0">
                    <a:pos x="127" y="647"/>
                  </a:cxn>
                  <a:cxn ang="0">
                    <a:pos x="119" y="580"/>
                  </a:cxn>
                  <a:cxn ang="0">
                    <a:pos x="113" y="526"/>
                  </a:cxn>
                  <a:cxn ang="0">
                    <a:pos x="108" y="483"/>
                  </a:cxn>
                  <a:cxn ang="0">
                    <a:pos x="104" y="456"/>
                  </a:cxn>
                  <a:cxn ang="0">
                    <a:pos x="103" y="447"/>
                  </a:cxn>
                  <a:cxn ang="0">
                    <a:pos x="92" y="390"/>
                  </a:cxn>
                  <a:cxn ang="0">
                    <a:pos x="80" y="329"/>
                  </a:cxn>
                  <a:cxn ang="0">
                    <a:pos x="67" y="269"/>
                  </a:cxn>
                  <a:cxn ang="0">
                    <a:pos x="53" y="208"/>
                  </a:cxn>
                  <a:cxn ang="0">
                    <a:pos x="40" y="154"/>
                  </a:cxn>
                  <a:cxn ang="0">
                    <a:pos x="26" y="102"/>
                  </a:cxn>
                  <a:cxn ang="0">
                    <a:pos x="16" y="60"/>
                  </a:cxn>
                  <a:cxn ang="0">
                    <a:pos x="7" y="27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9" y="111"/>
                  </a:cxn>
                  <a:cxn ang="0">
                    <a:pos x="53" y="214"/>
                  </a:cxn>
                  <a:cxn ang="0">
                    <a:pos x="71" y="308"/>
                  </a:cxn>
                  <a:cxn ang="0">
                    <a:pos x="84" y="393"/>
                  </a:cxn>
                  <a:cxn ang="0">
                    <a:pos x="95" y="465"/>
                  </a:cxn>
                  <a:cxn ang="0">
                    <a:pos x="102" y="526"/>
                  </a:cxn>
                  <a:cxn ang="0">
                    <a:pos x="105" y="571"/>
                  </a:cxn>
                  <a:cxn ang="0">
                    <a:pos x="108" y="608"/>
                  </a:cxn>
                  <a:cxn ang="0">
                    <a:pos x="109" y="629"/>
                  </a:cxn>
                  <a:cxn ang="0">
                    <a:pos x="109" y="638"/>
                  </a:cxn>
                  <a:cxn ang="0">
                    <a:pos x="113" y="716"/>
                  </a:cxn>
                  <a:cxn ang="0">
                    <a:pos x="116" y="786"/>
                  </a:cxn>
                  <a:cxn ang="0">
                    <a:pos x="117" y="849"/>
                  </a:cxn>
                  <a:cxn ang="0">
                    <a:pos x="117" y="901"/>
                  </a:cxn>
                  <a:cxn ang="0">
                    <a:pos x="117" y="946"/>
                  </a:cxn>
                  <a:cxn ang="0">
                    <a:pos x="116" y="983"/>
                  </a:cxn>
                  <a:cxn ang="0">
                    <a:pos x="115" y="1010"/>
                  </a:cxn>
                  <a:cxn ang="0">
                    <a:pos x="113" y="1031"/>
                  </a:cxn>
                  <a:cxn ang="0">
                    <a:pos x="112" y="1043"/>
                  </a:cxn>
                  <a:cxn ang="0">
                    <a:pos x="112" y="1046"/>
                  </a:cxn>
                  <a:cxn ang="0">
                    <a:pos x="149" y="1046"/>
                  </a:cxn>
                  <a:cxn ang="0">
                    <a:pos x="149" y="1046"/>
                  </a:cxn>
                </a:cxnLst>
                <a:rect l="txL" t="txT" r="txR" b="txB"/>
                <a:pathLst>
                  <a:path w="149" h="1046">
                    <a:moveTo>
                      <a:pt x="149" y="1046"/>
                    </a:moveTo>
                    <a:lnTo>
                      <a:pt x="149" y="1046"/>
                    </a:lnTo>
                    <a:lnTo>
                      <a:pt x="148" y="964"/>
                    </a:lnTo>
                    <a:lnTo>
                      <a:pt x="144" y="883"/>
                    </a:lnTo>
                    <a:lnTo>
                      <a:pt x="138" y="798"/>
                    </a:lnTo>
                    <a:lnTo>
                      <a:pt x="133" y="719"/>
                    </a:lnTo>
                    <a:lnTo>
                      <a:pt x="127" y="647"/>
                    </a:lnTo>
                    <a:lnTo>
                      <a:pt x="119" y="580"/>
                    </a:lnTo>
                    <a:lnTo>
                      <a:pt x="113" y="526"/>
                    </a:lnTo>
                    <a:lnTo>
                      <a:pt x="108" y="483"/>
                    </a:lnTo>
                    <a:lnTo>
                      <a:pt x="104" y="456"/>
                    </a:lnTo>
                    <a:lnTo>
                      <a:pt x="103" y="447"/>
                    </a:lnTo>
                    <a:lnTo>
                      <a:pt x="92" y="390"/>
                    </a:lnTo>
                    <a:lnTo>
                      <a:pt x="80" y="329"/>
                    </a:lnTo>
                    <a:lnTo>
                      <a:pt x="67" y="269"/>
                    </a:lnTo>
                    <a:lnTo>
                      <a:pt x="53" y="208"/>
                    </a:lnTo>
                    <a:lnTo>
                      <a:pt x="40" y="154"/>
                    </a:lnTo>
                    <a:lnTo>
                      <a:pt x="26" y="102"/>
                    </a:lnTo>
                    <a:lnTo>
                      <a:pt x="16" y="60"/>
                    </a:lnTo>
                    <a:lnTo>
                      <a:pt x="7" y="27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9" y="111"/>
                    </a:lnTo>
                    <a:lnTo>
                      <a:pt x="53" y="214"/>
                    </a:lnTo>
                    <a:lnTo>
                      <a:pt x="71" y="308"/>
                    </a:lnTo>
                    <a:lnTo>
                      <a:pt x="84" y="393"/>
                    </a:lnTo>
                    <a:lnTo>
                      <a:pt x="95" y="465"/>
                    </a:lnTo>
                    <a:lnTo>
                      <a:pt x="102" y="526"/>
                    </a:lnTo>
                    <a:lnTo>
                      <a:pt x="105" y="571"/>
                    </a:lnTo>
                    <a:lnTo>
                      <a:pt x="108" y="608"/>
                    </a:lnTo>
                    <a:lnTo>
                      <a:pt x="109" y="629"/>
                    </a:lnTo>
                    <a:lnTo>
                      <a:pt x="109" y="638"/>
                    </a:lnTo>
                    <a:lnTo>
                      <a:pt x="113" y="716"/>
                    </a:lnTo>
                    <a:lnTo>
                      <a:pt x="116" y="786"/>
                    </a:lnTo>
                    <a:lnTo>
                      <a:pt x="117" y="849"/>
                    </a:lnTo>
                    <a:lnTo>
                      <a:pt x="117" y="901"/>
                    </a:lnTo>
                    <a:lnTo>
                      <a:pt x="117" y="946"/>
                    </a:lnTo>
                    <a:lnTo>
                      <a:pt x="116" y="983"/>
                    </a:lnTo>
                    <a:lnTo>
                      <a:pt x="115" y="1010"/>
                    </a:lnTo>
                    <a:lnTo>
                      <a:pt x="113" y="1031"/>
                    </a:lnTo>
                    <a:lnTo>
                      <a:pt x="112" y="1043"/>
                    </a:lnTo>
                    <a:lnTo>
                      <a:pt x="112" y="1046"/>
                    </a:lnTo>
                    <a:lnTo>
                      <a:pt x="149" y="1046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1" name="Freeform 51"/>
              <p:cNvSpPr/>
              <p:nvPr/>
            </p:nvSpPr>
            <p:spPr>
              <a:xfrm>
                <a:off x="585" y="2986"/>
                <a:ext cx="274" cy="1035"/>
              </a:xfrm>
              <a:custGeom>
                <a:avLst/>
                <a:gdLst>
                  <a:gd name="txL" fmla="*/ 0 w 274"/>
                  <a:gd name="txT" fmla="*/ 0 h 1035"/>
                  <a:gd name="txR" fmla="*/ 274 w 274"/>
                  <a:gd name="txB" fmla="*/ 1035 h 1035"/>
                </a:gdLst>
                <a:ahLst/>
                <a:cxnLst>
                  <a:cxn ang="0">
                    <a:pos x="240" y="1035"/>
                  </a:cxn>
                  <a:cxn ang="0">
                    <a:pos x="243" y="898"/>
                  </a:cxn>
                  <a:cxn ang="0">
                    <a:pos x="240" y="759"/>
                  </a:cxn>
                  <a:cxn ang="0">
                    <a:pos x="232" y="620"/>
                  </a:cxn>
                  <a:cxn ang="0">
                    <a:pos x="218" y="487"/>
                  </a:cxn>
                  <a:cxn ang="0">
                    <a:pos x="198" y="366"/>
                  </a:cxn>
                  <a:cxn ang="0">
                    <a:pos x="171" y="254"/>
                  </a:cxn>
                  <a:cxn ang="0">
                    <a:pos x="140" y="157"/>
                  </a:cxn>
                  <a:cxn ang="0">
                    <a:pos x="101" y="82"/>
                  </a:cxn>
                  <a:cxn ang="0">
                    <a:pos x="55" y="30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3" y="18"/>
                  </a:cxn>
                  <a:cxn ang="0">
                    <a:pos x="99" y="64"/>
                  </a:cxn>
                  <a:cxn ang="0">
                    <a:pos x="141" y="139"/>
                  </a:cxn>
                  <a:cxn ang="0">
                    <a:pos x="177" y="236"/>
                  </a:cxn>
                  <a:cxn ang="0">
                    <a:pos x="206" y="348"/>
                  </a:cxn>
                  <a:cxn ang="0">
                    <a:pos x="231" y="475"/>
                  </a:cxn>
                  <a:cxn ang="0">
                    <a:pos x="249" y="614"/>
                  </a:cxn>
                  <a:cxn ang="0">
                    <a:pos x="264" y="753"/>
                  </a:cxn>
                  <a:cxn ang="0">
                    <a:pos x="272" y="895"/>
                  </a:cxn>
                  <a:cxn ang="0">
                    <a:pos x="274" y="1035"/>
                  </a:cxn>
                  <a:cxn ang="0">
                    <a:pos x="241" y="1035"/>
                  </a:cxn>
                  <a:cxn ang="0">
                    <a:pos x="241" y="1035"/>
                  </a:cxn>
                  <a:cxn ang="0">
                    <a:pos x="240" y="1035"/>
                  </a:cxn>
                </a:cxnLst>
                <a:rect l="txL" t="txT" r="txR" b="txB"/>
                <a:pathLst>
                  <a:path w="274" h="1035">
                    <a:moveTo>
                      <a:pt x="240" y="1035"/>
                    </a:moveTo>
                    <a:lnTo>
                      <a:pt x="243" y="898"/>
                    </a:lnTo>
                    <a:lnTo>
                      <a:pt x="240" y="759"/>
                    </a:lnTo>
                    <a:lnTo>
                      <a:pt x="232" y="620"/>
                    </a:lnTo>
                    <a:lnTo>
                      <a:pt x="218" y="487"/>
                    </a:lnTo>
                    <a:lnTo>
                      <a:pt x="198" y="366"/>
                    </a:lnTo>
                    <a:lnTo>
                      <a:pt x="171" y="254"/>
                    </a:lnTo>
                    <a:lnTo>
                      <a:pt x="140" y="157"/>
                    </a:lnTo>
                    <a:lnTo>
                      <a:pt x="101" y="82"/>
                    </a:lnTo>
                    <a:lnTo>
                      <a:pt x="55" y="30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3" y="18"/>
                    </a:lnTo>
                    <a:lnTo>
                      <a:pt x="99" y="64"/>
                    </a:lnTo>
                    <a:lnTo>
                      <a:pt x="141" y="139"/>
                    </a:lnTo>
                    <a:lnTo>
                      <a:pt x="177" y="236"/>
                    </a:lnTo>
                    <a:lnTo>
                      <a:pt x="206" y="348"/>
                    </a:lnTo>
                    <a:lnTo>
                      <a:pt x="231" y="475"/>
                    </a:lnTo>
                    <a:lnTo>
                      <a:pt x="249" y="614"/>
                    </a:lnTo>
                    <a:lnTo>
                      <a:pt x="264" y="753"/>
                    </a:lnTo>
                    <a:lnTo>
                      <a:pt x="272" y="895"/>
                    </a:lnTo>
                    <a:lnTo>
                      <a:pt x="274" y="1035"/>
                    </a:lnTo>
                    <a:lnTo>
                      <a:pt x="241" y="1035"/>
                    </a:lnTo>
                    <a:lnTo>
                      <a:pt x="240" y="1035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2" name="Freeform 52"/>
              <p:cNvSpPr/>
              <p:nvPr/>
            </p:nvSpPr>
            <p:spPr>
              <a:xfrm>
                <a:off x="585" y="2986"/>
                <a:ext cx="274" cy="1035"/>
              </a:xfrm>
              <a:custGeom>
                <a:avLst/>
                <a:gdLst>
                  <a:gd name="txL" fmla="*/ 0 w 274"/>
                  <a:gd name="txT" fmla="*/ 0 h 1035"/>
                  <a:gd name="txR" fmla="*/ 274 w 274"/>
                  <a:gd name="txB" fmla="*/ 1035 h 1035"/>
                </a:gdLst>
                <a:ahLst/>
                <a:cxnLst>
                  <a:cxn ang="0">
                    <a:pos x="240" y="1035"/>
                  </a:cxn>
                  <a:cxn ang="0">
                    <a:pos x="243" y="898"/>
                  </a:cxn>
                  <a:cxn ang="0">
                    <a:pos x="240" y="759"/>
                  </a:cxn>
                  <a:cxn ang="0">
                    <a:pos x="232" y="620"/>
                  </a:cxn>
                  <a:cxn ang="0">
                    <a:pos x="218" y="487"/>
                  </a:cxn>
                  <a:cxn ang="0">
                    <a:pos x="198" y="366"/>
                  </a:cxn>
                  <a:cxn ang="0">
                    <a:pos x="171" y="254"/>
                  </a:cxn>
                  <a:cxn ang="0">
                    <a:pos x="140" y="157"/>
                  </a:cxn>
                  <a:cxn ang="0">
                    <a:pos x="101" y="82"/>
                  </a:cxn>
                  <a:cxn ang="0">
                    <a:pos x="55" y="30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3" y="18"/>
                  </a:cxn>
                  <a:cxn ang="0">
                    <a:pos x="99" y="64"/>
                  </a:cxn>
                  <a:cxn ang="0">
                    <a:pos x="141" y="139"/>
                  </a:cxn>
                  <a:cxn ang="0">
                    <a:pos x="177" y="236"/>
                  </a:cxn>
                  <a:cxn ang="0">
                    <a:pos x="206" y="348"/>
                  </a:cxn>
                  <a:cxn ang="0">
                    <a:pos x="231" y="475"/>
                  </a:cxn>
                  <a:cxn ang="0">
                    <a:pos x="249" y="614"/>
                  </a:cxn>
                  <a:cxn ang="0">
                    <a:pos x="264" y="753"/>
                  </a:cxn>
                  <a:cxn ang="0">
                    <a:pos x="272" y="895"/>
                  </a:cxn>
                  <a:cxn ang="0">
                    <a:pos x="274" y="1035"/>
                  </a:cxn>
                  <a:cxn ang="0">
                    <a:pos x="241" y="1035"/>
                  </a:cxn>
                  <a:cxn ang="0">
                    <a:pos x="241" y="1035"/>
                  </a:cxn>
                </a:cxnLst>
                <a:rect l="txL" t="txT" r="txR" b="txB"/>
                <a:pathLst>
                  <a:path w="274" h="1035">
                    <a:moveTo>
                      <a:pt x="240" y="1035"/>
                    </a:moveTo>
                    <a:lnTo>
                      <a:pt x="243" y="898"/>
                    </a:lnTo>
                    <a:lnTo>
                      <a:pt x="240" y="759"/>
                    </a:lnTo>
                    <a:lnTo>
                      <a:pt x="232" y="620"/>
                    </a:lnTo>
                    <a:lnTo>
                      <a:pt x="218" y="487"/>
                    </a:lnTo>
                    <a:lnTo>
                      <a:pt x="198" y="366"/>
                    </a:lnTo>
                    <a:lnTo>
                      <a:pt x="171" y="254"/>
                    </a:lnTo>
                    <a:lnTo>
                      <a:pt x="140" y="157"/>
                    </a:lnTo>
                    <a:lnTo>
                      <a:pt x="101" y="82"/>
                    </a:lnTo>
                    <a:lnTo>
                      <a:pt x="55" y="30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3" y="18"/>
                    </a:lnTo>
                    <a:lnTo>
                      <a:pt x="99" y="64"/>
                    </a:lnTo>
                    <a:lnTo>
                      <a:pt x="141" y="139"/>
                    </a:lnTo>
                    <a:lnTo>
                      <a:pt x="177" y="236"/>
                    </a:lnTo>
                    <a:lnTo>
                      <a:pt x="206" y="348"/>
                    </a:lnTo>
                    <a:lnTo>
                      <a:pt x="231" y="475"/>
                    </a:lnTo>
                    <a:lnTo>
                      <a:pt x="249" y="614"/>
                    </a:lnTo>
                    <a:lnTo>
                      <a:pt x="264" y="753"/>
                    </a:lnTo>
                    <a:lnTo>
                      <a:pt x="272" y="895"/>
                    </a:lnTo>
                    <a:lnTo>
                      <a:pt x="274" y="1035"/>
                    </a:lnTo>
                    <a:lnTo>
                      <a:pt x="241" y="1035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3" name="Freeform 53"/>
              <p:cNvSpPr/>
              <p:nvPr/>
            </p:nvSpPr>
            <p:spPr>
              <a:xfrm>
                <a:off x="1123" y="2968"/>
                <a:ext cx="149" cy="1050"/>
              </a:xfrm>
              <a:custGeom>
                <a:avLst/>
                <a:gdLst>
                  <a:gd name="txL" fmla="*/ 0 w 149"/>
                  <a:gd name="txT" fmla="*/ 0 h 1050"/>
                  <a:gd name="txR" fmla="*/ 149 w 149"/>
                  <a:gd name="txB" fmla="*/ 1050 h 1050"/>
                </a:gdLst>
                <a:ahLst/>
                <a:cxnLst>
                  <a:cxn ang="0">
                    <a:pos x="149" y="1047"/>
                  </a:cxn>
                  <a:cxn ang="0">
                    <a:pos x="149" y="1050"/>
                  </a:cxn>
                  <a:cxn ang="0">
                    <a:pos x="148" y="968"/>
                  </a:cxn>
                  <a:cxn ang="0">
                    <a:pos x="145" y="883"/>
                  </a:cxn>
                  <a:cxn ang="0">
                    <a:pos x="140" y="802"/>
                  </a:cxn>
                  <a:cxn ang="0">
                    <a:pos x="133" y="723"/>
                  </a:cxn>
                  <a:cxn ang="0">
                    <a:pos x="127" y="650"/>
                  </a:cxn>
                  <a:cxn ang="0">
                    <a:pos x="120" y="584"/>
                  </a:cxn>
                  <a:cxn ang="0">
                    <a:pos x="114" y="529"/>
                  </a:cxn>
                  <a:cxn ang="0">
                    <a:pos x="108" y="487"/>
                  </a:cxn>
                  <a:cxn ang="0">
                    <a:pos x="104" y="460"/>
                  </a:cxn>
                  <a:cxn ang="0">
                    <a:pos x="103" y="448"/>
                  </a:cxn>
                  <a:cxn ang="0">
                    <a:pos x="94" y="390"/>
                  </a:cxn>
                  <a:cxn ang="0">
                    <a:pos x="81" y="330"/>
                  </a:cxn>
                  <a:cxn ang="0">
                    <a:pos x="67" y="269"/>
                  </a:cxn>
                  <a:cxn ang="0">
                    <a:pos x="54" y="212"/>
                  </a:cxn>
                  <a:cxn ang="0">
                    <a:pos x="40" y="154"/>
                  </a:cxn>
                  <a:cxn ang="0">
                    <a:pos x="28" y="106"/>
                  </a:cxn>
                  <a:cxn ang="0">
                    <a:pos x="16" y="63"/>
                  </a:cxn>
                  <a:cxn ang="0">
                    <a:pos x="8" y="30"/>
                  </a:cxn>
                  <a:cxn ang="0">
                    <a:pos x="1" y="9"/>
                  </a:cxn>
                  <a:cxn ang="0">
                    <a:pos x="0" y="0"/>
                  </a:cxn>
                  <a:cxn ang="0">
                    <a:pos x="29" y="115"/>
                  </a:cxn>
                  <a:cxn ang="0">
                    <a:pos x="53" y="218"/>
                  </a:cxn>
                  <a:cxn ang="0">
                    <a:pos x="71" y="312"/>
                  </a:cxn>
                  <a:cxn ang="0">
                    <a:pos x="85" y="393"/>
                  </a:cxn>
                  <a:cxn ang="0">
                    <a:pos x="95" y="466"/>
                  </a:cxn>
                  <a:cxn ang="0">
                    <a:pos x="102" y="526"/>
                  </a:cxn>
                  <a:cxn ang="0">
                    <a:pos x="107" y="575"/>
                  </a:cxn>
                  <a:cxn ang="0">
                    <a:pos x="108" y="611"/>
                  </a:cxn>
                  <a:cxn ang="0">
                    <a:pos x="110" y="632"/>
                  </a:cxn>
                  <a:cxn ang="0">
                    <a:pos x="110" y="638"/>
                  </a:cxn>
                  <a:cxn ang="0">
                    <a:pos x="114" y="720"/>
                  </a:cxn>
                  <a:cxn ang="0">
                    <a:pos x="116" y="789"/>
                  </a:cxn>
                  <a:cxn ang="0">
                    <a:pos x="118" y="853"/>
                  </a:cxn>
                  <a:cxn ang="0">
                    <a:pos x="118" y="904"/>
                  </a:cxn>
                  <a:cxn ang="0">
                    <a:pos x="118" y="950"/>
                  </a:cxn>
                  <a:cxn ang="0">
                    <a:pos x="116" y="986"/>
                  </a:cxn>
                  <a:cxn ang="0">
                    <a:pos x="115" y="1013"/>
                  </a:cxn>
                  <a:cxn ang="0">
                    <a:pos x="114" y="1034"/>
                  </a:cxn>
                  <a:cxn ang="0">
                    <a:pos x="112" y="1047"/>
                  </a:cxn>
                  <a:cxn ang="0">
                    <a:pos x="112" y="1050"/>
                  </a:cxn>
                  <a:cxn ang="0">
                    <a:pos x="149" y="1050"/>
                  </a:cxn>
                  <a:cxn ang="0">
                    <a:pos x="149" y="1050"/>
                  </a:cxn>
                  <a:cxn ang="0">
                    <a:pos x="149" y="1047"/>
                  </a:cxn>
                </a:cxnLst>
                <a:rect l="txL" t="txT" r="txR" b="txB"/>
                <a:pathLst>
                  <a:path w="149" h="1050">
                    <a:moveTo>
                      <a:pt x="149" y="1047"/>
                    </a:moveTo>
                    <a:lnTo>
                      <a:pt x="149" y="1050"/>
                    </a:lnTo>
                    <a:lnTo>
                      <a:pt x="148" y="968"/>
                    </a:lnTo>
                    <a:lnTo>
                      <a:pt x="145" y="883"/>
                    </a:lnTo>
                    <a:lnTo>
                      <a:pt x="140" y="802"/>
                    </a:lnTo>
                    <a:lnTo>
                      <a:pt x="133" y="723"/>
                    </a:lnTo>
                    <a:lnTo>
                      <a:pt x="127" y="650"/>
                    </a:lnTo>
                    <a:lnTo>
                      <a:pt x="120" y="584"/>
                    </a:lnTo>
                    <a:lnTo>
                      <a:pt x="114" y="529"/>
                    </a:lnTo>
                    <a:lnTo>
                      <a:pt x="108" y="487"/>
                    </a:lnTo>
                    <a:lnTo>
                      <a:pt x="104" y="460"/>
                    </a:lnTo>
                    <a:lnTo>
                      <a:pt x="103" y="448"/>
                    </a:lnTo>
                    <a:lnTo>
                      <a:pt x="94" y="390"/>
                    </a:lnTo>
                    <a:lnTo>
                      <a:pt x="81" y="330"/>
                    </a:lnTo>
                    <a:lnTo>
                      <a:pt x="67" y="269"/>
                    </a:lnTo>
                    <a:lnTo>
                      <a:pt x="54" y="212"/>
                    </a:lnTo>
                    <a:lnTo>
                      <a:pt x="40" y="154"/>
                    </a:lnTo>
                    <a:lnTo>
                      <a:pt x="28" y="106"/>
                    </a:lnTo>
                    <a:lnTo>
                      <a:pt x="16" y="63"/>
                    </a:lnTo>
                    <a:lnTo>
                      <a:pt x="8" y="30"/>
                    </a:lnTo>
                    <a:lnTo>
                      <a:pt x="1" y="9"/>
                    </a:lnTo>
                    <a:lnTo>
                      <a:pt x="0" y="0"/>
                    </a:lnTo>
                    <a:lnTo>
                      <a:pt x="29" y="115"/>
                    </a:lnTo>
                    <a:lnTo>
                      <a:pt x="53" y="218"/>
                    </a:lnTo>
                    <a:lnTo>
                      <a:pt x="71" y="312"/>
                    </a:lnTo>
                    <a:lnTo>
                      <a:pt x="85" y="393"/>
                    </a:lnTo>
                    <a:lnTo>
                      <a:pt x="95" y="466"/>
                    </a:lnTo>
                    <a:lnTo>
                      <a:pt x="102" y="526"/>
                    </a:lnTo>
                    <a:lnTo>
                      <a:pt x="107" y="575"/>
                    </a:lnTo>
                    <a:lnTo>
                      <a:pt x="108" y="611"/>
                    </a:lnTo>
                    <a:lnTo>
                      <a:pt x="110" y="632"/>
                    </a:lnTo>
                    <a:lnTo>
                      <a:pt x="110" y="638"/>
                    </a:lnTo>
                    <a:lnTo>
                      <a:pt x="114" y="720"/>
                    </a:lnTo>
                    <a:lnTo>
                      <a:pt x="116" y="789"/>
                    </a:lnTo>
                    <a:lnTo>
                      <a:pt x="118" y="853"/>
                    </a:lnTo>
                    <a:lnTo>
                      <a:pt x="118" y="904"/>
                    </a:lnTo>
                    <a:lnTo>
                      <a:pt x="118" y="950"/>
                    </a:lnTo>
                    <a:lnTo>
                      <a:pt x="116" y="986"/>
                    </a:lnTo>
                    <a:lnTo>
                      <a:pt x="115" y="1013"/>
                    </a:lnTo>
                    <a:lnTo>
                      <a:pt x="114" y="1034"/>
                    </a:lnTo>
                    <a:lnTo>
                      <a:pt x="112" y="1047"/>
                    </a:lnTo>
                    <a:lnTo>
                      <a:pt x="112" y="1050"/>
                    </a:lnTo>
                    <a:lnTo>
                      <a:pt x="149" y="1050"/>
                    </a:lnTo>
                    <a:lnTo>
                      <a:pt x="149" y="1047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4" name="Freeform 54"/>
              <p:cNvSpPr/>
              <p:nvPr/>
            </p:nvSpPr>
            <p:spPr>
              <a:xfrm>
                <a:off x="1123" y="2968"/>
                <a:ext cx="149" cy="1050"/>
              </a:xfrm>
              <a:custGeom>
                <a:avLst/>
                <a:gdLst>
                  <a:gd name="txL" fmla="*/ 0 w 149"/>
                  <a:gd name="txT" fmla="*/ 0 h 1050"/>
                  <a:gd name="txR" fmla="*/ 149 w 149"/>
                  <a:gd name="txB" fmla="*/ 1050 h 1050"/>
                </a:gdLst>
                <a:ahLst/>
                <a:cxnLst>
                  <a:cxn ang="0">
                    <a:pos x="149" y="1047"/>
                  </a:cxn>
                  <a:cxn ang="0">
                    <a:pos x="149" y="1050"/>
                  </a:cxn>
                  <a:cxn ang="0">
                    <a:pos x="148" y="968"/>
                  </a:cxn>
                  <a:cxn ang="0">
                    <a:pos x="145" y="883"/>
                  </a:cxn>
                  <a:cxn ang="0">
                    <a:pos x="140" y="802"/>
                  </a:cxn>
                  <a:cxn ang="0">
                    <a:pos x="133" y="723"/>
                  </a:cxn>
                  <a:cxn ang="0">
                    <a:pos x="127" y="650"/>
                  </a:cxn>
                  <a:cxn ang="0">
                    <a:pos x="120" y="584"/>
                  </a:cxn>
                  <a:cxn ang="0">
                    <a:pos x="114" y="529"/>
                  </a:cxn>
                  <a:cxn ang="0">
                    <a:pos x="108" y="487"/>
                  </a:cxn>
                  <a:cxn ang="0">
                    <a:pos x="104" y="460"/>
                  </a:cxn>
                  <a:cxn ang="0">
                    <a:pos x="103" y="448"/>
                  </a:cxn>
                  <a:cxn ang="0">
                    <a:pos x="94" y="390"/>
                  </a:cxn>
                  <a:cxn ang="0">
                    <a:pos x="81" y="330"/>
                  </a:cxn>
                  <a:cxn ang="0">
                    <a:pos x="67" y="269"/>
                  </a:cxn>
                  <a:cxn ang="0">
                    <a:pos x="54" y="212"/>
                  </a:cxn>
                  <a:cxn ang="0">
                    <a:pos x="40" y="154"/>
                  </a:cxn>
                  <a:cxn ang="0">
                    <a:pos x="28" y="106"/>
                  </a:cxn>
                  <a:cxn ang="0">
                    <a:pos x="16" y="63"/>
                  </a:cxn>
                  <a:cxn ang="0">
                    <a:pos x="8" y="30"/>
                  </a:cxn>
                  <a:cxn ang="0">
                    <a:pos x="1" y="9"/>
                  </a:cxn>
                  <a:cxn ang="0">
                    <a:pos x="0" y="0"/>
                  </a:cxn>
                  <a:cxn ang="0">
                    <a:pos x="29" y="115"/>
                  </a:cxn>
                  <a:cxn ang="0">
                    <a:pos x="53" y="218"/>
                  </a:cxn>
                  <a:cxn ang="0">
                    <a:pos x="71" y="312"/>
                  </a:cxn>
                  <a:cxn ang="0">
                    <a:pos x="85" y="393"/>
                  </a:cxn>
                  <a:cxn ang="0">
                    <a:pos x="95" y="466"/>
                  </a:cxn>
                  <a:cxn ang="0">
                    <a:pos x="102" y="526"/>
                  </a:cxn>
                  <a:cxn ang="0">
                    <a:pos x="107" y="575"/>
                  </a:cxn>
                  <a:cxn ang="0">
                    <a:pos x="108" y="611"/>
                  </a:cxn>
                  <a:cxn ang="0">
                    <a:pos x="110" y="632"/>
                  </a:cxn>
                  <a:cxn ang="0">
                    <a:pos x="110" y="638"/>
                  </a:cxn>
                  <a:cxn ang="0">
                    <a:pos x="114" y="720"/>
                  </a:cxn>
                  <a:cxn ang="0">
                    <a:pos x="116" y="789"/>
                  </a:cxn>
                  <a:cxn ang="0">
                    <a:pos x="118" y="853"/>
                  </a:cxn>
                  <a:cxn ang="0">
                    <a:pos x="118" y="904"/>
                  </a:cxn>
                  <a:cxn ang="0">
                    <a:pos x="118" y="950"/>
                  </a:cxn>
                  <a:cxn ang="0">
                    <a:pos x="116" y="986"/>
                  </a:cxn>
                  <a:cxn ang="0">
                    <a:pos x="115" y="1013"/>
                  </a:cxn>
                  <a:cxn ang="0">
                    <a:pos x="114" y="1034"/>
                  </a:cxn>
                  <a:cxn ang="0">
                    <a:pos x="112" y="1047"/>
                  </a:cxn>
                  <a:cxn ang="0">
                    <a:pos x="112" y="1050"/>
                  </a:cxn>
                  <a:cxn ang="0">
                    <a:pos x="149" y="1050"/>
                  </a:cxn>
                  <a:cxn ang="0">
                    <a:pos x="149" y="1050"/>
                  </a:cxn>
                </a:cxnLst>
                <a:rect l="txL" t="txT" r="txR" b="txB"/>
                <a:pathLst>
                  <a:path w="149" h="1050">
                    <a:moveTo>
                      <a:pt x="149" y="1047"/>
                    </a:moveTo>
                    <a:lnTo>
                      <a:pt x="149" y="1050"/>
                    </a:lnTo>
                    <a:lnTo>
                      <a:pt x="148" y="968"/>
                    </a:lnTo>
                    <a:lnTo>
                      <a:pt x="145" y="883"/>
                    </a:lnTo>
                    <a:lnTo>
                      <a:pt x="140" y="802"/>
                    </a:lnTo>
                    <a:lnTo>
                      <a:pt x="133" y="723"/>
                    </a:lnTo>
                    <a:lnTo>
                      <a:pt x="127" y="650"/>
                    </a:lnTo>
                    <a:lnTo>
                      <a:pt x="120" y="584"/>
                    </a:lnTo>
                    <a:lnTo>
                      <a:pt x="114" y="529"/>
                    </a:lnTo>
                    <a:lnTo>
                      <a:pt x="108" y="487"/>
                    </a:lnTo>
                    <a:lnTo>
                      <a:pt x="104" y="460"/>
                    </a:lnTo>
                    <a:lnTo>
                      <a:pt x="103" y="448"/>
                    </a:lnTo>
                    <a:lnTo>
                      <a:pt x="94" y="390"/>
                    </a:lnTo>
                    <a:lnTo>
                      <a:pt x="81" y="330"/>
                    </a:lnTo>
                    <a:lnTo>
                      <a:pt x="67" y="269"/>
                    </a:lnTo>
                    <a:lnTo>
                      <a:pt x="54" y="212"/>
                    </a:lnTo>
                    <a:lnTo>
                      <a:pt x="40" y="154"/>
                    </a:lnTo>
                    <a:lnTo>
                      <a:pt x="28" y="106"/>
                    </a:lnTo>
                    <a:lnTo>
                      <a:pt x="16" y="63"/>
                    </a:lnTo>
                    <a:lnTo>
                      <a:pt x="8" y="30"/>
                    </a:lnTo>
                    <a:lnTo>
                      <a:pt x="1" y="9"/>
                    </a:lnTo>
                    <a:lnTo>
                      <a:pt x="0" y="0"/>
                    </a:lnTo>
                    <a:lnTo>
                      <a:pt x="29" y="115"/>
                    </a:lnTo>
                    <a:lnTo>
                      <a:pt x="53" y="218"/>
                    </a:lnTo>
                    <a:lnTo>
                      <a:pt x="71" y="312"/>
                    </a:lnTo>
                    <a:lnTo>
                      <a:pt x="85" y="393"/>
                    </a:lnTo>
                    <a:lnTo>
                      <a:pt x="95" y="466"/>
                    </a:lnTo>
                    <a:lnTo>
                      <a:pt x="102" y="526"/>
                    </a:lnTo>
                    <a:lnTo>
                      <a:pt x="107" y="575"/>
                    </a:lnTo>
                    <a:lnTo>
                      <a:pt x="108" y="611"/>
                    </a:lnTo>
                    <a:lnTo>
                      <a:pt x="110" y="632"/>
                    </a:lnTo>
                    <a:lnTo>
                      <a:pt x="110" y="638"/>
                    </a:lnTo>
                    <a:lnTo>
                      <a:pt x="114" y="720"/>
                    </a:lnTo>
                    <a:lnTo>
                      <a:pt x="116" y="789"/>
                    </a:lnTo>
                    <a:lnTo>
                      <a:pt x="118" y="853"/>
                    </a:lnTo>
                    <a:lnTo>
                      <a:pt x="118" y="904"/>
                    </a:lnTo>
                    <a:lnTo>
                      <a:pt x="118" y="950"/>
                    </a:lnTo>
                    <a:lnTo>
                      <a:pt x="116" y="986"/>
                    </a:lnTo>
                    <a:lnTo>
                      <a:pt x="115" y="1013"/>
                    </a:lnTo>
                    <a:lnTo>
                      <a:pt x="114" y="1034"/>
                    </a:lnTo>
                    <a:lnTo>
                      <a:pt x="112" y="1047"/>
                    </a:lnTo>
                    <a:lnTo>
                      <a:pt x="112" y="1050"/>
                    </a:lnTo>
                    <a:lnTo>
                      <a:pt x="149" y="1050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5" name="Freeform 55"/>
              <p:cNvSpPr/>
              <p:nvPr/>
            </p:nvSpPr>
            <p:spPr>
              <a:xfrm>
                <a:off x="634" y="3010"/>
                <a:ext cx="312" cy="983"/>
              </a:xfrm>
              <a:custGeom>
                <a:avLst/>
                <a:gdLst>
                  <a:gd name="txL" fmla="*/ 0 w 312"/>
                  <a:gd name="txT" fmla="*/ 0 h 983"/>
                  <a:gd name="txR" fmla="*/ 312 w 312"/>
                  <a:gd name="txB" fmla="*/ 983 h 983"/>
                </a:gdLst>
                <a:ahLst/>
                <a:cxnLst>
                  <a:cxn ang="0">
                    <a:pos x="279" y="983"/>
                  </a:cxn>
                  <a:cxn ang="0">
                    <a:pos x="277" y="847"/>
                  </a:cxn>
                  <a:cxn ang="0">
                    <a:pos x="269" y="708"/>
                  </a:cxn>
                  <a:cxn ang="0">
                    <a:pos x="256" y="572"/>
                  </a:cxn>
                  <a:cxn ang="0">
                    <a:pos x="236" y="442"/>
                  </a:cxn>
                  <a:cxn ang="0">
                    <a:pos x="211" y="324"/>
                  </a:cxn>
                  <a:cxn ang="0">
                    <a:pos x="182" y="218"/>
                  </a:cxn>
                  <a:cxn ang="0">
                    <a:pos x="145" y="127"/>
                  </a:cxn>
                  <a:cxn ang="0">
                    <a:pos x="104" y="61"/>
                  </a:cxn>
                  <a:cxn ang="0">
                    <a:pos x="56" y="18"/>
                  </a:cxn>
                  <a:cxn ang="0">
                    <a:pos x="5" y="3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01" y="46"/>
                  </a:cxn>
                  <a:cxn ang="0">
                    <a:pos x="146" y="109"/>
                  </a:cxn>
                  <a:cxn ang="0">
                    <a:pos x="184" y="197"/>
                  </a:cxn>
                  <a:cxn ang="0">
                    <a:pos x="219" y="306"/>
                  </a:cxn>
                  <a:cxn ang="0">
                    <a:pos x="249" y="427"/>
                  </a:cxn>
                  <a:cxn ang="0">
                    <a:pos x="273" y="560"/>
                  </a:cxn>
                  <a:cxn ang="0">
                    <a:pos x="291" y="699"/>
                  </a:cxn>
                  <a:cxn ang="0">
                    <a:pos x="304" y="838"/>
                  </a:cxn>
                  <a:cxn ang="0">
                    <a:pos x="312" y="977"/>
                  </a:cxn>
                  <a:cxn ang="0">
                    <a:pos x="279" y="983"/>
                  </a:cxn>
                  <a:cxn ang="0">
                    <a:pos x="279" y="983"/>
                  </a:cxn>
                </a:cxnLst>
                <a:rect l="txL" t="txT" r="txR" b="txB"/>
                <a:pathLst>
                  <a:path w="312" h="983">
                    <a:moveTo>
                      <a:pt x="279" y="983"/>
                    </a:moveTo>
                    <a:lnTo>
                      <a:pt x="277" y="847"/>
                    </a:lnTo>
                    <a:lnTo>
                      <a:pt x="269" y="708"/>
                    </a:lnTo>
                    <a:lnTo>
                      <a:pt x="256" y="572"/>
                    </a:lnTo>
                    <a:lnTo>
                      <a:pt x="236" y="442"/>
                    </a:lnTo>
                    <a:lnTo>
                      <a:pt x="211" y="324"/>
                    </a:lnTo>
                    <a:lnTo>
                      <a:pt x="182" y="218"/>
                    </a:lnTo>
                    <a:lnTo>
                      <a:pt x="145" y="127"/>
                    </a:lnTo>
                    <a:lnTo>
                      <a:pt x="104" y="61"/>
                    </a:lnTo>
                    <a:lnTo>
                      <a:pt x="56" y="18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54" y="6"/>
                    </a:lnTo>
                    <a:lnTo>
                      <a:pt x="101" y="46"/>
                    </a:lnTo>
                    <a:lnTo>
                      <a:pt x="146" y="109"/>
                    </a:lnTo>
                    <a:lnTo>
                      <a:pt x="184" y="197"/>
                    </a:lnTo>
                    <a:lnTo>
                      <a:pt x="219" y="306"/>
                    </a:lnTo>
                    <a:lnTo>
                      <a:pt x="249" y="427"/>
                    </a:lnTo>
                    <a:lnTo>
                      <a:pt x="273" y="560"/>
                    </a:lnTo>
                    <a:lnTo>
                      <a:pt x="291" y="699"/>
                    </a:lnTo>
                    <a:lnTo>
                      <a:pt x="304" y="838"/>
                    </a:lnTo>
                    <a:lnTo>
                      <a:pt x="312" y="977"/>
                    </a:lnTo>
                    <a:lnTo>
                      <a:pt x="279" y="983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6" name="Freeform 56"/>
              <p:cNvSpPr/>
              <p:nvPr/>
            </p:nvSpPr>
            <p:spPr>
              <a:xfrm>
                <a:off x="634" y="3010"/>
                <a:ext cx="312" cy="983"/>
              </a:xfrm>
              <a:custGeom>
                <a:avLst/>
                <a:gdLst>
                  <a:gd name="txL" fmla="*/ 0 w 312"/>
                  <a:gd name="txT" fmla="*/ 0 h 983"/>
                  <a:gd name="txR" fmla="*/ 312 w 312"/>
                  <a:gd name="txB" fmla="*/ 983 h 983"/>
                </a:gdLst>
                <a:ahLst/>
                <a:cxnLst>
                  <a:cxn ang="0">
                    <a:pos x="279" y="983"/>
                  </a:cxn>
                  <a:cxn ang="0">
                    <a:pos x="277" y="847"/>
                  </a:cxn>
                  <a:cxn ang="0">
                    <a:pos x="269" y="708"/>
                  </a:cxn>
                  <a:cxn ang="0">
                    <a:pos x="256" y="572"/>
                  </a:cxn>
                  <a:cxn ang="0">
                    <a:pos x="236" y="442"/>
                  </a:cxn>
                  <a:cxn ang="0">
                    <a:pos x="211" y="324"/>
                  </a:cxn>
                  <a:cxn ang="0">
                    <a:pos x="182" y="218"/>
                  </a:cxn>
                  <a:cxn ang="0">
                    <a:pos x="145" y="127"/>
                  </a:cxn>
                  <a:cxn ang="0">
                    <a:pos x="104" y="61"/>
                  </a:cxn>
                  <a:cxn ang="0">
                    <a:pos x="56" y="18"/>
                  </a:cxn>
                  <a:cxn ang="0">
                    <a:pos x="5" y="3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01" y="46"/>
                  </a:cxn>
                  <a:cxn ang="0">
                    <a:pos x="146" y="109"/>
                  </a:cxn>
                  <a:cxn ang="0">
                    <a:pos x="184" y="197"/>
                  </a:cxn>
                  <a:cxn ang="0">
                    <a:pos x="219" y="306"/>
                  </a:cxn>
                  <a:cxn ang="0">
                    <a:pos x="249" y="427"/>
                  </a:cxn>
                  <a:cxn ang="0">
                    <a:pos x="273" y="560"/>
                  </a:cxn>
                  <a:cxn ang="0">
                    <a:pos x="291" y="699"/>
                  </a:cxn>
                  <a:cxn ang="0">
                    <a:pos x="304" y="838"/>
                  </a:cxn>
                  <a:cxn ang="0">
                    <a:pos x="312" y="977"/>
                  </a:cxn>
                  <a:cxn ang="0">
                    <a:pos x="279" y="983"/>
                  </a:cxn>
                  <a:cxn ang="0">
                    <a:pos x="279" y="983"/>
                  </a:cxn>
                </a:cxnLst>
                <a:rect l="txL" t="txT" r="txR" b="txB"/>
                <a:pathLst>
                  <a:path w="312" h="983">
                    <a:moveTo>
                      <a:pt x="279" y="983"/>
                    </a:moveTo>
                    <a:lnTo>
                      <a:pt x="277" y="847"/>
                    </a:lnTo>
                    <a:lnTo>
                      <a:pt x="269" y="708"/>
                    </a:lnTo>
                    <a:lnTo>
                      <a:pt x="256" y="572"/>
                    </a:lnTo>
                    <a:lnTo>
                      <a:pt x="236" y="442"/>
                    </a:lnTo>
                    <a:lnTo>
                      <a:pt x="211" y="324"/>
                    </a:lnTo>
                    <a:lnTo>
                      <a:pt x="182" y="218"/>
                    </a:lnTo>
                    <a:lnTo>
                      <a:pt x="145" y="127"/>
                    </a:lnTo>
                    <a:lnTo>
                      <a:pt x="104" y="61"/>
                    </a:lnTo>
                    <a:lnTo>
                      <a:pt x="56" y="18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54" y="6"/>
                    </a:lnTo>
                    <a:lnTo>
                      <a:pt x="101" y="46"/>
                    </a:lnTo>
                    <a:lnTo>
                      <a:pt x="146" y="109"/>
                    </a:lnTo>
                    <a:lnTo>
                      <a:pt x="184" y="197"/>
                    </a:lnTo>
                    <a:lnTo>
                      <a:pt x="219" y="306"/>
                    </a:lnTo>
                    <a:lnTo>
                      <a:pt x="249" y="427"/>
                    </a:lnTo>
                    <a:lnTo>
                      <a:pt x="273" y="560"/>
                    </a:lnTo>
                    <a:lnTo>
                      <a:pt x="291" y="699"/>
                    </a:lnTo>
                    <a:lnTo>
                      <a:pt x="304" y="838"/>
                    </a:lnTo>
                    <a:lnTo>
                      <a:pt x="312" y="977"/>
                    </a:lnTo>
                    <a:lnTo>
                      <a:pt x="279" y="98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7" name="Freeform 57"/>
              <p:cNvSpPr/>
              <p:nvPr/>
            </p:nvSpPr>
            <p:spPr>
              <a:xfrm>
                <a:off x="1169" y="2886"/>
                <a:ext cx="189" cy="1020"/>
              </a:xfrm>
              <a:custGeom>
                <a:avLst/>
                <a:gdLst>
                  <a:gd name="txL" fmla="*/ 0 w 189"/>
                  <a:gd name="txT" fmla="*/ 0 h 1020"/>
                  <a:gd name="txR" fmla="*/ 189 w 189"/>
                  <a:gd name="txB" fmla="*/ 1020 h 1020"/>
                </a:gdLst>
                <a:ahLst/>
                <a:cxnLst>
                  <a:cxn ang="0">
                    <a:pos x="189" y="1014"/>
                  </a:cxn>
                  <a:cxn ang="0">
                    <a:pos x="189" y="1014"/>
                  </a:cxn>
                  <a:cxn ang="0">
                    <a:pos x="185" y="932"/>
                  </a:cxn>
                  <a:cxn ang="0">
                    <a:pos x="178" y="850"/>
                  </a:cxn>
                  <a:cxn ang="0">
                    <a:pos x="170" y="769"/>
                  </a:cxn>
                  <a:cxn ang="0">
                    <a:pos x="161" y="690"/>
                  </a:cxn>
                  <a:cxn ang="0">
                    <a:pos x="152" y="620"/>
                  </a:cxn>
                  <a:cxn ang="0">
                    <a:pos x="143" y="554"/>
                  </a:cxn>
                  <a:cxn ang="0">
                    <a:pos x="134" y="502"/>
                  </a:cxn>
                  <a:cxn ang="0">
                    <a:pos x="127" y="460"/>
                  </a:cxn>
                  <a:cxn ang="0">
                    <a:pos x="123" y="433"/>
                  </a:cxn>
                  <a:cxn ang="0">
                    <a:pos x="120" y="424"/>
                  </a:cxn>
                  <a:cxn ang="0">
                    <a:pos x="108" y="369"/>
                  </a:cxn>
                  <a:cxn ang="0">
                    <a:pos x="94" y="312"/>
                  </a:cxn>
                  <a:cxn ang="0">
                    <a:pos x="78" y="254"/>
                  </a:cxn>
                  <a:cxn ang="0">
                    <a:pos x="62" y="197"/>
                  </a:cxn>
                  <a:cxn ang="0">
                    <a:pos x="46" y="145"/>
                  </a:cxn>
                  <a:cxn ang="0">
                    <a:pos x="32" y="97"/>
                  </a:cxn>
                  <a:cxn ang="0">
                    <a:pos x="19" y="58"/>
                  </a:cxn>
                  <a:cxn ang="0">
                    <a:pos x="10" y="28"/>
                  </a:cxn>
                  <a:cxn ang="0">
                    <a:pos x="3" y="6"/>
                  </a:cxn>
                  <a:cxn ang="0">
                    <a:pos x="0" y="0"/>
                  </a:cxn>
                  <a:cxn ang="0">
                    <a:pos x="35" y="106"/>
                  </a:cxn>
                  <a:cxn ang="0">
                    <a:pos x="61" y="203"/>
                  </a:cxn>
                  <a:cxn ang="0">
                    <a:pos x="83" y="294"/>
                  </a:cxn>
                  <a:cxn ang="0">
                    <a:pos x="101" y="375"/>
                  </a:cxn>
                  <a:cxn ang="0">
                    <a:pos x="114" y="445"/>
                  </a:cxn>
                  <a:cxn ang="0">
                    <a:pos x="123" y="502"/>
                  </a:cxn>
                  <a:cxn ang="0">
                    <a:pos x="128" y="551"/>
                  </a:cxn>
                  <a:cxn ang="0">
                    <a:pos x="132" y="584"/>
                  </a:cxn>
                  <a:cxn ang="0">
                    <a:pos x="134" y="605"/>
                  </a:cxn>
                  <a:cxn ang="0">
                    <a:pos x="135" y="614"/>
                  </a:cxn>
                  <a:cxn ang="0">
                    <a:pos x="141" y="693"/>
                  </a:cxn>
                  <a:cxn ang="0">
                    <a:pos x="147" y="763"/>
                  </a:cxn>
                  <a:cxn ang="0">
                    <a:pos x="151" y="823"/>
                  </a:cxn>
                  <a:cxn ang="0">
                    <a:pos x="152" y="877"/>
                  </a:cxn>
                  <a:cxn ang="0">
                    <a:pos x="153" y="920"/>
                  </a:cxn>
                  <a:cxn ang="0">
                    <a:pos x="153" y="956"/>
                  </a:cxn>
                  <a:cxn ang="0">
                    <a:pos x="153" y="986"/>
                  </a:cxn>
                  <a:cxn ang="0">
                    <a:pos x="153" y="1004"/>
                  </a:cxn>
                  <a:cxn ang="0">
                    <a:pos x="152" y="1017"/>
                  </a:cxn>
                  <a:cxn ang="0">
                    <a:pos x="152" y="1020"/>
                  </a:cxn>
                  <a:cxn ang="0">
                    <a:pos x="189" y="1014"/>
                  </a:cxn>
                  <a:cxn ang="0">
                    <a:pos x="189" y="1014"/>
                  </a:cxn>
                </a:cxnLst>
                <a:rect l="txL" t="txT" r="txR" b="txB"/>
                <a:pathLst>
                  <a:path w="189" h="1020">
                    <a:moveTo>
                      <a:pt x="189" y="1014"/>
                    </a:moveTo>
                    <a:lnTo>
                      <a:pt x="189" y="1014"/>
                    </a:lnTo>
                    <a:lnTo>
                      <a:pt x="185" y="932"/>
                    </a:lnTo>
                    <a:lnTo>
                      <a:pt x="178" y="850"/>
                    </a:lnTo>
                    <a:lnTo>
                      <a:pt x="170" y="769"/>
                    </a:lnTo>
                    <a:lnTo>
                      <a:pt x="161" y="690"/>
                    </a:lnTo>
                    <a:lnTo>
                      <a:pt x="152" y="620"/>
                    </a:lnTo>
                    <a:lnTo>
                      <a:pt x="143" y="554"/>
                    </a:lnTo>
                    <a:lnTo>
                      <a:pt x="134" y="502"/>
                    </a:lnTo>
                    <a:lnTo>
                      <a:pt x="127" y="460"/>
                    </a:lnTo>
                    <a:lnTo>
                      <a:pt x="123" y="433"/>
                    </a:lnTo>
                    <a:lnTo>
                      <a:pt x="120" y="424"/>
                    </a:lnTo>
                    <a:lnTo>
                      <a:pt x="108" y="369"/>
                    </a:lnTo>
                    <a:lnTo>
                      <a:pt x="94" y="312"/>
                    </a:lnTo>
                    <a:lnTo>
                      <a:pt x="78" y="254"/>
                    </a:lnTo>
                    <a:lnTo>
                      <a:pt x="62" y="197"/>
                    </a:lnTo>
                    <a:lnTo>
                      <a:pt x="46" y="145"/>
                    </a:lnTo>
                    <a:lnTo>
                      <a:pt x="32" y="97"/>
                    </a:lnTo>
                    <a:lnTo>
                      <a:pt x="19" y="58"/>
                    </a:lnTo>
                    <a:lnTo>
                      <a:pt x="10" y="28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35" y="106"/>
                    </a:lnTo>
                    <a:lnTo>
                      <a:pt x="61" y="203"/>
                    </a:lnTo>
                    <a:lnTo>
                      <a:pt x="83" y="294"/>
                    </a:lnTo>
                    <a:lnTo>
                      <a:pt x="101" y="375"/>
                    </a:lnTo>
                    <a:lnTo>
                      <a:pt x="114" y="445"/>
                    </a:lnTo>
                    <a:lnTo>
                      <a:pt x="123" y="502"/>
                    </a:lnTo>
                    <a:lnTo>
                      <a:pt x="128" y="551"/>
                    </a:lnTo>
                    <a:lnTo>
                      <a:pt x="132" y="584"/>
                    </a:lnTo>
                    <a:lnTo>
                      <a:pt x="134" y="605"/>
                    </a:lnTo>
                    <a:lnTo>
                      <a:pt x="135" y="614"/>
                    </a:lnTo>
                    <a:lnTo>
                      <a:pt x="141" y="693"/>
                    </a:lnTo>
                    <a:lnTo>
                      <a:pt x="147" y="763"/>
                    </a:lnTo>
                    <a:lnTo>
                      <a:pt x="151" y="823"/>
                    </a:lnTo>
                    <a:lnTo>
                      <a:pt x="152" y="877"/>
                    </a:lnTo>
                    <a:lnTo>
                      <a:pt x="153" y="920"/>
                    </a:lnTo>
                    <a:lnTo>
                      <a:pt x="153" y="956"/>
                    </a:lnTo>
                    <a:lnTo>
                      <a:pt x="153" y="986"/>
                    </a:lnTo>
                    <a:lnTo>
                      <a:pt x="153" y="1004"/>
                    </a:lnTo>
                    <a:lnTo>
                      <a:pt x="152" y="1017"/>
                    </a:lnTo>
                    <a:lnTo>
                      <a:pt x="152" y="1020"/>
                    </a:lnTo>
                    <a:lnTo>
                      <a:pt x="189" y="1014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8" name="Freeform 58"/>
              <p:cNvSpPr/>
              <p:nvPr/>
            </p:nvSpPr>
            <p:spPr>
              <a:xfrm>
                <a:off x="1169" y="2886"/>
                <a:ext cx="189" cy="1020"/>
              </a:xfrm>
              <a:custGeom>
                <a:avLst/>
                <a:gdLst>
                  <a:gd name="txL" fmla="*/ 0 w 189"/>
                  <a:gd name="txT" fmla="*/ 0 h 1020"/>
                  <a:gd name="txR" fmla="*/ 189 w 189"/>
                  <a:gd name="txB" fmla="*/ 1020 h 1020"/>
                </a:gdLst>
                <a:ahLst/>
                <a:cxnLst>
                  <a:cxn ang="0">
                    <a:pos x="189" y="1014"/>
                  </a:cxn>
                  <a:cxn ang="0">
                    <a:pos x="189" y="1014"/>
                  </a:cxn>
                  <a:cxn ang="0">
                    <a:pos x="185" y="932"/>
                  </a:cxn>
                  <a:cxn ang="0">
                    <a:pos x="178" y="850"/>
                  </a:cxn>
                  <a:cxn ang="0">
                    <a:pos x="170" y="769"/>
                  </a:cxn>
                  <a:cxn ang="0">
                    <a:pos x="161" y="690"/>
                  </a:cxn>
                  <a:cxn ang="0">
                    <a:pos x="152" y="620"/>
                  </a:cxn>
                  <a:cxn ang="0">
                    <a:pos x="143" y="554"/>
                  </a:cxn>
                  <a:cxn ang="0">
                    <a:pos x="134" y="502"/>
                  </a:cxn>
                  <a:cxn ang="0">
                    <a:pos x="127" y="460"/>
                  </a:cxn>
                  <a:cxn ang="0">
                    <a:pos x="123" y="433"/>
                  </a:cxn>
                  <a:cxn ang="0">
                    <a:pos x="120" y="424"/>
                  </a:cxn>
                  <a:cxn ang="0">
                    <a:pos x="108" y="369"/>
                  </a:cxn>
                  <a:cxn ang="0">
                    <a:pos x="94" y="312"/>
                  </a:cxn>
                  <a:cxn ang="0">
                    <a:pos x="78" y="254"/>
                  </a:cxn>
                  <a:cxn ang="0">
                    <a:pos x="62" y="197"/>
                  </a:cxn>
                  <a:cxn ang="0">
                    <a:pos x="46" y="145"/>
                  </a:cxn>
                  <a:cxn ang="0">
                    <a:pos x="32" y="97"/>
                  </a:cxn>
                  <a:cxn ang="0">
                    <a:pos x="19" y="58"/>
                  </a:cxn>
                  <a:cxn ang="0">
                    <a:pos x="10" y="28"/>
                  </a:cxn>
                  <a:cxn ang="0">
                    <a:pos x="3" y="6"/>
                  </a:cxn>
                  <a:cxn ang="0">
                    <a:pos x="0" y="0"/>
                  </a:cxn>
                  <a:cxn ang="0">
                    <a:pos x="35" y="106"/>
                  </a:cxn>
                  <a:cxn ang="0">
                    <a:pos x="61" y="203"/>
                  </a:cxn>
                  <a:cxn ang="0">
                    <a:pos x="83" y="294"/>
                  </a:cxn>
                  <a:cxn ang="0">
                    <a:pos x="101" y="375"/>
                  </a:cxn>
                  <a:cxn ang="0">
                    <a:pos x="114" y="445"/>
                  </a:cxn>
                  <a:cxn ang="0">
                    <a:pos x="123" y="502"/>
                  </a:cxn>
                  <a:cxn ang="0">
                    <a:pos x="128" y="551"/>
                  </a:cxn>
                  <a:cxn ang="0">
                    <a:pos x="132" y="584"/>
                  </a:cxn>
                  <a:cxn ang="0">
                    <a:pos x="134" y="605"/>
                  </a:cxn>
                  <a:cxn ang="0">
                    <a:pos x="135" y="614"/>
                  </a:cxn>
                  <a:cxn ang="0">
                    <a:pos x="141" y="693"/>
                  </a:cxn>
                  <a:cxn ang="0">
                    <a:pos x="147" y="763"/>
                  </a:cxn>
                  <a:cxn ang="0">
                    <a:pos x="151" y="823"/>
                  </a:cxn>
                  <a:cxn ang="0">
                    <a:pos x="152" y="877"/>
                  </a:cxn>
                  <a:cxn ang="0">
                    <a:pos x="153" y="920"/>
                  </a:cxn>
                  <a:cxn ang="0">
                    <a:pos x="153" y="956"/>
                  </a:cxn>
                  <a:cxn ang="0">
                    <a:pos x="153" y="986"/>
                  </a:cxn>
                  <a:cxn ang="0">
                    <a:pos x="153" y="1004"/>
                  </a:cxn>
                  <a:cxn ang="0">
                    <a:pos x="152" y="1017"/>
                  </a:cxn>
                  <a:cxn ang="0">
                    <a:pos x="152" y="1020"/>
                  </a:cxn>
                  <a:cxn ang="0">
                    <a:pos x="189" y="1014"/>
                  </a:cxn>
                  <a:cxn ang="0">
                    <a:pos x="189" y="1014"/>
                  </a:cxn>
                </a:cxnLst>
                <a:rect l="txL" t="txT" r="txR" b="txB"/>
                <a:pathLst>
                  <a:path w="189" h="1020">
                    <a:moveTo>
                      <a:pt x="189" y="1014"/>
                    </a:moveTo>
                    <a:lnTo>
                      <a:pt x="189" y="1014"/>
                    </a:lnTo>
                    <a:lnTo>
                      <a:pt x="185" y="932"/>
                    </a:lnTo>
                    <a:lnTo>
                      <a:pt x="178" y="850"/>
                    </a:lnTo>
                    <a:lnTo>
                      <a:pt x="170" y="769"/>
                    </a:lnTo>
                    <a:lnTo>
                      <a:pt x="161" y="690"/>
                    </a:lnTo>
                    <a:lnTo>
                      <a:pt x="152" y="620"/>
                    </a:lnTo>
                    <a:lnTo>
                      <a:pt x="143" y="554"/>
                    </a:lnTo>
                    <a:lnTo>
                      <a:pt x="134" y="502"/>
                    </a:lnTo>
                    <a:lnTo>
                      <a:pt x="127" y="460"/>
                    </a:lnTo>
                    <a:lnTo>
                      <a:pt x="123" y="433"/>
                    </a:lnTo>
                    <a:lnTo>
                      <a:pt x="120" y="424"/>
                    </a:lnTo>
                    <a:lnTo>
                      <a:pt x="108" y="369"/>
                    </a:lnTo>
                    <a:lnTo>
                      <a:pt x="94" y="312"/>
                    </a:lnTo>
                    <a:lnTo>
                      <a:pt x="78" y="254"/>
                    </a:lnTo>
                    <a:lnTo>
                      <a:pt x="62" y="197"/>
                    </a:lnTo>
                    <a:lnTo>
                      <a:pt x="46" y="145"/>
                    </a:lnTo>
                    <a:lnTo>
                      <a:pt x="32" y="97"/>
                    </a:lnTo>
                    <a:lnTo>
                      <a:pt x="19" y="58"/>
                    </a:lnTo>
                    <a:lnTo>
                      <a:pt x="10" y="28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35" y="106"/>
                    </a:lnTo>
                    <a:lnTo>
                      <a:pt x="61" y="203"/>
                    </a:lnTo>
                    <a:lnTo>
                      <a:pt x="83" y="294"/>
                    </a:lnTo>
                    <a:lnTo>
                      <a:pt x="101" y="375"/>
                    </a:lnTo>
                    <a:lnTo>
                      <a:pt x="114" y="445"/>
                    </a:lnTo>
                    <a:lnTo>
                      <a:pt x="123" y="502"/>
                    </a:lnTo>
                    <a:lnTo>
                      <a:pt x="128" y="551"/>
                    </a:lnTo>
                    <a:lnTo>
                      <a:pt x="132" y="584"/>
                    </a:lnTo>
                    <a:lnTo>
                      <a:pt x="134" y="605"/>
                    </a:lnTo>
                    <a:lnTo>
                      <a:pt x="135" y="614"/>
                    </a:lnTo>
                    <a:lnTo>
                      <a:pt x="141" y="693"/>
                    </a:lnTo>
                    <a:lnTo>
                      <a:pt x="147" y="763"/>
                    </a:lnTo>
                    <a:lnTo>
                      <a:pt x="151" y="823"/>
                    </a:lnTo>
                    <a:lnTo>
                      <a:pt x="152" y="877"/>
                    </a:lnTo>
                    <a:lnTo>
                      <a:pt x="153" y="920"/>
                    </a:lnTo>
                    <a:lnTo>
                      <a:pt x="153" y="956"/>
                    </a:lnTo>
                    <a:lnTo>
                      <a:pt x="153" y="986"/>
                    </a:lnTo>
                    <a:lnTo>
                      <a:pt x="153" y="1004"/>
                    </a:lnTo>
                    <a:lnTo>
                      <a:pt x="152" y="1017"/>
                    </a:lnTo>
                    <a:lnTo>
                      <a:pt x="152" y="1020"/>
                    </a:lnTo>
                    <a:lnTo>
                      <a:pt x="189" y="1014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69" name="Freeform 59"/>
              <p:cNvSpPr/>
              <p:nvPr/>
            </p:nvSpPr>
            <p:spPr>
              <a:xfrm>
                <a:off x="1382" y="3031"/>
                <a:ext cx="312" cy="984"/>
              </a:xfrm>
              <a:custGeom>
                <a:avLst/>
                <a:gdLst>
                  <a:gd name="txL" fmla="*/ 0 w 312"/>
                  <a:gd name="txT" fmla="*/ 0 h 984"/>
                  <a:gd name="txR" fmla="*/ 312 w 312"/>
                  <a:gd name="txB" fmla="*/ 984 h 984"/>
                </a:gdLst>
                <a:ahLst/>
                <a:cxnLst>
                  <a:cxn ang="0">
                    <a:pos x="278" y="980"/>
                  </a:cxn>
                  <a:cxn ang="0">
                    <a:pos x="277" y="844"/>
                  </a:cxn>
                  <a:cxn ang="0">
                    <a:pos x="269" y="708"/>
                  </a:cxn>
                  <a:cxn ang="0">
                    <a:pos x="254" y="572"/>
                  </a:cxn>
                  <a:cxn ang="0">
                    <a:pos x="236" y="442"/>
                  </a:cxn>
                  <a:cxn ang="0">
                    <a:pos x="211" y="321"/>
                  </a:cxn>
                  <a:cxn ang="0">
                    <a:pos x="180" y="215"/>
                  </a:cxn>
                  <a:cxn ang="0">
                    <a:pos x="145" y="128"/>
                  </a:cxn>
                  <a:cxn ang="0">
                    <a:pos x="104" y="61"/>
                  </a:cxn>
                  <a:cxn ang="0">
                    <a:pos x="56" y="16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2" y="7"/>
                  </a:cxn>
                  <a:cxn ang="0">
                    <a:pos x="101" y="43"/>
                  </a:cxn>
                  <a:cxn ang="0">
                    <a:pos x="145" y="109"/>
                  </a:cxn>
                  <a:cxn ang="0">
                    <a:pos x="184" y="197"/>
                  </a:cxn>
                  <a:cxn ang="0">
                    <a:pos x="219" y="306"/>
                  </a:cxn>
                  <a:cxn ang="0">
                    <a:pos x="248" y="427"/>
                  </a:cxn>
                  <a:cxn ang="0">
                    <a:pos x="271" y="560"/>
                  </a:cxn>
                  <a:cxn ang="0">
                    <a:pos x="291" y="699"/>
                  </a:cxn>
                  <a:cxn ang="0">
                    <a:pos x="304" y="838"/>
                  </a:cxn>
                  <a:cxn ang="0">
                    <a:pos x="312" y="974"/>
                  </a:cxn>
                  <a:cxn ang="0">
                    <a:pos x="279" y="984"/>
                  </a:cxn>
                  <a:cxn ang="0">
                    <a:pos x="279" y="984"/>
                  </a:cxn>
                  <a:cxn ang="0">
                    <a:pos x="278" y="980"/>
                  </a:cxn>
                </a:cxnLst>
                <a:rect l="txL" t="txT" r="txR" b="txB"/>
                <a:pathLst>
                  <a:path w="312" h="984">
                    <a:moveTo>
                      <a:pt x="278" y="980"/>
                    </a:moveTo>
                    <a:lnTo>
                      <a:pt x="277" y="844"/>
                    </a:lnTo>
                    <a:lnTo>
                      <a:pt x="269" y="708"/>
                    </a:lnTo>
                    <a:lnTo>
                      <a:pt x="254" y="572"/>
                    </a:lnTo>
                    <a:lnTo>
                      <a:pt x="236" y="442"/>
                    </a:lnTo>
                    <a:lnTo>
                      <a:pt x="211" y="321"/>
                    </a:lnTo>
                    <a:lnTo>
                      <a:pt x="180" y="215"/>
                    </a:lnTo>
                    <a:lnTo>
                      <a:pt x="145" y="128"/>
                    </a:lnTo>
                    <a:lnTo>
                      <a:pt x="104" y="61"/>
                    </a:lnTo>
                    <a:lnTo>
                      <a:pt x="56" y="16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2" y="7"/>
                    </a:lnTo>
                    <a:lnTo>
                      <a:pt x="101" y="43"/>
                    </a:lnTo>
                    <a:lnTo>
                      <a:pt x="145" y="109"/>
                    </a:lnTo>
                    <a:lnTo>
                      <a:pt x="184" y="197"/>
                    </a:lnTo>
                    <a:lnTo>
                      <a:pt x="219" y="306"/>
                    </a:lnTo>
                    <a:lnTo>
                      <a:pt x="248" y="427"/>
                    </a:lnTo>
                    <a:lnTo>
                      <a:pt x="271" y="560"/>
                    </a:lnTo>
                    <a:lnTo>
                      <a:pt x="291" y="699"/>
                    </a:lnTo>
                    <a:lnTo>
                      <a:pt x="304" y="838"/>
                    </a:lnTo>
                    <a:lnTo>
                      <a:pt x="312" y="974"/>
                    </a:lnTo>
                    <a:lnTo>
                      <a:pt x="279" y="984"/>
                    </a:lnTo>
                    <a:lnTo>
                      <a:pt x="278" y="98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0" name="Freeform 60"/>
              <p:cNvSpPr/>
              <p:nvPr/>
            </p:nvSpPr>
            <p:spPr>
              <a:xfrm>
                <a:off x="1382" y="3031"/>
                <a:ext cx="312" cy="984"/>
              </a:xfrm>
              <a:custGeom>
                <a:avLst/>
                <a:gdLst>
                  <a:gd name="txL" fmla="*/ 0 w 312"/>
                  <a:gd name="txT" fmla="*/ 0 h 984"/>
                  <a:gd name="txR" fmla="*/ 312 w 312"/>
                  <a:gd name="txB" fmla="*/ 984 h 984"/>
                </a:gdLst>
                <a:ahLst/>
                <a:cxnLst>
                  <a:cxn ang="0">
                    <a:pos x="278" y="980"/>
                  </a:cxn>
                  <a:cxn ang="0">
                    <a:pos x="277" y="844"/>
                  </a:cxn>
                  <a:cxn ang="0">
                    <a:pos x="269" y="708"/>
                  </a:cxn>
                  <a:cxn ang="0">
                    <a:pos x="254" y="572"/>
                  </a:cxn>
                  <a:cxn ang="0">
                    <a:pos x="236" y="442"/>
                  </a:cxn>
                  <a:cxn ang="0">
                    <a:pos x="211" y="321"/>
                  </a:cxn>
                  <a:cxn ang="0">
                    <a:pos x="180" y="215"/>
                  </a:cxn>
                  <a:cxn ang="0">
                    <a:pos x="145" y="128"/>
                  </a:cxn>
                  <a:cxn ang="0">
                    <a:pos x="104" y="61"/>
                  </a:cxn>
                  <a:cxn ang="0">
                    <a:pos x="56" y="16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2" y="7"/>
                  </a:cxn>
                  <a:cxn ang="0">
                    <a:pos x="101" y="43"/>
                  </a:cxn>
                  <a:cxn ang="0">
                    <a:pos x="145" y="109"/>
                  </a:cxn>
                  <a:cxn ang="0">
                    <a:pos x="184" y="197"/>
                  </a:cxn>
                  <a:cxn ang="0">
                    <a:pos x="219" y="306"/>
                  </a:cxn>
                  <a:cxn ang="0">
                    <a:pos x="248" y="427"/>
                  </a:cxn>
                  <a:cxn ang="0">
                    <a:pos x="271" y="560"/>
                  </a:cxn>
                  <a:cxn ang="0">
                    <a:pos x="291" y="699"/>
                  </a:cxn>
                  <a:cxn ang="0">
                    <a:pos x="304" y="838"/>
                  </a:cxn>
                  <a:cxn ang="0">
                    <a:pos x="312" y="974"/>
                  </a:cxn>
                  <a:cxn ang="0">
                    <a:pos x="279" y="984"/>
                  </a:cxn>
                  <a:cxn ang="0">
                    <a:pos x="279" y="984"/>
                  </a:cxn>
                </a:cxnLst>
                <a:rect l="txL" t="txT" r="txR" b="txB"/>
                <a:pathLst>
                  <a:path w="312" h="984">
                    <a:moveTo>
                      <a:pt x="278" y="980"/>
                    </a:moveTo>
                    <a:lnTo>
                      <a:pt x="277" y="844"/>
                    </a:lnTo>
                    <a:lnTo>
                      <a:pt x="269" y="708"/>
                    </a:lnTo>
                    <a:lnTo>
                      <a:pt x="254" y="572"/>
                    </a:lnTo>
                    <a:lnTo>
                      <a:pt x="236" y="442"/>
                    </a:lnTo>
                    <a:lnTo>
                      <a:pt x="211" y="321"/>
                    </a:lnTo>
                    <a:lnTo>
                      <a:pt x="180" y="215"/>
                    </a:lnTo>
                    <a:lnTo>
                      <a:pt x="145" y="128"/>
                    </a:lnTo>
                    <a:lnTo>
                      <a:pt x="104" y="61"/>
                    </a:lnTo>
                    <a:lnTo>
                      <a:pt x="56" y="16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2" y="7"/>
                    </a:lnTo>
                    <a:lnTo>
                      <a:pt x="101" y="43"/>
                    </a:lnTo>
                    <a:lnTo>
                      <a:pt x="145" y="109"/>
                    </a:lnTo>
                    <a:lnTo>
                      <a:pt x="184" y="197"/>
                    </a:lnTo>
                    <a:lnTo>
                      <a:pt x="219" y="306"/>
                    </a:lnTo>
                    <a:lnTo>
                      <a:pt x="248" y="427"/>
                    </a:lnTo>
                    <a:lnTo>
                      <a:pt x="271" y="560"/>
                    </a:lnTo>
                    <a:lnTo>
                      <a:pt x="291" y="699"/>
                    </a:lnTo>
                    <a:lnTo>
                      <a:pt x="304" y="838"/>
                    </a:lnTo>
                    <a:lnTo>
                      <a:pt x="312" y="974"/>
                    </a:lnTo>
                    <a:lnTo>
                      <a:pt x="279" y="984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1" name="Freeform 61"/>
              <p:cNvSpPr/>
              <p:nvPr/>
            </p:nvSpPr>
            <p:spPr>
              <a:xfrm>
                <a:off x="913" y="3089"/>
                <a:ext cx="189" cy="1019"/>
              </a:xfrm>
              <a:custGeom>
                <a:avLst/>
                <a:gdLst>
                  <a:gd name="txL" fmla="*/ 0 w 189"/>
                  <a:gd name="txT" fmla="*/ 0 h 1019"/>
                  <a:gd name="txR" fmla="*/ 189 w 189"/>
                  <a:gd name="txB" fmla="*/ 1019 h 1019"/>
                </a:gdLst>
                <a:ahLst/>
                <a:cxnLst>
                  <a:cxn ang="0">
                    <a:pos x="189" y="1013"/>
                  </a:cxn>
                  <a:cxn ang="0">
                    <a:pos x="189" y="1013"/>
                  </a:cxn>
                  <a:cxn ang="0">
                    <a:pos x="185" y="932"/>
                  </a:cxn>
                  <a:cxn ang="0">
                    <a:pos x="178" y="850"/>
                  </a:cxn>
                  <a:cxn ang="0">
                    <a:pos x="171" y="768"/>
                  </a:cxn>
                  <a:cxn ang="0">
                    <a:pos x="161" y="690"/>
                  </a:cxn>
                  <a:cxn ang="0">
                    <a:pos x="151" y="620"/>
                  </a:cxn>
                  <a:cxn ang="0">
                    <a:pos x="142" y="557"/>
                  </a:cxn>
                  <a:cxn ang="0">
                    <a:pos x="134" y="502"/>
                  </a:cxn>
                  <a:cxn ang="0">
                    <a:pos x="127" y="460"/>
                  </a:cxn>
                  <a:cxn ang="0">
                    <a:pos x="123" y="432"/>
                  </a:cxn>
                  <a:cxn ang="0">
                    <a:pos x="120" y="423"/>
                  </a:cxn>
                  <a:cxn ang="0">
                    <a:pos x="109" y="369"/>
                  </a:cxn>
                  <a:cxn ang="0">
                    <a:pos x="94" y="312"/>
                  </a:cxn>
                  <a:cxn ang="0">
                    <a:pos x="78" y="254"/>
                  </a:cxn>
                  <a:cxn ang="0">
                    <a:pos x="62" y="197"/>
                  </a:cxn>
                  <a:cxn ang="0">
                    <a:pos x="47" y="145"/>
                  </a:cxn>
                  <a:cxn ang="0">
                    <a:pos x="32" y="97"/>
                  </a:cxn>
                  <a:cxn ang="0">
                    <a:pos x="19" y="57"/>
                  </a:cxn>
                  <a:cxn ang="0">
                    <a:pos x="10" y="27"/>
                  </a:cxn>
                  <a:cxn ang="0">
                    <a:pos x="3" y="6"/>
                  </a:cxn>
                  <a:cxn ang="0">
                    <a:pos x="0" y="0"/>
                  </a:cxn>
                  <a:cxn ang="0">
                    <a:pos x="33" y="106"/>
                  </a:cxn>
                  <a:cxn ang="0">
                    <a:pos x="61" y="203"/>
                  </a:cxn>
                  <a:cxn ang="0">
                    <a:pos x="83" y="293"/>
                  </a:cxn>
                  <a:cxn ang="0">
                    <a:pos x="101" y="375"/>
                  </a:cxn>
                  <a:cxn ang="0">
                    <a:pos x="114" y="445"/>
                  </a:cxn>
                  <a:cxn ang="0">
                    <a:pos x="123" y="502"/>
                  </a:cxn>
                  <a:cxn ang="0">
                    <a:pos x="128" y="550"/>
                  </a:cxn>
                  <a:cxn ang="0">
                    <a:pos x="132" y="584"/>
                  </a:cxn>
                  <a:cxn ang="0">
                    <a:pos x="134" y="605"/>
                  </a:cxn>
                  <a:cxn ang="0">
                    <a:pos x="135" y="614"/>
                  </a:cxn>
                  <a:cxn ang="0">
                    <a:pos x="142" y="693"/>
                  </a:cxn>
                  <a:cxn ang="0">
                    <a:pos x="147" y="762"/>
                  </a:cxn>
                  <a:cxn ang="0">
                    <a:pos x="151" y="823"/>
                  </a:cxn>
                  <a:cxn ang="0">
                    <a:pos x="152" y="877"/>
                  </a:cxn>
                  <a:cxn ang="0">
                    <a:pos x="153" y="919"/>
                  </a:cxn>
                  <a:cxn ang="0">
                    <a:pos x="153" y="956"/>
                  </a:cxn>
                  <a:cxn ang="0">
                    <a:pos x="153" y="986"/>
                  </a:cxn>
                  <a:cxn ang="0">
                    <a:pos x="153" y="1004"/>
                  </a:cxn>
                  <a:cxn ang="0">
                    <a:pos x="152" y="1016"/>
                  </a:cxn>
                  <a:cxn ang="0">
                    <a:pos x="152" y="1019"/>
                  </a:cxn>
                  <a:cxn ang="0">
                    <a:pos x="189" y="1013"/>
                  </a:cxn>
                  <a:cxn ang="0">
                    <a:pos x="189" y="1013"/>
                  </a:cxn>
                </a:cxnLst>
                <a:rect l="txL" t="txT" r="txR" b="txB"/>
                <a:pathLst>
                  <a:path w="189" h="1019">
                    <a:moveTo>
                      <a:pt x="189" y="1013"/>
                    </a:moveTo>
                    <a:lnTo>
                      <a:pt x="189" y="1013"/>
                    </a:lnTo>
                    <a:lnTo>
                      <a:pt x="185" y="932"/>
                    </a:lnTo>
                    <a:lnTo>
                      <a:pt x="178" y="850"/>
                    </a:lnTo>
                    <a:lnTo>
                      <a:pt x="171" y="768"/>
                    </a:lnTo>
                    <a:lnTo>
                      <a:pt x="161" y="690"/>
                    </a:lnTo>
                    <a:lnTo>
                      <a:pt x="151" y="620"/>
                    </a:lnTo>
                    <a:lnTo>
                      <a:pt x="142" y="557"/>
                    </a:lnTo>
                    <a:lnTo>
                      <a:pt x="134" y="502"/>
                    </a:lnTo>
                    <a:lnTo>
                      <a:pt x="127" y="460"/>
                    </a:lnTo>
                    <a:lnTo>
                      <a:pt x="123" y="432"/>
                    </a:lnTo>
                    <a:lnTo>
                      <a:pt x="120" y="423"/>
                    </a:lnTo>
                    <a:lnTo>
                      <a:pt x="109" y="369"/>
                    </a:lnTo>
                    <a:lnTo>
                      <a:pt x="94" y="312"/>
                    </a:lnTo>
                    <a:lnTo>
                      <a:pt x="78" y="254"/>
                    </a:lnTo>
                    <a:lnTo>
                      <a:pt x="62" y="197"/>
                    </a:lnTo>
                    <a:lnTo>
                      <a:pt x="47" y="145"/>
                    </a:lnTo>
                    <a:lnTo>
                      <a:pt x="32" y="97"/>
                    </a:lnTo>
                    <a:lnTo>
                      <a:pt x="19" y="57"/>
                    </a:lnTo>
                    <a:lnTo>
                      <a:pt x="10" y="27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33" y="106"/>
                    </a:lnTo>
                    <a:lnTo>
                      <a:pt x="61" y="203"/>
                    </a:lnTo>
                    <a:lnTo>
                      <a:pt x="83" y="293"/>
                    </a:lnTo>
                    <a:lnTo>
                      <a:pt x="101" y="375"/>
                    </a:lnTo>
                    <a:lnTo>
                      <a:pt x="114" y="445"/>
                    </a:lnTo>
                    <a:lnTo>
                      <a:pt x="123" y="502"/>
                    </a:lnTo>
                    <a:lnTo>
                      <a:pt x="128" y="550"/>
                    </a:lnTo>
                    <a:lnTo>
                      <a:pt x="132" y="584"/>
                    </a:lnTo>
                    <a:lnTo>
                      <a:pt x="134" y="605"/>
                    </a:lnTo>
                    <a:lnTo>
                      <a:pt x="135" y="614"/>
                    </a:lnTo>
                    <a:lnTo>
                      <a:pt x="142" y="693"/>
                    </a:lnTo>
                    <a:lnTo>
                      <a:pt x="147" y="762"/>
                    </a:lnTo>
                    <a:lnTo>
                      <a:pt x="151" y="823"/>
                    </a:lnTo>
                    <a:lnTo>
                      <a:pt x="152" y="877"/>
                    </a:lnTo>
                    <a:lnTo>
                      <a:pt x="153" y="919"/>
                    </a:lnTo>
                    <a:lnTo>
                      <a:pt x="153" y="956"/>
                    </a:lnTo>
                    <a:lnTo>
                      <a:pt x="153" y="986"/>
                    </a:lnTo>
                    <a:lnTo>
                      <a:pt x="153" y="1004"/>
                    </a:lnTo>
                    <a:lnTo>
                      <a:pt x="152" y="1016"/>
                    </a:lnTo>
                    <a:lnTo>
                      <a:pt x="152" y="1019"/>
                    </a:lnTo>
                    <a:lnTo>
                      <a:pt x="189" y="1013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2" name="Freeform 62"/>
              <p:cNvSpPr/>
              <p:nvPr/>
            </p:nvSpPr>
            <p:spPr>
              <a:xfrm>
                <a:off x="913" y="3089"/>
                <a:ext cx="189" cy="1019"/>
              </a:xfrm>
              <a:custGeom>
                <a:avLst/>
                <a:gdLst>
                  <a:gd name="txL" fmla="*/ 0 w 189"/>
                  <a:gd name="txT" fmla="*/ 0 h 1019"/>
                  <a:gd name="txR" fmla="*/ 189 w 189"/>
                  <a:gd name="txB" fmla="*/ 1019 h 1019"/>
                </a:gdLst>
                <a:ahLst/>
                <a:cxnLst>
                  <a:cxn ang="0">
                    <a:pos x="189" y="1013"/>
                  </a:cxn>
                  <a:cxn ang="0">
                    <a:pos x="189" y="1013"/>
                  </a:cxn>
                  <a:cxn ang="0">
                    <a:pos x="185" y="932"/>
                  </a:cxn>
                  <a:cxn ang="0">
                    <a:pos x="178" y="850"/>
                  </a:cxn>
                  <a:cxn ang="0">
                    <a:pos x="171" y="768"/>
                  </a:cxn>
                  <a:cxn ang="0">
                    <a:pos x="161" y="690"/>
                  </a:cxn>
                  <a:cxn ang="0">
                    <a:pos x="151" y="620"/>
                  </a:cxn>
                  <a:cxn ang="0">
                    <a:pos x="142" y="557"/>
                  </a:cxn>
                  <a:cxn ang="0">
                    <a:pos x="134" y="502"/>
                  </a:cxn>
                  <a:cxn ang="0">
                    <a:pos x="127" y="460"/>
                  </a:cxn>
                  <a:cxn ang="0">
                    <a:pos x="123" y="432"/>
                  </a:cxn>
                  <a:cxn ang="0">
                    <a:pos x="120" y="423"/>
                  </a:cxn>
                  <a:cxn ang="0">
                    <a:pos x="109" y="369"/>
                  </a:cxn>
                  <a:cxn ang="0">
                    <a:pos x="94" y="312"/>
                  </a:cxn>
                  <a:cxn ang="0">
                    <a:pos x="78" y="254"/>
                  </a:cxn>
                  <a:cxn ang="0">
                    <a:pos x="62" y="197"/>
                  </a:cxn>
                  <a:cxn ang="0">
                    <a:pos x="47" y="145"/>
                  </a:cxn>
                  <a:cxn ang="0">
                    <a:pos x="32" y="97"/>
                  </a:cxn>
                  <a:cxn ang="0">
                    <a:pos x="19" y="57"/>
                  </a:cxn>
                  <a:cxn ang="0">
                    <a:pos x="10" y="27"/>
                  </a:cxn>
                  <a:cxn ang="0">
                    <a:pos x="3" y="6"/>
                  </a:cxn>
                  <a:cxn ang="0">
                    <a:pos x="0" y="0"/>
                  </a:cxn>
                  <a:cxn ang="0">
                    <a:pos x="33" y="106"/>
                  </a:cxn>
                  <a:cxn ang="0">
                    <a:pos x="61" y="203"/>
                  </a:cxn>
                  <a:cxn ang="0">
                    <a:pos x="83" y="293"/>
                  </a:cxn>
                  <a:cxn ang="0">
                    <a:pos x="101" y="375"/>
                  </a:cxn>
                  <a:cxn ang="0">
                    <a:pos x="114" y="445"/>
                  </a:cxn>
                  <a:cxn ang="0">
                    <a:pos x="123" y="502"/>
                  </a:cxn>
                  <a:cxn ang="0">
                    <a:pos x="128" y="550"/>
                  </a:cxn>
                  <a:cxn ang="0">
                    <a:pos x="132" y="584"/>
                  </a:cxn>
                  <a:cxn ang="0">
                    <a:pos x="134" y="605"/>
                  </a:cxn>
                  <a:cxn ang="0">
                    <a:pos x="135" y="614"/>
                  </a:cxn>
                  <a:cxn ang="0">
                    <a:pos x="142" y="693"/>
                  </a:cxn>
                  <a:cxn ang="0">
                    <a:pos x="147" y="762"/>
                  </a:cxn>
                  <a:cxn ang="0">
                    <a:pos x="151" y="823"/>
                  </a:cxn>
                  <a:cxn ang="0">
                    <a:pos x="152" y="877"/>
                  </a:cxn>
                  <a:cxn ang="0">
                    <a:pos x="153" y="919"/>
                  </a:cxn>
                  <a:cxn ang="0">
                    <a:pos x="153" y="956"/>
                  </a:cxn>
                  <a:cxn ang="0">
                    <a:pos x="153" y="986"/>
                  </a:cxn>
                  <a:cxn ang="0">
                    <a:pos x="153" y="1004"/>
                  </a:cxn>
                  <a:cxn ang="0">
                    <a:pos x="152" y="1016"/>
                  </a:cxn>
                  <a:cxn ang="0">
                    <a:pos x="152" y="1019"/>
                  </a:cxn>
                  <a:cxn ang="0">
                    <a:pos x="189" y="1013"/>
                  </a:cxn>
                  <a:cxn ang="0">
                    <a:pos x="189" y="1013"/>
                  </a:cxn>
                </a:cxnLst>
                <a:rect l="txL" t="txT" r="txR" b="txB"/>
                <a:pathLst>
                  <a:path w="189" h="1019">
                    <a:moveTo>
                      <a:pt x="189" y="1013"/>
                    </a:moveTo>
                    <a:lnTo>
                      <a:pt x="189" y="1013"/>
                    </a:lnTo>
                    <a:lnTo>
                      <a:pt x="185" y="932"/>
                    </a:lnTo>
                    <a:lnTo>
                      <a:pt x="178" y="850"/>
                    </a:lnTo>
                    <a:lnTo>
                      <a:pt x="171" y="768"/>
                    </a:lnTo>
                    <a:lnTo>
                      <a:pt x="161" y="690"/>
                    </a:lnTo>
                    <a:lnTo>
                      <a:pt x="151" y="620"/>
                    </a:lnTo>
                    <a:lnTo>
                      <a:pt x="142" y="557"/>
                    </a:lnTo>
                    <a:lnTo>
                      <a:pt x="134" y="502"/>
                    </a:lnTo>
                    <a:lnTo>
                      <a:pt x="127" y="460"/>
                    </a:lnTo>
                    <a:lnTo>
                      <a:pt x="123" y="432"/>
                    </a:lnTo>
                    <a:lnTo>
                      <a:pt x="120" y="423"/>
                    </a:lnTo>
                    <a:lnTo>
                      <a:pt x="109" y="369"/>
                    </a:lnTo>
                    <a:lnTo>
                      <a:pt x="94" y="312"/>
                    </a:lnTo>
                    <a:lnTo>
                      <a:pt x="78" y="254"/>
                    </a:lnTo>
                    <a:lnTo>
                      <a:pt x="62" y="197"/>
                    </a:lnTo>
                    <a:lnTo>
                      <a:pt x="47" y="145"/>
                    </a:lnTo>
                    <a:lnTo>
                      <a:pt x="32" y="97"/>
                    </a:lnTo>
                    <a:lnTo>
                      <a:pt x="19" y="57"/>
                    </a:lnTo>
                    <a:lnTo>
                      <a:pt x="10" y="27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33" y="106"/>
                    </a:lnTo>
                    <a:lnTo>
                      <a:pt x="61" y="203"/>
                    </a:lnTo>
                    <a:lnTo>
                      <a:pt x="83" y="293"/>
                    </a:lnTo>
                    <a:lnTo>
                      <a:pt x="101" y="375"/>
                    </a:lnTo>
                    <a:lnTo>
                      <a:pt x="114" y="445"/>
                    </a:lnTo>
                    <a:lnTo>
                      <a:pt x="123" y="502"/>
                    </a:lnTo>
                    <a:lnTo>
                      <a:pt x="128" y="550"/>
                    </a:lnTo>
                    <a:lnTo>
                      <a:pt x="132" y="584"/>
                    </a:lnTo>
                    <a:lnTo>
                      <a:pt x="134" y="605"/>
                    </a:lnTo>
                    <a:lnTo>
                      <a:pt x="135" y="614"/>
                    </a:lnTo>
                    <a:lnTo>
                      <a:pt x="142" y="693"/>
                    </a:lnTo>
                    <a:lnTo>
                      <a:pt x="147" y="762"/>
                    </a:lnTo>
                    <a:lnTo>
                      <a:pt x="151" y="823"/>
                    </a:lnTo>
                    <a:lnTo>
                      <a:pt x="152" y="877"/>
                    </a:lnTo>
                    <a:lnTo>
                      <a:pt x="153" y="919"/>
                    </a:lnTo>
                    <a:lnTo>
                      <a:pt x="153" y="956"/>
                    </a:lnTo>
                    <a:lnTo>
                      <a:pt x="153" y="986"/>
                    </a:lnTo>
                    <a:lnTo>
                      <a:pt x="153" y="1004"/>
                    </a:lnTo>
                    <a:lnTo>
                      <a:pt x="152" y="1016"/>
                    </a:lnTo>
                    <a:lnTo>
                      <a:pt x="152" y="1019"/>
                    </a:lnTo>
                    <a:lnTo>
                      <a:pt x="189" y="101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3" name="Freeform 63"/>
              <p:cNvSpPr/>
              <p:nvPr/>
            </p:nvSpPr>
            <p:spPr>
              <a:xfrm>
                <a:off x="317" y="3261"/>
                <a:ext cx="178" cy="672"/>
              </a:xfrm>
              <a:custGeom>
                <a:avLst/>
                <a:gdLst>
                  <a:gd name="txL" fmla="*/ 0 w 178"/>
                  <a:gd name="txT" fmla="*/ 0 h 672"/>
                  <a:gd name="txR" fmla="*/ 178 w 178"/>
                  <a:gd name="txB" fmla="*/ 672 h 672"/>
                </a:gdLst>
                <a:ahLst/>
                <a:cxnLst>
                  <a:cxn ang="0">
                    <a:pos x="156" y="672"/>
                  </a:cxn>
                  <a:cxn ang="0">
                    <a:pos x="158" y="584"/>
                  </a:cxn>
                  <a:cxn ang="0">
                    <a:pos x="156" y="493"/>
                  </a:cxn>
                  <a:cxn ang="0">
                    <a:pos x="150" y="403"/>
                  </a:cxn>
                  <a:cxn ang="0">
                    <a:pos x="141" y="318"/>
                  </a:cxn>
                  <a:cxn ang="0">
                    <a:pos x="128" y="236"/>
                  </a:cxn>
                  <a:cxn ang="0">
                    <a:pos x="112" y="164"/>
                  </a:cxn>
                  <a:cxn ang="0">
                    <a:pos x="91" y="103"/>
                  </a:cxn>
                  <a:cxn ang="0">
                    <a:pos x="66" y="52"/>
                  </a:cxn>
                  <a:cxn ang="0">
                    <a:pos x="36" y="19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34" y="12"/>
                  </a:cxn>
                  <a:cxn ang="0">
                    <a:pos x="65" y="43"/>
                  </a:cxn>
                  <a:cxn ang="0">
                    <a:pos x="91" y="91"/>
                  </a:cxn>
                  <a:cxn ang="0">
                    <a:pos x="115" y="152"/>
                  </a:cxn>
                  <a:cxn ang="0">
                    <a:pos x="135" y="227"/>
                  </a:cxn>
                  <a:cxn ang="0">
                    <a:pos x="150" y="309"/>
                  </a:cxn>
                  <a:cxn ang="0">
                    <a:pos x="162" y="400"/>
                  </a:cxn>
                  <a:cxn ang="0">
                    <a:pos x="172" y="490"/>
                  </a:cxn>
                  <a:cxn ang="0">
                    <a:pos x="177" y="584"/>
                  </a:cxn>
                  <a:cxn ang="0">
                    <a:pos x="178" y="672"/>
                  </a:cxn>
                  <a:cxn ang="0">
                    <a:pos x="156" y="672"/>
                  </a:cxn>
                  <a:cxn ang="0">
                    <a:pos x="156" y="672"/>
                  </a:cxn>
                </a:cxnLst>
                <a:rect l="txL" t="txT" r="txR" b="txB"/>
                <a:pathLst>
                  <a:path w="178" h="672">
                    <a:moveTo>
                      <a:pt x="156" y="672"/>
                    </a:moveTo>
                    <a:lnTo>
                      <a:pt x="158" y="584"/>
                    </a:lnTo>
                    <a:lnTo>
                      <a:pt x="156" y="493"/>
                    </a:lnTo>
                    <a:lnTo>
                      <a:pt x="150" y="403"/>
                    </a:lnTo>
                    <a:lnTo>
                      <a:pt x="141" y="318"/>
                    </a:lnTo>
                    <a:lnTo>
                      <a:pt x="128" y="236"/>
                    </a:lnTo>
                    <a:lnTo>
                      <a:pt x="112" y="164"/>
                    </a:lnTo>
                    <a:lnTo>
                      <a:pt x="91" y="103"/>
                    </a:lnTo>
                    <a:lnTo>
                      <a:pt x="66" y="52"/>
                    </a:lnTo>
                    <a:lnTo>
                      <a:pt x="36" y="19"/>
                    </a:lnTo>
                    <a:lnTo>
                      <a:pt x="3" y="3"/>
                    </a:lnTo>
                    <a:lnTo>
                      <a:pt x="0" y="0"/>
                    </a:lnTo>
                    <a:lnTo>
                      <a:pt x="34" y="12"/>
                    </a:lnTo>
                    <a:lnTo>
                      <a:pt x="65" y="43"/>
                    </a:lnTo>
                    <a:lnTo>
                      <a:pt x="91" y="91"/>
                    </a:lnTo>
                    <a:lnTo>
                      <a:pt x="115" y="152"/>
                    </a:lnTo>
                    <a:lnTo>
                      <a:pt x="135" y="227"/>
                    </a:lnTo>
                    <a:lnTo>
                      <a:pt x="150" y="309"/>
                    </a:lnTo>
                    <a:lnTo>
                      <a:pt x="162" y="400"/>
                    </a:lnTo>
                    <a:lnTo>
                      <a:pt x="172" y="490"/>
                    </a:lnTo>
                    <a:lnTo>
                      <a:pt x="177" y="584"/>
                    </a:lnTo>
                    <a:lnTo>
                      <a:pt x="178" y="672"/>
                    </a:lnTo>
                    <a:lnTo>
                      <a:pt x="156" y="672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4" name="Freeform 64"/>
              <p:cNvSpPr/>
              <p:nvPr/>
            </p:nvSpPr>
            <p:spPr>
              <a:xfrm>
                <a:off x="317" y="3261"/>
                <a:ext cx="178" cy="672"/>
              </a:xfrm>
              <a:custGeom>
                <a:avLst/>
                <a:gdLst>
                  <a:gd name="txL" fmla="*/ 0 w 178"/>
                  <a:gd name="txT" fmla="*/ 0 h 672"/>
                  <a:gd name="txR" fmla="*/ 178 w 178"/>
                  <a:gd name="txB" fmla="*/ 672 h 672"/>
                </a:gdLst>
                <a:ahLst/>
                <a:cxnLst>
                  <a:cxn ang="0">
                    <a:pos x="156" y="672"/>
                  </a:cxn>
                  <a:cxn ang="0">
                    <a:pos x="158" y="584"/>
                  </a:cxn>
                  <a:cxn ang="0">
                    <a:pos x="156" y="493"/>
                  </a:cxn>
                  <a:cxn ang="0">
                    <a:pos x="150" y="403"/>
                  </a:cxn>
                  <a:cxn ang="0">
                    <a:pos x="141" y="318"/>
                  </a:cxn>
                  <a:cxn ang="0">
                    <a:pos x="128" y="236"/>
                  </a:cxn>
                  <a:cxn ang="0">
                    <a:pos x="112" y="164"/>
                  </a:cxn>
                  <a:cxn ang="0">
                    <a:pos x="91" y="103"/>
                  </a:cxn>
                  <a:cxn ang="0">
                    <a:pos x="66" y="52"/>
                  </a:cxn>
                  <a:cxn ang="0">
                    <a:pos x="36" y="19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34" y="12"/>
                  </a:cxn>
                  <a:cxn ang="0">
                    <a:pos x="65" y="43"/>
                  </a:cxn>
                  <a:cxn ang="0">
                    <a:pos x="91" y="91"/>
                  </a:cxn>
                  <a:cxn ang="0">
                    <a:pos x="115" y="152"/>
                  </a:cxn>
                  <a:cxn ang="0">
                    <a:pos x="135" y="227"/>
                  </a:cxn>
                  <a:cxn ang="0">
                    <a:pos x="150" y="309"/>
                  </a:cxn>
                  <a:cxn ang="0">
                    <a:pos x="162" y="400"/>
                  </a:cxn>
                  <a:cxn ang="0">
                    <a:pos x="172" y="490"/>
                  </a:cxn>
                  <a:cxn ang="0">
                    <a:pos x="177" y="584"/>
                  </a:cxn>
                  <a:cxn ang="0">
                    <a:pos x="178" y="672"/>
                  </a:cxn>
                  <a:cxn ang="0">
                    <a:pos x="156" y="672"/>
                  </a:cxn>
                  <a:cxn ang="0">
                    <a:pos x="156" y="672"/>
                  </a:cxn>
                </a:cxnLst>
                <a:rect l="txL" t="txT" r="txR" b="txB"/>
                <a:pathLst>
                  <a:path w="178" h="672">
                    <a:moveTo>
                      <a:pt x="156" y="672"/>
                    </a:moveTo>
                    <a:lnTo>
                      <a:pt x="158" y="584"/>
                    </a:lnTo>
                    <a:lnTo>
                      <a:pt x="156" y="493"/>
                    </a:lnTo>
                    <a:lnTo>
                      <a:pt x="150" y="403"/>
                    </a:lnTo>
                    <a:lnTo>
                      <a:pt x="141" y="318"/>
                    </a:lnTo>
                    <a:lnTo>
                      <a:pt x="128" y="236"/>
                    </a:lnTo>
                    <a:lnTo>
                      <a:pt x="112" y="164"/>
                    </a:lnTo>
                    <a:lnTo>
                      <a:pt x="91" y="103"/>
                    </a:lnTo>
                    <a:lnTo>
                      <a:pt x="66" y="52"/>
                    </a:lnTo>
                    <a:lnTo>
                      <a:pt x="36" y="19"/>
                    </a:lnTo>
                    <a:lnTo>
                      <a:pt x="3" y="3"/>
                    </a:lnTo>
                    <a:lnTo>
                      <a:pt x="0" y="0"/>
                    </a:lnTo>
                    <a:lnTo>
                      <a:pt x="34" y="12"/>
                    </a:lnTo>
                    <a:lnTo>
                      <a:pt x="65" y="43"/>
                    </a:lnTo>
                    <a:lnTo>
                      <a:pt x="91" y="91"/>
                    </a:lnTo>
                    <a:lnTo>
                      <a:pt x="115" y="152"/>
                    </a:lnTo>
                    <a:lnTo>
                      <a:pt x="135" y="227"/>
                    </a:lnTo>
                    <a:lnTo>
                      <a:pt x="150" y="309"/>
                    </a:lnTo>
                    <a:lnTo>
                      <a:pt x="162" y="400"/>
                    </a:lnTo>
                    <a:lnTo>
                      <a:pt x="172" y="490"/>
                    </a:lnTo>
                    <a:lnTo>
                      <a:pt x="177" y="584"/>
                    </a:lnTo>
                    <a:lnTo>
                      <a:pt x="178" y="672"/>
                    </a:lnTo>
                    <a:lnTo>
                      <a:pt x="156" y="672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5" name="Freeform 65"/>
              <p:cNvSpPr/>
              <p:nvPr/>
            </p:nvSpPr>
            <p:spPr>
              <a:xfrm>
                <a:off x="667" y="3249"/>
                <a:ext cx="97" cy="681"/>
              </a:xfrm>
              <a:custGeom>
                <a:avLst/>
                <a:gdLst>
                  <a:gd name="txL" fmla="*/ 0 w 97"/>
                  <a:gd name="txT" fmla="*/ 0 h 681"/>
                  <a:gd name="txR" fmla="*/ 97 w 97"/>
                  <a:gd name="txB" fmla="*/ 681 h 681"/>
                </a:gdLst>
                <a:ahLst/>
                <a:cxnLst>
                  <a:cxn ang="0">
                    <a:pos x="96" y="681"/>
                  </a:cxn>
                  <a:cxn ang="0">
                    <a:pos x="97" y="681"/>
                  </a:cxn>
                  <a:cxn ang="0">
                    <a:pos x="96" y="629"/>
                  </a:cxn>
                  <a:cxn ang="0">
                    <a:pos x="93" y="575"/>
                  </a:cxn>
                  <a:cxn ang="0">
                    <a:pos x="91" y="521"/>
                  </a:cxn>
                  <a:cxn ang="0">
                    <a:pos x="87" y="469"/>
                  </a:cxn>
                  <a:cxn ang="0">
                    <a:pos x="81" y="421"/>
                  </a:cxn>
                  <a:cxn ang="0">
                    <a:pos x="78" y="378"/>
                  </a:cxn>
                  <a:cxn ang="0">
                    <a:pos x="74" y="342"/>
                  </a:cxn>
                  <a:cxn ang="0">
                    <a:pos x="70" y="315"/>
                  </a:cxn>
                  <a:cxn ang="0">
                    <a:pos x="68" y="300"/>
                  </a:cxn>
                  <a:cxn ang="0">
                    <a:pos x="67" y="291"/>
                  </a:cxn>
                  <a:cxn ang="0">
                    <a:pos x="60" y="254"/>
                  </a:cxn>
                  <a:cxn ang="0">
                    <a:pos x="52" y="215"/>
                  </a:cxn>
                  <a:cxn ang="0">
                    <a:pos x="43" y="176"/>
                  </a:cxn>
                  <a:cxn ang="0">
                    <a:pos x="34" y="136"/>
                  </a:cxn>
                  <a:cxn ang="0">
                    <a:pos x="26" y="100"/>
                  </a:cxn>
                  <a:cxn ang="0">
                    <a:pos x="17" y="70"/>
                  </a:cxn>
                  <a:cxn ang="0">
                    <a:pos x="10" y="43"/>
                  </a:cxn>
                  <a:cxn ang="0">
                    <a:pos x="5" y="18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18" y="76"/>
                  </a:cxn>
                  <a:cxn ang="0">
                    <a:pos x="34" y="142"/>
                  </a:cxn>
                  <a:cxn ang="0">
                    <a:pos x="46" y="203"/>
                  </a:cxn>
                  <a:cxn ang="0">
                    <a:pos x="55" y="257"/>
                  </a:cxn>
                  <a:cxn ang="0">
                    <a:pos x="62" y="303"/>
                  </a:cxn>
                  <a:cxn ang="0">
                    <a:pos x="66" y="342"/>
                  </a:cxn>
                  <a:cxn ang="0">
                    <a:pos x="68" y="375"/>
                  </a:cxn>
                  <a:cxn ang="0">
                    <a:pos x="71" y="397"/>
                  </a:cxn>
                  <a:cxn ang="0">
                    <a:pos x="71" y="412"/>
                  </a:cxn>
                  <a:cxn ang="0">
                    <a:pos x="71" y="415"/>
                  </a:cxn>
                  <a:cxn ang="0">
                    <a:pos x="74" y="469"/>
                  </a:cxn>
                  <a:cxn ang="0">
                    <a:pos x="75" y="514"/>
                  </a:cxn>
                  <a:cxn ang="0">
                    <a:pos x="76" y="554"/>
                  </a:cxn>
                  <a:cxn ang="0">
                    <a:pos x="76" y="587"/>
                  </a:cxn>
                  <a:cxn ang="0">
                    <a:pos x="76" y="617"/>
                  </a:cxn>
                  <a:cxn ang="0">
                    <a:pos x="75" y="641"/>
                  </a:cxn>
                  <a:cxn ang="0">
                    <a:pos x="74" y="660"/>
                  </a:cxn>
                  <a:cxn ang="0">
                    <a:pos x="74" y="672"/>
                  </a:cxn>
                  <a:cxn ang="0">
                    <a:pos x="72" y="681"/>
                  </a:cxn>
                  <a:cxn ang="0">
                    <a:pos x="72" y="681"/>
                  </a:cxn>
                  <a:cxn ang="0">
                    <a:pos x="97" y="681"/>
                  </a:cxn>
                  <a:cxn ang="0">
                    <a:pos x="97" y="681"/>
                  </a:cxn>
                  <a:cxn ang="0">
                    <a:pos x="96" y="681"/>
                  </a:cxn>
                </a:cxnLst>
                <a:rect l="txL" t="txT" r="txR" b="txB"/>
                <a:pathLst>
                  <a:path w="97" h="681">
                    <a:moveTo>
                      <a:pt x="96" y="681"/>
                    </a:moveTo>
                    <a:lnTo>
                      <a:pt x="97" y="681"/>
                    </a:lnTo>
                    <a:lnTo>
                      <a:pt x="96" y="629"/>
                    </a:lnTo>
                    <a:lnTo>
                      <a:pt x="93" y="575"/>
                    </a:lnTo>
                    <a:lnTo>
                      <a:pt x="91" y="521"/>
                    </a:lnTo>
                    <a:lnTo>
                      <a:pt x="87" y="469"/>
                    </a:lnTo>
                    <a:lnTo>
                      <a:pt x="81" y="421"/>
                    </a:lnTo>
                    <a:lnTo>
                      <a:pt x="78" y="378"/>
                    </a:lnTo>
                    <a:lnTo>
                      <a:pt x="74" y="342"/>
                    </a:lnTo>
                    <a:lnTo>
                      <a:pt x="70" y="315"/>
                    </a:lnTo>
                    <a:lnTo>
                      <a:pt x="68" y="300"/>
                    </a:lnTo>
                    <a:lnTo>
                      <a:pt x="67" y="291"/>
                    </a:lnTo>
                    <a:lnTo>
                      <a:pt x="60" y="254"/>
                    </a:lnTo>
                    <a:lnTo>
                      <a:pt x="52" y="215"/>
                    </a:lnTo>
                    <a:lnTo>
                      <a:pt x="43" y="176"/>
                    </a:lnTo>
                    <a:lnTo>
                      <a:pt x="34" y="136"/>
                    </a:lnTo>
                    <a:lnTo>
                      <a:pt x="26" y="100"/>
                    </a:lnTo>
                    <a:lnTo>
                      <a:pt x="17" y="70"/>
                    </a:lnTo>
                    <a:lnTo>
                      <a:pt x="10" y="43"/>
                    </a:lnTo>
                    <a:lnTo>
                      <a:pt x="5" y="18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18" y="76"/>
                    </a:lnTo>
                    <a:lnTo>
                      <a:pt x="34" y="142"/>
                    </a:lnTo>
                    <a:lnTo>
                      <a:pt x="46" y="203"/>
                    </a:lnTo>
                    <a:lnTo>
                      <a:pt x="55" y="257"/>
                    </a:lnTo>
                    <a:lnTo>
                      <a:pt x="62" y="303"/>
                    </a:lnTo>
                    <a:lnTo>
                      <a:pt x="66" y="342"/>
                    </a:lnTo>
                    <a:lnTo>
                      <a:pt x="68" y="375"/>
                    </a:lnTo>
                    <a:lnTo>
                      <a:pt x="71" y="397"/>
                    </a:lnTo>
                    <a:lnTo>
                      <a:pt x="71" y="412"/>
                    </a:lnTo>
                    <a:lnTo>
                      <a:pt x="71" y="415"/>
                    </a:lnTo>
                    <a:lnTo>
                      <a:pt x="74" y="469"/>
                    </a:lnTo>
                    <a:lnTo>
                      <a:pt x="75" y="514"/>
                    </a:lnTo>
                    <a:lnTo>
                      <a:pt x="76" y="554"/>
                    </a:lnTo>
                    <a:lnTo>
                      <a:pt x="76" y="587"/>
                    </a:lnTo>
                    <a:lnTo>
                      <a:pt x="76" y="617"/>
                    </a:lnTo>
                    <a:lnTo>
                      <a:pt x="75" y="641"/>
                    </a:lnTo>
                    <a:lnTo>
                      <a:pt x="74" y="660"/>
                    </a:lnTo>
                    <a:lnTo>
                      <a:pt x="74" y="672"/>
                    </a:lnTo>
                    <a:lnTo>
                      <a:pt x="72" y="681"/>
                    </a:lnTo>
                    <a:lnTo>
                      <a:pt x="97" y="681"/>
                    </a:lnTo>
                    <a:lnTo>
                      <a:pt x="96" y="681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6" name="Freeform 66"/>
              <p:cNvSpPr/>
              <p:nvPr/>
            </p:nvSpPr>
            <p:spPr>
              <a:xfrm>
                <a:off x="667" y="3249"/>
                <a:ext cx="97" cy="681"/>
              </a:xfrm>
              <a:custGeom>
                <a:avLst/>
                <a:gdLst>
                  <a:gd name="txL" fmla="*/ 0 w 97"/>
                  <a:gd name="txT" fmla="*/ 0 h 681"/>
                  <a:gd name="txR" fmla="*/ 97 w 97"/>
                  <a:gd name="txB" fmla="*/ 681 h 681"/>
                </a:gdLst>
                <a:ahLst/>
                <a:cxnLst>
                  <a:cxn ang="0">
                    <a:pos x="96" y="681"/>
                  </a:cxn>
                  <a:cxn ang="0">
                    <a:pos x="97" y="681"/>
                  </a:cxn>
                  <a:cxn ang="0">
                    <a:pos x="96" y="629"/>
                  </a:cxn>
                  <a:cxn ang="0">
                    <a:pos x="93" y="575"/>
                  </a:cxn>
                  <a:cxn ang="0">
                    <a:pos x="91" y="521"/>
                  </a:cxn>
                  <a:cxn ang="0">
                    <a:pos x="87" y="469"/>
                  </a:cxn>
                  <a:cxn ang="0">
                    <a:pos x="81" y="421"/>
                  </a:cxn>
                  <a:cxn ang="0">
                    <a:pos x="78" y="378"/>
                  </a:cxn>
                  <a:cxn ang="0">
                    <a:pos x="74" y="342"/>
                  </a:cxn>
                  <a:cxn ang="0">
                    <a:pos x="70" y="315"/>
                  </a:cxn>
                  <a:cxn ang="0">
                    <a:pos x="68" y="300"/>
                  </a:cxn>
                  <a:cxn ang="0">
                    <a:pos x="67" y="291"/>
                  </a:cxn>
                  <a:cxn ang="0">
                    <a:pos x="60" y="254"/>
                  </a:cxn>
                  <a:cxn ang="0">
                    <a:pos x="52" y="215"/>
                  </a:cxn>
                  <a:cxn ang="0">
                    <a:pos x="43" y="176"/>
                  </a:cxn>
                  <a:cxn ang="0">
                    <a:pos x="34" y="136"/>
                  </a:cxn>
                  <a:cxn ang="0">
                    <a:pos x="26" y="100"/>
                  </a:cxn>
                  <a:cxn ang="0">
                    <a:pos x="17" y="70"/>
                  </a:cxn>
                  <a:cxn ang="0">
                    <a:pos x="10" y="43"/>
                  </a:cxn>
                  <a:cxn ang="0">
                    <a:pos x="5" y="18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18" y="76"/>
                  </a:cxn>
                  <a:cxn ang="0">
                    <a:pos x="34" y="142"/>
                  </a:cxn>
                  <a:cxn ang="0">
                    <a:pos x="46" y="203"/>
                  </a:cxn>
                  <a:cxn ang="0">
                    <a:pos x="55" y="257"/>
                  </a:cxn>
                  <a:cxn ang="0">
                    <a:pos x="62" y="303"/>
                  </a:cxn>
                  <a:cxn ang="0">
                    <a:pos x="66" y="342"/>
                  </a:cxn>
                  <a:cxn ang="0">
                    <a:pos x="68" y="375"/>
                  </a:cxn>
                  <a:cxn ang="0">
                    <a:pos x="71" y="397"/>
                  </a:cxn>
                  <a:cxn ang="0">
                    <a:pos x="71" y="412"/>
                  </a:cxn>
                  <a:cxn ang="0">
                    <a:pos x="71" y="415"/>
                  </a:cxn>
                  <a:cxn ang="0">
                    <a:pos x="74" y="469"/>
                  </a:cxn>
                  <a:cxn ang="0">
                    <a:pos x="75" y="514"/>
                  </a:cxn>
                  <a:cxn ang="0">
                    <a:pos x="76" y="554"/>
                  </a:cxn>
                  <a:cxn ang="0">
                    <a:pos x="76" y="587"/>
                  </a:cxn>
                  <a:cxn ang="0">
                    <a:pos x="76" y="617"/>
                  </a:cxn>
                  <a:cxn ang="0">
                    <a:pos x="75" y="641"/>
                  </a:cxn>
                  <a:cxn ang="0">
                    <a:pos x="74" y="660"/>
                  </a:cxn>
                  <a:cxn ang="0">
                    <a:pos x="74" y="672"/>
                  </a:cxn>
                  <a:cxn ang="0">
                    <a:pos x="72" y="681"/>
                  </a:cxn>
                  <a:cxn ang="0">
                    <a:pos x="72" y="681"/>
                  </a:cxn>
                  <a:cxn ang="0">
                    <a:pos x="97" y="681"/>
                  </a:cxn>
                  <a:cxn ang="0">
                    <a:pos x="97" y="681"/>
                  </a:cxn>
                </a:cxnLst>
                <a:rect l="txL" t="txT" r="txR" b="txB"/>
                <a:pathLst>
                  <a:path w="97" h="681">
                    <a:moveTo>
                      <a:pt x="96" y="681"/>
                    </a:moveTo>
                    <a:lnTo>
                      <a:pt x="97" y="681"/>
                    </a:lnTo>
                    <a:lnTo>
                      <a:pt x="96" y="629"/>
                    </a:lnTo>
                    <a:lnTo>
                      <a:pt x="93" y="575"/>
                    </a:lnTo>
                    <a:lnTo>
                      <a:pt x="91" y="521"/>
                    </a:lnTo>
                    <a:lnTo>
                      <a:pt x="87" y="469"/>
                    </a:lnTo>
                    <a:lnTo>
                      <a:pt x="81" y="421"/>
                    </a:lnTo>
                    <a:lnTo>
                      <a:pt x="78" y="378"/>
                    </a:lnTo>
                    <a:lnTo>
                      <a:pt x="74" y="342"/>
                    </a:lnTo>
                    <a:lnTo>
                      <a:pt x="70" y="315"/>
                    </a:lnTo>
                    <a:lnTo>
                      <a:pt x="68" y="300"/>
                    </a:lnTo>
                    <a:lnTo>
                      <a:pt x="67" y="291"/>
                    </a:lnTo>
                    <a:lnTo>
                      <a:pt x="60" y="254"/>
                    </a:lnTo>
                    <a:lnTo>
                      <a:pt x="52" y="215"/>
                    </a:lnTo>
                    <a:lnTo>
                      <a:pt x="43" y="176"/>
                    </a:lnTo>
                    <a:lnTo>
                      <a:pt x="34" y="136"/>
                    </a:lnTo>
                    <a:lnTo>
                      <a:pt x="26" y="100"/>
                    </a:lnTo>
                    <a:lnTo>
                      <a:pt x="17" y="70"/>
                    </a:lnTo>
                    <a:lnTo>
                      <a:pt x="10" y="43"/>
                    </a:lnTo>
                    <a:lnTo>
                      <a:pt x="5" y="18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18" y="76"/>
                    </a:lnTo>
                    <a:lnTo>
                      <a:pt x="34" y="142"/>
                    </a:lnTo>
                    <a:lnTo>
                      <a:pt x="46" y="203"/>
                    </a:lnTo>
                    <a:lnTo>
                      <a:pt x="55" y="257"/>
                    </a:lnTo>
                    <a:lnTo>
                      <a:pt x="62" y="303"/>
                    </a:lnTo>
                    <a:lnTo>
                      <a:pt x="66" y="342"/>
                    </a:lnTo>
                    <a:lnTo>
                      <a:pt x="68" y="375"/>
                    </a:lnTo>
                    <a:lnTo>
                      <a:pt x="71" y="397"/>
                    </a:lnTo>
                    <a:lnTo>
                      <a:pt x="71" y="412"/>
                    </a:lnTo>
                    <a:lnTo>
                      <a:pt x="71" y="415"/>
                    </a:lnTo>
                    <a:lnTo>
                      <a:pt x="74" y="469"/>
                    </a:lnTo>
                    <a:lnTo>
                      <a:pt x="75" y="514"/>
                    </a:lnTo>
                    <a:lnTo>
                      <a:pt x="76" y="554"/>
                    </a:lnTo>
                    <a:lnTo>
                      <a:pt x="76" y="587"/>
                    </a:lnTo>
                    <a:lnTo>
                      <a:pt x="76" y="617"/>
                    </a:lnTo>
                    <a:lnTo>
                      <a:pt x="75" y="641"/>
                    </a:lnTo>
                    <a:lnTo>
                      <a:pt x="74" y="660"/>
                    </a:lnTo>
                    <a:lnTo>
                      <a:pt x="74" y="672"/>
                    </a:lnTo>
                    <a:lnTo>
                      <a:pt x="72" y="681"/>
                    </a:lnTo>
                    <a:lnTo>
                      <a:pt x="97" y="681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7" name="Freeform 67"/>
              <p:cNvSpPr/>
              <p:nvPr/>
            </p:nvSpPr>
            <p:spPr>
              <a:xfrm>
                <a:off x="146" y="3358"/>
                <a:ext cx="178" cy="675"/>
              </a:xfrm>
              <a:custGeom>
                <a:avLst/>
                <a:gdLst>
                  <a:gd name="txL" fmla="*/ 0 w 178"/>
                  <a:gd name="txT" fmla="*/ 0 h 675"/>
                  <a:gd name="txR" fmla="*/ 178 w 178"/>
                  <a:gd name="txB" fmla="*/ 675 h 675"/>
                </a:gdLst>
                <a:ahLst/>
                <a:cxnLst>
                  <a:cxn ang="0">
                    <a:pos x="157" y="672"/>
                  </a:cxn>
                  <a:cxn ang="0">
                    <a:pos x="158" y="584"/>
                  </a:cxn>
                  <a:cxn ang="0">
                    <a:pos x="157" y="493"/>
                  </a:cxn>
                  <a:cxn ang="0">
                    <a:pos x="151" y="405"/>
                  </a:cxn>
                  <a:cxn ang="0">
                    <a:pos x="142" y="318"/>
                  </a:cxn>
                  <a:cxn ang="0">
                    <a:pos x="129" y="239"/>
                  </a:cxn>
                  <a:cxn ang="0">
                    <a:pos x="112" y="167"/>
                  </a:cxn>
                  <a:cxn ang="0">
                    <a:pos x="91" y="103"/>
                  </a:cxn>
                  <a:cxn ang="0">
                    <a:pos x="66" y="55"/>
                  </a:cxn>
                  <a:cxn ang="0">
                    <a:pos x="37" y="21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2"/>
                  </a:cxn>
                  <a:cxn ang="0">
                    <a:pos x="64" y="43"/>
                  </a:cxn>
                  <a:cxn ang="0">
                    <a:pos x="92" y="91"/>
                  </a:cxn>
                  <a:cxn ang="0">
                    <a:pos x="114" y="154"/>
                  </a:cxn>
                  <a:cxn ang="0">
                    <a:pos x="134" y="227"/>
                  </a:cxn>
                  <a:cxn ang="0">
                    <a:pos x="150" y="312"/>
                  </a:cxn>
                  <a:cxn ang="0">
                    <a:pos x="162" y="399"/>
                  </a:cxn>
                  <a:cxn ang="0">
                    <a:pos x="171" y="490"/>
                  </a:cxn>
                  <a:cxn ang="0">
                    <a:pos x="176" y="584"/>
                  </a:cxn>
                  <a:cxn ang="0">
                    <a:pos x="178" y="675"/>
                  </a:cxn>
                  <a:cxn ang="0">
                    <a:pos x="157" y="675"/>
                  </a:cxn>
                  <a:cxn ang="0">
                    <a:pos x="157" y="675"/>
                  </a:cxn>
                  <a:cxn ang="0">
                    <a:pos x="157" y="672"/>
                  </a:cxn>
                </a:cxnLst>
                <a:rect l="txL" t="txT" r="txR" b="txB"/>
                <a:pathLst>
                  <a:path w="178" h="675">
                    <a:moveTo>
                      <a:pt x="157" y="672"/>
                    </a:moveTo>
                    <a:lnTo>
                      <a:pt x="158" y="584"/>
                    </a:lnTo>
                    <a:lnTo>
                      <a:pt x="157" y="493"/>
                    </a:lnTo>
                    <a:lnTo>
                      <a:pt x="151" y="405"/>
                    </a:lnTo>
                    <a:lnTo>
                      <a:pt x="142" y="318"/>
                    </a:lnTo>
                    <a:lnTo>
                      <a:pt x="129" y="239"/>
                    </a:lnTo>
                    <a:lnTo>
                      <a:pt x="112" y="167"/>
                    </a:lnTo>
                    <a:lnTo>
                      <a:pt x="91" y="103"/>
                    </a:lnTo>
                    <a:lnTo>
                      <a:pt x="66" y="55"/>
                    </a:lnTo>
                    <a:lnTo>
                      <a:pt x="37" y="21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2"/>
                    </a:lnTo>
                    <a:lnTo>
                      <a:pt x="64" y="43"/>
                    </a:lnTo>
                    <a:lnTo>
                      <a:pt x="92" y="91"/>
                    </a:lnTo>
                    <a:lnTo>
                      <a:pt x="114" y="154"/>
                    </a:lnTo>
                    <a:lnTo>
                      <a:pt x="134" y="227"/>
                    </a:lnTo>
                    <a:lnTo>
                      <a:pt x="150" y="312"/>
                    </a:lnTo>
                    <a:lnTo>
                      <a:pt x="162" y="399"/>
                    </a:lnTo>
                    <a:lnTo>
                      <a:pt x="171" y="490"/>
                    </a:lnTo>
                    <a:lnTo>
                      <a:pt x="176" y="584"/>
                    </a:lnTo>
                    <a:lnTo>
                      <a:pt x="178" y="675"/>
                    </a:lnTo>
                    <a:lnTo>
                      <a:pt x="157" y="675"/>
                    </a:lnTo>
                    <a:lnTo>
                      <a:pt x="157" y="672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8" name="Freeform 68"/>
              <p:cNvSpPr/>
              <p:nvPr/>
            </p:nvSpPr>
            <p:spPr>
              <a:xfrm>
                <a:off x="146" y="3358"/>
                <a:ext cx="178" cy="675"/>
              </a:xfrm>
              <a:custGeom>
                <a:avLst/>
                <a:gdLst>
                  <a:gd name="txL" fmla="*/ 0 w 178"/>
                  <a:gd name="txT" fmla="*/ 0 h 675"/>
                  <a:gd name="txR" fmla="*/ 178 w 178"/>
                  <a:gd name="txB" fmla="*/ 675 h 675"/>
                </a:gdLst>
                <a:ahLst/>
                <a:cxnLst>
                  <a:cxn ang="0">
                    <a:pos x="157" y="672"/>
                  </a:cxn>
                  <a:cxn ang="0">
                    <a:pos x="158" y="584"/>
                  </a:cxn>
                  <a:cxn ang="0">
                    <a:pos x="157" y="493"/>
                  </a:cxn>
                  <a:cxn ang="0">
                    <a:pos x="151" y="405"/>
                  </a:cxn>
                  <a:cxn ang="0">
                    <a:pos x="142" y="318"/>
                  </a:cxn>
                  <a:cxn ang="0">
                    <a:pos x="129" y="239"/>
                  </a:cxn>
                  <a:cxn ang="0">
                    <a:pos x="112" y="167"/>
                  </a:cxn>
                  <a:cxn ang="0">
                    <a:pos x="91" y="103"/>
                  </a:cxn>
                  <a:cxn ang="0">
                    <a:pos x="66" y="55"/>
                  </a:cxn>
                  <a:cxn ang="0">
                    <a:pos x="37" y="21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2"/>
                  </a:cxn>
                  <a:cxn ang="0">
                    <a:pos x="64" y="43"/>
                  </a:cxn>
                  <a:cxn ang="0">
                    <a:pos x="92" y="91"/>
                  </a:cxn>
                  <a:cxn ang="0">
                    <a:pos x="114" y="154"/>
                  </a:cxn>
                  <a:cxn ang="0">
                    <a:pos x="134" y="227"/>
                  </a:cxn>
                  <a:cxn ang="0">
                    <a:pos x="150" y="312"/>
                  </a:cxn>
                  <a:cxn ang="0">
                    <a:pos x="162" y="399"/>
                  </a:cxn>
                  <a:cxn ang="0">
                    <a:pos x="171" y="490"/>
                  </a:cxn>
                  <a:cxn ang="0">
                    <a:pos x="176" y="584"/>
                  </a:cxn>
                  <a:cxn ang="0">
                    <a:pos x="178" y="675"/>
                  </a:cxn>
                  <a:cxn ang="0">
                    <a:pos x="157" y="675"/>
                  </a:cxn>
                  <a:cxn ang="0">
                    <a:pos x="157" y="675"/>
                  </a:cxn>
                </a:cxnLst>
                <a:rect l="txL" t="txT" r="txR" b="txB"/>
                <a:pathLst>
                  <a:path w="178" h="675">
                    <a:moveTo>
                      <a:pt x="157" y="672"/>
                    </a:moveTo>
                    <a:lnTo>
                      <a:pt x="158" y="584"/>
                    </a:lnTo>
                    <a:lnTo>
                      <a:pt x="157" y="493"/>
                    </a:lnTo>
                    <a:lnTo>
                      <a:pt x="151" y="405"/>
                    </a:lnTo>
                    <a:lnTo>
                      <a:pt x="142" y="318"/>
                    </a:lnTo>
                    <a:lnTo>
                      <a:pt x="129" y="239"/>
                    </a:lnTo>
                    <a:lnTo>
                      <a:pt x="112" y="167"/>
                    </a:lnTo>
                    <a:lnTo>
                      <a:pt x="91" y="103"/>
                    </a:lnTo>
                    <a:lnTo>
                      <a:pt x="66" y="55"/>
                    </a:lnTo>
                    <a:lnTo>
                      <a:pt x="37" y="21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2"/>
                    </a:lnTo>
                    <a:lnTo>
                      <a:pt x="64" y="43"/>
                    </a:lnTo>
                    <a:lnTo>
                      <a:pt x="92" y="91"/>
                    </a:lnTo>
                    <a:lnTo>
                      <a:pt x="114" y="154"/>
                    </a:lnTo>
                    <a:lnTo>
                      <a:pt x="134" y="227"/>
                    </a:lnTo>
                    <a:lnTo>
                      <a:pt x="150" y="312"/>
                    </a:lnTo>
                    <a:lnTo>
                      <a:pt x="162" y="399"/>
                    </a:lnTo>
                    <a:lnTo>
                      <a:pt x="171" y="490"/>
                    </a:lnTo>
                    <a:lnTo>
                      <a:pt x="176" y="584"/>
                    </a:lnTo>
                    <a:lnTo>
                      <a:pt x="178" y="675"/>
                    </a:lnTo>
                    <a:lnTo>
                      <a:pt x="157" y="675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79" name="Freeform 69"/>
              <p:cNvSpPr/>
              <p:nvPr/>
            </p:nvSpPr>
            <p:spPr>
              <a:xfrm>
                <a:off x="495" y="3349"/>
                <a:ext cx="98" cy="681"/>
              </a:xfrm>
              <a:custGeom>
                <a:avLst/>
                <a:gdLst>
                  <a:gd name="txL" fmla="*/ 0 w 98"/>
                  <a:gd name="txT" fmla="*/ 0 h 681"/>
                  <a:gd name="txR" fmla="*/ 98 w 98"/>
                  <a:gd name="txB" fmla="*/ 681 h 681"/>
                </a:gdLst>
                <a:ahLst/>
                <a:cxnLst>
                  <a:cxn ang="0">
                    <a:pos x="98" y="678"/>
                  </a:cxn>
                  <a:cxn ang="0">
                    <a:pos x="98" y="681"/>
                  </a:cxn>
                  <a:cxn ang="0">
                    <a:pos x="96" y="626"/>
                  </a:cxn>
                  <a:cxn ang="0">
                    <a:pos x="95" y="572"/>
                  </a:cxn>
                  <a:cxn ang="0">
                    <a:pos x="91" y="520"/>
                  </a:cxn>
                  <a:cxn ang="0">
                    <a:pos x="87" y="469"/>
                  </a:cxn>
                  <a:cxn ang="0">
                    <a:pos x="83" y="421"/>
                  </a:cxn>
                  <a:cxn ang="0">
                    <a:pos x="78" y="378"/>
                  </a:cxn>
                  <a:cxn ang="0">
                    <a:pos x="74" y="342"/>
                  </a:cxn>
                  <a:cxn ang="0">
                    <a:pos x="71" y="315"/>
                  </a:cxn>
                  <a:cxn ang="0">
                    <a:pos x="69" y="297"/>
                  </a:cxn>
                  <a:cxn ang="0">
                    <a:pos x="69" y="290"/>
                  </a:cxn>
                  <a:cxn ang="0">
                    <a:pos x="61" y="251"/>
                  </a:cxn>
                  <a:cxn ang="0">
                    <a:pos x="53" y="215"/>
                  </a:cxn>
                  <a:cxn ang="0">
                    <a:pos x="45" y="176"/>
                  </a:cxn>
                  <a:cxn ang="0">
                    <a:pos x="36" y="136"/>
                  </a:cxn>
                  <a:cxn ang="0">
                    <a:pos x="27" y="100"/>
                  </a:cxn>
                  <a:cxn ang="0">
                    <a:pos x="19" y="67"/>
                  </a:cxn>
                  <a:cxn ang="0">
                    <a:pos x="12" y="39"/>
                  </a:cxn>
                  <a:cxn ang="0">
                    <a:pos x="5" y="18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0" y="73"/>
                  </a:cxn>
                  <a:cxn ang="0">
                    <a:pos x="34" y="139"/>
                  </a:cxn>
                  <a:cxn ang="0">
                    <a:pos x="48" y="200"/>
                  </a:cxn>
                  <a:cxn ang="0">
                    <a:pos x="56" y="254"/>
                  </a:cxn>
                  <a:cxn ang="0">
                    <a:pos x="62" y="303"/>
                  </a:cxn>
                  <a:cxn ang="0">
                    <a:pos x="67" y="342"/>
                  </a:cxn>
                  <a:cxn ang="0">
                    <a:pos x="70" y="372"/>
                  </a:cxn>
                  <a:cxn ang="0">
                    <a:pos x="71" y="396"/>
                  </a:cxn>
                  <a:cxn ang="0">
                    <a:pos x="73" y="408"/>
                  </a:cxn>
                  <a:cxn ang="0">
                    <a:pos x="73" y="414"/>
                  </a:cxn>
                  <a:cxn ang="0">
                    <a:pos x="75" y="466"/>
                  </a:cxn>
                  <a:cxn ang="0">
                    <a:pos x="77" y="511"/>
                  </a:cxn>
                  <a:cxn ang="0">
                    <a:pos x="77" y="551"/>
                  </a:cxn>
                  <a:cxn ang="0">
                    <a:pos x="78" y="587"/>
                  </a:cxn>
                  <a:cxn ang="0">
                    <a:pos x="77" y="614"/>
                  </a:cxn>
                  <a:cxn ang="0">
                    <a:pos x="77" y="638"/>
                  </a:cxn>
                  <a:cxn ang="0">
                    <a:pos x="75" y="656"/>
                  </a:cxn>
                  <a:cxn ang="0">
                    <a:pos x="74" y="669"/>
                  </a:cxn>
                  <a:cxn ang="0">
                    <a:pos x="74" y="678"/>
                  </a:cxn>
                  <a:cxn ang="0">
                    <a:pos x="74" y="681"/>
                  </a:cxn>
                  <a:cxn ang="0">
                    <a:pos x="98" y="681"/>
                  </a:cxn>
                  <a:cxn ang="0">
                    <a:pos x="98" y="681"/>
                  </a:cxn>
                  <a:cxn ang="0">
                    <a:pos x="98" y="678"/>
                  </a:cxn>
                </a:cxnLst>
                <a:rect l="txL" t="txT" r="txR" b="txB"/>
                <a:pathLst>
                  <a:path w="98" h="681">
                    <a:moveTo>
                      <a:pt x="98" y="678"/>
                    </a:moveTo>
                    <a:lnTo>
                      <a:pt x="98" y="681"/>
                    </a:lnTo>
                    <a:lnTo>
                      <a:pt x="96" y="626"/>
                    </a:lnTo>
                    <a:lnTo>
                      <a:pt x="95" y="572"/>
                    </a:lnTo>
                    <a:lnTo>
                      <a:pt x="91" y="520"/>
                    </a:lnTo>
                    <a:lnTo>
                      <a:pt x="87" y="469"/>
                    </a:lnTo>
                    <a:lnTo>
                      <a:pt x="83" y="421"/>
                    </a:lnTo>
                    <a:lnTo>
                      <a:pt x="78" y="378"/>
                    </a:lnTo>
                    <a:lnTo>
                      <a:pt x="74" y="342"/>
                    </a:lnTo>
                    <a:lnTo>
                      <a:pt x="71" y="315"/>
                    </a:lnTo>
                    <a:lnTo>
                      <a:pt x="69" y="297"/>
                    </a:lnTo>
                    <a:lnTo>
                      <a:pt x="69" y="290"/>
                    </a:lnTo>
                    <a:lnTo>
                      <a:pt x="61" y="251"/>
                    </a:lnTo>
                    <a:lnTo>
                      <a:pt x="53" y="215"/>
                    </a:lnTo>
                    <a:lnTo>
                      <a:pt x="45" y="176"/>
                    </a:lnTo>
                    <a:lnTo>
                      <a:pt x="36" y="136"/>
                    </a:lnTo>
                    <a:lnTo>
                      <a:pt x="27" y="100"/>
                    </a:lnTo>
                    <a:lnTo>
                      <a:pt x="19" y="67"/>
                    </a:lnTo>
                    <a:lnTo>
                      <a:pt x="12" y="39"/>
                    </a:lnTo>
                    <a:lnTo>
                      <a:pt x="5" y="18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20" y="73"/>
                    </a:lnTo>
                    <a:lnTo>
                      <a:pt x="34" y="139"/>
                    </a:lnTo>
                    <a:lnTo>
                      <a:pt x="48" y="200"/>
                    </a:lnTo>
                    <a:lnTo>
                      <a:pt x="56" y="254"/>
                    </a:lnTo>
                    <a:lnTo>
                      <a:pt x="62" y="303"/>
                    </a:lnTo>
                    <a:lnTo>
                      <a:pt x="67" y="342"/>
                    </a:lnTo>
                    <a:lnTo>
                      <a:pt x="70" y="372"/>
                    </a:lnTo>
                    <a:lnTo>
                      <a:pt x="71" y="396"/>
                    </a:lnTo>
                    <a:lnTo>
                      <a:pt x="73" y="408"/>
                    </a:lnTo>
                    <a:lnTo>
                      <a:pt x="73" y="414"/>
                    </a:lnTo>
                    <a:lnTo>
                      <a:pt x="75" y="466"/>
                    </a:lnTo>
                    <a:lnTo>
                      <a:pt x="77" y="511"/>
                    </a:lnTo>
                    <a:lnTo>
                      <a:pt x="77" y="551"/>
                    </a:lnTo>
                    <a:lnTo>
                      <a:pt x="78" y="587"/>
                    </a:lnTo>
                    <a:lnTo>
                      <a:pt x="77" y="614"/>
                    </a:lnTo>
                    <a:lnTo>
                      <a:pt x="77" y="638"/>
                    </a:lnTo>
                    <a:lnTo>
                      <a:pt x="75" y="656"/>
                    </a:lnTo>
                    <a:lnTo>
                      <a:pt x="74" y="669"/>
                    </a:lnTo>
                    <a:lnTo>
                      <a:pt x="74" y="678"/>
                    </a:lnTo>
                    <a:lnTo>
                      <a:pt x="74" y="681"/>
                    </a:lnTo>
                    <a:lnTo>
                      <a:pt x="98" y="681"/>
                    </a:lnTo>
                    <a:lnTo>
                      <a:pt x="98" y="678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0" name="Freeform 70"/>
              <p:cNvSpPr/>
              <p:nvPr/>
            </p:nvSpPr>
            <p:spPr>
              <a:xfrm>
                <a:off x="495" y="3349"/>
                <a:ext cx="98" cy="681"/>
              </a:xfrm>
              <a:custGeom>
                <a:avLst/>
                <a:gdLst>
                  <a:gd name="txL" fmla="*/ 0 w 98"/>
                  <a:gd name="txT" fmla="*/ 0 h 681"/>
                  <a:gd name="txR" fmla="*/ 98 w 98"/>
                  <a:gd name="txB" fmla="*/ 681 h 681"/>
                </a:gdLst>
                <a:ahLst/>
                <a:cxnLst>
                  <a:cxn ang="0">
                    <a:pos x="98" y="678"/>
                  </a:cxn>
                  <a:cxn ang="0">
                    <a:pos x="98" y="681"/>
                  </a:cxn>
                  <a:cxn ang="0">
                    <a:pos x="96" y="626"/>
                  </a:cxn>
                  <a:cxn ang="0">
                    <a:pos x="95" y="572"/>
                  </a:cxn>
                  <a:cxn ang="0">
                    <a:pos x="91" y="520"/>
                  </a:cxn>
                  <a:cxn ang="0">
                    <a:pos x="87" y="469"/>
                  </a:cxn>
                  <a:cxn ang="0">
                    <a:pos x="83" y="421"/>
                  </a:cxn>
                  <a:cxn ang="0">
                    <a:pos x="78" y="378"/>
                  </a:cxn>
                  <a:cxn ang="0">
                    <a:pos x="74" y="342"/>
                  </a:cxn>
                  <a:cxn ang="0">
                    <a:pos x="71" y="315"/>
                  </a:cxn>
                  <a:cxn ang="0">
                    <a:pos x="69" y="297"/>
                  </a:cxn>
                  <a:cxn ang="0">
                    <a:pos x="69" y="290"/>
                  </a:cxn>
                  <a:cxn ang="0">
                    <a:pos x="61" y="251"/>
                  </a:cxn>
                  <a:cxn ang="0">
                    <a:pos x="53" y="215"/>
                  </a:cxn>
                  <a:cxn ang="0">
                    <a:pos x="45" y="176"/>
                  </a:cxn>
                  <a:cxn ang="0">
                    <a:pos x="36" y="136"/>
                  </a:cxn>
                  <a:cxn ang="0">
                    <a:pos x="27" y="100"/>
                  </a:cxn>
                  <a:cxn ang="0">
                    <a:pos x="19" y="67"/>
                  </a:cxn>
                  <a:cxn ang="0">
                    <a:pos x="12" y="39"/>
                  </a:cxn>
                  <a:cxn ang="0">
                    <a:pos x="5" y="18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0" y="73"/>
                  </a:cxn>
                  <a:cxn ang="0">
                    <a:pos x="34" y="139"/>
                  </a:cxn>
                  <a:cxn ang="0">
                    <a:pos x="48" y="200"/>
                  </a:cxn>
                  <a:cxn ang="0">
                    <a:pos x="56" y="254"/>
                  </a:cxn>
                  <a:cxn ang="0">
                    <a:pos x="62" y="303"/>
                  </a:cxn>
                  <a:cxn ang="0">
                    <a:pos x="67" y="342"/>
                  </a:cxn>
                  <a:cxn ang="0">
                    <a:pos x="70" y="372"/>
                  </a:cxn>
                  <a:cxn ang="0">
                    <a:pos x="71" y="396"/>
                  </a:cxn>
                  <a:cxn ang="0">
                    <a:pos x="73" y="408"/>
                  </a:cxn>
                  <a:cxn ang="0">
                    <a:pos x="73" y="414"/>
                  </a:cxn>
                  <a:cxn ang="0">
                    <a:pos x="75" y="466"/>
                  </a:cxn>
                  <a:cxn ang="0">
                    <a:pos x="77" y="511"/>
                  </a:cxn>
                  <a:cxn ang="0">
                    <a:pos x="77" y="551"/>
                  </a:cxn>
                  <a:cxn ang="0">
                    <a:pos x="78" y="587"/>
                  </a:cxn>
                  <a:cxn ang="0">
                    <a:pos x="77" y="614"/>
                  </a:cxn>
                  <a:cxn ang="0">
                    <a:pos x="77" y="638"/>
                  </a:cxn>
                  <a:cxn ang="0">
                    <a:pos x="75" y="656"/>
                  </a:cxn>
                  <a:cxn ang="0">
                    <a:pos x="74" y="669"/>
                  </a:cxn>
                  <a:cxn ang="0">
                    <a:pos x="74" y="678"/>
                  </a:cxn>
                  <a:cxn ang="0">
                    <a:pos x="74" y="681"/>
                  </a:cxn>
                  <a:cxn ang="0">
                    <a:pos x="98" y="681"/>
                  </a:cxn>
                  <a:cxn ang="0">
                    <a:pos x="98" y="681"/>
                  </a:cxn>
                </a:cxnLst>
                <a:rect l="txL" t="txT" r="txR" b="txB"/>
                <a:pathLst>
                  <a:path w="98" h="681">
                    <a:moveTo>
                      <a:pt x="98" y="678"/>
                    </a:moveTo>
                    <a:lnTo>
                      <a:pt x="98" y="681"/>
                    </a:lnTo>
                    <a:lnTo>
                      <a:pt x="96" y="626"/>
                    </a:lnTo>
                    <a:lnTo>
                      <a:pt x="95" y="572"/>
                    </a:lnTo>
                    <a:lnTo>
                      <a:pt x="91" y="520"/>
                    </a:lnTo>
                    <a:lnTo>
                      <a:pt x="87" y="469"/>
                    </a:lnTo>
                    <a:lnTo>
                      <a:pt x="83" y="421"/>
                    </a:lnTo>
                    <a:lnTo>
                      <a:pt x="78" y="378"/>
                    </a:lnTo>
                    <a:lnTo>
                      <a:pt x="74" y="342"/>
                    </a:lnTo>
                    <a:lnTo>
                      <a:pt x="71" y="315"/>
                    </a:lnTo>
                    <a:lnTo>
                      <a:pt x="69" y="297"/>
                    </a:lnTo>
                    <a:lnTo>
                      <a:pt x="69" y="290"/>
                    </a:lnTo>
                    <a:lnTo>
                      <a:pt x="61" y="251"/>
                    </a:lnTo>
                    <a:lnTo>
                      <a:pt x="53" y="215"/>
                    </a:lnTo>
                    <a:lnTo>
                      <a:pt x="45" y="176"/>
                    </a:lnTo>
                    <a:lnTo>
                      <a:pt x="36" y="136"/>
                    </a:lnTo>
                    <a:lnTo>
                      <a:pt x="27" y="100"/>
                    </a:lnTo>
                    <a:lnTo>
                      <a:pt x="19" y="67"/>
                    </a:lnTo>
                    <a:lnTo>
                      <a:pt x="12" y="39"/>
                    </a:lnTo>
                    <a:lnTo>
                      <a:pt x="5" y="18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20" y="73"/>
                    </a:lnTo>
                    <a:lnTo>
                      <a:pt x="34" y="139"/>
                    </a:lnTo>
                    <a:lnTo>
                      <a:pt x="48" y="200"/>
                    </a:lnTo>
                    <a:lnTo>
                      <a:pt x="56" y="254"/>
                    </a:lnTo>
                    <a:lnTo>
                      <a:pt x="62" y="303"/>
                    </a:lnTo>
                    <a:lnTo>
                      <a:pt x="67" y="342"/>
                    </a:lnTo>
                    <a:lnTo>
                      <a:pt x="70" y="372"/>
                    </a:lnTo>
                    <a:lnTo>
                      <a:pt x="71" y="396"/>
                    </a:lnTo>
                    <a:lnTo>
                      <a:pt x="73" y="408"/>
                    </a:lnTo>
                    <a:lnTo>
                      <a:pt x="73" y="414"/>
                    </a:lnTo>
                    <a:lnTo>
                      <a:pt x="75" y="466"/>
                    </a:lnTo>
                    <a:lnTo>
                      <a:pt x="77" y="511"/>
                    </a:lnTo>
                    <a:lnTo>
                      <a:pt x="77" y="551"/>
                    </a:lnTo>
                    <a:lnTo>
                      <a:pt x="78" y="587"/>
                    </a:lnTo>
                    <a:lnTo>
                      <a:pt x="77" y="614"/>
                    </a:lnTo>
                    <a:lnTo>
                      <a:pt x="77" y="638"/>
                    </a:lnTo>
                    <a:lnTo>
                      <a:pt x="75" y="656"/>
                    </a:lnTo>
                    <a:lnTo>
                      <a:pt x="74" y="669"/>
                    </a:lnTo>
                    <a:lnTo>
                      <a:pt x="74" y="678"/>
                    </a:lnTo>
                    <a:lnTo>
                      <a:pt x="74" y="681"/>
                    </a:lnTo>
                    <a:lnTo>
                      <a:pt x="98" y="681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1" name="Freeform 71"/>
              <p:cNvSpPr/>
              <p:nvPr/>
            </p:nvSpPr>
            <p:spPr>
              <a:xfrm>
                <a:off x="179" y="3373"/>
                <a:ext cx="203" cy="642"/>
              </a:xfrm>
              <a:custGeom>
                <a:avLst/>
                <a:gdLst>
                  <a:gd name="txL" fmla="*/ 0 w 203"/>
                  <a:gd name="txT" fmla="*/ 0 h 642"/>
                  <a:gd name="txR" fmla="*/ 203 w 203"/>
                  <a:gd name="txB" fmla="*/ 642 h 642"/>
                </a:gdLst>
                <a:ahLst/>
                <a:cxnLst>
                  <a:cxn ang="0">
                    <a:pos x="180" y="638"/>
                  </a:cxn>
                  <a:cxn ang="0">
                    <a:pos x="179" y="551"/>
                  </a:cxn>
                  <a:cxn ang="0">
                    <a:pos x="174" y="463"/>
                  </a:cxn>
                  <a:cxn ang="0">
                    <a:pos x="164" y="372"/>
                  </a:cxn>
                  <a:cxn ang="0">
                    <a:pos x="153" y="291"/>
                  </a:cxn>
                  <a:cxn ang="0">
                    <a:pos x="137" y="212"/>
                  </a:cxn>
                  <a:cxn ang="0">
                    <a:pos x="117" y="142"/>
                  </a:cxn>
                  <a:cxn ang="0">
                    <a:pos x="93" y="85"/>
                  </a:cxn>
                  <a:cxn ang="0">
                    <a:pos x="67" y="43"/>
                  </a:cxn>
                  <a:cxn ang="0">
                    <a:pos x="37" y="12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6"/>
                  </a:cxn>
                  <a:cxn ang="0">
                    <a:pos x="66" y="31"/>
                  </a:cxn>
                  <a:cxn ang="0">
                    <a:pos x="93" y="73"/>
                  </a:cxn>
                  <a:cxn ang="0">
                    <a:pos x="120" y="130"/>
                  </a:cxn>
                  <a:cxn ang="0">
                    <a:pos x="142" y="200"/>
                  </a:cxn>
                  <a:cxn ang="0">
                    <a:pos x="161" y="279"/>
                  </a:cxn>
                  <a:cxn ang="0">
                    <a:pos x="176" y="366"/>
                  </a:cxn>
                  <a:cxn ang="0">
                    <a:pos x="188" y="457"/>
                  </a:cxn>
                  <a:cxn ang="0">
                    <a:pos x="197" y="548"/>
                  </a:cxn>
                  <a:cxn ang="0">
                    <a:pos x="203" y="635"/>
                  </a:cxn>
                  <a:cxn ang="0">
                    <a:pos x="180" y="642"/>
                  </a:cxn>
                  <a:cxn ang="0">
                    <a:pos x="180" y="642"/>
                  </a:cxn>
                  <a:cxn ang="0">
                    <a:pos x="180" y="638"/>
                  </a:cxn>
                </a:cxnLst>
                <a:rect l="txL" t="txT" r="txR" b="txB"/>
                <a:pathLst>
                  <a:path w="203" h="642">
                    <a:moveTo>
                      <a:pt x="180" y="638"/>
                    </a:moveTo>
                    <a:lnTo>
                      <a:pt x="179" y="551"/>
                    </a:lnTo>
                    <a:lnTo>
                      <a:pt x="174" y="463"/>
                    </a:lnTo>
                    <a:lnTo>
                      <a:pt x="164" y="372"/>
                    </a:lnTo>
                    <a:lnTo>
                      <a:pt x="153" y="291"/>
                    </a:lnTo>
                    <a:lnTo>
                      <a:pt x="137" y="212"/>
                    </a:lnTo>
                    <a:lnTo>
                      <a:pt x="117" y="142"/>
                    </a:lnTo>
                    <a:lnTo>
                      <a:pt x="93" y="85"/>
                    </a:lnTo>
                    <a:lnTo>
                      <a:pt x="67" y="43"/>
                    </a:lnTo>
                    <a:lnTo>
                      <a:pt x="37" y="12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6"/>
                    </a:lnTo>
                    <a:lnTo>
                      <a:pt x="66" y="31"/>
                    </a:lnTo>
                    <a:lnTo>
                      <a:pt x="93" y="73"/>
                    </a:lnTo>
                    <a:lnTo>
                      <a:pt x="120" y="130"/>
                    </a:lnTo>
                    <a:lnTo>
                      <a:pt x="142" y="200"/>
                    </a:lnTo>
                    <a:lnTo>
                      <a:pt x="161" y="279"/>
                    </a:lnTo>
                    <a:lnTo>
                      <a:pt x="176" y="366"/>
                    </a:lnTo>
                    <a:lnTo>
                      <a:pt x="188" y="457"/>
                    </a:lnTo>
                    <a:lnTo>
                      <a:pt x="197" y="548"/>
                    </a:lnTo>
                    <a:lnTo>
                      <a:pt x="203" y="635"/>
                    </a:lnTo>
                    <a:lnTo>
                      <a:pt x="180" y="642"/>
                    </a:lnTo>
                    <a:lnTo>
                      <a:pt x="180" y="638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2" name="Freeform 72"/>
              <p:cNvSpPr/>
              <p:nvPr/>
            </p:nvSpPr>
            <p:spPr>
              <a:xfrm>
                <a:off x="179" y="3373"/>
                <a:ext cx="203" cy="642"/>
              </a:xfrm>
              <a:custGeom>
                <a:avLst/>
                <a:gdLst>
                  <a:gd name="txL" fmla="*/ 0 w 203"/>
                  <a:gd name="txT" fmla="*/ 0 h 642"/>
                  <a:gd name="txR" fmla="*/ 203 w 203"/>
                  <a:gd name="txB" fmla="*/ 642 h 642"/>
                </a:gdLst>
                <a:ahLst/>
                <a:cxnLst>
                  <a:cxn ang="0">
                    <a:pos x="180" y="638"/>
                  </a:cxn>
                  <a:cxn ang="0">
                    <a:pos x="179" y="551"/>
                  </a:cxn>
                  <a:cxn ang="0">
                    <a:pos x="174" y="463"/>
                  </a:cxn>
                  <a:cxn ang="0">
                    <a:pos x="164" y="372"/>
                  </a:cxn>
                  <a:cxn ang="0">
                    <a:pos x="153" y="291"/>
                  </a:cxn>
                  <a:cxn ang="0">
                    <a:pos x="137" y="212"/>
                  </a:cxn>
                  <a:cxn ang="0">
                    <a:pos x="117" y="142"/>
                  </a:cxn>
                  <a:cxn ang="0">
                    <a:pos x="93" y="85"/>
                  </a:cxn>
                  <a:cxn ang="0">
                    <a:pos x="67" y="43"/>
                  </a:cxn>
                  <a:cxn ang="0">
                    <a:pos x="37" y="12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6"/>
                  </a:cxn>
                  <a:cxn ang="0">
                    <a:pos x="66" y="31"/>
                  </a:cxn>
                  <a:cxn ang="0">
                    <a:pos x="93" y="73"/>
                  </a:cxn>
                  <a:cxn ang="0">
                    <a:pos x="120" y="130"/>
                  </a:cxn>
                  <a:cxn ang="0">
                    <a:pos x="142" y="200"/>
                  </a:cxn>
                  <a:cxn ang="0">
                    <a:pos x="161" y="279"/>
                  </a:cxn>
                  <a:cxn ang="0">
                    <a:pos x="176" y="366"/>
                  </a:cxn>
                  <a:cxn ang="0">
                    <a:pos x="188" y="457"/>
                  </a:cxn>
                  <a:cxn ang="0">
                    <a:pos x="197" y="548"/>
                  </a:cxn>
                  <a:cxn ang="0">
                    <a:pos x="203" y="635"/>
                  </a:cxn>
                  <a:cxn ang="0">
                    <a:pos x="180" y="642"/>
                  </a:cxn>
                  <a:cxn ang="0">
                    <a:pos x="180" y="642"/>
                  </a:cxn>
                </a:cxnLst>
                <a:rect l="txL" t="txT" r="txR" b="txB"/>
                <a:pathLst>
                  <a:path w="203" h="642">
                    <a:moveTo>
                      <a:pt x="180" y="638"/>
                    </a:moveTo>
                    <a:lnTo>
                      <a:pt x="179" y="551"/>
                    </a:lnTo>
                    <a:lnTo>
                      <a:pt x="174" y="463"/>
                    </a:lnTo>
                    <a:lnTo>
                      <a:pt x="164" y="372"/>
                    </a:lnTo>
                    <a:lnTo>
                      <a:pt x="153" y="291"/>
                    </a:lnTo>
                    <a:lnTo>
                      <a:pt x="137" y="212"/>
                    </a:lnTo>
                    <a:lnTo>
                      <a:pt x="117" y="142"/>
                    </a:lnTo>
                    <a:lnTo>
                      <a:pt x="93" y="85"/>
                    </a:lnTo>
                    <a:lnTo>
                      <a:pt x="67" y="43"/>
                    </a:lnTo>
                    <a:lnTo>
                      <a:pt x="37" y="12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6"/>
                    </a:lnTo>
                    <a:lnTo>
                      <a:pt x="66" y="31"/>
                    </a:lnTo>
                    <a:lnTo>
                      <a:pt x="93" y="73"/>
                    </a:lnTo>
                    <a:lnTo>
                      <a:pt x="120" y="130"/>
                    </a:lnTo>
                    <a:lnTo>
                      <a:pt x="142" y="200"/>
                    </a:lnTo>
                    <a:lnTo>
                      <a:pt x="161" y="279"/>
                    </a:lnTo>
                    <a:lnTo>
                      <a:pt x="176" y="366"/>
                    </a:lnTo>
                    <a:lnTo>
                      <a:pt x="188" y="457"/>
                    </a:lnTo>
                    <a:lnTo>
                      <a:pt x="197" y="548"/>
                    </a:lnTo>
                    <a:lnTo>
                      <a:pt x="203" y="635"/>
                    </a:lnTo>
                    <a:lnTo>
                      <a:pt x="180" y="642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3" name="Freeform 73"/>
              <p:cNvSpPr/>
              <p:nvPr/>
            </p:nvSpPr>
            <p:spPr>
              <a:xfrm>
                <a:off x="526" y="3295"/>
                <a:ext cx="122" cy="662"/>
              </a:xfrm>
              <a:custGeom>
                <a:avLst/>
                <a:gdLst>
                  <a:gd name="txL" fmla="*/ 0 w 122"/>
                  <a:gd name="txT" fmla="*/ 0 h 662"/>
                  <a:gd name="txR" fmla="*/ 122 w 122"/>
                  <a:gd name="txB" fmla="*/ 662 h 662"/>
                </a:gdLst>
                <a:ahLst/>
                <a:cxnLst>
                  <a:cxn ang="0">
                    <a:pos x="122" y="656"/>
                  </a:cxn>
                  <a:cxn ang="0">
                    <a:pos x="122" y="659"/>
                  </a:cxn>
                  <a:cxn ang="0">
                    <a:pos x="120" y="605"/>
                  </a:cxn>
                  <a:cxn ang="0">
                    <a:pos x="116" y="550"/>
                  </a:cxn>
                  <a:cxn ang="0">
                    <a:pos x="110" y="499"/>
                  </a:cxn>
                  <a:cxn ang="0">
                    <a:pos x="104" y="447"/>
                  </a:cxn>
                  <a:cxn ang="0">
                    <a:pos x="98" y="402"/>
                  </a:cxn>
                  <a:cxn ang="0">
                    <a:pos x="92" y="360"/>
                  </a:cxn>
                  <a:cxn ang="0">
                    <a:pos x="87" y="326"/>
                  </a:cxn>
                  <a:cxn ang="0">
                    <a:pos x="83" y="299"/>
                  </a:cxn>
                  <a:cxn ang="0">
                    <a:pos x="80" y="281"/>
                  </a:cxn>
                  <a:cxn ang="0">
                    <a:pos x="79" y="275"/>
                  </a:cxn>
                  <a:cxn ang="0">
                    <a:pos x="71" y="239"/>
                  </a:cxn>
                  <a:cxn ang="0">
                    <a:pos x="60" y="202"/>
                  </a:cxn>
                  <a:cxn ang="0">
                    <a:pos x="51" y="163"/>
                  </a:cxn>
                  <a:cxn ang="0">
                    <a:pos x="40" y="127"/>
                  </a:cxn>
                  <a:cxn ang="0">
                    <a:pos x="30" y="93"/>
                  </a:cxn>
                  <a:cxn ang="0">
                    <a:pos x="21" y="63"/>
                  </a:cxn>
                  <a:cxn ang="0">
                    <a:pos x="13" y="36"/>
                  </a:cxn>
                  <a:cxn ang="0">
                    <a:pos x="6" y="1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2" y="69"/>
                  </a:cxn>
                  <a:cxn ang="0">
                    <a:pos x="39" y="133"/>
                  </a:cxn>
                  <a:cxn ang="0">
                    <a:pos x="54" y="190"/>
                  </a:cxn>
                  <a:cxn ang="0">
                    <a:pos x="65" y="242"/>
                  </a:cxn>
                  <a:cxn ang="0">
                    <a:pos x="73" y="287"/>
                  </a:cxn>
                  <a:cxn ang="0">
                    <a:pos x="80" y="326"/>
                  </a:cxn>
                  <a:cxn ang="0">
                    <a:pos x="84" y="357"/>
                  </a:cxn>
                  <a:cxn ang="0">
                    <a:pos x="85" y="378"/>
                  </a:cxn>
                  <a:cxn ang="0">
                    <a:pos x="87" y="393"/>
                  </a:cxn>
                  <a:cxn ang="0">
                    <a:pos x="87" y="399"/>
                  </a:cxn>
                  <a:cxn ang="0">
                    <a:pos x="92" y="447"/>
                  </a:cxn>
                  <a:cxn ang="0">
                    <a:pos x="95" y="496"/>
                  </a:cxn>
                  <a:cxn ang="0">
                    <a:pos x="97" y="535"/>
                  </a:cxn>
                  <a:cxn ang="0">
                    <a:pos x="98" y="568"/>
                  </a:cxn>
                  <a:cxn ang="0">
                    <a:pos x="100" y="599"/>
                  </a:cxn>
                  <a:cxn ang="0">
                    <a:pos x="100" y="620"/>
                  </a:cxn>
                  <a:cxn ang="0">
                    <a:pos x="100" y="638"/>
                  </a:cxn>
                  <a:cxn ang="0">
                    <a:pos x="98" y="653"/>
                  </a:cxn>
                  <a:cxn ang="0">
                    <a:pos x="98" y="659"/>
                  </a:cxn>
                  <a:cxn ang="0">
                    <a:pos x="98" y="662"/>
                  </a:cxn>
                  <a:cxn ang="0">
                    <a:pos x="122" y="659"/>
                  </a:cxn>
                  <a:cxn ang="0">
                    <a:pos x="122" y="659"/>
                  </a:cxn>
                  <a:cxn ang="0">
                    <a:pos x="122" y="656"/>
                  </a:cxn>
                </a:cxnLst>
                <a:rect l="txL" t="txT" r="txR" b="txB"/>
                <a:pathLst>
                  <a:path w="122" h="662">
                    <a:moveTo>
                      <a:pt x="122" y="656"/>
                    </a:moveTo>
                    <a:lnTo>
                      <a:pt x="122" y="659"/>
                    </a:lnTo>
                    <a:lnTo>
                      <a:pt x="120" y="605"/>
                    </a:lnTo>
                    <a:lnTo>
                      <a:pt x="116" y="550"/>
                    </a:lnTo>
                    <a:lnTo>
                      <a:pt x="110" y="499"/>
                    </a:lnTo>
                    <a:lnTo>
                      <a:pt x="104" y="447"/>
                    </a:lnTo>
                    <a:lnTo>
                      <a:pt x="98" y="402"/>
                    </a:lnTo>
                    <a:lnTo>
                      <a:pt x="92" y="360"/>
                    </a:lnTo>
                    <a:lnTo>
                      <a:pt x="87" y="326"/>
                    </a:lnTo>
                    <a:lnTo>
                      <a:pt x="83" y="299"/>
                    </a:lnTo>
                    <a:lnTo>
                      <a:pt x="80" y="281"/>
                    </a:lnTo>
                    <a:lnTo>
                      <a:pt x="79" y="275"/>
                    </a:lnTo>
                    <a:lnTo>
                      <a:pt x="71" y="239"/>
                    </a:lnTo>
                    <a:lnTo>
                      <a:pt x="60" y="202"/>
                    </a:lnTo>
                    <a:lnTo>
                      <a:pt x="51" y="163"/>
                    </a:lnTo>
                    <a:lnTo>
                      <a:pt x="40" y="127"/>
                    </a:lnTo>
                    <a:lnTo>
                      <a:pt x="30" y="93"/>
                    </a:lnTo>
                    <a:lnTo>
                      <a:pt x="21" y="63"/>
                    </a:lnTo>
                    <a:lnTo>
                      <a:pt x="13" y="36"/>
                    </a:lnTo>
                    <a:lnTo>
                      <a:pt x="6" y="1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22" y="69"/>
                    </a:lnTo>
                    <a:lnTo>
                      <a:pt x="39" y="133"/>
                    </a:lnTo>
                    <a:lnTo>
                      <a:pt x="54" y="190"/>
                    </a:lnTo>
                    <a:lnTo>
                      <a:pt x="65" y="242"/>
                    </a:lnTo>
                    <a:lnTo>
                      <a:pt x="73" y="287"/>
                    </a:lnTo>
                    <a:lnTo>
                      <a:pt x="80" y="326"/>
                    </a:lnTo>
                    <a:lnTo>
                      <a:pt x="84" y="357"/>
                    </a:lnTo>
                    <a:lnTo>
                      <a:pt x="85" y="378"/>
                    </a:lnTo>
                    <a:lnTo>
                      <a:pt x="87" y="393"/>
                    </a:lnTo>
                    <a:lnTo>
                      <a:pt x="87" y="399"/>
                    </a:lnTo>
                    <a:lnTo>
                      <a:pt x="92" y="447"/>
                    </a:lnTo>
                    <a:lnTo>
                      <a:pt x="95" y="496"/>
                    </a:lnTo>
                    <a:lnTo>
                      <a:pt x="97" y="535"/>
                    </a:lnTo>
                    <a:lnTo>
                      <a:pt x="98" y="568"/>
                    </a:lnTo>
                    <a:lnTo>
                      <a:pt x="100" y="599"/>
                    </a:lnTo>
                    <a:lnTo>
                      <a:pt x="100" y="620"/>
                    </a:lnTo>
                    <a:lnTo>
                      <a:pt x="100" y="638"/>
                    </a:lnTo>
                    <a:lnTo>
                      <a:pt x="98" y="653"/>
                    </a:lnTo>
                    <a:lnTo>
                      <a:pt x="98" y="659"/>
                    </a:lnTo>
                    <a:lnTo>
                      <a:pt x="98" y="662"/>
                    </a:lnTo>
                    <a:lnTo>
                      <a:pt x="122" y="659"/>
                    </a:lnTo>
                    <a:lnTo>
                      <a:pt x="122" y="656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4" name="Freeform 74"/>
              <p:cNvSpPr/>
              <p:nvPr/>
            </p:nvSpPr>
            <p:spPr>
              <a:xfrm>
                <a:off x="526" y="3295"/>
                <a:ext cx="122" cy="662"/>
              </a:xfrm>
              <a:custGeom>
                <a:avLst/>
                <a:gdLst>
                  <a:gd name="txL" fmla="*/ 0 w 122"/>
                  <a:gd name="txT" fmla="*/ 0 h 662"/>
                  <a:gd name="txR" fmla="*/ 122 w 122"/>
                  <a:gd name="txB" fmla="*/ 662 h 662"/>
                </a:gdLst>
                <a:ahLst/>
                <a:cxnLst>
                  <a:cxn ang="0">
                    <a:pos x="122" y="656"/>
                  </a:cxn>
                  <a:cxn ang="0">
                    <a:pos x="122" y="659"/>
                  </a:cxn>
                  <a:cxn ang="0">
                    <a:pos x="120" y="605"/>
                  </a:cxn>
                  <a:cxn ang="0">
                    <a:pos x="116" y="550"/>
                  </a:cxn>
                  <a:cxn ang="0">
                    <a:pos x="110" y="499"/>
                  </a:cxn>
                  <a:cxn ang="0">
                    <a:pos x="104" y="447"/>
                  </a:cxn>
                  <a:cxn ang="0">
                    <a:pos x="98" y="402"/>
                  </a:cxn>
                  <a:cxn ang="0">
                    <a:pos x="92" y="360"/>
                  </a:cxn>
                  <a:cxn ang="0">
                    <a:pos x="87" y="326"/>
                  </a:cxn>
                  <a:cxn ang="0">
                    <a:pos x="83" y="299"/>
                  </a:cxn>
                  <a:cxn ang="0">
                    <a:pos x="80" y="281"/>
                  </a:cxn>
                  <a:cxn ang="0">
                    <a:pos x="79" y="275"/>
                  </a:cxn>
                  <a:cxn ang="0">
                    <a:pos x="71" y="239"/>
                  </a:cxn>
                  <a:cxn ang="0">
                    <a:pos x="60" y="202"/>
                  </a:cxn>
                  <a:cxn ang="0">
                    <a:pos x="51" y="163"/>
                  </a:cxn>
                  <a:cxn ang="0">
                    <a:pos x="40" y="127"/>
                  </a:cxn>
                  <a:cxn ang="0">
                    <a:pos x="30" y="93"/>
                  </a:cxn>
                  <a:cxn ang="0">
                    <a:pos x="21" y="63"/>
                  </a:cxn>
                  <a:cxn ang="0">
                    <a:pos x="13" y="36"/>
                  </a:cxn>
                  <a:cxn ang="0">
                    <a:pos x="6" y="1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2" y="69"/>
                  </a:cxn>
                  <a:cxn ang="0">
                    <a:pos x="39" y="133"/>
                  </a:cxn>
                  <a:cxn ang="0">
                    <a:pos x="54" y="190"/>
                  </a:cxn>
                  <a:cxn ang="0">
                    <a:pos x="65" y="242"/>
                  </a:cxn>
                  <a:cxn ang="0">
                    <a:pos x="73" y="287"/>
                  </a:cxn>
                  <a:cxn ang="0">
                    <a:pos x="80" y="326"/>
                  </a:cxn>
                  <a:cxn ang="0">
                    <a:pos x="84" y="357"/>
                  </a:cxn>
                  <a:cxn ang="0">
                    <a:pos x="85" y="378"/>
                  </a:cxn>
                  <a:cxn ang="0">
                    <a:pos x="87" y="393"/>
                  </a:cxn>
                  <a:cxn ang="0">
                    <a:pos x="87" y="399"/>
                  </a:cxn>
                  <a:cxn ang="0">
                    <a:pos x="92" y="447"/>
                  </a:cxn>
                  <a:cxn ang="0">
                    <a:pos x="95" y="496"/>
                  </a:cxn>
                  <a:cxn ang="0">
                    <a:pos x="97" y="535"/>
                  </a:cxn>
                  <a:cxn ang="0">
                    <a:pos x="98" y="568"/>
                  </a:cxn>
                  <a:cxn ang="0">
                    <a:pos x="100" y="599"/>
                  </a:cxn>
                  <a:cxn ang="0">
                    <a:pos x="100" y="620"/>
                  </a:cxn>
                  <a:cxn ang="0">
                    <a:pos x="100" y="638"/>
                  </a:cxn>
                  <a:cxn ang="0">
                    <a:pos x="98" y="653"/>
                  </a:cxn>
                  <a:cxn ang="0">
                    <a:pos x="98" y="659"/>
                  </a:cxn>
                  <a:cxn ang="0">
                    <a:pos x="98" y="662"/>
                  </a:cxn>
                  <a:cxn ang="0">
                    <a:pos x="122" y="659"/>
                  </a:cxn>
                  <a:cxn ang="0">
                    <a:pos x="122" y="659"/>
                  </a:cxn>
                </a:cxnLst>
                <a:rect l="txL" t="txT" r="txR" b="txB"/>
                <a:pathLst>
                  <a:path w="122" h="662">
                    <a:moveTo>
                      <a:pt x="122" y="656"/>
                    </a:moveTo>
                    <a:lnTo>
                      <a:pt x="122" y="659"/>
                    </a:lnTo>
                    <a:lnTo>
                      <a:pt x="120" y="605"/>
                    </a:lnTo>
                    <a:lnTo>
                      <a:pt x="116" y="550"/>
                    </a:lnTo>
                    <a:lnTo>
                      <a:pt x="110" y="499"/>
                    </a:lnTo>
                    <a:lnTo>
                      <a:pt x="104" y="447"/>
                    </a:lnTo>
                    <a:lnTo>
                      <a:pt x="98" y="402"/>
                    </a:lnTo>
                    <a:lnTo>
                      <a:pt x="92" y="360"/>
                    </a:lnTo>
                    <a:lnTo>
                      <a:pt x="87" y="326"/>
                    </a:lnTo>
                    <a:lnTo>
                      <a:pt x="83" y="299"/>
                    </a:lnTo>
                    <a:lnTo>
                      <a:pt x="80" y="281"/>
                    </a:lnTo>
                    <a:lnTo>
                      <a:pt x="79" y="275"/>
                    </a:lnTo>
                    <a:lnTo>
                      <a:pt x="71" y="239"/>
                    </a:lnTo>
                    <a:lnTo>
                      <a:pt x="60" y="202"/>
                    </a:lnTo>
                    <a:lnTo>
                      <a:pt x="51" y="163"/>
                    </a:lnTo>
                    <a:lnTo>
                      <a:pt x="40" y="127"/>
                    </a:lnTo>
                    <a:lnTo>
                      <a:pt x="30" y="93"/>
                    </a:lnTo>
                    <a:lnTo>
                      <a:pt x="21" y="63"/>
                    </a:lnTo>
                    <a:lnTo>
                      <a:pt x="13" y="36"/>
                    </a:lnTo>
                    <a:lnTo>
                      <a:pt x="6" y="1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22" y="69"/>
                    </a:lnTo>
                    <a:lnTo>
                      <a:pt x="39" y="133"/>
                    </a:lnTo>
                    <a:lnTo>
                      <a:pt x="54" y="190"/>
                    </a:lnTo>
                    <a:lnTo>
                      <a:pt x="65" y="242"/>
                    </a:lnTo>
                    <a:lnTo>
                      <a:pt x="73" y="287"/>
                    </a:lnTo>
                    <a:lnTo>
                      <a:pt x="80" y="326"/>
                    </a:lnTo>
                    <a:lnTo>
                      <a:pt x="84" y="357"/>
                    </a:lnTo>
                    <a:lnTo>
                      <a:pt x="85" y="378"/>
                    </a:lnTo>
                    <a:lnTo>
                      <a:pt x="87" y="393"/>
                    </a:lnTo>
                    <a:lnTo>
                      <a:pt x="87" y="399"/>
                    </a:lnTo>
                    <a:lnTo>
                      <a:pt x="92" y="447"/>
                    </a:lnTo>
                    <a:lnTo>
                      <a:pt x="95" y="496"/>
                    </a:lnTo>
                    <a:lnTo>
                      <a:pt x="97" y="535"/>
                    </a:lnTo>
                    <a:lnTo>
                      <a:pt x="98" y="568"/>
                    </a:lnTo>
                    <a:lnTo>
                      <a:pt x="100" y="599"/>
                    </a:lnTo>
                    <a:lnTo>
                      <a:pt x="100" y="620"/>
                    </a:lnTo>
                    <a:lnTo>
                      <a:pt x="100" y="638"/>
                    </a:lnTo>
                    <a:lnTo>
                      <a:pt x="98" y="653"/>
                    </a:lnTo>
                    <a:lnTo>
                      <a:pt x="98" y="659"/>
                    </a:lnTo>
                    <a:lnTo>
                      <a:pt x="98" y="662"/>
                    </a:lnTo>
                    <a:lnTo>
                      <a:pt x="122" y="659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5" name="Freeform 75"/>
              <p:cNvSpPr/>
              <p:nvPr/>
            </p:nvSpPr>
            <p:spPr>
              <a:xfrm>
                <a:off x="664" y="3388"/>
                <a:ext cx="203" cy="639"/>
              </a:xfrm>
              <a:custGeom>
                <a:avLst/>
                <a:gdLst>
                  <a:gd name="txL" fmla="*/ 0 w 203"/>
                  <a:gd name="txT" fmla="*/ 0 h 639"/>
                  <a:gd name="txR" fmla="*/ 203 w 203"/>
                  <a:gd name="txB" fmla="*/ 639 h 639"/>
                </a:gdLst>
                <a:ahLst/>
                <a:cxnLst>
                  <a:cxn ang="0">
                    <a:pos x="181" y="639"/>
                  </a:cxn>
                  <a:cxn ang="0">
                    <a:pos x="179" y="551"/>
                  </a:cxn>
                  <a:cxn ang="0">
                    <a:pos x="174" y="460"/>
                  </a:cxn>
                  <a:cxn ang="0">
                    <a:pos x="166" y="372"/>
                  </a:cxn>
                  <a:cxn ang="0">
                    <a:pos x="153" y="288"/>
                  </a:cxn>
                  <a:cxn ang="0">
                    <a:pos x="137" y="209"/>
                  </a:cxn>
                  <a:cxn ang="0">
                    <a:pos x="117" y="140"/>
                  </a:cxn>
                  <a:cxn ang="0">
                    <a:pos x="95" y="82"/>
                  </a:cxn>
                  <a:cxn ang="0">
                    <a:pos x="67" y="40"/>
                  </a:cxn>
                  <a:cxn ang="0">
                    <a:pos x="37" y="13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34" y="3"/>
                  </a:cxn>
                  <a:cxn ang="0">
                    <a:pos x="66" y="28"/>
                  </a:cxn>
                  <a:cxn ang="0">
                    <a:pos x="95" y="70"/>
                  </a:cxn>
                  <a:cxn ang="0">
                    <a:pos x="120" y="127"/>
                  </a:cxn>
                  <a:cxn ang="0">
                    <a:pos x="143" y="197"/>
                  </a:cxn>
                  <a:cxn ang="0">
                    <a:pos x="161" y="279"/>
                  </a:cxn>
                  <a:cxn ang="0">
                    <a:pos x="177" y="363"/>
                  </a:cxn>
                  <a:cxn ang="0">
                    <a:pos x="189" y="454"/>
                  </a:cxn>
                  <a:cxn ang="0">
                    <a:pos x="198" y="545"/>
                  </a:cxn>
                  <a:cxn ang="0">
                    <a:pos x="203" y="636"/>
                  </a:cxn>
                  <a:cxn ang="0">
                    <a:pos x="182" y="639"/>
                  </a:cxn>
                  <a:cxn ang="0">
                    <a:pos x="182" y="639"/>
                  </a:cxn>
                  <a:cxn ang="0">
                    <a:pos x="181" y="639"/>
                  </a:cxn>
                </a:cxnLst>
                <a:rect l="txL" t="txT" r="txR" b="txB"/>
                <a:pathLst>
                  <a:path w="203" h="639">
                    <a:moveTo>
                      <a:pt x="181" y="639"/>
                    </a:moveTo>
                    <a:lnTo>
                      <a:pt x="179" y="551"/>
                    </a:lnTo>
                    <a:lnTo>
                      <a:pt x="174" y="460"/>
                    </a:lnTo>
                    <a:lnTo>
                      <a:pt x="166" y="372"/>
                    </a:lnTo>
                    <a:lnTo>
                      <a:pt x="153" y="288"/>
                    </a:lnTo>
                    <a:lnTo>
                      <a:pt x="137" y="209"/>
                    </a:lnTo>
                    <a:lnTo>
                      <a:pt x="117" y="140"/>
                    </a:lnTo>
                    <a:lnTo>
                      <a:pt x="95" y="82"/>
                    </a:lnTo>
                    <a:lnTo>
                      <a:pt x="67" y="40"/>
                    </a:lnTo>
                    <a:lnTo>
                      <a:pt x="37" y="13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4" y="3"/>
                    </a:lnTo>
                    <a:lnTo>
                      <a:pt x="66" y="28"/>
                    </a:lnTo>
                    <a:lnTo>
                      <a:pt x="95" y="70"/>
                    </a:lnTo>
                    <a:lnTo>
                      <a:pt x="120" y="127"/>
                    </a:lnTo>
                    <a:lnTo>
                      <a:pt x="143" y="197"/>
                    </a:lnTo>
                    <a:lnTo>
                      <a:pt x="161" y="279"/>
                    </a:lnTo>
                    <a:lnTo>
                      <a:pt x="177" y="363"/>
                    </a:lnTo>
                    <a:lnTo>
                      <a:pt x="189" y="454"/>
                    </a:lnTo>
                    <a:lnTo>
                      <a:pt x="198" y="545"/>
                    </a:lnTo>
                    <a:lnTo>
                      <a:pt x="203" y="636"/>
                    </a:lnTo>
                    <a:lnTo>
                      <a:pt x="182" y="639"/>
                    </a:lnTo>
                    <a:lnTo>
                      <a:pt x="181" y="639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6" name="Freeform 76"/>
              <p:cNvSpPr/>
              <p:nvPr/>
            </p:nvSpPr>
            <p:spPr>
              <a:xfrm>
                <a:off x="664" y="3388"/>
                <a:ext cx="203" cy="639"/>
              </a:xfrm>
              <a:custGeom>
                <a:avLst/>
                <a:gdLst>
                  <a:gd name="txL" fmla="*/ 0 w 203"/>
                  <a:gd name="txT" fmla="*/ 0 h 639"/>
                  <a:gd name="txR" fmla="*/ 203 w 203"/>
                  <a:gd name="txB" fmla="*/ 639 h 639"/>
                </a:gdLst>
                <a:ahLst/>
                <a:cxnLst>
                  <a:cxn ang="0">
                    <a:pos x="181" y="639"/>
                  </a:cxn>
                  <a:cxn ang="0">
                    <a:pos x="179" y="551"/>
                  </a:cxn>
                  <a:cxn ang="0">
                    <a:pos x="174" y="460"/>
                  </a:cxn>
                  <a:cxn ang="0">
                    <a:pos x="166" y="372"/>
                  </a:cxn>
                  <a:cxn ang="0">
                    <a:pos x="153" y="288"/>
                  </a:cxn>
                  <a:cxn ang="0">
                    <a:pos x="137" y="209"/>
                  </a:cxn>
                  <a:cxn ang="0">
                    <a:pos x="117" y="140"/>
                  </a:cxn>
                  <a:cxn ang="0">
                    <a:pos x="95" y="82"/>
                  </a:cxn>
                  <a:cxn ang="0">
                    <a:pos x="67" y="40"/>
                  </a:cxn>
                  <a:cxn ang="0">
                    <a:pos x="37" y="13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34" y="3"/>
                  </a:cxn>
                  <a:cxn ang="0">
                    <a:pos x="66" y="28"/>
                  </a:cxn>
                  <a:cxn ang="0">
                    <a:pos x="95" y="70"/>
                  </a:cxn>
                  <a:cxn ang="0">
                    <a:pos x="120" y="127"/>
                  </a:cxn>
                  <a:cxn ang="0">
                    <a:pos x="143" y="197"/>
                  </a:cxn>
                  <a:cxn ang="0">
                    <a:pos x="161" y="279"/>
                  </a:cxn>
                  <a:cxn ang="0">
                    <a:pos x="177" y="363"/>
                  </a:cxn>
                  <a:cxn ang="0">
                    <a:pos x="189" y="454"/>
                  </a:cxn>
                  <a:cxn ang="0">
                    <a:pos x="198" y="545"/>
                  </a:cxn>
                  <a:cxn ang="0">
                    <a:pos x="203" y="636"/>
                  </a:cxn>
                  <a:cxn ang="0">
                    <a:pos x="182" y="639"/>
                  </a:cxn>
                  <a:cxn ang="0">
                    <a:pos x="182" y="639"/>
                  </a:cxn>
                </a:cxnLst>
                <a:rect l="txL" t="txT" r="txR" b="txB"/>
                <a:pathLst>
                  <a:path w="203" h="639">
                    <a:moveTo>
                      <a:pt x="181" y="639"/>
                    </a:moveTo>
                    <a:lnTo>
                      <a:pt x="179" y="551"/>
                    </a:lnTo>
                    <a:lnTo>
                      <a:pt x="174" y="460"/>
                    </a:lnTo>
                    <a:lnTo>
                      <a:pt x="166" y="372"/>
                    </a:lnTo>
                    <a:lnTo>
                      <a:pt x="153" y="288"/>
                    </a:lnTo>
                    <a:lnTo>
                      <a:pt x="137" y="209"/>
                    </a:lnTo>
                    <a:lnTo>
                      <a:pt x="117" y="140"/>
                    </a:lnTo>
                    <a:lnTo>
                      <a:pt x="95" y="82"/>
                    </a:lnTo>
                    <a:lnTo>
                      <a:pt x="67" y="40"/>
                    </a:lnTo>
                    <a:lnTo>
                      <a:pt x="37" y="13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4" y="3"/>
                    </a:lnTo>
                    <a:lnTo>
                      <a:pt x="66" y="28"/>
                    </a:lnTo>
                    <a:lnTo>
                      <a:pt x="95" y="70"/>
                    </a:lnTo>
                    <a:lnTo>
                      <a:pt x="120" y="127"/>
                    </a:lnTo>
                    <a:lnTo>
                      <a:pt x="143" y="197"/>
                    </a:lnTo>
                    <a:lnTo>
                      <a:pt x="161" y="279"/>
                    </a:lnTo>
                    <a:lnTo>
                      <a:pt x="177" y="363"/>
                    </a:lnTo>
                    <a:lnTo>
                      <a:pt x="189" y="454"/>
                    </a:lnTo>
                    <a:lnTo>
                      <a:pt x="198" y="545"/>
                    </a:lnTo>
                    <a:lnTo>
                      <a:pt x="203" y="636"/>
                    </a:lnTo>
                    <a:lnTo>
                      <a:pt x="182" y="639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7" name="Freeform 77"/>
              <p:cNvSpPr/>
              <p:nvPr/>
            </p:nvSpPr>
            <p:spPr>
              <a:xfrm>
                <a:off x="2762" y="2823"/>
                <a:ext cx="274" cy="1034"/>
              </a:xfrm>
              <a:custGeom>
                <a:avLst/>
                <a:gdLst>
                  <a:gd name="txL" fmla="*/ 0 w 274"/>
                  <a:gd name="txT" fmla="*/ 0 h 1034"/>
                  <a:gd name="txR" fmla="*/ 274 w 274"/>
                  <a:gd name="txB" fmla="*/ 1034 h 1034"/>
                </a:gdLst>
                <a:ahLst/>
                <a:cxnLst>
                  <a:cxn ang="0">
                    <a:pos x="33" y="1034"/>
                  </a:cxn>
                  <a:cxn ang="0">
                    <a:pos x="30" y="898"/>
                  </a:cxn>
                  <a:cxn ang="0">
                    <a:pos x="34" y="759"/>
                  </a:cxn>
                  <a:cxn ang="0">
                    <a:pos x="42" y="620"/>
                  </a:cxn>
                  <a:cxn ang="0">
                    <a:pos x="56" y="490"/>
                  </a:cxn>
                  <a:cxn ang="0">
                    <a:pos x="76" y="366"/>
                  </a:cxn>
                  <a:cxn ang="0">
                    <a:pos x="102" y="254"/>
                  </a:cxn>
                  <a:cxn ang="0">
                    <a:pos x="134" y="157"/>
                  </a:cxn>
                  <a:cxn ang="0">
                    <a:pos x="172" y="81"/>
                  </a:cxn>
                  <a:cxn ang="0">
                    <a:pos x="219" y="30"/>
                  </a:cxn>
                  <a:cxn ang="0">
                    <a:pos x="270" y="3"/>
                  </a:cxn>
                  <a:cxn ang="0">
                    <a:pos x="274" y="0"/>
                  </a:cxn>
                  <a:cxn ang="0">
                    <a:pos x="221" y="18"/>
                  </a:cxn>
                  <a:cxn ang="0">
                    <a:pos x="174" y="63"/>
                  </a:cxn>
                  <a:cxn ang="0">
                    <a:pos x="133" y="139"/>
                  </a:cxn>
                  <a:cxn ang="0">
                    <a:pos x="97" y="236"/>
                  </a:cxn>
                  <a:cxn ang="0">
                    <a:pos x="67" y="348"/>
                  </a:cxn>
                  <a:cxn ang="0">
                    <a:pos x="43" y="475"/>
                  </a:cxn>
                  <a:cxn ang="0">
                    <a:pos x="25" y="614"/>
                  </a:cxn>
                  <a:cxn ang="0">
                    <a:pos x="10" y="753"/>
                  </a:cxn>
                  <a:cxn ang="0">
                    <a:pos x="2" y="898"/>
                  </a:cxn>
                  <a:cxn ang="0">
                    <a:pos x="0" y="1034"/>
                  </a:cxn>
                  <a:cxn ang="0">
                    <a:pos x="33" y="1034"/>
                  </a:cxn>
                  <a:cxn ang="0">
                    <a:pos x="33" y="1034"/>
                  </a:cxn>
                </a:cxnLst>
                <a:rect l="txL" t="txT" r="txR" b="txB"/>
                <a:pathLst>
                  <a:path w="274" h="1034">
                    <a:moveTo>
                      <a:pt x="33" y="1034"/>
                    </a:moveTo>
                    <a:lnTo>
                      <a:pt x="30" y="898"/>
                    </a:lnTo>
                    <a:lnTo>
                      <a:pt x="34" y="759"/>
                    </a:lnTo>
                    <a:lnTo>
                      <a:pt x="42" y="620"/>
                    </a:lnTo>
                    <a:lnTo>
                      <a:pt x="56" y="490"/>
                    </a:lnTo>
                    <a:lnTo>
                      <a:pt x="76" y="366"/>
                    </a:lnTo>
                    <a:lnTo>
                      <a:pt x="102" y="254"/>
                    </a:lnTo>
                    <a:lnTo>
                      <a:pt x="134" y="157"/>
                    </a:lnTo>
                    <a:lnTo>
                      <a:pt x="172" y="81"/>
                    </a:lnTo>
                    <a:lnTo>
                      <a:pt x="219" y="30"/>
                    </a:lnTo>
                    <a:lnTo>
                      <a:pt x="270" y="3"/>
                    </a:lnTo>
                    <a:lnTo>
                      <a:pt x="274" y="0"/>
                    </a:lnTo>
                    <a:lnTo>
                      <a:pt x="221" y="18"/>
                    </a:lnTo>
                    <a:lnTo>
                      <a:pt x="174" y="63"/>
                    </a:lnTo>
                    <a:lnTo>
                      <a:pt x="133" y="139"/>
                    </a:lnTo>
                    <a:lnTo>
                      <a:pt x="97" y="236"/>
                    </a:lnTo>
                    <a:lnTo>
                      <a:pt x="67" y="348"/>
                    </a:lnTo>
                    <a:lnTo>
                      <a:pt x="43" y="475"/>
                    </a:lnTo>
                    <a:lnTo>
                      <a:pt x="25" y="614"/>
                    </a:lnTo>
                    <a:lnTo>
                      <a:pt x="10" y="753"/>
                    </a:lnTo>
                    <a:lnTo>
                      <a:pt x="2" y="898"/>
                    </a:lnTo>
                    <a:lnTo>
                      <a:pt x="0" y="1034"/>
                    </a:lnTo>
                    <a:lnTo>
                      <a:pt x="33" y="1034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8" name="Freeform 78"/>
              <p:cNvSpPr/>
              <p:nvPr/>
            </p:nvSpPr>
            <p:spPr>
              <a:xfrm>
                <a:off x="2762" y="2823"/>
                <a:ext cx="274" cy="1034"/>
              </a:xfrm>
              <a:custGeom>
                <a:avLst/>
                <a:gdLst>
                  <a:gd name="txL" fmla="*/ 0 w 274"/>
                  <a:gd name="txT" fmla="*/ 0 h 1034"/>
                  <a:gd name="txR" fmla="*/ 274 w 274"/>
                  <a:gd name="txB" fmla="*/ 1034 h 1034"/>
                </a:gdLst>
                <a:ahLst/>
                <a:cxnLst>
                  <a:cxn ang="0">
                    <a:pos x="33" y="1034"/>
                  </a:cxn>
                  <a:cxn ang="0">
                    <a:pos x="30" y="898"/>
                  </a:cxn>
                  <a:cxn ang="0">
                    <a:pos x="34" y="759"/>
                  </a:cxn>
                  <a:cxn ang="0">
                    <a:pos x="42" y="620"/>
                  </a:cxn>
                  <a:cxn ang="0">
                    <a:pos x="56" y="490"/>
                  </a:cxn>
                  <a:cxn ang="0">
                    <a:pos x="76" y="366"/>
                  </a:cxn>
                  <a:cxn ang="0">
                    <a:pos x="102" y="254"/>
                  </a:cxn>
                  <a:cxn ang="0">
                    <a:pos x="134" y="157"/>
                  </a:cxn>
                  <a:cxn ang="0">
                    <a:pos x="172" y="81"/>
                  </a:cxn>
                  <a:cxn ang="0">
                    <a:pos x="219" y="30"/>
                  </a:cxn>
                  <a:cxn ang="0">
                    <a:pos x="270" y="3"/>
                  </a:cxn>
                  <a:cxn ang="0">
                    <a:pos x="274" y="0"/>
                  </a:cxn>
                  <a:cxn ang="0">
                    <a:pos x="221" y="18"/>
                  </a:cxn>
                  <a:cxn ang="0">
                    <a:pos x="174" y="63"/>
                  </a:cxn>
                  <a:cxn ang="0">
                    <a:pos x="133" y="139"/>
                  </a:cxn>
                  <a:cxn ang="0">
                    <a:pos x="97" y="236"/>
                  </a:cxn>
                  <a:cxn ang="0">
                    <a:pos x="67" y="348"/>
                  </a:cxn>
                  <a:cxn ang="0">
                    <a:pos x="43" y="475"/>
                  </a:cxn>
                  <a:cxn ang="0">
                    <a:pos x="25" y="614"/>
                  </a:cxn>
                  <a:cxn ang="0">
                    <a:pos x="10" y="753"/>
                  </a:cxn>
                  <a:cxn ang="0">
                    <a:pos x="2" y="898"/>
                  </a:cxn>
                  <a:cxn ang="0">
                    <a:pos x="0" y="1034"/>
                  </a:cxn>
                  <a:cxn ang="0">
                    <a:pos x="33" y="1034"/>
                  </a:cxn>
                  <a:cxn ang="0">
                    <a:pos x="33" y="1034"/>
                  </a:cxn>
                </a:cxnLst>
                <a:rect l="txL" t="txT" r="txR" b="txB"/>
                <a:pathLst>
                  <a:path w="274" h="1034">
                    <a:moveTo>
                      <a:pt x="33" y="1034"/>
                    </a:moveTo>
                    <a:lnTo>
                      <a:pt x="30" y="898"/>
                    </a:lnTo>
                    <a:lnTo>
                      <a:pt x="34" y="759"/>
                    </a:lnTo>
                    <a:lnTo>
                      <a:pt x="42" y="620"/>
                    </a:lnTo>
                    <a:lnTo>
                      <a:pt x="56" y="490"/>
                    </a:lnTo>
                    <a:lnTo>
                      <a:pt x="76" y="366"/>
                    </a:lnTo>
                    <a:lnTo>
                      <a:pt x="102" y="254"/>
                    </a:lnTo>
                    <a:lnTo>
                      <a:pt x="134" y="157"/>
                    </a:lnTo>
                    <a:lnTo>
                      <a:pt x="172" y="81"/>
                    </a:lnTo>
                    <a:lnTo>
                      <a:pt x="219" y="30"/>
                    </a:lnTo>
                    <a:lnTo>
                      <a:pt x="270" y="3"/>
                    </a:lnTo>
                    <a:lnTo>
                      <a:pt x="274" y="0"/>
                    </a:lnTo>
                    <a:lnTo>
                      <a:pt x="221" y="18"/>
                    </a:lnTo>
                    <a:lnTo>
                      <a:pt x="174" y="63"/>
                    </a:lnTo>
                    <a:lnTo>
                      <a:pt x="133" y="139"/>
                    </a:lnTo>
                    <a:lnTo>
                      <a:pt x="97" y="236"/>
                    </a:lnTo>
                    <a:lnTo>
                      <a:pt x="67" y="348"/>
                    </a:lnTo>
                    <a:lnTo>
                      <a:pt x="43" y="475"/>
                    </a:lnTo>
                    <a:lnTo>
                      <a:pt x="25" y="614"/>
                    </a:lnTo>
                    <a:lnTo>
                      <a:pt x="10" y="753"/>
                    </a:lnTo>
                    <a:lnTo>
                      <a:pt x="2" y="898"/>
                    </a:lnTo>
                    <a:lnTo>
                      <a:pt x="0" y="1034"/>
                    </a:lnTo>
                    <a:lnTo>
                      <a:pt x="33" y="1034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89" name="Freeform 79"/>
              <p:cNvSpPr/>
              <p:nvPr/>
            </p:nvSpPr>
            <p:spPr>
              <a:xfrm>
                <a:off x="2611" y="2956"/>
                <a:ext cx="149" cy="1049"/>
              </a:xfrm>
              <a:custGeom>
                <a:avLst/>
                <a:gdLst>
                  <a:gd name="txL" fmla="*/ 0 w 149"/>
                  <a:gd name="txT" fmla="*/ 0 h 1049"/>
                  <a:gd name="txR" fmla="*/ 149 w 149"/>
                  <a:gd name="txB" fmla="*/ 1049 h 1049"/>
                </a:gdLst>
                <a:ahLst/>
                <a:cxnLst>
                  <a:cxn ang="0">
                    <a:pos x="0" y="1046"/>
                  </a:cxn>
                  <a:cxn ang="0">
                    <a:pos x="0" y="1049"/>
                  </a:cxn>
                  <a:cxn ang="0">
                    <a:pos x="1" y="968"/>
                  </a:cxn>
                  <a:cxn ang="0">
                    <a:pos x="5" y="883"/>
                  </a:cxn>
                  <a:cxn ang="0">
                    <a:pos x="9" y="801"/>
                  </a:cxn>
                  <a:cxn ang="0">
                    <a:pos x="16" y="723"/>
                  </a:cxn>
                  <a:cxn ang="0">
                    <a:pos x="23" y="647"/>
                  </a:cxn>
                  <a:cxn ang="0">
                    <a:pos x="29" y="584"/>
                  </a:cxn>
                  <a:cxn ang="0">
                    <a:pos x="36" y="529"/>
                  </a:cxn>
                  <a:cxn ang="0">
                    <a:pos x="41" y="484"/>
                  </a:cxn>
                  <a:cxn ang="0">
                    <a:pos x="45" y="457"/>
                  </a:cxn>
                  <a:cxn ang="0">
                    <a:pos x="46" y="448"/>
                  </a:cxn>
                  <a:cxn ang="0">
                    <a:pos x="57" y="390"/>
                  </a:cxn>
                  <a:cxn ang="0">
                    <a:pos x="69" y="330"/>
                  </a:cxn>
                  <a:cxn ang="0">
                    <a:pos x="82" y="269"/>
                  </a:cxn>
                  <a:cxn ang="0">
                    <a:pos x="96" y="212"/>
                  </a:cxn>
                  <a:cxn ang="0">
                    <a:pos x="110" y="154"/>
                  </a:cxn>
                  <a:cxn ang="0">
                    <a:pos x="122" y="106"/>
                  </a:cxn>
                  <a:cxn ang="0">
                    <a:pos x="133" y="63"/>
                  </a:cxn>
                  <a:cxn ang="0">
                    <a:pos x="141" y="30"/>
                  </a:cxn>
                  <a:cxn ang="0">
                    <a:pos x="148" y="9"/>
                  </a:cxn>
                  <a:cxn ang="0">
                    <a:pos x="149" y="0"/>
                  </a:cxn>
                  <a:cxn ang="0">
                    <a:pos x="120" y="115"/>
                  </a:cxn>
                  <a:cxn ang="0">
                    <a:pos x="96" y="218"/>
                  </a:cxn>
                  <a:cxn ang="0">
                    <a:pos x="78" y="311"/>
                  </a:cxn>
                  <a:cxn ang="0">
                    <a:pos x="65" y="393"/>
                  </a:cxn>
                  <a:cxn ang="0">
                    <a:pos x="54" y="466"/>
                  </a:cxn>
                  <a:cxn ang="0">
                    <a:pos x="48" y="526"/>
                  </a:cxn>
                  <a:cxn ang="0">
                    <a:pos x="42" y="575"/>
                  </a:cxn>
                  <a:cxn ang="0">
                    <a:pos x="41" y="611"/>
                  </a:cxn>
                  <a:cxn ang="0">
                    <a:pos x="40" y="632"/>
                  </a:cxn>
                  <a:cxn ang="0">
                    <a:pos x="40" y="638"/>
                  </a:cxn>
                  <a:cxn ang="0">
                    <a:pos x="36" y="720"/>
                  </a:cxn>
                  <a:cxn ang="0">
                    <a:pos x="33" y="789"/>
                  </a:cxn>
                  <a:cxn ang="0">
                    <a:pos x="32" y="853"/>
                  </a:cxn>
                  <a:cxn ang="0">
                    <a:pos x="32" y="904"/>
                  </a:cxn>
                  <a:cxn ang="0">
                    <a:pos x="32" y="950"/>
                  </a:cxn>
                  <a:cxn ang="0">
                    <a:pos x="33" y="986"/>
                  </a:cxn>
                  <a:cxn ang="0">
                    <a:pos x="34" y="1013"/>
                  </a:cxn>
                  <a:cxn ang="0">
                    <a:pos x="36" y="1034"/>
                  </a:cxn>
                  <a:cxn ang="0">
                    <a:pos x="37" y="1043"/>
                  </a:cxn>
                  <a:cxn ang="0">
                    <a:pos x="37" y="1049"/>
                  </a:cxn>
                  <a:cxn ang="0">
                    <a:pos x="0" y="1049"/>
                  </a:cxn>
                  <a:cxn ang="0">
                    <a:pos x="0" y="1049"/>
                  </a:cxn>
                  <a:cxn ang="0">
                    <a:pos x="0" y="1046"/>
                  </a:cxn>
                </a:cxnLst>
                <a:rect l="txL" t="txT" r="txR" b="txB"/>
                <a:pathLst>
                  <a:path w="149" h="1049">
                    <a:moveTo>
                      <a:pt x="0" y="1046"/>
                    </a:moveTo>
                    <a:lnTo>
                      <a:pt x="0" y="1049"/>
                    </a:lnTo>
                    <a:lnTo>
                      <a:pt x="1" y="968"/>
                    </a:lnTo>
                    <a:lnTo>
                      <a:pt x="5" y="883"/>
                    </a:lnTo>
                    <a:lnTo>
                      <a:pt x="9" y="801"/>
                    </a:lnTo>
                    <a:lnTo>
                      <a:pt x="16" y="723"/>
                    </a:lnTo>
                    <a:lnTo>
                      <a:pt x="23" y="647"/>
                    </a:lnTo>
                    <a:lnTo>
                      <a:pt x="29" y="584"/>
                    </a:lnTo>
                    <a:lnTo>
                      <a:pt x="36" y="529"/>
                    </a:lnTo>
                    <a:lnTo>
                      <a:pt x="41" y="484"/>
                    </a:lnTo>
                    <a:lnTo>
                      <a:pt x="45" y="457"/>
                    </a:lnTo>
                    <a:lnTo>
                      <a:pt x="46" y="448"/>
                    </a:lnTo>
                    <a:lnTo>
                      <a:pt x="57" y="390"/>
                    </a:lnTo>
                    <a:lnTo>
                      <a:pt x="69" y="330"/>
                    </a:lnTo>
                    <a:lnTo>
                      <a:pt x="82" y="269"/>
                    </a:lnTo>
                    <a:lnTo>
                      <a:pt x="96" y="212"/>
                    </a:lnTo>
                    <a:lnTo>
                      <a:pt x="110" y="154"/>
                    </a:lnTo>
                    <a:lnTo>
                      <a:pt x="122" y="106"/>
                    </a:lnTo>
                    <a:lnTo>
                      <a:pt x="133" y="63"/>
                    </a:lnTo>
                    <a:lnTo>
                      <a:pt x="141" y="30"/>
                    </a:lnTo>
                    <a:lnTo>
                      <a:pt x="148" y="9"/>
                    </a:lnTo>
                    <a:lnTo>
                      <a:pt x="149" y="0"/>
                    </a:lnTo>
                    <a:lnTo>
                      <a:pt x="120" y="115"/>
                    </a:lnTo>
                    <a:lnTo>
                      <a:pt x="96" y="218"/>
                    </a:lnTo>
                    <a:lnTo>
                      <a:pt x="78" y="311"/>
                    </a:lnTo>
                    <a:lnTo>
                      <a:pt x="65" y="393"/>
                    </a:lnTo>
                    <a:lnTo>
                      <a:pt x="54" y="466"/>
                    </a:lnTo>
                    <a:lnTo>
                      <a:pt x="48" y="526"/>
                    </a:lnTo>
                    <a:lnTo>
                      <a:pt x="42" y="575"/>
                    </a:lnTo>
                    <a:lnTo>
                      <a:pt x="41" y="611"/>
                    </a:lnTo>
                    <a:lnTo>
                      <a:pt x="40" y="632"/>
                    </a:lnTo>
                    <a:lnTo>
                      <a:pt x="40" y="638"/>
                    </a:lnTo>
                    <a:lnTo>
                      <a:pt x="36" y="720"/>
                    </a:lnTo>
                    <a:lnTo>
                      <a:pt x="33" y="789"/>
                    </a:lnTo>
                    <a:lnTo>
                      <a:pt x="32" y="853"/>
                    </a:lnTo>
                    <a:lnTo>
                      <a:pt x="32" y="904"/>
                    </a:lnTo>
                    <a:lnTo>
                      <a:pt x="32" y="950"/>
                    </a:lnTo>
                    <a:lnTo>
                      <a:pt x="33" y="986"/>
                    </a:lnTo>
                    <a:lnTo>
                      <a:pt x="34" y="1013"/>
                    </a:lnTo>
                    <a:lnTo>
                      <a:pt x="36" y="1034"/>
                    </a:lnTo>
                    <a:lnTo>
                      <a:pt x="37" y="1043"/>
                    </a:lnTo>
                    <a:lnTo>
                      <a:pt x="37" y="1049"/>
                    </a:lnTo>
                    <a:lnTo>
                      <a:pt x="0" y="1049"/>
                    </a:lnTo>
                    <a:lnTo>
                      <a:pt x="0" y="1046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0" name="Freeform 80"/>
              <p:cNvSpPr/>
              <p:nvPr/>
            </p:nvSpPr>
            <p:spPr>
              <a:xfrm>
                <a:off x="2611" y="2956"/>
                <a:ext cx="149" cy="1049"/>
              </a:xfrm>
              <a:custGeom>
                <a:avLst/>
                <a:gdLst>
                  <a:gd name="txL" fmla="*/ 0 w 149"/>
                  <a:gd name="txT" fmla="*/ 0 h 1049"/>
                  <a:gd name="txR" fmla="*/ 149 w 149"/>
                  <a:gd name="txB" fmla="*/ 1049 h 1049"/>
                </a:gdLst>
                <a:ahLst/>
                <a:cxnLst>
                  <a:cxn ang="0">
                    <a:pos x="0" y="1046"/>
                  </a:cxn>
                  <a:cxn ang="0">
                    <a:pos x="0" y="1049"/>
                  </a:cxn>
                  <a:cxn ang="0">
                    <a:pos x="1" y="968"/>
                  </a:cxn>
                  <a:cxn ang="0">
                    <a:pos x="5" y="883"/>
                  </a:cxn>
                  <a:cxn ang="0">
                    <a:pos x="9" y="801"/>
                  </a:cxn>
                  <a:cxn ang="0">
                    <a:pos x="16" y="723"/>
                  </a:cxn>
                  <a:cxn ang="0">
                    <a:pos x="23" y="647"/>
                  </a:cxn>
                  <a:cxn ang="0">
                    <a:pos x="29" y="584"/>
                  </a:cxn>
                  <a:cxn ang="0">
                    <a:pos x="36" y="529"/>
                  </a:cxn>
                  <a:cxn ang="0">
                    <a:pos x="41" y="484"/>
                  </a:cxn>
                  <a:cxn ang="0">
                    <a:pos x="45" y="457"/>
                  </a:cxn>
                  <a:cxn ang="0">
                    <a:pos x="46" y="448"/>
                  </a:cxn>
                  <a:cxn ang="0">
                    <a:pos x="57" y="390"/>
                  </a:cxn>
                  <a:cxn ang="0">
                    <a:pos x="69" y="330"/>
                  </a:cxn>
                  <a:cxn ang="0">
                    <a:pos x="82" y="269"/>
                  </a:cxn>
                  <a:cxn ang="0">
                    <a:pos x="96" y="212"/>
                  </a:cxn>
                  <a:cxn ang="0">
                    <a:pos x="110" y="154"/>
                  </a:cxn>
                  <a:cxn ang="0">
                    <a:pos x="122" y="106"/>
                  </a:cxn>
                  <a:cxn ang="0">
                    <a:pos x="133" y="63"/>
                  </a:cxn>
                  <a:cxn ang="0">
                    <a:pos x="141" y="30"/>
                  </a:cxn>
                  <a:cxn ang="0">
                    <a:pos x="148" y="9"/>
                  </a:cxn>
                  <a:cxn ang="0">
                    <a:pos x="149" y="0"/>
                  </a:cxn>
                  <a:cxn ang="0">
                    <a:pos x="120" y="115"/>
                  </a:cxn>
                  <a:cxn ang="0">
                    <a:pos x="96" y="218"/>
                  </a:cxn>
                  <a:cxn ang="0">
                    <a:pos x="78" y="311"/>
                  </a:cxn>
                  <a:cxn ang="0">
                    <a:pos x="65" y="393"/>
                  </a:cxn>
                  <a:cxn ang="0">
                    <a:pos x="54" y="466"/>
                  </a:cxn>
                  <a:cxn ang="0">
                    <a:pos x="48" y="526"/>
                  </a:cxn>
                  <a:cxn ang="0">
                    <a:pos x="42" y="575"/>
                  </a:cxn>
                  <a:cxn ang="0">
                    <a:pos x="41" y="611"/>
                  </a:cxn>
                  <a:cxn ang="0">
                    <a:pos x="40" y="632"/>
                  </a:cxn>
                  <a:cxn ang="0">
                    <a:pos x="40" y="638"/>
                  </a:cxn>
                  <a:cxn ang="0">
                    <a:pos x="36" y="720"/>
                  </a:cxn>
                  <a:cxn ang="0">
                    <a:pos x="33" y="789"/>
                  </a:cxn>
                  <a:cxn ang="0">
                    <a:pos x="32" y="853"/>
                  </a:cxn>
                  <a:cxn ang="0">
                    <a:pos x="32" y="904"/>
                  </a:cxn>
                  <a:cxn ang="0">
                    <a:pos x="32" y="950"/>
                  </a:cxn>
                  <a:cxn ang="0">
                    <a:pos x="33" y="986"/>
                  </a:cxn>
                  <a:cxn ang="0">
                    <a:pos x="34" y="1013"/>
                  </a:cxn>
                  <a:cxn ang="0">
                    <a:pos x="36" y="1034"/>
                  </a:cxn>
                  <a:cxn ang="0">
                    <a:pos x="37" y="1043"/>
                  </a:cxn>
                  <a:cxn ang="0">
                    <a:pos x="37" y="1049"/>
                  </a:cxn>
                  <a:cxn ang="0">
                    <a:pos x="0" y="1049"/>
                  </a:cxn>
                  <a:cxn ang="0">
                    <a:pos x="0" y="1049"/>
                  </a:cxn>
                </a:cxnLst>
                <a:rect l="txL" t="txT" r="txR" b="txB"/>
                <a:pathLst>
                  <a:path w="149" h="1049">
                    <a:moveTo>
                      <a:pt x="0" y="1046"/>
                    </a:moveTo>
                    <a:lnTo>
                      <a:pt x="0" y="1049"/>
                    </a:lnTo>
                    <a:lnTo>
                      <a:pt x="1" y="968"/>
                    </a:lnTo>
                    <a:lnTo>
                      <a:pt x="5" y="883"/>
                    </a:lnTo>
                    <a:lnTo>
                      <a:pt x="9" y="801"/>
                    </a:lnTo>
                    <a:lnTo>
                      <a:pt x="16" y="723"/>
                    </a:lnTo>
                    <a:lnTo>
                      <a:pt x="23" y="647"/>
                    </a:lnTo>
                    <a:lnTo>
                      <a:pt x="29" y="584"/>
                    </a:lnTo>
                    <a:lnTo>
                      <a:pt x="36" y="529"/>
                    </a:lnTo>
                    <a:lnTo>
                      <a:pt x="41" y="484"/>
                    </a:lnTo>
                    <a:lnTo>
                      <a:pt x="45" y="457"/>
                    </a:lnTo>
                    <a:lnTo>
                      <a:pt x="46" y="448"/>
                    </a:lnTo>
                    <a:lnTo>
                      <a:pt x="57" y="390"/>
                    </a:lnTo>
                    <a:lnTo>
                      <a:pt x="69" y="330"/>
                    </a:lnTo>
                    <a:lnTo>
                      <a:pt x="82" y="269"/>
                    </a:lnTo>
                    <a:lnTo>
                      <a:pt x="96" y="212"/>
                    </a:lnTo>
                    <a:lnTo>
                      <a:pt x="110" y="154"/>
                    </a:lnTo>
                    <a:lnTo>
                      <a:pt x="122" y="106"/>
                    </a:lnTo>
                    <a:lnTo>
                      <a:pt x="133" y="63"/>
                    </a:lnTo>
                    <a:lnTo>
                      <a:pt x="141" y="30"/>
                    </a:lnTo>
                    <a:lnTo>
                      <a:pt x="148" y="9"/>
                    </a:lnTo>
                    <a:lnTo>
                      <a:pt x="149" y="0"/>
                    </a:lnTo>
                    <a:lnTo>
                      <a:pt x="120" y="115"/>
                    </a:lnTo>
                    <a:lnTo>
                      <a:pt x="96" y="218"/>
                    </a:lnTo>
                    <a:lnTo>
                      <a:pt x="78" y="311"/>
                    </a:lnTo>
                    <a:lnTo>
                      <a:pt x="65" y="393"/>
                    </a:lnTo>
                    <a:lnTo>
                      <a:pt x="54" y="466"/>
                    </a:lnTo>
                    <a:lnTo>
                      <a:pt x="48" y="526"/>
                    </a:lnTo>
                    <a:lnTo>
                      <a:pt x="42" y="575"/>
                    </a:lnTo>
                    <a:lnTo>
                      <a:pt x="41" y="611"/>
                    </a:lnTo>
                    <a:lnTo>
                      <a:pt x="40" y="632"/>
                    </a:lnTo>
                    <a:lnTo>
                      <a:pt x="40" y="638"/>
                    </a:lnTo>
                    <a:lnTo>
                      <a:pt x="36" y="720"/>
                    </a:lnTo>
                    <a:lnTo>
                      <a:pt x="33" y="789"/>
                    </a:lnTo>
                    <a:lnTo>
                      <a:pt x="32" y="853"/>
                    </a:lnTo>
                    <a:lnTo>
                      <a:pt x="32" y="904"/>
                    </a:lnTo>
                    <a:lnTo>
                      <a:pt x="32" y="950"/>
                    </a:lnTo>
                    <a:lnTo>
                      <a:pt x="33" y="986"/>
                    </a:lnTo>
                    <a:lnTo>
                      <a:pt x="34" y="1013"/>
                    </a:lnTo>
                    <a:lnTo>
                      <a:pt x="36" y="1034"/>
                    </a:lnTo>
                    <a:lnTo>
                      <a:pt x="37" y="1043"/>
                    </a:lnTo>
                    <a:lnTo>
                      <a:pt x="37" y="1049"/>
                    </a:lnTo>
                    <a:lnTo>
                      <a:pt x="0" y="1049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1" name="Freeform 81"/>
              <p:cNvSpPr/>
              <p:nvPr/>
            </p:nvSpPr>
            <p:spPr>
              <a:xfrm>
                <a:off x="2524" y="2874"/>
                <a:ext cx="190" cy="1020"/>
              </a:xfrm>
              <a:custGeom>
                <a:avLst/>
                <a:gdLst>
                  <a:gd name="txL" fmla="*/ 0 w 190"/>
                  <a:gd name="txT" fmla="*/ 0 h 1020"/>
                  <a:gd name="txR" fmla="*/ 190 w 190"/>
                  <a:gd name="txB" fmla="*/ 1020 h 1020"/>
                </a:gdLst>
                <a:ahLst/>
                <a:cxnLst>
                  <a:cxn ang="0">
                    <a:pos x="0" y="1010"/>
                  </a:cxn>
                  <a:cxn ang="0">
                    <a:pos x="1" y="1013"/>
                  </a:cxn>
                  <a:cxn ang="0">
                    <a:pos x="5" y="932"/>
                  </a:cxn>
                  <a:cxn ang="0">
                    <a:pos x="12" y="850"/>
                  </a:cxn>
                  <a:cxn ang="0">
                    <a:pos x="20" y="768"/>
                  </a:cxn>
                  <a:cxn ang="0">
                    <a:pos x="29" y="690"/>
                  </a:cxn>
                  <a:cxn ang="0">
                    <a:pos x="40" y="620"/>
                  </a:cxn>
                  <a:cxn ang="0">
                    <a:pos x="49" y="554"/>
                  </a:cxn>
                  <a:cxn ang="0">
                    <a:pos x="57" y="502"/>
                  </a:cxn>
                  <a:cxn ang="0">
                    <a:pos x="63" y="460"/>
                  </a:cxn>
                  <a:cxn ang="0">
                    <a:pos x="67" y="433"/>
                  </a:cxn>
                  <a:cxn ang="0">
                    <a:pos x="70" y="424"/>
                  </a:cxn>
                  <a:cxn ang="0">
                    <a:pos x="82" y="369"/>
                  </a:cxn>
                  <a:cxn ang="0">
                    <a:pos x="96" y="312"/>
                  </a:cxn>
                  <a:cxn ang="0">
                    <a:pos x="112" y="254"/>
                  </a:cxn>
                  <a:cxn ang="0">
                    <a:pos x="128" y="197"/>
                  </a:cxn>
                  <a:cxn ang="0">
                    <a:pos x="144" y="145"/>
                  </a:cxn>
                  <a:cxn ang="0">
                    <a:pos x="158" y="97"/>
                  </a:cxn>
                  <a:cxn ang="0">
                    <a:pos x="172" y="58"/>
                  </a:cxn>
                  <a:cxn ang="0">
                    <a:pos x="181" y="27"/>
                  </a:cxn>
                  <a:cxn ang="0">
                    <a:pos x="187" y="6"/>
                  </a:cxn>
                  <a:cxn ang="0">
                    <a:pos x="190" y="0"/>
                  </a:cxn>
                  <a:cxn ang="0">
                    <a:pos x="157" y="106"/>
                  </a:cxn>
                  <a:cxn ang="0">
                    <a:pos x="129" y="203"/>
                  </a:cxn>
                  <a:cxn ang="0">
                    <a:pos x="107" y="294"/>
                  </a:cxn>
                  <a:cxn ang="0">
                    <a:pos x="90" y="375"/>
                  </a:cxn>
                  <a:cxn ang="0">
                    <a:pos x="77" y="445"/>
                  </a:cxn>
                  <a:cxn ang="0">
                    <a:pos x="67" y="502"/>
                  </a:cxn>
                  <a:cxn ang="0">
                    <a:pos x="62" y="551"/>
                  </a:cxn>
                  <a:cxn ang="0">
                    <a:pos x="58" y="584"/>
                  </a:cxn>
                  <a:cxn ang="0">
                    <a:pos x="57" y="605"/>
                  </a:cxn>
                  <a:cxn ang="0">
                    <a:pos x="55" y="614"/>
                  </a:cxn>
                  <a:cxn ang="0">
                    <a:pos x="49" y="693"/>
                  </a:cxn>
                  <a:cxn ang="0">
                    <a:pos x="44" y="762"/>
                  </a:cxn>
                  <a:cxn ang="0">
                    <a:pos x="40" y="823"/>
                  </a:cxn>
                  <a:cxn ang="0">
                    <a:pos x="38" y="874"/>
                  </a:cxn>
                  <a:cxn ang="0">
                    <a:pos x="37" y="920"/>
                  </a:cxn>
                  <a:cxn ang="0">
                    <a:pos x="37" y="956"/>
                  </a:cxn>
                  <a:cxn ang="0">
                    <a:pos x="37" y="983"/>
                  </a:cxn>
                  <a:cxn ang="0">
                    <a:pos x="37" y="1004"/>
                  </a:cxn>
                  <a:cxn ang="0">
                    <a:pos x="38" y="1016"/>
                  </a:cxn>
                  <a:cxn ang="0">
                    <a:pos x="38" y="1020"/>
                  </a:cxn>
                  <a:cxn ang="0">
                    <a:pos x="1" y="1013"/>
                  </a:cxn>
                  <a:cxn ang="0">
                    <a:pos x="1" y="1013"/>
                  </a:cxn>
                  <a:cxn ang="0">
                    <a:pos x="0" y="1010"/>
                  </a:cxn>
                </a:cxnLst>
                <a:rect l="txL" t="txT" r="txR" b="txB"/>
                <a:pathLst>
                  <a:path w="190" h="1020">
                    <a:moveTo>
                      <a:pt x="0" y="1010"/>
                    </a:moveTo>
                    <a:lnTo>
                      <a:pt x="1" y="1013"/>
                    </a:lnTo>
                    <a:lnTo>
                      <a:pt x="5" y="932"/>
                    </a:lnTo>
                    <a:lnTo>
                      <a:pt x="12" y="850"/>
                    </a:lnTo>
                    <a:lnTo>
                      <a:pt x="20" y="768"/>
                    </a:lnTo>
                    <a:lnTo>
                      <a:pt x="29" y="690"/>
                    </a:lnTo>
                    <a:lnTo>
                      <a:pt x="40" y="620"/>
                    </a:lnTo>
                    <a:lnTo>
                      <a:pt x="49" y="554"/>
                    </a:lnTo>
                    <a:lnTo>
                      <a:pt x="57" y="502"/>
                    </a:lnTo>
                    <a:lnTo>
                      <a:pt x="63" y="460"/>
                    </a:lnTo>
                    <a:lnTo>
                      <a:pt x="67" y="433"/>
                    </a:lnTo>
                    <a:lnTo>
                      <a:pt x="70" y="424"/>
                    </a:lnTo>
                    <a:lnTo>
                      <a:pt x="82" y="369"/>
                    </a:lnTo>
                    <a:lnTo>
                      <a:pt x="96" y="312"/>
                    </a:lnTo>
                    <a:lnTo>
                      <a:pt x="112" y="254"/>
                    </a:lnTo>
                    <a:lnTo>
                      <a:pt x="128" y="197"/>
                    </a:lnTo>
                    <a:lnTo>
                      <a:pt x="144" y="145"/>
                    </a:lnTo>
                    <a:lnTo>
                      <a:pt x="158" y="97"/>
                    </a:lnTo>
                    <a:lnTo>
                      <a:pt x="172" y="58"/>
                    </a:lnTo>
                    <a:lnTo>
                      <a:pt x="181" y="27"/>
                    </a:lnTo>
                    <a:lnTo>
                      <a:pt x="187" y="6"/>
                    </a:lnTo>
                    <a:lnTo>
                      <a:pt x="190" y="0"/>
                    </a:lnTo>
                    <a:lnTo>
                      <a:pt x="157" y="106"/>
                    </a:lnTo>
                    <a:lnTo>
                      <a:pt x="129" y="203"/>
                    </a:lnTo>
                    <a:lnTo>
                      <a:pt x="107" y="294"/>
                    </a:lnTo>
                    <a:lnTo>
                      <a:pt x="90" y="375"/>
                    </a:lnTo>
                    <a:lnTo>
                      <a:pt x="77" y="445"/>
                    </a:lnTo>
                    <a:lnTo>
                      <a:pt x="67" y="502"/>
                    </a:lnTo>
                    <a:lnTo>
                      <a:pt x="62" y="551"/>
                    </a:lnTo>
                    <a:lnTo>
                      <a:pt x="58" y="584"/>
                    </a:lnTo>
                    <a:lnTo>
                      <a:pt x="57" y="605"/>
                    </a:lnTo>
                    <a:lnTo>
                      <a:pt x="55" y="614"/>
                    </a:lnTo>
                    <a:lnTo>
                      <a:pt x="49" y="693"/>
                    </a:lnTo>
                    <a:lnTo>
                      <a:pt x="44" y="762"/>
                    </a:lnTo>
                    <a:lnTo>
                      <a:pt x="40" y="823"/>
                    </a:lnTo>
                    <a:lnTo>
                      <a:pt x="38" y="874"/>
                    </a:lnTo>
                    <a:lnTo>
                      <a:pt x="37" y="920"/>
                    </a:lnTo>
                    <a:lnTo>
                      <a:pt x="37" y="956"/>
                    </a:lnTo>
                    <a:lnTo>
                      <a:pt x="37" y="983"/>
                    </a:lnTo>
                    <a:lnTo>
                      <a:pt x="37" y="1004"/>
                    </a:lnTo>
                    <a:lnTo>
                      <a:pt x="38" y="1016"/>
                    </a:lnTo>
                    <a:lnTo>
                      <a:pt x="38" y="1020"/>
                    </a:lnTo>
                    <a:lnTo>
                      <a:pt x="1" y="1013"/>
                    </a:lnTo>
                    <a:lnTo>
                      <a:pt x="0" y="101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2" name="Freeform 82"/>
              <p:cNvSpPr/>
              <p:nvPr/>
            </p:nvSpPr>
            <p:spPr>
              <a:xfrm>
                <a:off x="2524" y="2874"/>
                <a:ext cx="190" cy="1020"/>
              </a:xfrm>
              <a:custGeom>
                <a:avLst/>
                <a:gdLst>
                  <a:gd name="txL" fmla="*/ 0 w 190"/>
                  <a:gd name="txT" fmla="*/ 0 h 1020"/>
                  <a:gd name="txR" fmla="*/ 190 w 190"/>
                  <a:gd name="txB" fmla="*/ 1020 h 1020"/>
                </a:gdLst>
                <a:ahLst/>
                <a:cxnLst>
                  <a:cxn ang="0">
                    <a:pos x="0" y="1010"/>
                  </a:cxn>
                  <a:cxn ang="0">
                    <a:pos x="1" y="1013"/>
                  </a:cxn>
                  <a:cxn ang="0">
                    <a:pos x="5" y="932"/>
                  </a:cxn>
                  <a:cxn ang="0">
                    <a:pos x="12" y="850"/>
                  </a:cxn>
                  <a:cxn ang="0">
                    <a:pos x="20" y="768"/>
                  </a:cxn>
                  <a:cxn ang="0">
                    <a:pos x="29" y="690"/>
                  </a:cxn>
                  <a:cxn ang="0">
                    <a:pos x="40" y="620"/>
                  </a:cxn>
                  <a:cxn ang="0">
                    <a:pos x="49" y="554"/>
                  </a:cxn>
                  <a:cxn ang="0">
                    <a:pos x="57" y="502"/>
                  </a:cxn>
                  <a:cxn ang="0">
                    <a:pos x="63" y="460"/>
                  </a:cxn>
                  <a:cxn ang="0">
                    <a:pos x="67" y="433"/>
                  </a:cxn>
                  <a:cxn ang="0">
                    <a:pos x="70" y="424"/>
                  </a:cxn>
                  <a:cxn ang="0">
                    <a:pos x="82" y="369"/>
                  </a:cxn>
                  <a:cxn ang="0">
                    <a:pos x="96" y="312"/>
                  </a:cxn>
                  <a:cxn ang="0">
                    <a:pos x="112" y="254"/>
                  </a:cxn>
                  <a:cxn ang="0">
                    <a:pos x="128" y="197"/>
                  </a:cxn>
                  <a:cxn ang="0">
                    <a:pos x="144" y="145"/>
                  </a:cxn>
                  <a:cxn ang="0">
                    <a:pos x="158" y="97"/>
                  </a:cxn>
                  <a:cxn ang="0">
                    <a:pos x="172" y="58"/>
                  </a:cxn>
                  <a:cxn ang="0">
                    <a:pos x="181" y="27"/>
                  </a:cxn>
                  <a:cxn ang="0">
                    <a:pos x="187" y="6"/>
                  </a:cxn>
                  <a:cxn ang="0">
                    <a:pos x="190" y="0"/>
                  </a:cxn>
                  <a:cxn ang="0">
                    <a:pos x="157" y="106"/>
                  </a:cxn>
                  <a:cxn ang="0">
                    <a:pos x="129" y="203"/>
                  </a:cxn>
                  <a:cxn ang="0">
                    <a:pos x="107" y="294"/>
                  </a:cxn>
                  <a:cxn ang="0">
                    <a:pos x="90" y="375"/>
                  </a:cxn>
                  <a:cxn ang="0">
                    <a:pos x="77" y="445"/>
                  </a:cxn>
                  <a:cxn ang="0">
                    <a:pos x="67" y="502"/>
                  </a:cxn>
                  <a:cxn ang="0">
                    <a:pos x="62" y="551"/>
                  </a:cxn>
                  <a:cxn ang="0">
                    <a:pos x="58" y="584"/>
                  </a:cxn>
                  <a:cxn ang="0">
                    <a:pos x="57" y="605"/>
                  </a:cxn>
                  <a:cxn ang="0">
                    <a:pos x="55" y="614"/>
                  </a:cxn>
                  <a:cxn ang="0">
                    <a:pos x="49" y="693"/>
                  </a:cxn>
                  <a:cxn ang="0">
                    <a:pos x="44" y="762"/>
                  </a:cxn>
                  <a:cxn ang="0">
                    <a:pos x="40" y="823"/>
                  </a:cxn>
                  <a:cxn ang="0">
                    <a:pos x="38" y="874"/>
                  </a:cxn>
                  <a:cxn ang="0">
                    <a:pos x="37" y="920"/>
                  </a:cxn>
                  <a:cxn ang="0">
                    <a:pos x="37" y="956"/>
                  </a:cxn>
                  <a:cxn ang="0">
                    <a:pos x="37" y="983"/>
                  </a:cxn>
                  <a:cxn ang="0">
                    <a:pos x="37" y="1004"/>
                  </a:cxn>
                  <a:cxn ang="0">
                    <a:pos x="38" y="1016"/>
                  </a:cxn>
                  <a:cxn ang="0">
                    <a:pos x="38" y="1020"/>
                  </a:cxn>
                  <a:cxn ang="0">
                    <a:pos x="1" y="1013"/>
                  </a:cxn>
                  <a:cxn ang="0">
                    <a:pos x="1" y="1013"/>
                  </a:cxn>
                </a:cxnLst>
                <a:rect l="txL" t="txT" r="txR" b="txB"/>
                <a:pathLst>
                  <a:path w="190" h="1020">
                    <a:moveTo>
                      <a:pt x="0" y="1010"/>
                    </a:moveTo>
                    <a:lnTo>
                      <a:pt x="1" y="1013"/>
                    </a:lnTo>
                    <a:lnTo>
                      <a:pt x="5" y="932"/>
                    </a:lnTo>
                    <a:lnTo>
                      <a:pt x="12" y="850"/>
                    </a:lnTo>
                    <a:lnTo>
                      <a:pt x="20" y="768"/>
                    </a:lnTo>
                    <a:lnTo>
                      <a:pt x="29" y="690"/>
                    </a:lnTo>
                    <a:lnTo>
                      <a:pt x="40" y="620"/>
                    </a:lnTo>
                    <a:lnTo>
                      <a:pt x="49" y="554"/>
                    </a:lnTo>
                    <a:lnTo>
                      <a:pt x="57" y="502"/>
                    </a:lnTo>
                    <a:lnTo>
                      <a:pt x="63" y="460"/>
                    </a:lnTo>
                    <a:lnTo>
                      <a:pt x="67" y="433"/>
                    </a:lnTo>
                    <a:lnTo>
                      <a:pt x="70" y="424"/>
                    </a:lnTo>
                    <a:lnTo>
                      <a:pt x="82" y="369"/>
                    </a:lnTo>
                    <a:lnTo>
                      <a:pt x="96" y="312"/>
                    </a:lnTo>
                    <a:lnTo>
                      <a:pt x="112" y="254"/>
                    </a:lnTo>
                    <a:lnTo>
                      <a:pt x="128" y="197"/>
                    </a:lnTo>
                    <a:lnTo>
                      <a:pt x="144" y="145"/>
                    </a:lnTo>
                    <a:lnTo>
                      <a:pt x="158" y="97"/>
                    </a:lnTo>
                    <a:lnTo>
                      <a:pt x="172" y="58"/>
                    </a:lnTo>
                    <a:lnTo>
                      <a:pt x="181" y="27"/>
                    </a:lnTo>
                    <a:lnTo>
                      <a:pt x="187" y="6"/>
                    </a:lnTo>
                    <a:lnTo>
                      <a:pt x="190" y="0"/>
                    </a:lnTo>
                    <a:lnTo>
                      <a:pt x="157" y="106"/>
                    </a:lnTo>
                    <a:lnTo>
                      <a:pt x="129" y="203"/>
                    </a:lnTo>
                    <a:lnTo>
                      <a:pt x="107" y="294"/>
                    </a:lnTo>
                    <a:lnTo>
                      <a:pt x="90" y="375"/>
                    </a:lnTo>
                    <a:lnTo>
                      <a:pt x="77" y="445"/>
                    </a:lnTo>
                    <a:lnTo>
                      <a:pt x="67" y="502"/>
                    </a:lnTo>
                    <a:lnTo>
                      <a:pt x="62" y="551"/>
                    </a:lnTo>
                    <a:lnTo>
                      <a:pt x="58" y="584"/>
                    </a:lnTo>
                    <a:lnTo>
                      <a:pt x="57" y="605"/>
                    </a:lnTo>
                    <a:lnTo>
                      <a:pt x="55" y="614"/>
                    </a:lnTo>
                    <a:lnTo>
                      <a:pt x="49" y="693"/>
                    </a:lnTo>
                    <a:lnTo>
                      <a:pt x="44" y="762"/>
                    </a:lnTo>
                    <a:lnTo>
                      <a:pt x="40" y="823"/>
                    </a:lnTo>
                    <a:lnTo>
                      <a:pt x="38" y="874"/>
                    </a:lnTo>
                    <a:lnTo>
                      <a:pt x="37" y="920"/>
                    </a:lnTo>
                    <a:lnTo>
                      <a:pt x="37" y="956"/>
                    </a:lnTo>
                    <a:lnTo>
                      <a:pt x="37" y="983"/>
                    </a:lnTo>
                    <a:lnTo>
                      <a:pt x="37" y="1004"/>
                    </a:lnTo>
                    <a:lnTo>
                      <a:pt x="38" y="1016"/>
                    </a:lnTo>
                    <a:lnTo>
                      <a:pt x="38" y="1020"/>
                    </a:lnTo>
                    <a:lnTo>
                      <a:pt x="1" y="101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3" name="Freeform 83"/>
              <p:cNvSpPr/>
              <p:nvPr/>
            </p:nvSpPr>
            <p:spPr>
              <a:xfrm>
                <a:off x="2781" y="3077"/>
                <a:ext cx="189" cy="1019"/>
              </a:xfrm>
              <a:custGeom>
                <a:avLst/>
                <a:gdLst>
                  <a:gd name="txL" fmla="*/ 0 w 189"/>
                  <a:gd name="txT" fmla="*/ 0 h 1019"/>
                  <a:gd name="txR" fmla="*/ 189 w 189"/>
                  <a:gd name="txB" fmla="*/ 1019 h 1019"/>
                </a:gdLst>
                <a:ahLst/>
                <a:cxnLst>
                  <a:cxn ang="0">
                    <a:pos x="0" y="1010"/>
                  </a:cxn>
                  <a:cxn ang="0">
                    <a:pos x="0" y="1013"/>
                  </a:cxn>
                  <a:cxn ang="0">
                    <a:pos x="4" y="931"/>
                  </a:cxn>
                  <a:cxn ang="0">
                    <a:pos x="11" y="850"/>
                  </a:cxn>
                  <a:cxn ang="0">
                    <a:pos x="19" y="768"/>
                  </a:cxn>
                  <a:cxn ang="0">
                    <a:pos x="28" y="689"/>
                  </a:cxn>
                  <a:cxn ang="0">
                    <a:pos x="39" y="620"/>
                  </a:cxn>
                  <a:cxn ang="0">
                    <a:pos x="48" y="553"/>
                  </a:cxn>
                  <a:cxn ang="0">
                    <a:pos x="56" y="502"/>
                  </a:cxn>
                  <a:cxn ang="0">
                    <a:pos x="62" y="460"/>
                  </a:cxn>
                  <a:cxn ang="0">
                    <a:pos x="66" y="432"/>
                  </a:cxn>
                  <a:cxn ang="0">
                    <a:pos x="69" y="423"/>
                  </a:cxn>
                  <a:cxn ang="0">
                    <a:pos x="81" y="369"/>
                  </a:cxn>
                  <a:cxn ang="0">
                    <a:pos x="95" y="311"/>
                  </a:cxn>
                  <a:cxn ang="0">
                    <a:pos x="111" y="254"/>
                  </a:cxn>
                  <a:cxn ang="0">
                    <a:pos x="127" y="196"/>
                  </a:cxn>
                  <a:cxn ang="0">
                    <a:pos x="143" y="145"/>
                  </a:cxn>
                  <a:cxn ang="0">
                    <a:pos x="157" y="97"/>
                  </a:cxn>
                  <a:cxn ang="0">
                    <a:pos x="170" y="57"/>
                  </a:cxn>
                  <a:cxn ang="0">
                    <a:pos x="180" y="27"/>
                  </a:cxn>
                  <a:cxn ang="0">
                    <a:pos x="186" y="6"/>
                  </a:cxn>
                  <a:cxn ang="0">
                    <a:pos x="189" y="0"/>
                  </a:cxn>
                  <a:cxn ang="0">
                    <a:pos x="156" y="106"/>
                  </a:cxn>
                  <a:cxn ang="0">
                    <a:pos x="128" y="203"/>
                  </a:cxn>
                  <a:cxn ang="0">
                    <a:pos x="106" y="293"/>
                  </a:cxn>
                  <a:cxn ang="0">
                    <a:pos x="89" y="375"/>
                  </a:cxn>
                  <a:cxn ang="0">
                    <a:pos x="76" y="444"/>
                  </a:cxn>
                  <a:cxn ang="0">
                    <a:pos x="68" y="502"/>
                  </a:cxn>
                  <a:cxn ang="0">
                    <a:pos x="61" y="550"/>
                  </a:cxn>
                  <a:cxn ang="0">
                    <a:pos x="57" y="584"/>
                  </a:cxn>
                  <a:cxn ang="0">
                    <a:pos x="56" y="605"/>
                  </a:cxn>
                  <a:cxn ang="0">
                    <a:pos x="56" y="614"/>
                  </a:cxn>
                  <a:cxn ang="0">
                    <a:pos x="48" y="693"/>
                  </a:cxn>
                  <a:cxn ang="0">
                    <a:pos x="43" y="762"/>
                  </a:cxn>
                  <a:cxn ang="0">
                    <a:pos x="40" y="823"/>
                  </a:cxn>
                  <a:cxn ang="0">
                    <a:pos x="37" y="877"/>
                  </a:cxn>
                  <a:cxn ang="0">
                    <a:pos x="36" y="919"/>
                  </a:cxn>
                  <a:cxn ang="0">
                    <a:pos x="36" y="956"/>
                  </a:cxn>
                  <a:cxn ang="0">
                    <a:pos x="36" y="986"/>
                  </a:cxn>
                  <a:cxn ang="0">
                    <a:pos x="37" y="1004"/>
                  </a:cxn>
                  <a:cxn ang="0">
                    <a:pos x="37" y="1016"/>
                  </a:cxn>
                  <a:cxn ang="0">
                    <a:pos x="37" y="1019"/>
                  </a:cxn>
                  <a:cxn ang="0">
                    <a:pos x="0" y="1013"/>
                  </a:cxn>
                  <a:cxn ang="0">
                    <a:pos x="0" y="1013"/>
                  </a:cxn>
                  <a:cxn ang="0">
                    <a:pos x="0" y="1010"/>
                  </a:cxn>
                </a:cxnLst>
                <a:rect l="txL" t="txT" r="txR" b="txB"/>
                <a:pathLst>
                  <a:path w="189" h="1019">
                    <a:moveTo>
                      <a:pt x="0" y="1010"/>
                    </a:moveTo>
                    <a:lnTo>
                      <a:pt x="0" y="1013"/>
                    </a:lnTo>
                    <a:lnTo>
                      <a:pt x="4" y="931"/>
                    </a:lnTo>
                    <a:lnTo>
                      <a:pt x="11" y="850"/>
                    </a:lnTo>
                    <a:lnTo>
                      <a:pt x="19" y="768"/>
                    </a:lnTo>
                    <a:lnTo>
                      <a:pt x="28" y="689"/>
                    </a:lnTo>
                    <a:lnTo>
                      <a:pt x="39" y="620"/>
                    </a:lnTo>
                    <a:lnTo>
                      <a:pt x="48" y="553"/>
                    </a:lnTo>
                    <a:lnTo>
                      <a:pt x="56" y="502"/>
                    </a:lnTo>
                    <a:lnTo>
                      <a:pt x="62" y="460"/>
                    </a:lnTo>
                    <a:lnTo>
                      <a:pt x="66" y="432"/>
                    </a:lnTo>
                    <a:lnTo>
                      <a:pt x="69" y="423"/>
                    </a:lnTo>
                    <a:lnTo>
                      <a:pt x="81" y="369"/>
                    </a:lnTo>
                    <a:lnTo>
                      <a:pt x="95" y="311"/>
                    </a:lnTo>
                    <a:lnTo>
                      <a:pt x="111" y="254"/>
                    </a:lnTo>
                    <a:lnTo>
                      <a:pt x="127" y="196"/>
                    </a:lnTo>
                    <a:lnTo>
                      <a:pt x="143" y="145"/>
                    </a:lnTo>
                    <a:lnTo>
                      <a:pt x="157" y="97"/>
                    </a:lnTo>
                    <a:lnTo>
                      <a:pt x="170" y="57"/>
                    </a:lnTo>
                    <a:lnTo>
                      <a:pt x="180" y="27"/>
                    </a:lnTo>
                    <a:lnTo>
                      <a:pt x="186" y="6"/>
                    </a:lnTo>
                    <a:lnTo>
                      <a:pt x="189" y="0"/>
                    </a:lnTo>
                    <a:lnTo>
                      <a:pt x="156" y="106"/>
                    </a:lnTo>
                    <a:lnTo>
                      <a:pt x="128" y="203"/>
                    </a:lnTo>
                    <a:lnTo>
                      <a:pt x="106" y="293"/>
                    </a:lnTo>
                    <a:lnTo>
                      <a:pt x="89" y="375"/>
                    </a:lnTo>
                    <a:lnTo>
                      <a:pt x="76" y="444"/>
                    </a:lnTo>
                    <a:lnTo>
                      <a:pt x="68" y="502"/>
                    </a:lnTo>
                    <a:lnTo>
                      <a:pt x="61" y="550"/>
                    </a:lnTo>
                    <a:lnTo>
                      <a:pt x="57" y="584"/>
                    </a:lnTo>
                    <a:lnTo>
                      <a:pt x="56" y="605"/>
                    </a:lnTo>
                    <a:lnTo>
                      <a:pt x="56" y="614"/>
                    </a:lnTo>
                    <a:lnTo>
                      <a:pt x="48" y="693"/>
                    </a:lnTo>
                    <a:lnTo>
                      <a:pt x="43" y="762"/>
                    </a:lnTo>
                    <a:lnTo>
                      <a:pt x="40" y="823"/>
                    </a:lnTo>
                    <a:lnTo>
                      <a:pt x="37" y="877"/>
                    </a:lnTo>
                    <a:lnTo>
                      <a:pt x="36" y="919"/>
                    </a:lnTo>
                    <a:lnTo>
                      <a:pt x="36" y="956"/>
                    </a:lnTo>
                    <a:lnTo>
                      <a:pt x="36" y="986"/>
                    </a:lnTo>
                    <a:lnTo>
                      <a:pt x="37" y="1004"/>
                    </a:lnTo>
                    <a:lnTo>
                      <a:pt x="37" y="1016"/>
                    </a:lnTo>
                    <a:lnTo>
                      <a:pt x="37" y="1019"/>
                    </a:lnTo>
                    <a:lnTo>
                      <a:pt x="0" y="1013"/>
                    </a:lnTo>
                    <a:lnTo>
                      <a:pt x="0" y="101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4" name="Freeform 84"/>
              <p:cNvSpPr/>
              <p:nvPr/>
            </p:nvSpPr>
            <p:spPr>
              <a:xfrm>
                <a:off x="2781" y="3077"/>
                <a:ext cx="189" cy="1019"/>
              </a:xfrm>
              <a:custGeom>
                <a:avLst/>
                <a:gdLst>
                  <a:gd name="txL" fmla="*/ 0 w 189"/>
                  <a:gd name="txT" fmla="*/ 0 h 1019"/>
                  <a:gd name="txR" fmla="*/ 189 w 189"/>
                  <a:gd name="txB" fmla="*/ 1019 h 1019"/>
                </a:gdLst>
                <a:ahLst/>
                <a:cxnLst>
                  <a:cxn ang="0">
                    <a:pos x="0" y="1010"/>
                  </a:cxn>
                  <a:cxn ang="0">
                    <a:pos x="0" y="1013"/>
                  </a:cxn>
                  <a:cxn ang="0">
                    <a:pos x="4" y="931"/>
                  </a:cxn>
                  <a:cxn ang="0">
                    <a:pos x="11" y="850"/>
                  </a:cxn>
                  <a:cxn ang="0">
                    <a:pos x="19" y="768"/>
                  </a:cxn>
                  <a:cxn ang="0">
                    <a:pos x="28" y="689"/>
                  </a:cxn>
                  <a:cxn ang="0">
                    <a:pos x="39" y="620"/>
                  </a:cxn>
                  <a:cxn ang="0">
                    <a:pos x="48" y="553"/>
                  </a:cxn>
                  <a:cxn ang="0">
                    <a:pos x="56" y="502"/>
                  </a:cxn>
                  <a:cxn ang="0">
                    <a:pos x="62" y="460"/>
                  </a:cxn>
                  <a:cxn ang="0">
                    <a:pos x="66" y="432"/>
                  </a:cxn>
                  <a:cxn ang="0">
                    <a:pos x="69" y="423"/>
                  </a:cxn>
                  <a:cxn ang="0">
                    <a:pos x="81" y="369"/>
                  </a:cxn>
                  <a:cxn ang="0">
                    <a:pos x="95" y="311"/>
                  </a:cxn>
                  <a:cxn ang="0">
                    <a:pos x="111" y="254"/>
                  </a:cxn>
                  <a:cxn ang="0">
                    <a:pos x="127" y="196"/>
                  </a:cxn>
                  <a:cxn ang="0">
                    <a:pos x="143" y="145"/>
                  </a:cxn>
                  <a:cxn ang="0">
                    <a:pos x="157" y="97"/>
                  </a:cxn>
                  <a:cxn ang="0">
                    <a:pos x="170" y="57"/>
                  </a:cxn>
                  <a:cxn ang="0">
                    <a:pos x="180" y="27"/>
                  </a:cxn>
                  <a:cxn ang="0">
                    <a:pos x="186" y="6"/>
                  </a:cxn>
                  <a:cxn ang="0">
                    <a:pos x="189" y="0"/>
                  </a:cxn>
                  <a:cxn ang="0">
                    <a:pos x="156" y="106"/>
                  </a:cxn>
                  <a:cxn ang="0">
                    <a:pos x="128" y="203"/>
                  </a:cxn>
                  <a:cxn ang="0">
                    <a:pos x="106" y="293"/>
                  </a:cxn>
                  <a:cxn ang="0">
                    <a:pos x="89" y="375"/>
                  </a:cxn>
                  <a:cxn ang="0">
                    <a:pos x="76" y="444"/>
                  </a:cxn>
                  <a:cxn ang="0">
                    <a:pos x="68" y="502"/>
                  </a:cxn>
                  <a:cxn ang="0">
                    <a:pos x="61" y="550"/>
                  </a:cxn>
                  <a:cxn ang="0">
                    <a:pos x="57" y="584"/>
                  </a:cxn>
                  <a:cxn ang="0">
                    <a:pos x="56" y="605"/>
                  </a:cxn>
                  <a:cxn ang="0">
                    <a:pos x="56" y="614"/>
                  </a:cxn>
                  <a:cxn ang="0">
                    <a:pos x="48" y="693"/>
                  </a:cxn>
                  <a:cxn ang="0">
                    <a:pos x="43" y="762"/>
                  </a:cxn>
                  <a:cxn ang="0">
                    <a:pos x="40" y="823"/>
                  </a:cxn>
                  <a:cxn ang="0">
                    <a:pos x="37" y="877"/>
                  </a:cxn>
                  <a:cxn ang="0">
                    <a:pos x="36" y="919"/>
                  </a:cxn>
                  <a:cxn ang="0">
                    <a:pos x="36" y="956"/>
                  </a:cxn>
                  <a:cxn ang="0">
                    <a:pos x="36" y="986"/>
                  </a:cxn>
                  <a:cxn ang="0">
                    <a:pos x="37" y="1004"/>
                  </a:cxn>
                  <a:cxn ang="0">
                    <a:pos x="37" y="1016"/>
                  </a:cxn>
                  <a:cxn ang="0">
                    <a:pos x="37" y="1019"/>
                  </a:cxn>
                  <a:cxn ang="0">
                    <a:pos x="0" y="1013"/>
                  </a:cxn>
                  <a:cxn ang="0">
                    <a:pos x="0" y="1013"/>
                  </a:cxn>
                </a:cxnLst>
                <a:rect l="txL" t="txT" r="txR" b="txB"/>
                <a:pathLst>
                  <a:path w="189" h="1019">
                    <a:moveTo>
                      <a:pt x="0" y="1010"/>
                    </a:moveTo>
                    <a:lnTo>
                      <a:pt x="0" y="1013"/>
                    </a:lnTo>
                    <a:lnTo>
                      <a:pt x="4" y="931"/>
                    </a:lnTo>
                    <a:lnTo>
                      <a:pt x="11" y="850"/>
                    </a:lnTo>
                    <a:lnTo>
                      <a:pt x="19" y="768"/>
                    </a:lnTo>
                    <a:lnTo>
                      <a:pt x="28" y="689"/>
                    </a:lnTo>
                    <a:lnTo>
                      <a:pt x="39" y="620"/>
                    </a:lnTo>
                    <a:lnTo>
                      <a:pt x="48" y="553"/>
                    </a:lnTo>
                    <a:lnTo>
                      <a:pt x="56" y="502"/>
                    </a:lnTo>
                    <a:lnTo>
                      <a:pt x="62" y="460"/>
                    </a:lnTo>
                    <a:lnTo>
                      <a:pt x="66" y="432"/>
                    </a:lnTo>
                    <a:lnTo>
                      <a:pt x="69" y="423"/>
                    </a:lnTo>
                    <a:lnTo>
                      <a:pt x="81" y="369"/>
                    </a:lnTo>
                    <a:lnTo>
                      <a:pt x="95" y="311"/>
                    </a:lnTo>
                    <a:lnTo>
                      <a:pt x="111" y="254"/>
                    </a:lnTo>
                    <a:lnTo>
                      <a:pt x="127" y="196"/>
                    </a:lnTo>
                    <a:lnTo>
                      <a:pt x="143" y="145"/>
                    </a:lnTo>
                    <a:lnTo>
                      <a:pt x="157" y="97"/>
                    </a:lnTo>
                    <a:lnTo>
                      <a:pt x="170" y="57"/>
                    </a:lnTo>
                    <a:lnTo>
                      <a:pt x="180" y="27"/>
                    </a:lnTo>
                    <a:lnTo>
                      <a:pt x="186" y="6"/>
                    </a:lnTo>
                    <a:lnTo>
                      <a:pt x="189" y="0"/>
                    </a:lnTo>
                    <a:lnTo>
                      <a:pt x="156" y="106"/>
                    </a:lnTo>
                    <a:lnTo>
                      <a:pt x="128" y="203"/>
                    </a:lnTo>
                    <a:lnTo>
                      <a:pt x="106" y="293"/>
                    </a:lnTo>
                    <a:lnTo>
                      <a:pt x="89" y="375"/>
                    </a:lnTo>
                    <a:lnTo>
                      <a:pt x="76" y="444"/>
                    </a:lnTo>
                    <a:lnTo>
                      <a:pt x="68" y="502"/>
                    </a:lnTo>
                    <a:lnTo>
                      <a:pt x="61" y="550"/>
                    </a:lnTo>
                    <a:lnTo>
                      <a:pt x="57" y="584"/>
                    </a:lnTo>
                    <a:lnTo>
                      <a:pt x="56" y="605"/>
                    </a:lnTo>
                    <a:lnTo>
                      <a:pt x="56" y="614"/>
                    </a:lnTo>
                    <a:lnTo>
                      <a:pt x="48" y="693"/>
                    </a:lnTo>
                    <a:lnTo>
                      <a:pt x="43" y="762"/>
                    </a:lnTo>
                    <a:lnTo>
                      <a:pt x="40" y="823"/>
                    </a:lnTo>
                    <a:lnTo>
                      <a:pt x="37" y="877"/>
                    </a:lnTo>
                    <a:lnTo>
                      <a:pt x="36" y="919"/>
                    </a:lnTo>
                    <a:lnTo>
                      <a:pt x="36" y="956"/>
                    </a:lnTo>
                    <a:lnTo>
                      <a:pt x="36" y="986"/>
                    </a:lnTo>
                    <a:lnTo>
                      <a:pt x="37" y="1004"/>
                    </a:lnTo>
                    <a:lnTo>
                      <a:pt x="37" y="1016"/>
                    </a:lnTo>
                    <a:lnTo>
                      <a:pt x="37" y="1019"/>
                    </a:lnTo>
                    <a:lnTo>
                      <a:pt x="0" y="101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5" name="Freeform 85"/>
              <p:cNvSpPr/>
              <p:nvPr/>
            </p:nvSpPr>
            <p:spPr>
              <a:xfrm>
                <a:off x="1329" y="3310"/>
                <a:ext cx="123" cy="665"/>
              </a:xfrm>
              <a:custGeom>
                <a:avLst/>
                <a:gdLst>
                  <a:gd name="txL" fmla="*/ 0 w 123"/>
                  <a:gd name="txT" fmla="*/ 0 h 665"/>
                  <a:gd name="txR" fmla="*/ 123 w 123"/>
                  <a:gd name="txB" fmla="*/ 665 h 665"/>
                </a:gdLst>
                <a:ahLst/>
                <a:cxnLst>
                  <a:cxn ang="0">
                    <a:pos x="123" y="659"/>
                  </a:cxn>
                  <a:cxn ang="0">
                    <a:pos x="123" y="659"/>
                  </a:cxn>
                  <a:cxn ang="0">
                    <a:pos x="120" y="608"/>
                  </a:cxn>
                  <a:cxn ang="0">
                    <a:pos x="116" y="553"/>
                  </a:cxn>
                  <a:cxn ang="0">
                    <a:pos x="111" y="502"/>
                  </a:cxn>
                  <a:cxn ang="0">
                    <a:pos x="104" y="450"/>
                  </a:cxn>
                  <a:cxn ang="0">
                    <a:pos x="99" y="405"/>
                  </a:cxn>
                  <a:cxn ang="0">
                    <a:pos x="92" y="363"/>
                  </a:cxn>
                  <a:cxn ang="0">
                    <a:pos x="87" y="326"/>
                  </a:cxn>
                  <a:cxn ang="0">
                    <a:pos x="83" y="299"/>
                  </a:cxn>
                  <a:cxn ang="0">
                    <a:pos x="79" y="284"/>
                  </a:cxn>
                  <a:cxn ang="0">
                    <a:pos x="79" y="278"/>
                  </a:cxn>
                  <a:cxn ang="0">
                    <a:pos x="70" y="242"/>
                  </a:cxn>
                  <a:cxn ang="0">
                    <a:pos x="61" y="205"/>
                  </a:cxn>
                  <a:cxn ang="0">
                    <a:pos x="51" y="166"/>
                  </a:cxn>
                  <a:cxn ang="0">
                    <a:pos x="41" y="130"/>
                  </a:cxn>
                  <a:cxn ang="0">
                    <a:pos x="30" y="97"/>
                  </a:cxn>
                  <a:cxn ang="0">
                    <a:pos x="21" y="66"/>
                  </a:cxn>
                  <a:cxn ang="0">
                    <a:pos x="13" y="39"/>
                  </a:cxn>
                  <a:cxn ang="0">
                    <a:pos x="7" y="18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2" y="69"/>
                  </a:cxn>
                  <a:cxn ang="0">
                    <a:pos x="39" y="133"/>
                  </a:cxn>
                  <a:cxn ang="0">
                    <a:pos x="54" y="193"/>
                  </a:cxn>
                  <a:cxn ang="0">
                    <a:pos x="66" y="245"/>
                  </a:cxn>
                  <a:cxn ang="0">
                    <a:pos x="74" y="290"/>
                  </a:cxn>
                  <a:cxn ang="0">
                    <a:pos x="79" y="329"/>
                  </a:cxn>
                  <a:cxn ang="0">
                    <a:pos x="83" y="360"/>
                  </a:cxn>
                  <a:cxn ang="0">
                    <a:pos x="86" y="381"/>
                  </a:cxn>
                  <a:cxn ang="0">
                    <a:pos x="87" y="396"/>
                  </a:cxn>
                  <a:cxn ang="0">
                    <a:pos x="87" y="399"/>
                  </a:cxn>
                  <a:cxn ang="0">
                    <a:pos x="92" y="450"/>
                  </a:cxn>
                  <a:cxn ang="0">
                    <a:pos x="95" y="496"/>
                  </a:cxn>
                  <a:cxn ang="0">
                    <a:pos x="98" y="535"/>
                  </a:cxn>
                  <a:cxn ang="0">
                    <a:pos x="99" y="571"/>
                  </a:cxn>
                  <a:cxn ang="0">
                    <a:pos x="100" y="599"/>
                  </a:cxn>
                  <a:cxn ang="0">
                    <a:pos x="100" y="623"/>
                  </a:cxn>
                  <a:cxn ang="0">
                    <a:pos x="100" y="641"/>
                  </a:cxn>
                  <a:cxn ang="0">
                    <a:pos x="99" y="653"/>
                  </a:cxn>
                  <a:cxn ang="0">
                    <a:pos x="99" y="662"/>
                  </a:cxn>
                  <a:cxn ang="0">
                    <a:pos x="99" y="665"/>
                  </a:cxn>
                  <a:cxn ang="0">
                    <a:pos x="123" y="659"/>
                  </a:cxn>
                  <a:cxn ang="0">
                    <a:pos x="123" y="659"/>
                  </a:cxn>
                </a:cxnLst>
                <a:rect l="txL" t="txT" r="txR" b="txB"/>
                <a:pathLst>
                  <a:path w="123" h="665">
                    <a:moveTo>
                      <a:pt x="123" y="659"/>
                    </a:moveTo>
                    <a:lnTo>
                      <a:pt x="123" y="659"/>
                    </a:lnTo>
                    <a:lnTo>
                      <a:pt x="120" y="608"/>
                    </a:lnTo>
                    <a:lnTo>
                      <a:pt x="116" y="553"/>
                    </a:lnTo>
                    <a:lnTo>
                      <a:pt x="111" y="502"/>
                    </a:lnTo>
                    <a:lnTo>
                      <a:pt x="104" y="450"/>
                    </a:lnTo>
                    <a:lnTo>
                      <a:pt x="99" y="405"/>
                    </a:lnTo>
                    <a:lnTo>
                      <a:pt x="92" y="363"/>
                    </a:lnTo>
                    <a:lnTo>
                      <a:pt x="87" y="326"/>
                    </a:lnTo>
                    <a:lnTo>
                      <a:pt x="83" y="299"/>
                    </a:lnTo>
                    <a:lnTo>
                      <a:pt x="79" y="284"/>
                    </a:lnTo>
                    <a:lnTo>
                      <a:pt x="79" y="278"/>
                    </a:lnTo>
                    <a:lnTo>
                      <a:pt x="70" y="242"/>
                    </a:lnTo>
                    <a:lnTo>
                      <a:pt x="61" y="205"/>
                    </a:lnTo>
                    <a:lnTo>
                      <a:pt x="51" y="166"/>
                    </a:lnTo>
                    <a:lnTo>
                      <a:pt x="41" y="130"/>
                    </a:lnTo>
                    <a:lnTo>
                      <a:pt x="30" y="97"/>
                    </a:lnTo>
                    <a:lnTo>
                      <a:pt x="21" y="66"/>
                    </a:lnTo>
                    <a:lnTo>
                      <a:pt x="13" y="39"/>
                    </a:lnTo>
                    <a:lnTo>
                      <a:pt x="7" y="18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2" y="69"/>
                    </a:lnTo>
                    <a:lnTo>
                      <a:pt x="39" y="133"/>
                    </a:lnTo>
                    <a:lnTo>
                      <a:pt x="54" y="193"/>
                    </a:lnTo>
                    <a:lnTo>
                      <a:pt x="66" y="245"/>
                    </a:lnTo>
                    <a:lnTo>
                      <a:pt x="74" y="290"/>
                    </a:lnTo>
                    <a:lnTo>
                      <a:pt x="79" y="329"/>
                    </a:lnTo>
                    <a:lnTo>
                      <a:pt x="83" y="360"/>
                    </a:lnTo>
                    <a:lnTo>
                      <a:pt x="86" y="381"/>
                    </a:lnTo>
                    <a:lnTo>
                      <a:pt x="87" y="396"/>
                    </a:lnTo>
                    <a:lnTo>
                      <a:pt x="87" y="399"/>
                    </a:lnTo>
                    <a:lnTo>
                      <a:pt x="92" y="450"/>
                    </a:lnTo>
                    <a:lnTo>
                      <a:pt x="95" y="496"/>
                    </a:lnTo>
                    <a:lnTo>
                      <a:pt x="98" y="535"/>
                    </a:lnTo>
                    <a:lnTo>
                      <a:pt x="99" y="571"/>
                    </a:lnTo>
                    <a:lnTo>
                      <a:pt x="100" y="599"/>
                    </a:lnTo>
                    <a:lnTo>
                      <a:pt x="100" y="623"/>
                    </a:lnTo>
                    <a:lnTo>
                      <a:pt x="100" y="641"/>
                    </a:lnTo>
                    <a:lnTo>
                      <a:pt x="99" y="653"/>
                    </a:lnTo>
                    <a:lnTo>
                      <a:pt x="99" y="662"/>
                    </a:lnTo>
                    <a:lnTo>
                      <a:pt x="99" y="665"/>
                    </a:lnTo>
                    <a:lnTo>
                      <a:pt x="123" y="659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6" name="Freeform 86"/>
              <p:cNvSpPr/>
              <p:nvPr/>
            </p:nvSpPr>
            <p:spPr>
              <a:xfrm>
                <a:off x="1329" y="3310"/>
                <a:ext cx="123" cy="665"/>
              </a:xfrm>
              <a:custGeom>
                <a:avLst/>
                <a:gdLst>
                  <a:gd name="txL" fmla="*/ 0 w 123"/>
                  <a:gd name="txT" fmla="*/ 0 h 665"/>
                  <a:gd name="txR" fmla="*/ 123 w 123"/>
                  <a:gd name="txB" fmla="*/ 665 h 665"/>
                </a:gdLst>
                <a:ahLst/>
                <a:cxnLst>
                  <a:cxn ang="0">
                    <a:pos x="123" y="659"/>
                  </a:cxn>
                  <a:cxn ang="0">
                    <a:pos x="123" y="659"/>
                  </a:cxn>
                  <a:cxn ang="0">
                    <a:pos x="120" y="608"/>
                  </a:cxn>
                  <a:cxn ang="0">
                    <a:pos x="116" y="553"/>
                  </a:cxn>
                  <a:cxn ang="0">
                    <a:pos x="111" y="502"/>
                  </a:cxn>
                  <a:cxn ang="0">
                    <a:pos x="104" y="450"/>
                  </a:cxn>
                  <a:cxn ang="0">
                    <a:pos x="99" y="405"/>
                  </a:cxn>
                  <a:cxn ang="0">
                    <a:pos x="92" y="363"/>
                  </a:cxn>
                  <a:cxn ang="0">
                    <a:pos x="87" y="326"/>
                  </a:cxn>
                  <a:cxn ang="0">
                    <a:pos x="83" y="299"/>
                  </a:cxn>
                  <a:cxn ang="0">
                    <a:pos x="79" y="284"/>
                  </a:cxn>
                  <a:cxn ang="0">
                    <a:pos x="79" y="278"/>
                  </a:cxn>
                  <a:cxn ang="0">
                    <a:pos x="70" y="242"/>
                  </a:cxn>
                  <a:cxn ang="0">
                    <a:pos x="61" y="205"/>
                  </a:cxn>
                  <a:cxn ang="0">
                    <a:pos x="51" y="166"/>
                  </a:cxn>
                  <a:cxn ang="0">
                    <a:pos x="41" y="130"/>
                  </a:cxn>
                  <a:cxn ang="0">
                    <a:pos x="30" y="97"/>
                  </a:cxn>
                  <a:cxn ang="0">
                    <a:pos x="21" y="66"/>
                  </a:cxn>
                  <a:cxn ang="0">
                    <a:pos x="13" y="39"/>
                  </a:cxn>
                  <a:cxn ang="0">
                    <a:pos x="7" y="18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2" y="69"/>
                  </a:cxn>
                  <a:cxn ang="0">
                    <a:pos x="39" y="133"/>
                  </a:cxn>
                  <a:cxn ang="0">
                    <a:pos x="54" y="193"/>
                  </a:cxn>
                  <a:cxn ang="0">
                    <a:pos x="66" y="245"/>
                  </a:cxn>
                  <a:cxn ang="0">
                    <a:pos x="74" y="290"/>
                  </a:cxn>
                  <a:cxn ang="0">
                    <a:pos x="79" y="329"/>
                  </a:cxn>
                  <a:cxn ang="0">
                    <a:pos x="83" y="360"/>
                  </a:cxn>
                  <a:cxn ang="0">
                    <a:pos x="86" y="381"/>
                  </a:cxn>
                  <a:cxn ang="0">
                    <a:pos x="87" y="396"/>
                  </a:cxn>
                  <a:cxn ang="0">
                    <a:pos x="87" y="399"/>
                  </a:cxn>
                  <a:cxn ang="0">
                    <a:pos x="92" y="450"/>
                  </a:cxn>
                  <a:cxn ang="0">
                    <a:pos x="95" y="496"/>
                  </a:cxn>
                  <a:cxn ang="0">
                    <a:pos x="98" y="535"/>
                  </a:cxn>
                  <a:cxn ang="0">
                    <a:pos x="99" y="571"/>
                  </a:cxn>
                  <a:cxn ang="0">
                    <a:pos x="100" y="599"/>
                  </a:cxn>
                  <a:cxn ang="0">
                    <a:pos x="100" y="623"/>
                  </a:cxn>
                  <a:cxn ang="0">
                    <a:pos x="100" y="641"/>
                  </a:cxn>
                  <a:cxn ang="0">
                    <a:pos x="99" y="653"/>
                  </a:cxn>
                  <a:cxn ang="0">
                    <a:pos x="99" y="662"/>
                  </a:cxn>
                  <a:cxn ang="0">
                    <a:pos x="99" y="665"/>
                  </a:cxn>
                  <a:cxn ang="0">
                    <a:pos x="123" y="659"/>
                  </a:cxn>
                  <a:cxn ang="0">
                    <a:pos x="123" y="659"/>
                  </a:cxn>
                </a:cxnLst>
                <a:rect l="txL" t="txT" r="txR" b="txB"/>
                <a:pathLst>
                  <a:path w="123" h="665">
                    <a:moveTo>
                      <a:pt x="123" y="659"/>
                    </a:moveTo>
                    <a:lnTo>
                      <a:pt x="123" y="659"/>
                    </a:lnTo>
                    <a:lnTo>
                      <a:pt x="120" y="608"/>
                    </a:lnTo>
                    <a:lnTo>
                      <a:pt x="116" y="553"/>
                    </a:lnTo>
                    <a:lnTo>
                      <a:pt x="111" y="502"/>
                    </a:lnTo>
                    <a:lnTo>
                      <a:pt x="104" y="450"/>
                    </a:lnTo>
                    <a:lnTo>
                      <a:pt x="99" y="405"/>
                    </a:lnTo>
                    <a:lnTo>
                      <a:pt x="92" y="363"/>
                    </a:lnTo>
                    <a:lnTo>
                      <a:pt x="87" y="326"/>
                    </a:lnTo>
                    <a:lnTo>
                      <a:pt x="83" y="299"/>
                    </a:lnTo>
                    <a:lnTo>
                      <a:pt x="79" y="284"/>
                    </a:lnTo>
                    <a:lnTo>
                      <a:pt x="79" y="278"/>
                    </a:lnTo>
                    <a:lnTo>
                      <a:pt x="70" y="242"/>
                    </a:lnTo>
                    <a:lnTo>
                      <a:pt x="61" y="205"/>
                    </a:lnTo>
                    <a:lnTo>
                      <a:pt x="51" y="166"/>
                    </a:lnTo>
                    <a:lnTo>
                      <a:pt x="41" y="130"/>
                    </a:lnTo>
                    <a:lnTo>
                      <a:pt x="30" y="97"/>
                    </a:lnTo>
                    <a:lnTo>
                      <a:pt x="21" y="66"/>
                    </a:lnTo>
                    <a:lnTo>
                      <a:pt x="13" y="39"/>
                    </a:lnTo>
                    <a:lnTo>
                      <a:pt x="7" y="18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2" y="69"/>
                    </a:lnTo>
                    <a:lnTo>
                      <a:pt x="39" y="133"/>
                    </a:lnTo>
                    <a:lnTo>
                      <a:pt x="54" y="193"/>
                    </a:lnTo>
                    <a:lnTo>
                      <a:pt x="66" y="245"/>
                    </a:lnTo>
                    <a:lnTo>
                      <a:pt x="74" y="290"/>
                    </a:lnTo>
                    <a:lnTo>
                      <a:pt x="79" y="329"/>
                    </a:lnTo>
                    <a:lnTo>
                      <a:pt x="83" y="360"/>
                    </a:lnTo>
                    <a:lnTo>
                      <a:pt x="86" y="381"/>
                    </a:lnTo>
                    <a:lnTo>
                      <a:pt x="87" y="396"/>
                    </a:lnTo>
                    <a:lnTo>
                      <a:pt x="87" y="399"/>
                    </a:lnTo>
                    <a:lnTo>
                      <a:pt x="92" y="450"/>
                    </a:lnTo>
                    <a:lnTo>
                      <a:pt x="95" y="496"/>
                    </a:lnTo>
                    <a:lnTo>
                      <a:pt x="98" y="535"/>
                    </a:lnTo>
                    <a:lnTo>
                      <a:pt x="99" y="571"/>
                    </a:lnTo>
                    <a:lnTo>
                      <a:pt x="100" y="599"/>
                    </a:lnTo>
                    <a:lnTo>
                      <a:pt x="100" y="623"/>
                    </a:lnTo>
                    <a:lnTo>
                      <a:pt x="100" y="641"/>
                    </a:lnTo>
                    <a:lnTo>
                      <a:pt x="99" y="653"/>
                    </a:lnTo>
                    <a:lnTo>
                      <a:pt x="99" y="662"/>
                    </a:lnTo>
                    <a:lnTo>
                      <a:pt x="99" y="665"/>
                    </a:lnTo>
                    <a:lnTo>
                      <a:pt x="123" y="659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7" name="Freeform 87"/>
              <p:cNvSpPr/>
              <p:nvPr/>
            </p:nvSpPr>
            <p:spPr>
              <a:xfrm>
                <a:off x="3378" y="3059"/>
                <a:ext cx="219" cy="825"/>
              </a:xfrm>
              <a:custGeom>
                <a:avLst/>
                <a:gdLst>
                  <a:gd name="txL" fmla="*/ 0 w 219"/>
                  <a:gd name="txT" fmla="*/ 0 h 825"/>
                  <a:gd name="txR" fmla="*/ 219 w 219"/>
                  <a:gd name="txB" fmla="*/ 825 h 825"/>
                </a:gdLst>
                <a:ahLst/>
                <a:cxnLst>
                  <a:cxn ang="0">
                    <a:pos x="25" y="825"/>
                  </a:cxn>
                  <a:cxn ang="0">
                    <a:pos x="23" y="717"/>
                  </a:cxn>
                  <a:cxn ang="0">
                    <a:pos x="26" y="605"/>
                  </a:cxn>
                  <a:cxn ang="0">
                    <a:pos x="33" y="496"/>
                  </a:cxn>
                  <a:cxn ang="0">
                    <a:pos x="44" y="390"/>
                  </a:cxn>
                  <a:cxn ang="0">
                    <a:pos x="60" y="290"/>
                  </a:cxn>
                  <a:cxn ang="0">
                    <a:pos x="81" y="199"/>
                  </a:cxn>
                  <a:cxn ang="0">
                    <a:pos x="106" y="124"/>
                  </a:cxn>
                  <a:cxn ang="0">
                    <a:pos x="138" y="63"/>
                  </a:cxn>
                  <a:cxn ang="0">
                    <a:pos x="174" y="21"/>
                  </a:cxn>
                  <a:cxn ang="0">
                    <a:pos x="215" y="0"/>
                  </a:cxn>
                  <a:cxn ang="0">
                    <a:pos x="219" y="0"/>
                  </a:cxn>
                  <a:cxn ang="0">
                    <a:pos x="176" y="12"/>
                  </a:cxn>
                  <a:cxn ang="0">
                    <a:pos x="139" y="51"/>
                  </a:cxn>
                  <a:cxn ang="0">
                    <a:pos x="106" y="109"/>
                  </a:cxn>
                  <a:cxn ang="0">
                    <a:pos x="77" y="187"/>
                  </a:cxn>
                  <a:cxn ang="0">
                    <a:pos x="54" y="278"/>
                  </a:cxn>
                  <a:cxn ang="0">
                    <a:pos x="34" y="378"/>
                  </a:cxn>
                  <a:cxn ang="0">
                    <a:pos x="18" y="490"/>
                  </a:cxn>
                  <a:cxn ang="0">
                    <a:pos x="7" y="602"/>
                  </a:cxn>
                  <a:cxn ang="0">
                    <a:pos x="1" y="717"/>
                  </a:cxn>
                  <a:cxn ang="0">
                    <a:pos x="0" y="825"/>
                  </a:cxn>
                  <a:cxn ang="0">
                    <a:pos x="26" y="825"/>
                  </a:cxn>
                  <a:cxn ang="0">
                    <a:pos x="26" y="825"/>
                  </a:cxn>
                  <a:cxn ang="0">
                    <a:pos x="25" y="825"/>
                  </a:cxn>
                </a:cxnLst>
                <a:rect l="txL" t="txT" r="txR" b="txB"/>
                <a:pathLst>
                  <a:path w="219" h="825">
                    <a:moveTo>
                      <a:pt x="25" y="825"/>
                    </a:moveTo>
                    <a:lnTo>
                      <a:pt x="23" y="717"/>
                    </a:lnTo>
                    <a:lnTo>
                      <a:pt x="26" y="605"/>
                    </a:lnTo>
                    <a:lnTo>
                      <a:pt x="33" y="496"/>
                    </a:lnTo>
                    <a:lnTo>
                      <a:pt x="44" y="390"/>
                    </a:lnTo>
                    <a:lnTo>
                      <a:pt x="60" y="290"/>
                    </a:lnTo>
                    <a:lnTo>
                      <a:pt x="81" y="199"/>
                    </a:lnTo>
                    <a:lnTo>
                      <a:pt x="106" y="124"/>
                    </a:lnTo>
                    <a:lnTo>
                      <a:pt x="138" y="63"/>
                    </a:lnTo>
                    <a:lnTo>
                      <a:pt x="174" y="21"/>
                    </a:lnTo>
                    <a:lnTo>
                      <a:pt x="215" y="0"/>
                    </a:lnTo>
                    <a:lnTo>
                      <a:pt x="219" y="0"/>
                    </a:lnTo>
                    <a:lnTo>
                      <a:pt x="176" y="12"/>
                    </a:lnTo>
                    <a:lnTo>
                      <a:pt x="139" y="51"/>
                    </a:lnTo>
                    <a:lnTo>
                      <a:pt x="106" y="109"/>
                    </a:lnTo>
                    <a:lnTo>
                      <a:pt x="77" y="187"/>
                    </a:lnTo>
                    <a:lnTo>
                      <a:pt x="54" y="278"/>
                    </a:lnTo>
                    <a:lnTo>
                      <a:pt x="34" y="378"/>
                    </a:lnTo>
                    <a:lnTo>
                      <a:pt x="18" y="490"/>
                    </a:lnTo>
                    <a:lnTo>
                      <a:pt x="7" y="602"/>
                    </a:lnTo>
                    <a:lnTo>
                      <a:pt x="1" y="717"/>
                    </a:lnTo>
                    <a:lnTo>
                      <a:pt x="0" y="825"/>
                    </a:lnTo>
                    <a:lnTo>
                      <a:pt x="26" y="825"/>
                    </a:lnTo>
                    <a:lnTo>
                      <a:pt x="25" y="825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8" name="Freeform 88"/>
              <p:cNvSpPr/>
              <p:nvPr/>
            </p:nvSpPr>
            <p:spPr>
              <a:xfrm>
                <a:off x="3378" y="3059"/>
                <a:ext cx="219" cy="825"/>
              </a:xfrm>
              <a:custGeom>
                <a:avLst/>
                <a:gdLst>
                  <a:gd name="txL" fmla="*/ 0 w 219"/>
                  <a:gd name="txT" fmla="*/ 0 h 825"/>
                  <a:gd name="txR" fmla="*/ 219 w 219"/>
                  <a:gd name="txB" fmla="*/ 825 h 825"/>
                </a:gdLst>
                <a:ahLst/>
                <a:cxnLst>
                  <a:cxn ang="0">
                    <a:pos x="25" y="825"/>
                  </a:cxn>
                  <a:cxn ang="0">
                    <a:pos x="23" y="717"/>
                  </a:cxn>
                  <a:cxn ang="0">
                    <a:pos x="26" y="605"/>
                  </a:cxn>
                  <a:cxn ang="0">
                    <a:pos x="33" y="496"/>
                  </a:cxn>
                  <a:cxn ang="0">
                    <a:pos x="44" y="390"/>
                  </a:cxn>
                  <a:cxn ang="0">
                    <a:pos x="60" y="290"/>
                  </a:cxn>
                  <a:cxn ang="0">
                    <a:pos x="81" y="199"/>
                  </a:cxn>
                  <a:cxn ang="0">
                    <a:pos x="106" y="124"/>
                  </a:cxn>
                  <a:cxn ang="0">
                    <a:pos x="138" y="63"/>
                  </a:cxn>
                  <a:cxn ang="0">
                    <a:pos x="174" y="21"/>
                  </a:cxn>
                  <a:cxn ang="0">
                    <a:pos x="215" y="0"/>
                  </a:cxn>
                  <a:cxn ang="0">
                    <a:pos x="219" y="0"/>
                  </a:cxn>
                  <a:cxn ang="0">
                    <a:pos x="176" y="12"/>
                  </a:cxn>
                  <a:cxn ang="0">
                    <a:pos x="139" y="51"/>
                  </a:cxn>
                  <a:cxn ang="0">
                    <a:pos x="106" y="109"/>
                  </a:cxn>
                  <a:cxn ang="0">
                    <a:pos x="77" y="187"/>
                  </a:cxn>
                  <a:cxn ang="0">
                    <a:pos x="54" y="278"/>
                  </a:cxn>
                  <a:cxn ang="0">
                    <a:pos x="34" y="378"/>
                  </a:cxn>
                  <a:cxn ang="0">
                    <a:pos x="18" y="490"/>
                  </a:cxn>
                  <a:cxn ang="0">
                    <a:pos x="7" y="602"/>
                  </a:cxn>
                  <a:cxn ang="0">
                    <a:pos x="1" y="717"/>
                  </a:cxn>
                  <a:cxn ang="0">
                    <a:pos x="0" y="825"/>
                  </a:cxn>
                  <a:cxn ang="0">
                    <a:pos x="26" y="825"/>
                  </a:cxn>
                  <a:cxn ang="0">
                    <a:pos x="26" y="825"/>
                  </a:cxn>
                </a:cxnLst>
                <a:rect l="txL" t="txT" r="txR" b="txB"/>
                <a:pathLst>
                  <a:path w="219" h="825">
                    <a:moveTo>
                      <a:pt x="25" y="825"/>
                    </a:moveTo>
                    <a:lnTo>
                      <a:pt x="23" y="717"/>
                    </a:lnTo>
                    <a:lnTo>
                      <a:pt x="26" y="605"/>
                    </a:lnTo>
                    <a:lnTo>
                      <a:pt x="33" y="496"/>
                    </a:lnTo>
                    <a:lnTo>
                      <a:pt x="44" y="390"/>
                    </a:lnTo>
                    <a:lnTo>
                      <a:pt x="60" y="290"/>
                    </a:lnTo>
                    <a:lnTo>
                      <a:pt x="81" y="199"/>
                    </a:lnTo>
                    <a:lnTo>
                      <a:pt x="106" y="124"/>
                    </a:lnTo>
                    <a:lnTo>
                      <a:pt x="138" y="63"/>
                    </a:lnTo>
                    <a:lnTo>
                      <a:pt x="174" y="21"/>
                    </a:lnTo>
                    <a:lnTo>
                      <a:pt x="215" y="0"/>
                    </a:lnTo>
                    <a:lnTo>
                      <a:pt x="219" y="0"/>
                    </a:lnTo>
                    <a:lnTo>
                      <a:pt x="176" y="12"/>
                    </a:lnTo>
                    <a:lnTo>
                      <a:pt x="139" y="51"/>
                    </a:lnTo>
                    <a:lnTo>
                      <a:pt x="106" y="109"/>
                    </a:lnTo>
                    <a:lnTo>
                      <a:pt x="77" y="187"/>
                    </a:lnTo>
                    <a:lnTo>
                      <a:pt x="54" y="278"/>
                    </a:lnTo>
                    <a:lnTo>
                      <a:pt x="34" y="378"/>
                    </a:lnTo>
                    <a:lnTo>
                      <a:pt x="18" y="490"/>
                    </a:lnTo>
                    <a:lnTo>
                      <a:pt x="7" y="602"/>
                    </a:lnTo>
                    <a:lnTo>
                      <a:pt x="1" y="717"/>
                    </a:lnTo>
                    <a:lnTo>
                      <a:pt x="0" y="825"/>
                    </a:lnTo>
                    <a:lnTo>
                      <a:pt x="26" y="825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599" name="Freeform 89"/>
              <p:cNvSpPr/>
              <p:nvPr/>
            </p:nvSpPr>
            <p:spPr>
              <a:xfrm>
                <a:off x="3535" y="2998"/>
                <a:ext cx="273" cy="1035"/>
              </a:xfrm>
              <a:custGeom>
                <a:avLst/>
                <a:gdLst>
                  <a:gd name="txL" fmla="*/ 0 w 273"/>
                  <a:gd name="txT" fmla="*/ 0 h 1035"/>
                  <a:gd name="txR" fmla="*/ 273 w 273"/>
                  <a:gd name="txB" fmla="*/ 1035 h 1035"/>
                </a:gdLst>
                <a:ahLst/>
                <a:cxnLst>
                  <a:cxn ang="0">
                    <a:pos x="31" y="1035"/>
                  </a:cxn>
                  <a:cxn ang="0">
                    <a:pos x="30" y="899"/>
                  </a:cxn>
                  <a:cxn ang="0">
                    <a:pos x="33" y="759"/>
                  </a:cxn>
                  <a:cxn ang="0">
                    <a:pos x="40" y="620"/>
                  </a:cxn>
                  <a:cxn ang="0">
                    <a:pos x="55" y="487"/>
                  </a:cxn>
                  <a:cxn ang="0">
                    <a:pos x="75" y="363"/>
                  </a:cxn>
                  <a:cxn ang="0">
                    <a:pos x="101" y="251"/>
                  </a:cxn>
                  <a:cxn ang="0">
                    <a:pos x="133" y="158"/>
                  </a:cxn>
                  <a:cxn ang="0">
                    <a:pos x="172" y="82"/>
                  </a:cxn>
                  <a:cxn ang="0">
                    <a:pos x="217" y="27"/>
                  </a:cxn>
                  <a:cxn ang="0">
                    <a:pos x="269" y="3"/>
                  </a:cxn>
                  <a:cxn ang="0">
                    <a:pos x="273" y="0"/>
                  </a:cxn>
                  <a:cxn ang="0">
                    <a:pos x="220" y="15"/>
                  </a:cxn>
                  <a:cxn ang="0">
                    <a:pos x="174" y="64"/>
                  </a:cxn>
                  <a:cxn ang="0">
                    <a:pos x="133" y="136"/>
                  </a:cxn>
                  <a:cxn ang="0">
                    <a:pos x="97" y="233"/>
                  </a:cxn>
                  <a:cxn ang="0">
                    <a:pos x="67" y="348"/>
                  </a:cxn>
                  <a:cxn ang="0">
                    <a:pos x="42" y="475"/>
                  </a:cxn>
                  <a:cxn ang="0">
                    <a:pos x="23" y="611"/>
                  </a:cxn>
                  <a:cxn ang="0">
                    <a:pos x="10" y="753"/>
                  </a:cxn>
                  <a:cxn ang="0">
                    <a:pos x="2" y="896"/>
                  </a:cxn>
                  <a:cxn ang="0">
                    <a:pos x="0" y="1035"/>
                  </a:cxn>
                  <a:cxn ang="0">
                    <a:pos x="33" y="1035"/>
                  </a:cxn>
                  <a:cxn ang="0">
                    <a:pos x="33" y="1035"/>
                  </a:cxn>
                  <a:cxn ang="0">
                    <a:pos x="31" y="1035"/>
                  </a:cxn>
                </a:cxnLst>
                <a:rect l="txL" t="txT" r="txR" b="txB"/>
                <a:pathLst>
                  <a:path w="273" h="1035">
                    <a:moveTo>
                      <a:pt x="31" y="1035"/>
                    </a:moveTo>
                    <a:lnTo>
                      <a:pt x="30" y="899"/>
                    </a:lnTo>
                    <a:lnTo>
                      <a:pt x="33" y="759"/>
                    </a:lnTo>
                    <a:lnTo>
                      <a:pt x="40" y="620"/>
                    </a:lnTo>
                    <a:lnTo>
                      <a:pt x="55" y="487"/>
                    </a:lnTo>
                    <a:lnTo>
                      <a:pt x="75" y="363"/>
                    </a:lnTo>
                    <a:lnTo>
                      <a:pt x="101" y="251"/>
                    </a:lnTo>
                    <a:lnTo>
                      <a:pt x="133" y="158"/>
                    </a:lnTo>
                    <a:lnTo>
                      <a:pt x="172" y="82"/>
                    </a:lnTo>
                    <a:lnTo>
                      <a:pt x="217" y="27"/>
                    </a:lnTo>
                    <a:lnTo>
                      <a:pt x="269" y="3"/>
                    </a:lnTo>
                    <a:lnTo>
                      <a:pt x="273" y="0"/>
                    </a:lnTo>
                    <a:lnTo>
                      <a:pt x="220" y="15"/>
                    </a:lnTo>
                    <a:lnTo>
                      <a:pt x="174" y="64"/>
                    </a:lnTo>
                    <a:lnTo>
                      <a:pt x="133" y="136"/>
                    </a:lnTo>
                    <a:lnTo>
                      <a:pt x="97" y="233"/>
                    </a:lnTo>
                    <a:lnTo>
                      <a:pt x="67" y="348"/>
                    </a:lnTo>
                    <a:lnTo>
                      <a:pt x="42" y="475"/>
                    </a:lnTo>
                    <a:lnTo>
                      <a:pt x="23" y="611"/>
                    </a:lnTo>
                    <a:lnTo>
                      <a:pt x="10" y="753"/>
                    </a:lnTo>
                    <a:lnTo>
                      <a:pt x="2" y="896"/>
                    </a:lnTo>
                    <a:lnTo>
                      <a:pt x="0" y="1035"/>
                    </a:lnTo>
                    <a:lnTo>
                      <a:pt x="33" y="1035"/>
                    </a:lnTo>
                    <a:lnTo>
                      <a:pt x="31" y="1035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0" name="Freeform 90"/>
              <p:cNvSpPr/>
              <p:nvPr/>
            </p:nvSpPr>
            <p:spPr>
              <a:xfrm>
                <a:off x="3535" y="2998"/>
                <a:ext cx="273" cy="1035"/>
              </a:xfrm>
              <a:custGeom>
                <a:avLst/>
                <a:gdLst>
                  <a:gd name="txL" fmla="*/ 0 w 273"/>
                  <a:gd name="txT" fmla="*/ 0 h 1035"/>
                  <a:gd name="txR" fmla="*/ 273 w 273"/>
                  <a:gd name="txB" fmla="*/ 1035 h 1035"/>
                </a:gdLst>
                <a:ahLst/>
                <a:cxnLst>
                  <a:cxn ang="0">
                    <a:pos x="31" y="1035"/>
                  </a:cxn>
                  <a:cxn ang="0">
                    <a:pos x="30" y="899"/>
                  </a:cxn>
                  <a:cxn ang="0">
                    <a:pos x="33" y="759"/>
                  </a:cxn>
                  <a:cxn ang="0">
                    <a:pos x="40" y="620"/>
                  </a:cxn>
                  <a:cxn ang="0">
                    <a:pos x="55" y="487"/>
                  </a:cxn>
                  <a:cxn ang="0">
                    <a:pos x="75" y="363"/>
                  </a:cxn>
                  <a:cxn ang="0">
                    <a:pos x="101" y="251"/>
                  </a:cxn>
                  <a:cxn ang="0">
                    <a:pos x="133" y="158"/>
                  </a:cxn>
                  <a:cxn ang="0">
                    <a:pos x="172" y="82"/>
                  </a:cxn>
                  <a:cxn ang="0">
                    <a:pos x="217" y="27"/>
                  </a:cxn>
                  <a:cxn ang="0">
                    <a:pos x="269" y="3"/>
                  </a:cxn>
                  <a:cxn ang="0">
                    <a:pos x="273" y="0"/>
                  </a:cxn>
                  <a:cxn ang="0">
                    <a:pos x="220" y="15"/>
                  </a:cxn>
                  <a:cxn ang="0">
                    <a:pos x="174" y="64"/>
                  </a:cxn>
                  <a:cxn ang="0">
                    <a:pos x="133" y="136"/>
                  </a:cxn>
                  <a:cxn ang="0">
                    <a:pos x="97" y="233"/>
                  </a:cxn>
                  <a:cxn ang="0">
                    <a:pos x="67" y="348"/>
                  </a:cxn>
                  <a:cxn ang="0">
                    <a:pos x="42" y="475"/>
                  </a:cxn>
                  <a:cxn ang="0">
                    <a:pos x="23" y="611"/>
                  </a:cxn>
                  <a:cxn ang="0">
                    <a:pos x="10" y="753"/>
                  </a:cxn>
                  <a:cxn ang="0">
                    <a:pos x="2" y="896"/>
                  </a:cxn>
                  <a:cxn ang="0">
                    <a:pos x="0" y="1035"/>
                  </a:cxn>
                  <a:cxn ang="0">
                    <a:pos x="33" y="1035"/>
                  </a:cxn>
                  <a:cxn ang="0">
                    <a:pos x="33" y="1035"/>
                  </a:cxn>
                </a:cxnLst>
                <a:rect l="txL" t="txT" r="txR" b="txB"/>
                <a:pathLst>
                  <a:path w="273" h="1035">
                    <a:moveTo>
                      <a:pt x="31" y="1035"/>
                    </a:moveTo>
                    <a:lnTo>
                      <a:pt x="30" y="899"/>
                    </a:lnTo>
                    <a:lnTo>
                      <a:pt x="33" y="759"/>
                    </a:lnTo>
                    <a:lnTo>
                      <a:pt x="40" y="620"/>
                    </a:lnTo>
                    <a:lnTo>
                      <a:pt x="55" y="487"/>
                    </a:lnTo>
                    <a:lnTo>
                      <a:pt x="75" y="363"/>
                    </a:lnTo>
                    <a:lnTo>
                      <a:pt x="101" y="251"/>
                    </a:lnTo>
                    <a:lnTo>
                      <a:pt x="133" y="158"/>
                    </a:lnTo>
                    <a:lnTo>
                      <a:pt x="172" y="82"/>
                    </a:lnTo>
                    <a:lnTo>
                      <a:pt x="217" y="27"/>
                    </a:lnTo>
                    <a:lnTo>
                      <a:pt x="269" y="3"/>
                    </a:lnTo>
                    <a:lnTo>
                      <a:pt x="273" y="0"/>
                    </a:lnTo>
                    <a:lnTo>
                      <a:pt x="220" y="15"/>
                    </a:lnTo>
                    <a:lnTo>
                      <a:pt x="174" y="64"/>
                    </a:lnTo>
                    <a:lnTo>
                      <a:pt x="133" y="136"/>
                    </a:lnTo>
                    <a:lnTo>
                      <a:pt x="97" y="233"/>
                    </a:lnTo>
                    <a:lnTo>
                      <a:pt x="67" y="348"/>
                    </a:lnTo>
                    <a:lnTo>
                      <a:pt x="42" y="475"/>
                    </a:lnTo>
                    <a:lnTo>
                      <a:pt x="23" y="611"/>
                    </a:lnTo>
                    <a:lnTo>
                      <a:pt x="10" y="753"/>
                    </a:lnTo>
                    <a:lnTo>
                      <a:pt x="2" y="896"/>
                    </a:lnTo>
                    <a:lnTo>
                      <a:pt x="0" y="1035"/>
                    </a:lnTo>
                    <a:lnTo>
                      <a:pt x="33" y="1035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1" name="Freeform 91"/>
              <p:cNvSpPr/>
              <p:nvPr/>
            </p:nvSpPr>
            <p:spPr>
              <a:xfrm>
                <a:off x="3446" y="3022"/>
                <a:ext cx="313" cy="983"/>
              </a:xfrm>
              <a:custGeom>
                <a:avLst/>
                <a:gdLst>
                  <a:gd name="txL" fmla="*/ 0 w 313"/>
                  <a:gd name="txT" fmla="*/ 0 h 983"/>
                  <a:gd name="txR" fmla="*/ 313 w 313"/>
                  <a:gd name="txB" fmla="*/ 983 h 983"/>
                </a:gdLst>
                <a:ahLst/>
                <a:cxnLst>
                  <a:cxn ang="0">
                    <a:pos x="33" y="980"/>
                  </a:cxn>
                  <a:cxn ang="0">
                    <a:pos x="36" y="844"/>
                  </a:cxn>
                  <a:cxn ang="0">
                    <a:pos x="44" y="708"/>
                  </a:cxn>
                  <a:cxn ang="0">
                    <a:pos x="58" y="572"/>
                  </a:cxn>
                  <a:cxn ang="0">
                    <a:pos x="77" y="442"/>
                  </a:cxn>
                  <a:cxn ang="0">
                    <a:pos x="102" y="321"/>
                  </a:cxn>
                  <a:cxn ang="0">
                    <a:pos x="132" y="215"/>
                  </a:cxn>
                  <a:cxn ang="0">
                    <a:pos x="168" y="127"/>
                  </a:cxn>
                  <a:cxn ang="0">
                    <a:pos x="209" y="61"/>
                  </a:cxn>
                  <a:cxn ang="0">
                    <a:pos x="256" y="16"/>
                  </a:cxn>
                  <a:cxn ang="0">
                    <a:pos x="309" y="0"/>
                  </a:cxn>
                  <a:cxn ang="0">
                    <a:pos x="313" y="0"/>
                  </a:cxn>
                  <a:cxn ang="0">
                    <a:pos x="260" y="6"/>
                  </a:cxn>
                  <a:cxn ang="0">
                    <a:pos x="211" y="43"/>
                  </a:cxn>
                  <a:cxn ang="0">
                    <a:pos x="168" y="109"/>
                  </a:cxn>
                  <a:cxn ang="0">
                    <a:pos x="128" y="197"/>
                  </a:cxn>
                  <a:cxn ang="0">
                    <a:pos x="94" y="306"/>
                  </a:cxn>
                  <a:cxn ang="0">
                    <a:pos x="65" y="427"/>
                  </a:cxn>
                  <a:cxn ang="0">
                    <a:pos x="41" y="560"/>
                  </a:cxn>
                  <a:cxn ang="0">
                    <a:pos x="21" y="699"/>
                  </a:cxn>
                  <a:cxn ang="0">
                    <a:pos x="8" y="838"/>
                  </a:cxn>
                  <a:cxn ang="0">
                    <a:pos x="0" y="974"/>
                  </a:cxn>
                  <a:cxn ang="0">
                    <a:pos x="33" y="983"/>
                  </a:cxn>
                  <a:cxn ang="0">
                    <a:pos x="33" y="983"/>
                  </a:cxn>
                  <a:cxn ang="0">
                    <a:pos x="33" y="980"/>
                  </a:cxn>
                </a:cxnLst>
                <a:rect l="txL" t="txT" r="txR" b="txB"/>
                <a:pathLst>
                  <a:path w="313" h="983">
                    <a:moveTo>
                      <a:pt x="33" y="980"/>
                    </a:moveTo>
                    <a:lnTo>
                      <a:pt x="36" y="844"/>
                    </a:lnTo>
                    <a:lnTo>
                      <a:pt x="44" y="708"/>
                    </a:lnTo>
                    <a:lnTo>
                      <a:pt x="58" y="572"/>
                    </a:lnTo>
                    <a:lnTo>
                      <a:pt x="77" y="442"/>
                    </a:lnTo>
                    <a:lnTo>
                      <a:pt x="102" y="321"/>
                    </a:lnTo>
                    <a:lnTo>
                      <a:pt x="132" y="215"/>
                    </a:lnTo>
                    <a:lnTo>
                      <a:pt x="168" y="127"/>
                    </a:lnTo>
                    <a:lnTo>
                      <a:pt x="209" y="61"/>
                    </a:lnTo>
                    <a:lnTo>
                      <a:pt x="256" y="16"/>
                    </a:lnTo>
                    <a:lnTo>
                      <a:pt x="309" y="0"/>
                    </a:lnTo>
                    <a:lnTo>
                      <a:pt x="313" y="0"/>
                    </a:lnTo>
                    <a:lnTo>
                      <a:pt x="260" y="6"/>
                    </a:lnTo>
                    <a:lnTo>
                      <a:pt x="211" y="43"/>
                    </a:lnTo>
                    <a:lnTo>
                      <a:pt x="168" y="109"/>
                    </a:lnTo>
                    <a:lnTo>
                      <a:pt x="128" y="197"/>
                    </a:lnTo>
                    <a:lnTo>
                      <a:pt x="94" y="306"/>
                    </a:lnTo>
                    <a:lnTo>
                      <a:pt x="65" y="427"/>
                    </a:lnTo>
                    <a:lnTo>
                      <a:pt x="41" y="560"/>
                    </a:lnTo>
                    <a:lnTo>
                      <a:pt x="21" y="699"/>
                    </a:lnTo>
                    <a:lnTo>
                      <a:pt x="8" y="838"/>
                    </a:lnTo>
                    <a:lnTo>
                      <a:pt x="0" y="974"/>
                    </a:lnTo>
                    <a:lnTo>
                      <a:pt x="33" y="983"/>
                    </a:lnTo>
                    <a:lnTo>
                      <a:pt x="33" y="98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2" name="Freeform 92"/>
              <p:cNvSpPr/>
              <p:nvPr/>
            </p:nvSpPr>
            <p:spPr>
              <a:xfrm>
                <a:off x="3446" y="3022"/>
                <a:ext cx="313" cy="983"/>
              </a:xfrm>
              <a:custGeom>
                <a:avLst/>
                <a:gdLst>
                  <a:gd name="txL" fmla="*/ 0 w 313"/>
                  <a:gd name="txT" fmla="*/ 0 h 983"/>
                  <a:gd name="txR" fmla="*/ 313 w 313"/>
                  <a:gd name="txB" fmla="*/ 983 h 983"/>
                </a:gdLst>
                <a:ahLst/>
                <a:cxnLst>
                  <a:cxn ang="0">
                    <a:pos x="33" y="980"/>
                  </a:cxn>
                  <a:cxn ang="0">
                    <a:pos x="36" y="844"/>
                  </a:cxn>
                  <a:cxn ang="0">
                    <a:pos x="44" y="708"/>
                  </a:cxn>
                  <a:cxn ang="0">
                    <a:pos x="58" y="572"/>
                  </a:cxn>
                  <a:cxn ang="0">
                    <a:pos x="77" y="442"/>
                  </a:cxn>
                  <a:cxn ang="0">
                    <a:pos x="102" y="321"/>
                  </a:cxn>
                  <a:cxn ang="0">
                    <a:pos x="132" y="215"/>
                  </a:cxn>
                  <a:cxn ang="0">
                    <a:pos x="168" y="127"/>
                  </a:cxn>
                  <a:cxn ang="0">
                    <a:pos x="209" y="61"/>
                  </a:cxn>
                  <a:cxn ang="0">
                    <a:pos x="256" y="16"/>
                  </a:cxn>
                  <a:cxn ang="0">
                    <a:pos x="309" y="0"/>
                  </a:cxn>
                  <a:cxn ang="0">
                    <a:pos x="313" y="0"/>
                  </a:cxn>
                  <a:cxn ang="0">
                    <a:pos x="260" y="6"/>
                  </a:cxn>
                  <a:cxn ang="0">
                    <a:pos x="211" y="43"/>
                  </a:cxn>
                  <a:cxn ang="0">
                    <a:pos x="168" y="109"/>
                  </a:cxn>
                  <a:cxn ang="0">
                    <a:pos x="128" y="197"/>
                  </a:cxn>
                  <a:cxn ang="0">
                    <a:pos x="94" y="306"/>
                  </a:cxn>
                  <a:cxn ang="0">
                    <a:pos x="65" y="427"/>
                  </a:cxn>
                  <a:cxn ang="0">
                    <a:pos x="41" y="560"/>
                  </a:cxn>
                  <a:cxn ang="0">
                    <a:pos x="21" y="699"/>
                  </a:cxn>
                  <a:cxn ang="0">
                    <a:pos x="8" y="838"/>
                  </a:cxn>
                  <a:cxn ang="0">
                    <a:pos x="0" y="974"/>
                  </a:cxn>
                  <a:cxn ang="0">
                    <a:pos x="33" y="983"/>
                  </a:cxn>
                  <a:cxn ang="0">
                    <a:pos x="33" y="983"/>
                  </a:cxn>
                </a:cxnLst>
                <a:rect l="txL" t="txT" r="txR" b="txB"/>
                <a:pathLst>
                  <a:path w="313" h="983">
                    <a:moveTo>
                      <a:pt x="33" y="980"/>
                    </a:moveTo>
                    <a:lnTo>
                      <a:pt x="36" y="844"/>
                    </a:lnTo>
                    <a:lnTo>
                      <a:pt x="44" y="708"/>
                    </a:lnTo>
                    <a:lnTo>
                      <a:pt x="58" y="572"/>
                    </a:lnTo>
                    <a:lnTo>
                      <a:pt x="77" y="442"/>
                    </a:lnTo>
                    <a:lnTo>
                      <a:pt x="102" y="321"/>
                    </a:lnTo>
                    <a:lnTo>
                      <a:pt x="132" y="215"/>
                    </a:lnTo>
                    <a:lnTo>
                      <a:pt x="168" y="127"/>
                    </a:lnTo>
                    <a:lnTo>
                      <a:pt x="209" y="61"/>
                    </a:lnTo>
                    <a:lnTo>
                      <a:pt x="256" y="16"/>
                    </a:lnTo>
                    <a:lnTo>
                      <a:pt x="309" y="0"/>
                    </a:lnTo>
                    <a:lnTo>
                      <a:pt x="313" y="0"/>
                    </a:lnTo>
                    <a:lnTo>
                      <a:pt x="260" y="6"/>
                    </a:lnTo>
                    <a:lnTo>
                      <a:pt x="211" y="43"/>
                    </a:lnTo>
                    <a:lnTo>
                      <a:pt x="168" y="109"/>
                    </a:lnTo>
                    <a:lnTo>
                      <a:pt x="128" y="197"/>
                    </a:lnTo>
                    <a:lnTo>
                      <a:pt x="94" y="306"/>
                    </a:lnTo>
                    <a:lnTo>
                      <a:pt x="65" y="427"/>
                    </a:lnTo>
                    <a:lnTo>
                      <a:pt x="41" y="560"/>
                    </a:lnTo>
                    <a:lnTo>
                      <a:pt x="21" y="699"/>
                    </a:lnTo>
                    <a:lnTo>
                      <a:pt x="8" y="838"/>
                    </a:lnTo>
                    <a:lnTo>
                      <a:pt x="0" y="974"/>
                    </a:lnTo>
                    <a:lnTo>
                      <a:pt x="33" y="98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3" name="Freeform 93"/>
              <p:cNvSpPr/>
              <p:nvPr/>
            </p:nvSpPr>
            <p:spPr>
              <a:xfrm>
                <a:off x="3291" y="3098"/>
                <a:ext cx="188" cy="1022"/>
              </a:xfrm>
              <a:custGeom>
                <a:avLst/>
                <a:gdLst>
                  <a:gd name="txL" fmla="*/ 0 w 188"/>
                  <a:gd name="txT" fmla="*/ 0 h 1022"/>
                  <a:gd name="txR" fmla="*/ 188 w 188"/>
                  <a:gd name="txB" fmla="*/ 1022 h 1022"/>
                </a:gdLst>
                <a:ahLst/>
                <a:cxnLst>
                  <a:cxn ang="0">
                    <a:pos x="0" y="1013"/>
                  </a:cxn>
                  <a:cxn ang="0">
                    <a:pos x="0" y="1016"/>
                  </a:cxn>
                  <a:cxn ang="0">
                    <a:pos x="3" y="935"/>
                  </a:cxn>
                  <a:cxn ang="0">
                    <a:pos x="10" y="853"/>
                  </a:cxn>
                  <a:cxn ang="0">
                    <a:pos x="19" y="771"/>
                  </a:cxn>
                  <a:cxn ang="0">
                    <a:pos x="29" y="693"/>
                  </a:cxn>
                  <a:cxn ang="0">
                    <a:pos x="38" y="620"/>
                  </a:cxn>
                  <a:cxn ang="0">
                    <a:pos x="47" y="557"/>
                  </a:cxn>
                  <a:cxn ang="0">
                    <a:pos x="55" y="502"/>
                  </a:cxn>
                  <a:cxn ang="0">
                    <a:pos x="62" y="463"/>
                  </a:cxn>
                  <a:cxn ang="0">
                    <a:pos x="67" y="436"/>
                  </a:cxn>
                  <a:cxn ang="0">
                    <a:pos x="68" y="427"/>
                  </a:cxn>
                  <a:cxn ang="0">
                    <a:pos x="81" y="372"/>
                  </a:cxn>
                  <a:cxn ang="0">
                    <a:pos x="96" y="315"/>
                  </a:cxn>
                  <a:cxn ang="0">
                    <a:pos x="110" y="257"/>
                  </a:cxn>
                  <a:cxn ang="0">
                    <a:pos x="127" y="200"/>
                  </a:cxn>
                  <a:cxn ang="0">
                    <a:pos x="142" y="145"/>
                  </a:cxn>
                  <a:cxn ang="0">
                    <a:pos x="156" y="100"/>
                  </a:cxn>
                  <a:cxn ang="0">
                    <a:pos x="170" y="61"/>
                  </a:cxn>
                  <a:cxn ang="0">
                    <a:pos x="180" y="27"/>
                  </a:cxn>
                  <a:cxn ang="0">
                    <a:pos x="187" y="9"/>
                  </a:cxn>
                  <a:cxn ang="0">
                    <a:pos x="188" y="0"/>
                  </a:cxn>
                  <a:cxn ang="0">
                    <a:pos x="155" y="109"/>
                  </a:cxn>
                  <a:cxn ang="0">
                    <a:pos x="127" y="206"/>
                  </a:cxn>
                  <a:cxn ang="0">
                    <a:pos x="105" y="296"/>
                  </a:cxn>
                  <a:cxn ang="0">
                    <a:pos x="88" y="375"/>
                  </a:cxn>
                  <a:cxn ang="0">
                    <a:pos x="76" y="445"/>
                  </a:cxn>
                  <a:cxn ang="0">
                    <a:pos x="67" y="505"/>
                  </a:cxn>
                  <a:cxn ang="0">
                    <a:pos x="60" y="551"/>
                  </a:cxn>
                  <a:cxn ang="0">
                    <a:pos x="56" y="587"/>
                  </a:cxn>
                  <a:cxn ang="0">
                    <a:pos x="55" y="608"/>
                  </a:cxn>
                  <a:cxn ang="0">
                    <a:pos x="55" y="614"/>
                  </a:cxn>
                  <a:cxn ang="0">
                    <a:pos x="47" y="693"/>
                  </a:cxn>
                  <a:cxn ang="0">
                    <a:pos x="42" y="762"/>
                  </a:cxn>
                  <a:cxn ang="0">
                    <a:pos x="39" y="826"/>
                  </a:cxn>
                  <a:cxn ang="0">
                    <a:pos x="36" y="877"/>
                  </a:cxn>
                  <a:cxn ang="0">
                    <a:pos x="35" y="923"/>
                  </a:cxn>
                  <a:cxn ang="0">
                    <a:pos x="35" y="959"/>
                  </a:cxn>
                  <a:cxn ang="0">
                    <a:pos x="35" y="986"/>
                  </a:cxn>
                  <a:cxn ang="0">
                    <a:pos x="36" y="1007"/>
                  </a:cxn>
                  <a:cxn ang="0">
                    <a:pos x="36" y="1019"/>
                  </a:cxn>
                  <a:cxn ang="0">
                    <a:pos x="36" y="1022"/>
                  </a:cxn>
                  <a:cxn ang="0">
                    <a:pos x="0" y="1016"/>
                  </a:cxn>
                  <a:cxn ang="0">
                    <a:pos x="0" y="1016"/>
                  </a:cxn>
                  <a:cxn ang="0">
                    <a:pos x="0" y="1013"/>
                  </a:cxn>
                </a:cxnLst>
                <a:rect l="txL" t="txT" r="txR" b="txB"/>
                <a:pathLst>
                  <a:path w="188" h="1022">
                    <a:moveTo>
                      <a:pt x="0" y="1013"/>
                    </a:moveTo>
                    <a:lnTo>
                      <a:pt x="0" y="1016"/>
                    </a:lnTo>
                    <a:lnTo>
                      <a:pt x="3" y="935"/>
                    </a:lnTo>
                    <a:lnTo>
                      <a:pt x="10" y="853"/>
                    </a:lnTo>
                    <a:lnTo>
                      <a:pt x="19" y="771"/>
                    </a:lnTo>
                    <a:lnTo>
                      <a:pt x="29" y="693"/>
                    </a:lnTo>
                    <a:lnTo>
                      <a:pt x="38" y="620"/>
                    </a:lnTo>
                    <a:lnTo>
                      <a:pt x="47" y="557"/>
                    </a:lnTo>
                    <a:lnTo>
                      <a:pt x="55" y="502"/>
                    </a:lnTo>
                    <a:lnTo>
                      <a:pt x="62" y="463"/>
                    </a:lnTo>
                    <a:lnTo>
                      <a:pt x="67" y="436"/>
                    </a:lnTo>
                    <a:lnTo>
                      <a:pt x="68" y="427"/>
                    </a:lnTo>
                    <a:lnTo>
                      <a:pt x="81" y="372"/>
                    </a:lnTo>
                    <a:lnTo>
                      <a:pt x="96" y="315"/>
                    </a:lnTo>
                    <a:lnTo>
                      <a:pt x="110" y="257"/>
                    </a:lnTo>
                    <a:lnTo>
                      <a:pt x="127" y="200"/>
                    </a:lnTo>
                    <a:lnTo>
                      <a:pt x="142" y="145"/>
                    </a:lnTo>
                    <a:lnTo>
                      <a:pt x="156" y="100"/>
                    </a:lnTo>
                    <a:lnTo>
                      <a:pt x="170" y="61"/>
                    </a:lnTo>
                    <a:lnTo>
                      <a:pt x="180" y="27"/>
                    </a:lnTo>
                    <a:lnTo>
                      <a:pt x="187" y="9"/>
                    </a:lnTo>
                    <a:lnTo>
                      <a:pt x="188" y="0"/>
                    </a:lnTo>
                    <a:lnTo>
                      <a:pt x="155" y="109"/>
                    </a:lnTo>
                    <a:lnTo>
                      <a:pt x="127" y="206"/>
                    </a:lnTo>
                    <a:lnTo>
                      <a:pt x="105" y="296"/>
                    </a:lnTo>
                    <a:lnTo>
                      <a:pt x="88" y="375"/>
                    </a:lnTo>
                    <a:lnTo>
                      <a:pt x="76" y="445"/>
                    </a:lnTo>
                    <a:lnTo>
                      <a:pt x="67" y="505"/>
                    </a:lnTo>
                    <a:lnTo>
                      <a:pt x="60" y="551"/>
                    </a:lnTo>
                    <a:lnTo>
                      <a:pt x="56" y="587"/>
                    </a:lnTo>
                    <a:lnTo>
                      <a:pt x="55" y="608"/>
                    </a:lnTo>
                    <a:lnTo>
                      <a:pt x="55" y="614"/>
                    </a:lnTo>
                    <a:lnTo>
                      <a:pt x="47" y="693"/>
                    </a:lnTo>
                    <a:lnTo>
                      <a:pt x="42" y="762"/>
                    </a:lnTo>
                    <a:lnTo>
                      <a:pt x="39" y="826"/>
                    </a:lnTo>
                    <a:lnTo>
                      <a:pt x="36" y="877"/>
                    </a:lnTo>
                    <a:lnTo>
                      <a:pt x="35" y="923"/>
                    </a:lnTo>
                    <a:lnTo>
                      <a:pt x="35" y="959"/>
                    </a:lnTo>
                    <a:lnTo>
                      <a:pt x="35" y="986"/>
                    </a:lnTo>
                    <a:lnTo>
                      <a:pt x="36" y="1007"/>
                    </a:lnTo>
                    <a:lnTo>
                      <a:pt x="36" y="1019"/>
                    </a:lnTo>
                    <a:lnTo>
                      <a:pt x="36" y="1022"/>
                    </a:lnTo>
                    <a:lnTo>
                      <a:pt x="0" y="1016"/>
                    </a:lnTo>
                    <a:lnTo>
                      <a:pt x="0" y="1013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4" name="Freeform 94"/>
              <p:cNvSpPr/>
              <p:nvPr/>
            </p:nvSpPr>
            <p:spPr>
              <a:xfrm>
                <a:off x="3291" y="3098"/>
                <a:ext cx="188" cy="1022"/>
              </a:xfrm>
              <a:custGeom>
                <a:avLst/>
                <a:gdLst>
                  <a:gd name="txL" fmla="*/ 0 w 188"/>
                  <a:gd name="txT" fmla="*/ 0 h 1022"/>
                  <a:gd name="txR" fmla="*/ 188 w 188"/>
                  <a:gd name="txB" fmla="*/ 1022 h 1022"/>
                </a:gdLst>
                <a:ahLst/>
                <a:cxnLst>
                  <a:cxn ang="0">
                    <a:pos x="0" y="1013"/>
                  </a:cxn>
                  <a:cxn ang="0">
                    <a:pos x="0" y="1016"/>
                  </a:cxn>
                  <a:cxn ang="0">
                    <a:pos x="3" y="935"/>
                  </a:cxn>
                  <a:cxn ang="0">
                    <a:pos x="10" y="853"/>
                  </a:cxn>
                  <a:cxn ang="0">
                    <a:pos x="19" y="771"/>
                  </a:cxn>
                  <a:cxn ang="0">
                    <a:pos x="29" y="693"/>
                  </a:cxn>
                  <a:cxn ang="0">
                    <a:pos x="38" y="620"/>
                  </a:cxn>
                  <a:cxn ang="0">
                    <a:pos x="47" y="557"/>
                  </a:cxn>
                  <a:cxn ang="0">
                    <a:pos x="55" y="502"/>
                  </a:cxn>
                  <a:cxn ang="0">
                    <a:pos x="62" y="463"/>
                  </a:cxn>
                  <a:cxn ang="0">
                    <a:pos x="67" y="436"/>
                  </a:cxn>
                  <a:cxn ang="0">
                    <a:pos x="68" y="427"/>
                  </a:cxn>
                  <a:cxn ang="0">
                    <a:pos x="81" y="372"/>
                  </a:cxn>
                  <a:cxn ang="0">
                    <a:pos x="96" y="315"/>
                  </a:cxn>
                  <a:cxn ang="0">
                    <a:pos x="110" y="257"/>
                  </a:cxn>
                  <a:cxn ang="0">
                    <a:pos x="127" y="200"/>
                  </a:cxn>
                  <a:cxn ang="0">
                    <a:pos x="142" y="145"/>
                  </a:cxn>
                  <a:cxn ang="0">
                    <a:pos x="156" y="100"/>
                  </a:cxn>
                  <a:cxn ang="0">
                    <a:pos x="170" y="61"/>
                  </a:cxn>
                  <a:cxn ang="0">
                    <a:pos x="180" y="27"/>
                  </a:cxn>
                  <a:cxn ang="0">
                    <a:pos x="187" y="9"/>
                  </a:cxn>
                  <a:cxn ang="0">
                    <a:pos x="188" y="0"/>
                  </a:cxn>
                  <a:cxn ang="0">
                    <a:pos x="155" y="109"/>
                  </a:cxn>
                  <a:cxn ang="0">
                    <a:pos x="127" y="206"/>
                  </a:cxn>
                  <a:cxn ang="0">
                    <a:pos x="105" y="296"/>
                  </a:cxn>
                  <a:cxn ang="0">
                    <a:pos x="88" y="375"/>
                  </a:cxn>
                  <a:cxn ang="0">
                    <a:pos x="76" y="445"/>
                  </a:cxn>
                  <a:cxn ang="0">
                    <a:pos x="67" y="505"/>
                  </a:cxn>
                  <a:cxn ang="0">
                    <a:pos x="60" y="551"/>
                  </a:cxn>
                  <a:cxn ang="0">
                    <a:pos x="56" y="587"/>
                  </a:cxn>
                  <a:cxn ang="0">
                    <a:pos x="55" y="608"/>
                  </a:cxn>
                  <a:cxn ang="0">
                    <a:pos x="55" y="614"/>
                  </a:cxn>
                  <a:cxn ang="0">
                    <a:pos x="47" y="693"/>
                  </a:cxn>
                  <a:cxn ang="0">
                    <a:pos x="42" y="762"/>
                  </a:cxn>
                  <a:cxn ang="0">
                    <a:pos x="39" y="826"/>
                  </a:cxn>
                  <a:cxn ang="0">
                    <a:pos x="36" y="877"/>
                  </a:cxn>
                  <a:cxn ang="0">
                    <a:pos x="35" y="923"/>
                  </a:cxn>
                  <a:cxn ang="0">
                    <a:pos x="35" y="959"/>
                  </a:cxn>
                  <a:cxn ang="0">
                    <a:pos x="35" y="986"/>
                  </a:cxn>
                  <a:cxn ang="0">
                    <a:pos x="36" y="1007"/>
                  </a:cxn>
                  <a:cxn ang="0">
                    <a:pos x="36" y="1019"/>
                  </a:cxn>
                  <a:cxn ang="0">
                    <a:pos x="36" y="1022"/>
                  </a:cxn>
                  <a:cxn ang="0">
                    <a:pos x="0" y="1016"/>
                  </a:cxn>
                  <a:cxn ang="0">
                    <a:pos x="0" y="1016"/>
                  </a:cxn>
                </a:cxnLst>
                <a:rect l="txL" t="txT" r="txR" b="txB"/>
                <a:pathLst>
                  <a:path w="188" h="1022">
                    <a:moveTo>
                      <a:pt x="0" y="1013"/>
                    </a:moveTo>
                    <a:lnTo>
                      <a:pt x="0" y="1016"/>
                    </a:lnTo>
                    <a:lnTo>
                      <a:pt x="3" y="935"/>
                    </a:lnTo>
                    <a:lnTo>
                      <a:pt x="10" y="853"/>
                    </a:lnTo>
                    <a:lnTo>
                      <a:pt x="19" y="771"/>
                    </a:lnTo>
                    <a:lnTo>
                      <a:pt x="29" y="693"/>
                    </a:lnTo>
                    <a:lnTo>
                      <a:pt x="38" y="620"/>
                    </a:lnTo>
                    <a:lnTo>
                      <a:pt x="47" y="557"/>
                    </a:lnTo>
                    <a:lnTo>
                      <a:pt x="55" y="502"/>
                    </a:lnTo>
                    <a:lnTo>
                      <a:pt x="62" y="463"/>
                    </a:lnTo>
                    <a:lnTo>
                      <a:pt x="67" y="436"/>
                    </a:lnTo>
                    <a:lnTo>
                      <a:pt x="68" y="427"/>
                    </a:lnTo>
                    <a:lnTo>
                      <a:pt x="81" y="372"/>
                    </a:lnTo>
                    <a:lnTo>
                      <a:pt x="96" y="315"/>
                    </a:lnTo>
                    <a:lnTo>
                      <a:pt x="110" y="257"/>
                    </a:lnTo>
                    <a:lnTo>
                      <a:pt x="127" y="200"/>
                    </a:lnTo>
                    <a:lnTo>
                      <a:pt x="142" y="145"/>
                    </a:lnTo>
                    <a:lnTo>
                      <a:pt x="156" y="100"/>
                    </a:lnTo>
                    <a:lnTo>
                      <a:pt x="170" y="61"/>
                    </a:lnTo>
                    <a:lnTo>
                      <a:pt x="180" y="27"/>
                    </a:lnTo>
                    <a:lnTo>
                      <a:pt x="187" y="9"/>
                    </a:lnTo>
                    <a:lnTo>
                      <a:pt x="188" y="0"/>
                    </a:lnTo>
                    <a:lnTo>
                      <a:pt x="155" y="109"/>
                    </a:lnTo>
                    <a:lnTo>
                      <a:pt x="127" y="206"/>
                    </a:lnTo>
                    <a:lnTo>
                      <a:pt x="105" y="296"/>
                    </a:lnTo>
                    <a:lnTo>
                      <a:pt x="88" y="375"/>
                    </a:lnTo>
                    <a:lnTo>
                      <a:pt x="76" y="445"/>
                    </a:lnTo>
                    <a:lnTo>
                      <a:pt x="67" y="505"/>
                    </a:lnTo>
                    <a:lnTo>
                      <a:pt x="60" y="551"/>
                    </a:lnTo>
                    <a:lnTo>
                      <a:pt x="56" y="587"/>
                    </a:lnTo>
                    <a:lnTo>
                      <a:pt x="55" y="608"/>
                    </a:lnTo>
                    <a:lnTo>
                      <a:pt x="55" y="614"/>
                    </a:lnTo>
                    <a:lnTo>
                      <a:pt x="47" y="693"/>
                    </a:lnTo>
                    <a:lnTo>
                      <a:pt x="42" y="762"/>
                    </a:lnTo>
                    <a:lnTo>
                      <a:pt x="39" y="826"/>
                    </a:lnTo>
                    <a:lnTo>
                      <a:pt x="36" y="877"/>
                    </a:lnTo>
                    <a:lnTo>
                      <a:pt x="35" y="923"/>
                    </a:lnTo>
                    <a:lnTo>
                      <a:pt x="35" y="959"/>
                    </a:lnTo>
                    <a:lnTo>
                      <a:pt x="35" y="986"/>
                    </a:lnTo>
                    <a:lnTo>
                      <a:pt x="36" y="1007"/>
                    </a:lnTo>
                    <a:lnTo>
                      <a:pt x="36" y="1019"/>
                    </a:lnTo>
                    <a:lnTo>
                      <a:pt x="36" y="1022"/>
                    </a:lnTo>
                    <a:lnTo>
                      <a:pt x="0" y="1016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5" name="Freeform 95"/>
              <p:cNvSpPr/>
              <p:nvPr/>
            </p:nvSpPr>
            <p:spPr>
              <a:xfrm>
                <a:off x="3779" y="2968"/>
                <a:ext cx="172" cy="1189"/>
              </a:xfrm>
              <a:custGeom>
                <a:avLst/>
                <a:gdLst>
                  <a:gd name="txL" fmla="*/ 0 w 172"/>
                  <a:gd name="txT" fmla="*/ 0 h 1189"/>
                  <a:gd name="txR" fmla="*/ 172 w 172"/>
                  <a:gd name="txB" fmla="*/ 1189 h 1189"/>
                </a:gdLst>
                <a:ahLst/>
                <a:cxnLst>
                  <a:cxn ang="0">
                    <a:pos x="55" y="1143"/>
                  </a:cxn>
                  <a:cxn ang="0">
                    <a:pos x="38" y="1013"/>
                  </a:cxn>
                  <a:cxn ang="0">
                    <a:pos x="25" y="877"/>
                  </a:cxn>
                  <a:cxn ang="0">
                    <a:pos x="18" y="738"/>
                  </a:cxn>
                  <a:cxn ang="0">
                    <a:pos x="17" y="602"/>
                  </a:cxn>
                  <a:cxn ang="0">
                    <a:pos x="22" y="472"/>
                  </a:cxn>
                  <a:cxn ang="0">
                    <a:pos x="34" y="348"/>
                  </a:cxn>
                  <a:cxn ang="0">
                    <a:pos x="55" y="236"/>
                  </a:cxn>
                  <a:cxn ang="0">
                    <a:pos x="84" y="139"/>
                  </a:cxn>
                  <a:cxn ang="0">
                    <a:pos x="121" y="63"/>
                  </a:cxn>
                  <a:cxn ang="0">
                    <a:pos x="168" y="6"/>
                  </a:cxn>
                  <a:cxn ang="0">
                    <a:pos x="172" y="0"/>
                  </a:cxn>
                  <a:cxn ang="0">
                    <a:pos x="124" y="48"/>
                  </a:cxn>
                  <a:cxn ang="0">
                    <a:pos x="83" y="124"/>
                  </a:cxn>
                  <a:cxn ang="0">
                    <a:pos x="51" y="224"/>
                  </a:cxn>
                  <a:cxn ang="0">
                    <a:pos x="27" y="342"/>
                  </a:cxn>
                  <a:cxn ang="0">
                    <a:pos x="11" y="472"/>
                  </a:cxn>
                  <a:cxn ang="0">
                    <a:pos x="2" y="614"/>
                  </a:cxn>
                  <a:cxn ang="0">
                    <a:pos x="0" y="762"/>
                  </a:cxn>
                  <a:cxn ang="0">
                    <a:pos x="2" y="910"/>
                  </a:cxn>
                  <a:cxn ang="0">
                    <a:pos x="11" y="1053"/>
                  </a:cxn>
                  <a:cxn ang="0">
                    <a:pos x="23" y="1189"/>
                  </a:cxn>
                  <a:cxn ang="0">
                    <a:pos x="56" y="1143"/>
                  </a:cxn>
                  <a:cxn ang="0">
                    <a:pos x="56" y="1143"/>
                  </a:cxn>
                  <a:cxn ang="0">
                    <a:pos x="55" y="1143"/>
                  </a:cxn>
                </a:cxnLst>
                <a:rect l="txL" t="txT" r="txR" b="txB"/>
                <a:pathLst>
                  <a:path w="172" h="1189">
                    <a:moveTo>
                      <a:pt x="55" y="1143"/>
                    </a:moveTo>
                    <a:lnTo>
                      <a:pt x="38" y="1013"/>
                    </a:lnTo>
                    <a:lnTo>
                      <a:pt x="25" y="877"/>
                    </a:lnTo>
                    <a:lnTo>
                      <a:pt x="18" y="738"/>
                    </a:lnTo>
                    <a:lnTo>
                      <a:pt x="17" y="602"/>
                    </a:lnTo>
                    <a:lnTo>
                      <a:pt x="22" y="472"/>
                    </a:lnTo>
                    <a:lnTo>
                      <a:pt x="34" y="348"/>
                    </a:lnTo>
                    <a:lnTo>
                      <a:pt x="55" y="236"/>
                    </a:lnTo>
                    <a:lnTo>
                      <a:pt x="84" y="139"/>
                    </a:lnTo>
                    <a:lnTo>
                      <a:pt x="121" y="63"/>
                    </a:lnTo>
                    <a:lnTo>
                      <a:pt x="168" y="6"/>
                    </a:lnTo>
                    <a:lnTo>
                      <a:pt x="172" y="0"/>
                    </a:lnTo>
                    <a:lnTo>
                      <a:pt x="124" y="48"/>
                    </a:lnTo>
                    <a:lnTo>
                      <a:pt x="83" y="124"/>
                    </a:lnTo>
                    <a:lnTo>
                      <a:pt x="51" y="224"/>
                    </a:lnTo>
                    <a:lnTo>
                      <a:pt x="27" y="342"/>
                    </a:lnTo>
                    <a:lnTo>
                      <a:pt x="11" y="472"/>
                    </a:lnTo>
                    <a:lnTo>
                      <a:pt x="2" y="614"/>
                    </a:lnTo>
                    <a:lnTo>
                      <a:pt x="0" y="762"/>
                    </a:lnTo>
                    <a:lnTo>
                      <a:pt x="2" y="910"/>
                    </a:lnTo>
                    <a:lnTo>
                      <a:pt x="11" y="1053"/>
                    </a:lnTo>
                    <a:lnTo>
                      <a:pt x="23" y="1189"/>
                    </a:lnTo>
                    <a:lnTo>
                      <a:pt x="56" y="1143"/>
                    </a:lnTo>
                    <a:lnTo>
                      <a:pt x="55" y="1143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6" name="Freeform 96"/>
              <p:cNvSpPr/>
              <p:nvPr/>
            </p:nvSpPr>
            <p:spPr>
              <a:xfrm>
                <a:off x="3779" y="2968"/>
                <a:ext cx="172" cy="1189"/>
              </a:xfrm>
              <a:custGeom>
                <a:avLst/>
                <a:gdLst>
                  <a:gd name="txL" fmla="*/ 0 w 172"/>
                  <a:gd name="txT" fmla="*/ 0 h 1189"/>
                  <a:gd name="txR" fmla="*/ 172 w 172"/>
                  <a:gd name="txB" fmla="*/ 1189 h 1189"/>
                </a:gdLst>
                <a:ahLst/>
                <a:cxnLst>
                  <a:cxn ang="0">
                    <a:pos x="55" y="1143"/>
                  </a:cxn>
                  <a:cxn ang="0">
                    <a:pos x="38" y="1013"/>
                  </a:cxn>
                  <a:cxn ang="0">
                    <a:pos x="25" y="877"/>
                  </a:cxn>
                  <a:cxn ang="0">
                    <a:pos x="18" y="738"/>
                  </a:cxn>
                  <a:cxn ang="0">
                    <a:pos x="17" y="602"/>
                  </a:cxn>
                  <a:cxn ang="0">
                    <a:pos x="22" y="472"/>
                  </a:cxn>
                  <a:cxn ang="0">
                    <a:pos x="34" y="348"/>
                  </a:cxn>
                  <a:cxn ang="0">
                    <a:pos x="55" y="236"/>
                  </a:cxn>
                  <a:cxn ang="0">
                    <a:pos x="84" y="139"/>
                  </a:cxn>
                  <a:cxn ang="0">
                    <a:pos x="121" y="63"/>
                  </a:cxn>
                  <a:cxn ang="0">
                    <a:pos x="168" y="6"/>
                  </a:cxn>
                  <a:cxn ang="0">
                    <a:pos x="172" y="0"/>
                  </a:cxn>
                  <a:cxn ang="0">
                    <a:pos x="124" y="48"/>
                  </a:cxn>
                  <a:cxn ang="0">
                    <a:pos x="83" y="124"/>
                  </a:cxn>
                  <a:cxn ang="0">
                    <a:pos x="51" y="224"/>
                  </a:cxn>
                  <a:cxn ang="0">
                    <a:pos x="27" y="342"/>
                  </a:cxn>
                  <a:cxn ang="0">
                    <a:pos x="11" y="472"/>
                  </a:cxn>
                  <a:cxn ang="0">
                    <a:pos x="2" y="614"/>
                  </a:cxn>
                  <a:cxn ang="0">
                    <a:pos x="0" y="762"/>
                  </a:cxn>
                  <a:cxn ang="0">
                    <a:pos x="2" y="910"/>
                  </a:cxn>
                  <a:cxn ang="0">
                    <a:pos x="11" y="1053"/>
                  </a:cxn>
                  <a:cxn ang="0">
                    <a:pos x="23" y="1189"/>
                  </a:cxn>
                  <a:cxn ang="0">
                    <a:pos x="56" y="1143"/>
                  </a:cxn>
                  <a:cxn ang="0">
                    <a:pos x="56" y="1143"/>
                  </a:cxn>
                </a:cxnLst>
                <a:rect l="txL" t="txT" r="txR" b="txB"/>
                <a:pathLst>
                  <a:path w="172" h="1189">
                    <a:moveTo>
                      <a:pt x="55" y="1143"/>
                    </a:moveTo>
                    <a:lnTo>
                      <a:pt x="38" y="1013"/>
                    </a:lnTo>
                    <a:lnTo>
                      <a:pt x="25" y="877"/>
                    </a:lnTo>
                    <a:lnTo>
                      <a:pt x="18" y="738"/>
                    </a:lnTo>
                    <a:lnTo>
                      <a:pt x="17" y="602"/>
                    </a:lnTo>
                    <a:lnTo>
                      <a:pt x="22" y="472"/>
                    </a:lnTo>
                    <a:lnTo>
                      <a:pt x="34" y="348"/>
                    </a:lnTo>
                    <a:lnTo>
                      <a:pt x="55" y="236"/>
                    </a:lnTo>
                    <a:lnTo>
                      <a:pt x="84" y="139"/>
                    </a:lnTo>
                    <a:lnTo>
                      <a:pt x="121" y="63"/>
                    </a:lnTo>
                    <a:lnTo>
                      <a:pt x="168" y="6"/>
                    </a:lnTo>
                    <a:lnTo>
                      <a:pt x="172" y="0"/>
                    </a:lnTo>
                    <a:lnTo>
                      <a:pt x="124" y="48"/>
                    </a:lnTo>
                    <a:lnTo>
                      <a:pt x="83" y="124"/>
                    </a:lnTo>
                    <a:lnTo>
                      <a:pt x="51" y="224"/>
                    </a:lnTo>
                    <a:lnTo>
                      <a:pt x="27" y="342"/>
                    </a:lnTo>
                    <a:lnTo>
                      <a:pt x="11" y="472"/>
                    </a:lnTo>
                    <a:lnTo>
                      <a:pt x="2" y="614"/>
                    </a:lnTo>
                    <a:lnTo>
                      <a:pt x="0" y="762"/>
                    </a:lnTo>
                    <a:lnTo>
                      <a:pt x="2" y="910"/>
                    </a:lnTo>
                    <a:lnTo>
                      <a:pt x="11" y="1053"/>
                    </a:lnTo>
                    <a:lnTo>
                      <a:pt x="23" y="1189"/>
                    </a:lnTo>
                    <a:lnTo>
                      <a:pt x="56" y="114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7" name="Freeform 97"/>
              <p:cNvSpPr/>
              <p:nvPr/>
            </p:nvSpPr>
            <p:spPr>
              <a:xfrm>
                <a:off x="1849" y="2783"/>
                <a:ext cx="274" cy="1035"/>
              </a:xfrm>
              <a:custGeom>
                <a:avLst/>
                <a:gdLst>
                  <a:gd name="txL" fmla="*/ 0 w 274"/>
                  <a:gd name="txT" fmla="*/ 0 h 1035"/>
                  <a:gd name="txR" fmla="*/ 274 w 274"/>
                  <a:gd name="txB" fmla="*/ 1035 h 1035"/>
                </a:gdLst>
                <a:ahLst/>
                <a:cxnLst>
                  <a:cxn ang="0">
                    <a:pos x="240" y="1035"/>
                  </a:cxn>
                  <a:cxn ang="0">
                    <a:pos x="242" y="899"/>
                  </a:cxn>
                  <a:cxn ang="0">
                    <a:pos x="240" y="760"/>
                  </a:cxn>
                  <a:cxn ang="0">
                    <a:pos x="232" y="621"/>
                  </a:cxn>
                  <a:cxn ang="0">
                    <a:pos x="217" y="487"/>
                  </a:cxn>
                  <a:cxn ang="0">
                    <a:pos x="198" y="366"/>
                  </a:cxn>
                  <a:cxn ang="0">
                    <a:pos x="171" y="255"/>
                  </a:cxn>
                  <a:cxn ang="0">
                    <a:pos x="139" y="158"/>
                  </a:cxn>
                  <a:cxn ang="0">
                    <a:pos x="100" y="82"/>
                  </a:cxn>
                  <a:cxn ang="0">
                    <a:pos x="55" y="31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2" y="19"/>
                  </a:cxn>
                  <a:cxn ang="0">
                    <a:pos x="99" y="64"/>
                  </a:cxn>
                  <a:cxn ang="0">
                    <a:pos x="141" y="140"/>
                  </a:cxn>
                  <a:cxn ang="0">
                    <a:pos x="176" y="236"/>
                  </a:cxn>
                  <a:cxn ang="0">
                    <a:pos x="205" y="348"/>
                  </a:cxn>
                  <a:cxn ang="0">
                    <a:pos x="231" y="475"/>
                  </a:cxn>
                  <a:cxn ang="0">
                    <a:pos x="249" y="614"/>
                  </a:cxn>
                  <a:cxn ang="0">
                    <a:pos x="262" y="754"/>
                  </a:cxn>
                  <a:cxn ang="0">
                    <a:pos x="271" y="896"/>
                  </a:cxn>
                  <a:cxn ang="0">
                    <a:pos x="274" y="1035"/>
                  </a:cxn>
                  <a:cxn ang="0">
                    <a:pos x="240" y="1035"/>
                  </a:cxn>
                  <a:cxn ang="0">
                    <a:pos x="240" y="1035"/>
                  </a:cxn>
                </a:cxnLst>
                <a:rect l="txL" t="txT" r="txR" b="txB"/>
                <a:pathLst>
                  <a:path w="274" h="1035">
                    <a:moveTo>
                      <a:pt x="240" y="1035"/>
                    </a:moveTo>
                    <a:lnTo>
                      <a:pt x="242" y="899"/>
                    </a:lnTo>
                    <a:lnTo>
                      <a:pt x="240" y="760"/>
                    </a:lnTo>
                    <a:lnTo>
                      <a:pt x="232" y="621"/>
                    </a:lnTo>
                    <a:lnTo>
                      <a:pt x="217" y="487"/>
                    </a:lnTo>
                    <a:lnTo>
                      <a:pt x="198" y="366"/>
                    </a:lnTo>
                    <a:lnTo>
                      <a:pt x="171" y="255"/>
                    </a:lnTo>
                    <a:lnTo>
                      <a:pt x="139" y="158"/>
                    </a:lnTo>
                    <a:lnTo>
                      <a:pt x="100" y="82"/>
                    </a:lnTo>
                    <a:lnTo>
                      <a:pt x="55" y="31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2" y="19"/>
                    </a:lnTo>
                    <a:lnTo>
                      <a:pt x="99" y="64"/>
                    </a:lnTo>
                    <a:lnTo>
                      <a:pt x="141" y="140"/>
                    </a:lnTo>
                    <a:lnTo>
                      <a:pt x="176" y="236"/>
                    </a:lnTo>
                    <a:lnTo>
                      <a:pt x="205" y="348"/>
                    </a:lnTo>
                    <a:lnTo>
                      <a:pt x="231" y="475"/>
                    </a:lnTo>
                    <a:lnTo>
                      <a:pt x="249" y="614"/>
                    </a:lnTo>
                    <a:lnTo>
                      <a:pt x="262" y="754"/>
                    </a:lnTo>
                    <a:lnTo>
                      <a:pt x="271" y="896"/>
                    </a:lnTo>
                    <a:lnTo>
                      <a:pt x="274" y="1035"/>
                    </a:lnTo>
                    <a:lnTo>
                      <a:pt x="240" y="1035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8" name="Freeform 98"/>
              <p:cNvSpPr/>
              <p:nvPr/>
            </p:nvSpPr>
            <p:spPr>
              <a:xfrm>
                <a:off x="1849" y="2783"/>
                <a:ext cx="274" cy="1035"/>
              </a:xfrm>
              <a:custGeom>
                <a:avLst/>
                <a:gdLst>
                  <a:gd name="txL" fmla="*/ 0 w 274"/>
                  <a:gd name="txT" fmla="*/ 0 h 1035"/>
                  <a:gd name="txR" fmla="*/ 274 w 274"/>
                  <a:gd name="txB" fmla="*/ 1035 h 1035"/>
                </a:gdLst>
                <a:ahLst/>
                <a:cxnLst>
                  <a:cxn ang="0">
                    <a:pos x="240" y="1035"/>
                  </a:cxn>
                  <a:cxn ang="0">
                    <a:pos x="242" y="899"/>
                  </a:cxn>
                  <a:cxn ang="0">
                    <a:pos x="240" y="760"/>
                  </a:cxn>
                  <a:cxn ang="0">
                    <a:pos x="232" y="621"/>
                  </a:cxn>
                  <a:cxn ang="0">
                    <a:pos x="217" y="487"/>
                  </a:cxn>
                  <a:cxn ang="0">
                    <a:pos x="198" y="366"/>
                  </a:cxn>
                  <a:cxn ang="0">
                    <a:pos x="171" y="255"/>
                  </a:cxn>
                  <a:cxn ang="0">
                    <a:pos x="139" y="158"/>
                  </a:cxn>
                  <a:cxn ang="0">
                    <a:pos x="100" y="82"/>
                  </a:cxn>
                  <a:cxn ang="0">
                    <a:pos x="55" y="31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2" y="19"/>
                  </a:cxn>
                  <a:cxn ang="0">
                    <a:pos x="99" y="64"/>
                  </a:cxn>
                  <a:cxn ang="0">
                    <a:pos x="141" y="140"/>
                  </a:cxn>
                  <a:cxn ang="0">
                    <a:pos x="176" y="236"/>
                  </a:cxn>
                  <a:cxn ang="0">
                    <a:pos x="205" y="348"/>
                  </a:cxn>
                  <a:cxn ang="0">
                    <a:pos x="231" y="475"/>
                  </a:cxn>
                  <a:cxn ang="0">
                    <a:pos x="249" y="614"/>
                  </a:cxn>
                  <a:cxn ang="0">
                    <a:pos x="262" y="754"/>
                  </a:cxn>
                  <a:cxn ang="0">
                    <a:pos x="271" y="896"/>
                  </a:cxn>
                  <a:cxn ang="0">
                    <a:pos x="274" y="1035"/>
                  </a:cxn>
                  <a:cxn ang="0">
                    <a:pos x="240" y="1035"/>
                  </a:cxn>
                  <a:cxn ang="0">
                    <a:pos x="240" y="1035"/>
                  </a:cxn>
                </a:cxnLst>
                <a:rect l="txL" t="txT" r="txR" b="txB"/>
                <a:pathLst>
                  <a:path w="274" h="1035">
                    <a:moveTo>
                      <a:pt x="240" y="1035"/>
                    </a:moveTo>
                    <a:lnTo>
                      <a:pt x="242" y="899"/>
                    </a:lnTo>
                    <a:lnTo>
                      <a:pt x="240" y="760"/>
                    </a:lnTo>
                    <a:lnTo>
                      <a:pt x="232" y="621"/>
                    </a:lnTo>
                    <a:lnTo>
                      <a:pt x="217" y="487"/>
                    </a:lnTo>
                    <a:lnTo>
                      <a:pt x="198" y="366"/>
                    </a:lnTo>
                    <a:lnTo>
                      <a:pt x="171" y="255"/>
                    </a:lnTo>
                    <a:lnTo>
                      <a:pt x="139" y="158"/>
                    </a:lnTo>
                    <a:lnTo>
                      <a:pt x="100" y="82"/>
                    </a:lnTo>
                    <a:lnTo>
                      <a:pt x="55" y="31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2" y="19"/>
                    </a:lnTo>
                    <a:lnTo>
                      <a:pt x="99" y="64"/>
                    </a:lnTo>
                    <a:lnTo>
                      <a:pt x="141" y="140"/>
                    </a:lnTo>
                    <a:lnTo>
                      <a:pt x="176" y="236"/>
                    </a:lnTo>
                    <a:lnTo>
                      <a:pt x="205" y="348"/>
                    </a:lnTo>
                    <a:lnTo>
                      <a:pt x="231" y="475"/>
                    </a:lnTo>
                    <a:lnTo>
                      <a:pt x="249" y="614"/>
                    </a:lnTo>
                    <a:lnTo>
                      <a:pt x="262" y="754"/>
                    </a:lnTo>
                    <a:lnTo>
                      <a:pt x="271" y="896"/>
                    </a:lnTo>
                    <a:lnTo>
                      <a:pt x="274" y="1035"/>
                    </a:lnTo>
                    <a:lnTo>
                      <a:pt x="240" y="1035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09" name="Freeform 99"/>
              <p:cNvSpPr/>
              <p:nvPr/>
            </p:nvSpPr>
            <p:spPr>
              <a:xfrm>
                <a:off x="2387" y="2765"/>
                <a:ext cx="149" cy="1050"/>
              </a:xfrm>
              <a:custGeom>
                <a:avLst/>
                <a:gdLst>
                  <a:gd name="txL" fmla="*/ 0 w 149"/>
                  <a:gd name="txT" fmla="*/ 0 h 1050"/>
                  <a:gd name="txR" fmla="*/ 149 w 149"/>
                  <a:gd name="txB" fmla="*/ 1050 h 1050"/>
                </a:gdLst>
                <a:ahLst/>
                <a:cxnLst>
                  <a:cxn ang="0">
                    <a:pos x="149" y="1047"/>
                  </a:cxn>
                  <a:cxn ang="0">
                    <a:pos x="149" y="1050"/>
                  </a:cxn>
                  <a:cxn ang="0">
                    <a:pos x="148" y="968"/>
                  </a:cxn>
                  <a:cxn ang="0">
                    <a:pos x="144" y="884"/>
                  </a:cxn>
                  <a:cxn ang="0">
                    <a:pos x="138" y="802"/>
                  </a:cxn>
                  <a:cxn ang="0">
                    <a:pos x="133" y="723"/>
                  </a:cxn>
                  <a:cxn ang="0">
                    <a:pos x="127" y="651"/>
                  </a:cxn>
                  <a:cxn ang="0">
                    <a:pos x="120" y="584"/>
                  </a:cxn>
                  <a:cxn ang="0">
                    <a:pos x="113" y="530"/>
                  </a:cxn>
                  <a:cxn ang="0">
                    <a:pos x="108" y="487"/>
                  </a:cxn>
                  <a:cxn ang="0">
                    <a:pos x="104" y="460"/>
                  </a:cxn>
                  <a:cxn ang="0">
                    <a:pos x="103" y="448"/>
                  </a:cxn>
                  <a:cxn ang="0">
                    <a:pos x="92" y="391"/>
                  </a:cxn>
                  <a:cxn ang="0">
                    <a:pos x="80" y="330"/>
                  </a:cxn>
                  <a:cxn ang="0">
                    <a:pos x="67" y="270"/>
                  </a:cxn>
                  <a:cxn ang="0">
                    <a:pos x="53" y="212"/>
                  </a:cxn>
                  <a:cxn ang="0">
                    <a:pos x="39" y="155"/>
                  </a:cxn>
                  <a:cxn ang="0">
                    <a:pos x="28" y="106"/>
                  </a:cxn>
                  <a:cxn ang="0">
                    <a:pos x="16" y="64"/>
                  </a:cxn>
                  <a:cxn ang="0">
                    <a:pos x="8" y="31"/>
                  </a:cxn>
                  <a:cxn ang="0">
                    <a:pos x="1" y="9"/>
                  </a:cxn>
                  <a:cxn ang="0">
                    <a:pos x="0" y="0"/>
                  </a:cxn>
                  <a:cxn ang="0">
                    <a:pos x="29" y="115"/>
                  </a:cxn>
                  <a:cxn ang="0">
                    <a:pos x="53" y="218"/>
                  </a:cxn>
                  <a:cxn ang="0">
                    <a:pos x="71" y="312"/>
                  </a:cxn>
                  <a:cxn ang="0">
                    <a:pos x="84" y="394"/>
                  </a:cxn>
                  <a:cxn ang="0">
                    <a:pos x="95" y="466"/>
                  </a:cxn>
                  <a:cxn ang="0">
                    <a:pos x="101" y="527"/>
                  </a:cxn>
                  <a:cxn ang="0">
                    <a:pos x="107" y="575"/>
                  </a:cxn>
                  <a:cxn ang="0">
                    <a:pos x="108" y="611"/>
                  </a:cxn>
                  <a:cxn ang="0">
                    <a:pos x="109" y="632"/>
                  </a:cxn>
                  <a:cxn ang="0">
                    <a:pos x="109" y="639"/>
                  </a:cxn>
                  <a:cxn ang="0">
                    <a:pos x="113" y="720"/>
                  </a:cxn>
                  <a:cxn ang="0">
                    <a:pos x="116" y="790"/>
                  </a:cxn>
                  <a:cxn ang="0">
                    <a:pos x="117" y="853"/>
                  </a:cxn>
                  <a:cxn ang="0">
                    <a:pos x="117" y="905"/>
                  </a:cxn>
                  <a:cxn ang="0">
                    <a:pos x="117" y="950"/>
                  </a:cxn>
                  <a:cxn ang="0">
                    <a:pos x="116" y="986"/>
                  </a:cxn>
                  <a:cxn ang="0">
                    <a:pos x="115" y="1014"/>
                  </a:cxn>
                  <a:cxn ang="0">
                    <a:pos x="113" y="1035"/>
                  </a:cxn>
                  <a:cxn ang="0">
                    <a:pos x="112" y="1047"/>
                  </a:cxn>
                  <a:cxn ang="0">
                    <a:pos x="112" y="1050"/>
                  </a:cxn>
                  <a:cxn ang="0">
                    <a:pos x="149" y="1050"/>
                  </a:cxn>
                  <a:cxn ang="0">
                    <a:pos x="149" y="1050"/>
                  </a:cxn>
                  <a:cxn ang="0">
                    <a:pos x="149" y="1047"/>
                  </a:cxn>
                </a:cxnLst>
                <a:rect l="txL" t="txT" r="txR" b="txB"/>
                <a:pathLst>
                  <a:path w="149" h="1050">
                    <a:moveTo>
                      <a:pt x="149" y="1047"/>
                    </a:moveTo>
                    <a:lnTo>
                      <a:pt x="149" y="1050"/>
                    </a:lnTo>
                    <a:lnTo>
                      <a:pt x="148" y="968"/>
                    </a:lnTo>
                    <a:lnTo>
                      <a:pt x="144" y="884"/>
                    </a:lnTo>
                    <a:lnTo>
                      <a:pt x="138" y="802"/>
                    </a:lnTo>
                    <a:lnTo>
                      <a:pt x="133" y="723"/>
                    </a:lnTo>
                    <a:lnTo>
                      <a:pt x="127" y="651"/>
                    </a:lnTo>
                    <a:lnTo>
                      <a:pt x="120" y="584"/>
                    </a:lnTo>
                    <a:lnTo>
                      <a:pt x="113" y="530"/>
                    </a:lnTo>
                    <a:lnTo>
                      <a:pt x="108" y="487"/>
                    </a:lnTo>
                    <a:lnTo>
                      <a:pt x="104" y="460"/>
                    </a:lnTo>
                    <a:lnTo>
                      <a:pt x="103" y="448"/>
                    </a:lnTo>
                    <a:lnTo>
                      <a:pt x="92" y="391"/>
                    </a:lnTo>
                    <a:lnTo>
                      <a:pt x="80" y="330"/>
                    </a:lnTo>
                    <a:lnTo>
                      <a:pt x="67" y="270"/>
                    </a:lnTo>
                    <a:lnTo>
                      <a:pt x="53" y="212"/>
                    </a:lnTo>
                    <a:lnTo>
                      <a:pt x="39" y="155"/>
                    </a:lnTo>
                    <a:lnTo>
                      <a:pt x="28" y="106"/>
                    </a:lnTo>
                    <a:lnTo>
                      <a:pt x="16" y="64"/>
                    </a:lnTo>
                    <a:lnTo>
                      <a:pt x="8" y="31"/>
                    </a:lnTo>
                    <a:lnTo>
                      <a:pt x="1" y="9"/>
                    </a:lnTo>
                    <a:lnTo>
                      <a:pt x="0" y="0"/>
                    </a:lnTo>
                    <a:lnTo>
                      <a:pt x="29" y="115"/>
                    </a:lnTo>
                    <a:lnTo>
                      <a:pt x="53" y="218"/>
                    </a:lnTo>
                    <a:lnTo>
                      <a:pt x="71" y="312"/>
                    </a:lnTo>
                    <a:lnTo>
                      <a:pt x="84" y="394"/>
                    </a:lnTo>
                    <a:lnTo>
                      <a:pt x="95" y="466"/>
                    </a:lnTo>
                    <a:lnTo>
                      <a:pt x="101" y="527"/>
                    </a:lnTo>
                    <a:lnTo>
                      <a:pt x="107" y="575"/>
                    </a:lnTo>
                    <a:lnTo>
                      <a:pt x="108" y="611"/>
                    </a:lnTo>
                    <a:lnTo>
                      <a:pt x="109" y="632"/>
                    </a:lnTo>
                    <a:lnTo>
                      <a:pt x="109" y="639"/>
                    </a:lnTo>
                    <a:lnTo>
                      <a:pt x="113" y="720"/>
                    </a:lnTo>
                    <a:lnTo>
                      <a:pt x="116" y="790"/>
                    </a:lnTo>
                    <a:lnTo>
                      <a:pt x="117" y="853"/>
                    </a:lnTo>
                    <a:lnTo>
                      <a:pt x="117" y="905"/>
                    </a:lnTo>
                    <a:lnTo>
                      <a:pt x="117" y="950"/>
                    </a:lnTo>
                    <a:lnTo>
                      <a:pt x="116" y="986"/>
                    </a:lnTo>
                    <a:lnTo>
                      <a:pt x="115" y="1014"/>
                    </a:lnTo>
                    <a:lnTo>
                      <a:pt x="113" y="1035"/>
                    </a:lnTo>
                    <a:lnTo>
                      <a:pt x="112" y="1047"/>
                    </a:lnTo>
                    <a:lnTo>
                      <a:pt x="112" y="1050"/>
                    </a:lnTo>
                    <a:lnTo>
                      <a:pt x="149" y="1050"/>
                    </a:lnTo>
                    <a:lnTo>
                      <a:pt x="149" y="1047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0" name="Freeform 100"/>
              <p:cNvSpPr/>
              <p:nvPr/>
            </p:nvSpPr>
            <p:spPr>
              <a:xfrm>
                <a:off x="2387" y="2765"/>
                <a:ext cx="149" cy="1050"/>
              </a:xfrm>
              <a:custGeom>
                <a:avLst/>
                <a:gdLst>
                  <a:gd name="txL" fmla="*/ 0 w 149"/>
                  <a:gd name="txT" fmla="*/ 0 h 1050"/>
                  <a:gd name="txR" fmla="*/ 149 w 149"/>
                  <a:gd name="txB" fmla="*/ 1050 h 1050"/>
                </a:gdLst>
                <a:ahLst/>
                <a:cxnLst>
                  <a:cxn ang="0">
                    <a:pos x="149" y="1047"/>
                  </a:cxn>
                  <a:cxn ang="0">
                    <a:pos x="149" y="1050"/>
                  </a:cxn>
                  <a:cxn ang="0">
                    <a:pos x="148" y="968"/>
                  </a:cxn>
                  <a:cxn ang="0">
                    <a:pos x="144" y="884"/>
                  </a:cxn>
                  <a:cxn ang="0">
                    <a:pos x="138" y="802"/>
                  </a:cxn>
                  <a:cxn ang="0">
                    <a:pos x="133" y="723"/>
                  </a:cxn>
                  <a:cxn ang="0">
                    <a:pos x="127" y="651"/>
                  </a:cxn>
                  <a:cxn ang="0">
                    <a:pos x="120" y="584"/>
                  </a:cxn>
                  <a:cxn ang="0">
                    <a:pos x="113" y="530"/>
                  </a:cxn>
                  <a:cxn ang="0">
                    <a:pos x="108" y="487"/>
                  </a:cxn>
                  <a:cxn ang="0">
                    <a:pos x="104" y="460"/>
                  </a:cxn>
                  <a:cxn ang="0">
                    <a:pos x="103" y="448"/>
                  </a:cxn>
                  <a:cxn ang="0">
                    <a:pos x="92" y="391"/>
                  </a:cxn>
                  <a:cxn ang="0">
                    <a:pos x="80" y="330"/>
                  </a:cxn>
                  <a:cxn ang="0">
                    <a:pos x="67" y="270"/>
                  </a:cxn>
                  <a:cxn ang="0">
                    <a:pos x="53" y="212"/>
                  </a:cxn>
                  <a:cxn ang="0">
                    <a:pos x="39" y="155"/>
                  </a:cxn>
                  <a:cxn ang="0">
                    <a:pos x="28" y="106"/>
                  </a:cxn>
                  <a:cxn ang="0">
                    <a:pos x="16" y="64"/>
                  </a:cxn>
                  <a:cxn ang="0">
                    <a:pos x="8" y="31"/>
                  </a:cxn>
                  <a:cxn ang="0">
                    <a:pos x="1" y="9"/>
                  </a:cxn>
                  <a:cxn ang="0">
                    <a:pos x="0" y="0"/>
                  </a:cxn>
                  <a:cxn ang="0">
                    <a:pos x="29" y="115"/>
                  </a:cxn>
                  <a:cxn ang="0">
                    <a:pos x="53" y="218"/>
                  </a:cxn>
                  <a:cxn ang="0">
                    <a:pos x="71" y="312"/>
                  </a:cxn>
                  <a:cxn ang="0">
                    <a:pos x="84" y="394"/>
                  </a:cxn>
                  <a:cxn ang="0">
                    <a:pos x="95" y="466"/>
                  </a:cxn>
                  <a:cxn ang="0">
                    <a:pos x="101" y="527"/>
                  </a:cxn>
                  <a:cxn ang="0">
                    <a:pos x="107" y="575"/>
                  </a:cxn>
                  <a:cxn ang="0">
                    <a:pos x="108" y="611"/>
                  </a:cxn>
                  <a:cxn ang="0">
                    <a:pos x="109" y="632"/>
                  </a:cxn>
                  <a:cxn ang="0">
                    <a:pos x="109" y="639"/>
                  </a:cxn>
                  <a:cxn ang="0">
                    <a:pos x="113" y="720"/>
                  </a:cxn>
                  <a:cxn ang="0">
                    <a:pos x="116" y="790"/>
                  </a:cxn>
                  <a:cxn ang="0">
                    <a:pos x="117" y="853"/>
                  </a:cxn>
                  <a:cxn ang="0">
                    <a:pos x="117" y="905"/>
                  </a:cxn>
                  <a:cxn ang="0">
                    <a:pos x="117" y="950"/>
                  </a:cxn>
                  <a:cxn ang="0">
                    <a:pos x="116" y="986"/>
                  </a:cxn>
                  <a:cxn ang="0">
                    <a:pos x="115" y="1014"/>
                  </a:cxn>
                  <a:cxn ang="0">
                    <a:pos x="113" y="1035"/>
                  </a:cxn>
                  <a:cxn ang="0">
                    <a:pos x="112" y="1047"/>
                  </a:cxn>
                  <a:cxn ang="0">
                    <a:pos x="112" y="1050"/>
                  </a:cxn>
                  <a:cxn ang="0">
                    <a:pos x="149" y="1050"/>
                  </a:cxn>
                  <a:cxn ang="0">
                    <a:pos x="149" y="1050"/>
                  </a:cxn>
                </a:cxnLst>
                <a:rect l="txL" t="txT" r="txR" b="txB"/>
                <a:pathLst>
                  <a:path w="149" h="1050">
                    <a:moveTo>
                      <a:pt x="149" y="1047"/>
                    </a:moveTo>
                    <a:lnTo>
                      <a:pt x="149" y="1050"/>
                    </a:lnTo>
                    <a:lnTo>
                      <a:pt x="148" y="968"/>
                    </a:lnTo>
                    <a:lnTo>
                      <a:pt x="144" y="884"/>
                    </a:lnTo>
                    <a:lnTo>
                      <a:pt x="138" y="802"/>
                    </a:lnTo>
                    <a:lnTo>
                      <a:pt x="133" y="723"/>
                    </a:lnTo>
                    <a:lnTo>
                      <a:pt x="127" y="651"/>
                    </a:lnTo>
                    <a:lnTo>
                      <a:pt x="120" y="584"/>
                    </a:lnTo>
                    <a:lnTo>
                      <a:pt x="113" y="530"/>
                    </a:lnTo>
                    <a:lnTo>
                      <a:pt x="108" y="487"/>
                    </a:lnTo>
                    <a:lnTo>
                      <a:pt x="104" y="460"/>
                    </a:lnTo>
                    <a:lnTo>
                      <a:pt x="103" y="448"/>
                    </a:lnTo>
                    <a:lnTo>
                      <a:pt x="92" y="391"/>
                    </a:lnTo>
                    <a:lnTo>
                      <a:pt x="80" y="330"/>
                    </a:lnTo>
                    <a:lnTo>
                      <a:pt x="67" y="270"/>
                    </a:lnTo>
                    <a:lnTo>
                      <a:pt x="53" y="212"/>
                    </a:lnTo>
                    <a:lnTo>
                      <a:pt x="39" y="155"/>
                    </a:lnTo>
                    <a:lnTo>
                      <a:pt x="28" y="106"/>
                    </a:lnTo>
                    <a:lnTo>
                      <a:pt x="16" y="64"/>
                    </a:lnTo>
                    <a:lnTo>
                      <a:pt x="8" y="31"/>
                    </a:lnTo>
                    <a:lnTo>
                      <a:pt x="1" y="9"/>
                    </a:lnTo>
                    <a:lnTo>
                      <a:pt x="0" y="0"/>
                    </a:lnTo>
                    <a:lnTo>
                      <a:pt x="29" y="115"/>
                    </a:lnTo>
                    <a:lnTo>
                      <a:pt x="53" y="218"/>
                    </a:lnTo>
                    <a:lnTo>
                      <a:pt x="71" y="312"/>
                    </a:lnTo>
                    <a:lnTo>
                      <a:pt x="84" y="394"/>
                    </a:lnTo>
                    <a:lnTo>
                      <a:pt x="95" y="466"/>
                    </a:lnTo>
                    <a:lnTo>
                      <a:pt x="101" y="527"/>
                    </a:lnTo>
                    <a:lnTo>
                      <a:pt x="107" y="575"/>
                    </a:lnTo>
                    <a:lnTo>
                      <a:pt x="108" y="611"/>
                    </a:lnTo>
                    <a:lnTo>
                      <a:pt x="109" y="632"/>
                    </a:lnTo>
                    <a:lnTo>
                      <a:pt x="109" y="639"/>
                    </a:lnTo>
                    <a:lnTo>
                      <a:pt x="113" y="720"/>
                    </a:lnTo>
                    <a:lnTo>
                      <a:pt x="116" y="790"/>
                    </a:lnTo>
                    <a:lnTo>
                      <a:pt x="117" y="853"/>
                    </a:lnTo>
                    <a:lnTo>
                      <a:pt x="117" y="905"/>
                    </a:lnTo>
                    <a:lnTo>
                      <a:pt x="117" y="950"/>
                    </a:lnTo>
                    <a:lnTo>
                      <a:pt x="116" y="986"/>
                    </a:lnTo>
                    <a:lnTo>
                      <a:pt x="115" y="1014"/>
                    </a:lnTo>
                    <a:lnTo>
                      <a:pt x="113" y="1035"/>
                    </a:lnTo>
                    <a:lnTo>
                      <a:pt x="112" y="1047"/>
                    </a:lnTo>
                    <a:lnTo>
                      <a:pt x="112" y="1050"/>
                    </a:lnTo>
                    <a:lnTo>
                      <a:pt x="149" y="1050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1" name="Freeform 101"/>
              <p:cNvSpPr/>
              <p:nvPr/>
            </p:nvSpPr>
            <p:spPr>
              <a:xfrm>
                <a:off x="1586" y="2935"/>
                <a:ext cx="273" cy="1034"/>
              </a:xfrm>
              <a:custGeom>
                <a:avLst/>
                <a:gdLst>
                  <a:gd name="txL" fmla="*/ 0 w 273"/>
                  <a:gd name="txT" fmla="*/ 0 h 1034"/>
                  <a:gd name="txR" fmla="*/ 273 w 273"/>
                  <a:gd name="txB" fmla="*/ 1034 h 1034"/>
                </a:gdLst>
                <a:ahLst/>
                <a:cxnLst>
                  <a:cxn ang="0">
                    <a:pos x="240" y="1034"/>
                  </a:cxn>
                  <a:cxn ang="0">
                    <a:pos x="243" y="898"/>
                  </a:cxn>
                  <a:cxn ang="0">
                    <a:pos x="240" y="759"/>
                  </a:cxn>
                  <a:cxn ang="0">
                    <a:pos x="232" y="620"/>
                  </a:cxn>
                  <a:cxn ang="0">
                    <a:pos x="218" y="487"/>
                  </a:cxn>
                  <a:cxn ang="0">
                    <a:pos x="198" y="363"/>
                  </a:cxn>
                  <a:cxn ang="0">
                    <a:pos x="172" y="254"/>
                  </a:cxn>
                  <a:cxn ang="0">
                    <a:pos x="140" y="157"/>
                  </a:cxn>
                  <a:cxn ang="0">
                    <a:pos x="100" y="81"/>
                  </a:cxn>
                  <a:cxn ang="0">
                    <a:pos x="56" y="27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3" y="18"/>
                  </a:cxn>
                  <a:cxn ang="0">
                    <a:pos x="99" y="63"/>
                  </a:cxn>
                  <a:cxn ang="0">
                    <a:pos x="140" y="139"/>
                  </a:cxn>
                  <a:cxn ang="0">
                    <a:pos x="176" y="233"/>
                  </a:cxn>
                  <a:cxn ang="0">
                    <a:pos x="206" y="348"/>
                  </a:cxn>
                  <a:cxn ang="0">
                    <a:pos x="231" y="475"/>
                  </a:cxn>
                  <a:cxn ang="0">
                    <a:pos x="249" y="611"/>
                  </a:cxn>
                  <a:cxn ang="0">
                    <a:pos x="263" y="753"/>
                  </a:cxn>
                  <a:cxn ang="0">
                    <a:pos x="271" y="895"/>
                  </a:cxn>
                  <a:cxn ang="0">
                    <a:pos x="273" y="1034"/>
                  </a:cxn>
                  <a:cxn ang="0">
                    <a:pos x="240" y="1034"/>
                  </a:cxn>
                  <a:cxn ang="0">
                    <a:pos x="240" y="1034"/>
                  </a:cxn>
                </a:cxnLst>
                <a:rect l="txL" t="txT" r="txR" b="txB"/>
                <a:pathLst>
                  <a:path w="273" h="1034">
                    <a:moveTo>
                      <a:pt x="240" y="1034"/>
                    </a:moveTo>
                    <a:lnTo>
                      <a:pt x="243" y="898"/>
                    </a:lnTo>
                    <a:lnTo>
                      <a:pt x="240" y="759"/>
                    </a:lnTo>
                    <a:lnTo>
                      <a:pt x="232" y="620"/>
                    </a:lnTo>
                    <a:lnTo>
                      <a:pt x="218" y="487"/>
                    </a:lnTo>
                    <a:lnTo>
                      <a:pt x="198" y="363"/>
                    </a:lnTo>
                    <a:lnTo>
                      <a:pt x="172" y="254"/>
                    </a:lnTo>
                    <a:lnTo>
                      <a:pt x="140" y="157"/>
                    </a:lnTo>
                    <a:lnTo>
                      <a:pt x="100" y="81"/>
                    </a:lnTo>
                    <a:lnTo>
                      <a:pt x="56" y="27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3" y="18"/>
                    </a:lnTo>
                    <a:lnTo>
                      <a:pt x="99" y="63"/>
                    </a:lnTo>
                    <a:lnTo>
                      <a:pt x="140" y="139"/>
                    </a:lnTo>
                    <a:lnTo>
                      <a:pt x="176" y="233"/>
                    </a:lnTo>
                    <a:lnTo>
                      <a:pt x="206" y="348"/>
                    </a:lnTo>
                    <a:lnTo>
                      <a:pt x="231" y="475"/>
                    </a:lnTo>
                    <a:lnTo>
                      <a:pt x="249" y="611"/>
                    </a:lnTo>
                    <a:lnTo>
                      <a:pt x="263" y="753"/>
                    </a:lnTo>
                    <a:lnTo>
                      <a:pt x="271" y="895"/>
                    </a:lnTo>
                    <a:lnTo>
                      <a:pt x="273" y="1034"/>
                    </a:lnTo>
                    <a:lnTo>
                      <a:pt x="240" y="1034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2" name="Freeform 102"/>
              <p:cNvSpPr/>
              <p:nvPr/>
            </p:nvSpPr>
            <p:spPr>
              <a:xfrm>
                <a:off x="1586" y="2935"/>
                <a:ext cx="273" cy="1034"/>
              </a:xfrm>
              <a:custGeom>
                <a:avLst/>
                <a:gdLst>
                  <a:gd name="txL" fmla="*/ 0 w 273"/>
                  <a:gd name="txT" fmla="*/ 0 h 1034"/>
                  <a:gd name="txR" fmla="*/ 273 w 273"/>
                  <a:gd name="txB" fmla="*/ 1034 h 1034"/>
                </a:gdLst>
                <a:ahLst/>
                <a:cxnLst>
                  <a:cxn ang="0">
                    <a:pos x="240" y="1034"/>
                  </a:cxn>
                  <a:cxn ang="0">
                    <a:pos x="243" y="898"/>
                  </a:cxn>
                  <a:cxn ang="0">
                    <a:pos x="240" y="759"/>
                  </a:cxn>
                  <a:cxn ang="0">
                    <a:pos x="232" y="620"/>
                  </a:cxn>
                  <a:cxn ang="0">
                    <a:pos x="218" y="487"/>
                  </a:cxn>
                  <a:cxn ang="0">
                    <a:pos x="198" y="363"/>
                  </a:cxn>
                  <a:cxn ang="0">
                    <a:pos x="172" y="254"/>
                  </a:cxn>
                  <a:cxn ang="0">
                    <a:pos x="140" y="157"/>
                  </a:cxn>
                  <a:cxn ang="0">
                    <a:pos x="100" y="81"/>
                  </a:cxn>
                  <a:cxn ang="0">
                    <a:pos x="56" y="27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3" y="18"/>
                  </a:cxn>
                  <a:cxn ang="0">
                    <a:pos x="99" y="63"/>
                  </a:cxn>
                  <a:cxn ang="0">
                    <a:pos x="140" y="139"/>
                  </a:cxn>
                  <a:cxn ang="0">
                    <a:pos x="176" y="233"/>
                  </a:cxn>
                  <a:cxn ang="0">
                    <a:pos x="206" y="348"/>
                  </a:cxn>
                  <a:cxn ang="0">
                    <a:pos x="231" y="475"/>
                  </a:cxn>
                  <a:cxn ang="0">
                    <a:pos x="249" y="611"/>
                  </a:cxn>
                  <a:cxn ang="0">
                    <a:pos x="263" y="753"/>
                  </a:cxn>
                  <a:cxn ang="0">
                    <a:pos x="271" y="895"/>
                  </a:cxn>
                  <a:cxn ang="0">
                    <a:pos x="273" y="1034"/>
                  </a:cxn>
                  <a:cxn ang="0">
                    <a:pos x="240" y="1034"/>
                  </a:cxn>
                  <a:cxn ang="0">
                    <a:pos x="240" y="1034"/>
                  </a:cxn>
                </a:cxnLst>
                <a:rect l="txL" t="txT" r="txR" b="txB"/>
                <a:pathLst>
                  <a:path w="273" h="1034">
                    <a:moveTo>
                      <a:pt x="240" y="1034"/>
                    </a:moveTo>
                    <a:lnTo>
                      <a:pt x="243" y="898"/>
                    </a:lnTo>
                    <a:lnTo>
                      <a:pt x="240" y="759"/>
                    </a:lnTo>
                    <a:lnTo>
                      <a:pt x="232" y="620"/>
                    </a:lnTo>
                    <a:lnTo>
                      <a:pt x="218" y="487"/>
                    </a:lnTo>
                    <a:lnTo>
                      <a:pt x="198" y="363"/>
                    </a:lnTo>
                    <a:lnTo>
                      <a:pt x="172" y="254"/>
                    </a:lnTo>
                    <a:lnTo>
                      <a:pt x="140" y="157"/>
                    </a:lnTo>
                    <a:lnTo>
                      <a:pt x="100" y="81"/>
                    </a:lnTo>
                    <a:lnTo>
                      <a:pt x="56" y="27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3" y="18"/>
                    </a:lnTo>
                    <a:lnTo>
                      <a:pt x="99" y="63"/>
                    </a:lnTo>
                    <a:lnTo>
                      <a:pt x="140" y="139"/>
                    </a:lnTo>
                    <a:lnTo>
                      <a:pt x="176" y="233"/>
                    </a:lnTo>
                    <a:lnTo>
                      <a:pt x="206" y="348"/>
                    </a:lnTo>
                    <a:lnTo>
                      <a:pt x="231" y="475"/>
                    </a:lnTo>
                    <a:lnTo>
                      <a:pt x="249" y="611"/>
                    </a:lnTo>
                    <a:lnTo>
                      <a:pt x="263" y="753"/>
                    </a:lnTo>
                    <a:lnTo>
                      <a:pt x="271" y="895"/>
                    </a:lnTo>
                    <a:lnTo>
                      <a:pt x="273" y="1034"/>
                    </a:lnTo>
                    <a:lnTo>
                      <a:pt x="240" y="1034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3" name="Freeform 103"/>
              <p:cNvSpPr/>
              <p:nvPr/>
            </p:nvSpPr>
            <p:spPr>
              <a:xfrm>
                <a:off x="2123" y="2917"/>
                <a:ext cx="150" cy="1049"/>
              </a:xfrm>
              <a:custGeom>
                <a:avLst/>
                <a:gdLst>
                  <a:gd name="txL" fmla="*/ 0 w 150"/>
                  <a:gd name="txT" fmla="*/ 0 h 1049"/>
                  <a:gd name="txR" fmla="*/ 150 w 150"/>
                  <a:gd name="txB" fmla="*/ 1049 h 1049"/>
                </a:gdLst>
                <a:ahLst/>
                <a:cxnLst>
                  <a:cxn ang="0">
                    <a:pos x="149" y="1046"/>
                  </a:cxn>
                  <a:cxn ang="0">
                    <a:pos x="150" y="1049"/>
                  </a:cxn>
                  <a:cxn ang="0">
                    <a:pos x="149" y="967"/>
                  </a:cxn>
                  <a:cxn ang="0">
                    <a:pos x="145" y="883"/>
                  </a:cxn>
                  <a:cxn ang="0">
                    <a:pos x="140" y="801"/>
                  </a:cxn>
                  <a:cxn ang="0">
                    <a:pos x="135" y="722"/>
                  </a:cxn>
                  <a:cxn ang="0">
                    <a:pos x="127" y="647"/>
                  </a:cxn>
                  <a:cxn ang="0">
                    <a:pos x="120" y="583"/>
                  </a:cxn>
                  <a:cxn ang="0">
                    <a:pos x="115" y="526"/>
                  </a:cxn>
                  <a:cxn ang="0">
                    <a:pos x="110" y="484"/>
                  </a:cxn>
                  <a:cxn ang="0">
                    <a:pos x="106" y="456"/>
                  </a:cxn>
                  <a:cxn ang="0">
                    <a:pos x="104" y="447"/>
                  </a:cxn>
                  <a:cxn ang="0">
                    <a:pos x="94" y="390"/>
                  </a:cxn>
                  <a:cxn ang="0">
                    <a:pos x="82" y="329"/>
                  </a:cxn>
                  <a:cxn ang="0">
                    <a:pos x="69" y="269"/>
                  </a:cxn>
                  <a:cxn ang="0">
                    <a:pos x="54" y="211"/>
                  </a:cxn>
                  <a:cxn ang="0">
                    <a:pos x="41" y="154"/>
                  </a:cxn>
                  <a:cxn ang="0">
                    <a:pos x="28" y="105"/>
                  </a:cxn>
                  <a:cxn ang="0">
                    <a:pos x="17" y="63"/>
                  </a:cxn>
                  <a:cxn ang="0">
                    <a:pos x="8" y="30"/>
                  </a:cxn>
                  <a:cxn ang="0">
                    <a:pos x="3" y="9"/>
                  </a:cxn>
                  <a:cxn ang="0">
                    <a:pos x="0" y="0"/>
                  </a:cxn>
                  <a:cxn ang="0">
                    <a:pos x="30" y="114"/>
                  </a:cxn>
                  <a:cxn ang="0">
                    <a:pos x="54" y="217"/>
                  </a:cxn>
                  <a:cxn ang="0">
                    <a:pos x="73" y="311"/>
                  </a:cxn>
                  <a:cxn ang="0">
                    <a:pos x="86" y="393"/>
                  </a:cxn>
                  <a:cxn ang="0">
                    <a:pos x="96" y="465"/>
                  </a:cxn>
                  <a:cxn ang="0">
                    <a:pos x="103" y="526"/>
                  </a:cxn>
                  <a:cxn ang="0">
                    <a:pos x="107" y="574"/>
                  </a:cxn>
                  <a:cxn ang="0">
                    <a:pos x="110" y="611"/>
                  </a:cxn>
                  <a:cxn ang="0">
                    <a:pos x="111" y="632"/>
                  </a:cxn>
                  <a:cxn ang="0">
                    <a:pos x="111" y="638"/>
                  </a:cxn>
                  <a:cxn ang="0">
                    <a:pos x="115" y="719"/>
                  </a:cxn>
                  <a:cxn ang="0">
                    <a:pos x="117" y="789"/>
                  </a:cxn>
                  <a:cxn ang="0">
                    <a:pos x="119" y="849"/>
                  </a:cxn>
                  <a:cxn ang="0">
                    <a:pos x="119" y="904"/>
                  </a:cxn>
                  <a:cxn ang="0">
                    <a:pos x="117" y="949"/>
                  </a:cxn>
                  <a:cxn ang="0">
                    <a:pos x="116" y="986"/>
                  </a:cxn>
                  <a:cxn ang="0">
                    <a:pos x="115" y="1013"/>
                  </a:cxn>
                  <a:cxn ang="0">
                    <a:pos x="114" y="1034"/>
                  </a:cxn>
                  <a:cxn ang="0">
                    <a:pos x="114" y="1043"/>
                  </a:cxn>
                  <a:cxn ang="0">
                    <a:pos x="112" y="1049"/>
                  </a:cxn>
                  <a:cxn ang="0">
                    <a:pos x="150" y="1049"/>
                  </a:cxn>
                  <a:cxn ang="0">
                    <a:pos x="150" y="1049"/>
                  </a:cxn>
                  <a:cxn ang="0">
                    <a:pos x="149" y="1046"/>
                  </a:cxn>
                </a:cxnLst>
                <a:rect l="txL" t="txT" r="txR" b="txB"/>
                <a:pathLst>
                  <a:path w="150" h="1049">
                    <a:moveTo>
                      <a:pt x="149" y="1046"/>
                    </a:moveTo>
                    <a:lnTo>
                      <a:pt x="150" y="1049"/>
                    </a:lnTo>
                    <a:lnTo>
                      <a:pt x="149" y="967"/>
                    </a:lnTo>
                    <a:lnTo>
                      <a:pt x="145" y="883"/>
                    </a:lnTo>
                    <a:lnTo>
                      <a:pt x="140" y="801"/>
                    </a:lnTo>
                    <a:lnTo>
                      <a:pt x="135" y="722"/>
                    </a:lnTo>
                    <a:lnTo>
                      <a:pt x="127" y="647"/>
                    </a:lnTo>
                    <a:lnTo>
                      <a:pt x="120" y="583"/>
                    </a:lnTo>
                    <a:lnTo>
                      <a:pt x="115" y="526"/>
                    </a:lnTo>
                    <a:lnTo>
                      <a:pt x="110" y="484"/>
                    </a:lnTo>
                    <a:lnTo>
                      <a:pt x="106" y="456"/>
                    </a:lnTo>
                    <a:lnTo>
                      <a:pt x="104" y="447"/>
                    </a:lnTo>
                    <a:lnTo>
                      <a:pt x="94" y="390"/>
                    </a:lnTo>
                    <a:lnTo>
                      <a:pt x="82" y="329"/>
                    </a:lnTo>
                    <a:lnTo>
                      <a:pt x="69" y="269"/>
                    </a:lnTo>
                    <a:lnTo>
                      <a:pt x="54" y="211"/>
                    </a:lnTo>
                    <a:lnTo>
                      <a:pt x="41" y="154"/>
                    </a:lnTo>
                    <a:lnTo>
                      <a:pt x="28" y="105"/>
                    </a:lnTo>
                    <a:lnTo>
                      <a:pt x="17" y="63"/>
                    </a:lnTo>
                    <a:lnTo>
                      <a:pt x="8" y="30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30" y="114"/>
                    </a:lnTo>
                    <a:lnTo>
                      <a:pt x="54" y="217"/>
                    </a:lnTo>
                    <a:lnTo>
                      <a:pt x="73" y="311"/>
                    </a:lnTo>
                    <a:lnTo>
                      <a:pt x="86" y="393"/>
                    </a:lnTo>
                    <a:lnTo>
                      <a:pt x="96" y="465"/>
                    </a:lnTo>
                    <a:lnTo>
                      <a:pt x="103" y="526"/>
                    </a:lnTo>
                    <a:lnTo>
                      <a:pt x="107" y="574"/>
                    </a:lnTo>
                    <a:lnTo>
                      <a:pt x="110" y="611"/>
                    </a:lnTo>
                    <a:lnTo>
                      <a:pt x="111" y="632"/>
                    </a:lnTo>
                    <a:lnTo>
                      <a:pt x="111" y="638"/>
                    </a:lnTo>
                    <a:lnTo>
                      <a:pt x="115" y="719"/>
                    </a:lnTo>
                    <a:lnTo>
                      <a:pt x="117" y="789"/>
                    </a:lnTo>
                    <a:lnTo>
                      <a:pt x="119" y="849"/>
                    </a:lnTo>
                    <a:lnTo>
                      <a:pt x="119" y="904"/>
                    </a:lnTo>
                    <a:lnTo>
                      <a:pt x="117" y="949"/>
                    </a:lnTo>
                    <a:lnTo>
                      <a:pt x="116" y="986"/>
                    </a:lnTo>
                    <a:lnTo>
                      <a:pt x="115" y="1013"/>
                    </a:lnTo>
                    <a:lnTo>
                      <a:pt x="114" y="1034"/>
                    </a:lnTo>
                    <a:lnTo>
                      <a:pt x="114" y="1043"/>
                    </a:lnTo>
                    <a:lnTo>
                      <a:pt x="112" y="1049"/>
                    </a:lnTo>
                    <a:lnTo>
                      <a:pt x="150" y="1049"/>
                    </a:lnTo>
                    <a:lnTo>
                      <a:pt x="149" y="1046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4" name="Freeform 104"/>
              <p:cNvSpPr/>
              <p:nvPr/>
            </p:nvSpPr>
            <p:spPr>
              <a:xfrm>
                <a:off x="2123" y="2917"/>
                <a:ext cx="150" cy="1049"/>
              </a:xfrm>
              <a:custGeom>
                <a:avLst/>
                <a:gdLst>
                  <a:gd name="txL" fmla="*/ 0 w 150"/>
                  <a:gd name="txT" fmla="*/ 0 h 1049"/>
                  <a:gd name="txR" fmla="*/ 150 w 150"/>
                  <a:gd name="txB" fmla="*/ 1049 h 1049"/>
                </a:gdLst>
                <a:ahLst/>
                <a:cxnLst>
                  <a:cxn ang="0">
                    <a:pos x="149" y="1046"/>
                  </a:cxn>
                  <a:cxn ang="0">
                    <a:pos x="150" y="1049"/>
                  </a:cxn>
                  <a:cxn ang="0">
                    <a:pos x="149" y="967"/>
                  </a:cxn>
                  <a:cxn ang="0">
                    <a:pos x="145" y="883"/>
                  </a:cxn>
                  <a:cxn ang="0">
                    <a:pos x="140" y="801"/>
                  </a:cxn>
                  <a:cxn ang="0">
                    <a:pos x="135" y="722"/>
                  </a:cxn>
                  <a:cxn ang="0">
                    <a:pos x="127" y="647"/>
                  </a:cxn>
                  <a:cxn ang="0">
                    <a:pos x="120" y="583"/>
                  </a:cxn>
                  <a:cxn ang="0">
                    <a:pos x="115" y="526"/>
                  </a:cxn>
                  <a:cxn ang="0">
                    <a:pos x="110" y="484"/>
                  </a:cxn>
                  <a:cxn ang="0">
                    <a:pos x="106" y="456"/>
                  </a:cxn>
                  <a:cxn ang="0">
                    <a:pos x="104" y="447"/>
                  </a:cxn>
                  <a:cxn ang="0">
                    <a:pos x="94" y="390"/>
                  </a:cxn>
                  <a:cxn ang="0">
                    <a:pos x="82" y="329"/>
                  </a:cxn>
                  <a:cxn ang="0">
                    <a:pos x="69" y="269"/>
                  </a:cxn>
                  <a:cxn ang="0">
                    <a:pos x="54" y="211"/>
                  </a:cxn>
                  <a:cxn ang="0">
                    <a:pos x="41" y="154"/>
                  </a:cxn>
                  <a:cxn ang="0">
                    <a:pos x="28" y="105"/>
                  </a:cxn>
                  <a:cxn ang="0">
                    <a:pos x="17" y="63"/>
                  </a:cxn>
                  <a:cxn ang="0">
                    <a:pos x="8" y="30"/>
                  </a:cxn>
                  <a:cxn ang="0">
                    <a:pos x="3" y="9"/>
                  </a:cxn>
                  <a:cxn ang="0">
                    <a:pos x="0" y="0"/>
                  </a:cxn>
                  <a:cxn ang="0">
                    <a:pos x="30" y="114"/>
                  </a:cxn>
                  <a:cxn ang="0">
                    <a:pos x="54" y="217"/>
                  </a:cxn>
                  <a:cxn ang="0">
                    <a:pos x="73" y="311"/>
                  </a:cxn>
                  <a:cxn ang="0">
                    <a:pos x="86" y="393"/>
                  </a:cxn>
                  <a:cxn ang="0">
                    <a:pos x="96" y="465"/>
                  </a:cxn>
                  <a:cxn ang="0">
                    <a:pos x="103" y="526"/>
                  </a:cxn>
                  <a:cxn ang="0">
                    <a:pos x="107" y="574"/>
                  </a:cxn>
                  <a:cxn ang="0">
                    <a:pos x="110" y="611"/>
                  </a:cxn>
                  <a:cxn ang="0">
                    <a:pos x="111" y="632"/>
                  </a:cxn>
                  <a:cxn ang="0">
                    <a:pos x="111" y="638"/>
                  </a:cxn>
                  <a:cxn ang="0">
                    <a:pos x="115" y="719"/>
                  </a:cxn>
                  <a:cxn ang="0">
                    <a:pos x="117" y="789"/>
                  </a:cxn>
                  <a:cxn ang="0">
                    <a:pos x="119" y="849"/>
                  </a:cxn>
                  <a:cxn ang="0">
                    <a:pos x="119" y="904"/>
                  </a:cxn>
                  <a:cxn ang="0">
                    <a:pos x="117" y="949"/>
                  </a:cxn>
                  <a:cxn ang="0">
                    <a:pos x="116" y="986"/>
                  </a:cxn>
                  <a:cxn ang="0">
                    <a:pos x="115" y="1013"/>
                  </a:cxn>
                  <a:cxn ang="0">
                    <a:pos x="114" y="1034"/>
                  </a:cxn>
                  <a:cxn ang="0">
                    <a:pos x="114" y="1043"/>
                  </a:cxn>
                  <a:cxn ang="0">
                    <a:pos x="112" y="1049"/>
                  </a:cxn>
                  <a:cxn ang="0">
                    <a:pos x="150" y="1049"/>
                  </a:cxn>
                  <a:cxn ang="0">
                    <a:pos x="150" y="1049"/>
                  </a:cxn>
                </a:cxnLst>
                <a:rect l="txL" t="txT" r="txR" b="txB"/>
                <a:pathLst>
                  <a:path w="150" h="1049">
                    <a:moveTo>
                      <a:pt x="149" y="1046"/>
                    </a:moveTo>
                    <a:lnTo>
                      <a:pt x="150" y="1049"/>
                    </a:lnTo>
                    <a:lnTo>
                      <a:pt x="149" y="967"/>
                    </a:lnTo>
                    <a:lnTo>
                      <a:pt x="145" y="883"/>
                    </a:lnTo>
                    <a:lnTo>
                      <a:pt x="140" y="801"/>
                    </a:lnTo>
                    <a:lnTo>
                      <a:pt x="135" y="722"/>
                    </a:lnTo>
                    <a:lnTo>
                      <a:pt x="127" y="647"/>
                    </a:lnTo>
                    <a:lnTo>
                      <a:pt x="120" y="583"/>
                    </a:lnTo>
                    <a:lnTo>
                      <a:pt x="115" y="526"/>
                    </a:lnTo>
                    <a:lnTo>
                      <a:pt x="110" y="484"/>
                    </a:lnTo>
                    <a:lnTo>
                      <a:pt x="106" y="456"/>
                    </a:lnTo>
                    <a:lnTo>
                      <a:pt x="104" y="447"/>
                    </a:lnTo>
                    <a:lnTo>
                      <a:pt x="94" y="390"/>
                    </a:lnTo>
                    <a:lnTo>
                      <a:pt x="82" y="329"/>
                    </a:lnTo>
                    <a:lnTo>
                      <a:pt x="69" y="269"/>
                    </a:lnTo>
                    <a:lnTo>
                      <a:pt x="54" y="211"/>
                    </a:lnTo>
                    <a:lnTo>
                      <a:pt x="41" y="154"/>
                    </a:lnTo>
                    <a:lnTo>
                      <a:pt x="28" y="105"/>
                    </a:lnTo>
                    <a:lnTo>
                      <a:pt x="17" y="63"/>
                    </a:lnTo>
                    <a:lnTo>
                      <a:pt x="8" y="30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30" y="114"/>
                    </a:lnTo>
                    <a:lnTo>
                      <a:pt x="54" y="217"/>
                    </a:lnTo>
                    <a:lnTo>
                      <a:pt x="73" y="311"/>
                    </a:lnTo>
                    <a:lnTo>
                      <a:pt x="86" y="393"/>
                    </a:lnTo>
                    <a:lnTo>
                      <a:pt x="96" y="465"/>
                    </a:lnTo>
                    <a:lnTo>
                      <a:pt x="103" y="526"/>
                    </a:lnTo>
                    <a:lnTo>
                      <a:pt x="107" y="574"/>
                    </a:lnTo>
                    <a:lnTo>
                      <a:pt x="110" y="611"/>
                    </a:lnTo>
                    <a:lnTo>
                      <a:pt x="111" y="632"/>
                    </a:lnTo>
                    <a:lnTo>
                      <a:pt x="111" y="638"/>
                    </a:lnTo>
                    <a:lnTo>
                      <a:pt x="115" y="719"/>
                    </a:lnTo>
                    <a:lnTo>
                      <a:pt x="117" y="789"/>
                    </a:lnTo>
                    <a:lnTo>
                      <a:pt x="119" y="849"/>
                    </a:lnTo>
                    <a:lnTo>
                      <a:pt x="119" y="904"/>
                    </a:lnTo>
                    <a:lnTo>
                      <a:pt x="117" y="949"/>
                    </a:lnTo>
                    <a:lnTo>
                      <a:pt x="116" y="986"/>
                    </a:lnTo>
                    <a:lnTo>
                      <a:pt x="115" y="1013"/>
                    </a:lnTo>
                    <a:lnTo>
                      <a:pt x="114" y="1034"/>
                    </a:lnTo>
                    <a:lnTo>
                      <a:pt x="114" y="1043"/>
                    </a:lnTo>
                    <a:lnTo>
                      <a:pt x="112" y="1049"/>
                    </a:lnTo>
                    <a:lnTo>
                      <a:pt x="150" y="1049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5" name="Freeform 105"/>
              <p:cNvSpPr/>
              <p:nvPr/>
            </p:nvSpPr>
            <p:spPr>
              <a:xfrm>
                <a:off x="1962" y="3041"/>
                <a:ext cx="251" cy="786"/>
              </a:xfrm>
              <a:custGeom>
                <a:avLst/>
                <a:gdLst>
                  <a:gd name="txL" fmla="*/ 0 w 251"/>
                  <a:gd name="txT" fmla="*/ 0 h 786"/>
                  <a:gd name="txR" fmla="*/ 251 w 251"/>
                  <a:gd name="txB" fmla="*/ 786 h 786"/>
                </a:gdLst>
                <a:ahLst/>
                <a:cxnLst>
                  <a:cxn ang="0">
                    <a:pos x="223" y="783"/>
                  </a:cxn>
                  <a:cxn ang="0">
                    <a:pos x="222" y="677"/>
                  </a:cxn>
                  <a:cxn ang="0">
                    <a:pos x="215" y="565"/>
                  </a:cxn>
                  <a:cxn ang="0">
                    <a:pos x="205" y="456"/>
                  </a:cxn>
                  <a:cxn ang="0">
                    <a:pos x="189" y="353"/>
                  </a:cxn>
                  <a:cxn ang="0">
                    <a:pos x="169" y="257"/>
                  </a:cxn>
                  <a:cxn ang="0">
                    <a:pos x="145" y="172"/>
                  </a:cxn>
                  <a:cxn ang="0">
                    <a:pos x="116" y="102"/>
                  </a:cxn>
                  <a:cxn ang="0">
                    <a:pos x="83" y="48"/>
                  </a:cxn>
                  <a:cxn ang="0">
                    <a:pos x="46" y="1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42" y="3"/>
                  </a:cxn>
                  <a:cxn ang="0">
                    <a:pos x="82" y="33"/>
                  </a:cxn>
                  <a:cxn ang="0">
                    <a:pos x="116" y="87"/>
                  </a:cxn>
                  <a:cxn ang="0">
                    <a:pos x="148" y="157"/>
                  </a:cxn>
                  <a:cxn ang="0">
                    <a:pos x="176" y="245"/>
                  </a:cxn>
                  <a:cxn ang="0">
                    <a:pos x="199" y="341"/>
                  </a:cxn>
                  <a:cxn ang="0">
                    <a:pos x="218" y="447"/>
                  </a:cxn>
                  <a:cxn ang="0">
                    <a:pos x="234" y="559"/>
                  </a:cxn>
                  <a:cxn ang="0">
                    <a:pos x="244" y="671"/>
                  </a:cxn>
                  <a:cxn ang="0">
                    <a:pos x="251" y="780"/>
                  </a:cxn>
                  <a:cxn ang="0">
                    <a:pos x="224" y="786"/>
                  </a:cxn>
                  <a:cxn ang="0">
                    <a:pos x="224" y="786"/>
                  </a:cxn>
                  <a:cxn ang="0">
                    <a:pos x="223" y="783"/>
                  </a:cxn>
                </a:cxnLst>
                <a:rect l="txL" t="txT" r="txR" b="txB"/>
                <a:pathLst>
                  <a:path w="251" h="786">
                    <a:moveTo>
                      <a:pt x="223" y="783"/>
                    </a:moveTo>
                    <a:lnTo>
                      <a:pt x="222" y="677"/>
                    </a:lnTo>
                    <a:lnTo>
                      <a:pt x="215" y="565"/>
                    </a:lnTo>
                    <a:lnTo>
                      <a:pt x="205" y="456"/>
                    </a:lnTo>
                    <a:lnTo>
                      <a:pt x="189" y="353"/>
                    </a:lnTo>
                    <a:lnTo>
                      <a:pt x="169" y="257"/>
                    </a:lnTo>
                    <a:lnTo>
                      <a:pt x="145" y="172"/>
                    </a:lnTo>
                    <a:lnTo>
                      <a:pt x="116" y="102"/>
                    </a:lnTo>
                    <a:lnTo>
                      <a:pt x="83" y="48"/>
                    </a:lnTo>
                    <a:lnTo>
                      <a:pt x="46" y="1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2" y="3"/>
                    </a:lnTo>
                    <a:lnTo>
                      <a:pt x="82" y="33"/>
                    </a:lnTo>
                    <a:lnTo>
                      <a:pt x="116" y="87"/>
                    </a:lnTo>
                    <a:lnTo>
                      <a:pt x="148" y="157"/>
                    </a:lnTo>
                    <a:lnTo>
                      <a:pt x="176" y="245"/>
                    </a:lnTo>
                    <a:lnTo>
                      <a:pt x="199" y="341"/>
                    </a:lnTo>
                    <a:lnTo>
                      <a:pt x="218" y="447"/>
                    </a:lnTo>
                    <a:lnTo>
                      <a:pt x="234" y="559"/>
                    </a:lnTo>
                    <a:lnTo>
                      <a:pt x="244" y="671"/>
                    </a:lnTo>
                    <a:lnTo>
                      <a:pt x="251" y="780"/>
                    </a:lnTo>
                    <a:lnTo>
                      <a:pt x="224" y="786"/>
                    </a:lnTo>
                    <a:lnTo>
                      <a:pt x="223" y="783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6" name="Freeform 106"/>
              <p:cNvSpPr/>
              <p:nvPr/>
            </p:nvSpPr>
            <p:spPr>
              <a:xfrm>
                <a:off x="1962" y="3041"/>
                <a:ext cx="251" cy="786"/>
              </a:xfrm>
              <a:custGeom>
                <a:avLst/>
                <a:gdLst>
                  <a:gd name="txL" fmla="*/ 0 w 251"/>
                  <a:gd name="txT" fmla="*/ 0 h 786"/>
                  <a:gd name="txR" fmla="*/ 251 w 251"/>
                  <a:gd name="txB" fmla="*/ 786 h 786"/>
                </a:gdLst>
                <a:ahLst/>
                <a:cxnLst>
                  <a:cxn ang="0">
                    <a:pos x="223" y="783"/>
                  </a:cxn>
                  <a:cxn ang="0">
                    <a:pos x="222" y="677"/>
                  </a:cxn>
                  <a:cxn ang="0">
                    <a:pos x="215" y="565"/>
                  </a:cxn>
                  <a:cxn ang="0">
                    <a:pos x="205" y="456"/>
                  </a:cxn>
                  <a:cxn ang="0">
                    <a:pos x="189" y="353"/>
                  </a:cxn>
                  <a:cxn ang="0">
                    <a:pos x="169" y="257"/>
                  </a:cxn>
                  <a:cxn ang="0">
                    <a:pos x="145" y="172"/>
                  </a:cxn>
                  <a:cxn ang="0">
                    <a:pos x="116" y="102"/>
                  </a:cxn>
                  <a:cxn ang="0">
                    <a:pos x="83" y="48"/>
                  </a:cxn>
                  <a:cxn ang="0">
                    <a:pos x="46" y="1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42" y="3"/>
                  </a:cxn>
                  <a:cxn ang="0">
                    <a:pos x="82" y="33"/>
                  </a:cxn>
                  <a:cxn ang="0">
                    <a:pos x="116" y="87"/>
                  </a:cxn>
                  <a:cxn ang="0">
                    <a:pos x="148" y="157"/>
                  </a:cxn>
                  <a:cxn ang="0">
                    <a:pos x="176" y="245"/>
                  </a:cxn>
                  <a:cxn ang="0">
                    <a:pos x="199" y="341"/>
                  </a:cxn>
                  <a:cxn ang="0">
                    <a:pos x="218" y="447"/>
                  </a:cxn>
                  <a:cxn ang="0">
                    <a:pos x="234" y="559"/>
                  </a:cxn>
                  <a:cxn ang="0">
                    <a:pos x="244" y="671"/>
                  </a:cxn>
                  <a:cxn ang="0">
                    <a:pos x="251" y="780"/>
                  </a:cxn>
                  <a:cxn ang="0">
                    <a:pos x="224" y="786"/>
                  </a:cxn>
                  <a:cxn ang="0">
                    <a:pos x="224" y="786"/>
                  </a:cxn>
                </a:cxnLst>
                <a:rect l="txL" t="txT" r="txR" b="txB"/>
                <a:pathLst>
                  <a:path w="251" h="786">
                    <a:moveTo>
                      <a:pt x="223" y="783"/>
                    </a:moveTo>
                    <a:lnTo>
                      <a:pt x="222" y="677"/>
                    </a:lnTo>
                    <a:lnTo>
                      <a:pt x="215" y="565"/>
                    </a:lnTo>
                    <a:lnTo>
                      <a:pt x="205" y="456"/>
                    </a:lnTo>
                    <a:lnTo>
                      <a:pt x="189" y="353"/>
                    </a:lnTo>
                    <a:lnTo>
                      <a:pt x="169" y="257"/>
                    </a:lnTo>
                    <a:lnTo>
                      <a:pt x="145" y="172"/>
                    </a:lnTo>
                    <a:lnTo>
                      <a:pt x="116" y="102"/>
                    </a:lnTo>
                    <a:lnTo>
                      <a:pt x="83" y="48"/>
                    </a:lnTo>
                    <a:lnTo>
                      <a:pt x="46" y="1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42" y="3"/>
                    </a:lnTo>
                    <a:lnTo>
                      <a:pt x="82" y="33"/>
                    </a:lnTo>
                    <a:lnTo>
                      <a:pt x="116" y="87"/>
                    </a:lnTo>
                    <a:lnTo>
                      <a:pt x="148" y="157"/>
                    </a:lnTo>
                    <a:lnTo>
                      <a:pt x="176" y="245"/>
                    </a:lnTo>
                    <a:lnTo>
                      <a:pt x="199" y="341"/>
                    </a:lnTo>
                    <a:lnTo>
                      <a:pt x="218" y="447"/>
                    </a:lnTo>
                    <a:lnTo>
                      <a:pt x="234" y="559"/>
                    </a:lnTo>
                    <a:lnTo>
                      <a:pt x="244" y="671"/>
                    </a:lnTo>
                    <a:lnTo>
                      <a:pt x="251" y="780"/>
                    </a:lnTo>
                    <a:lnTo>
                      <a:pt x="224" y="786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7" name="Freeform 107"/>
              <p:cNvSpPr/>
              <p:nvPr/>
            </p:nvSpPr>
            <p:spPr>
              <a:xfrm>
                <a:off x="3730" y="3295"/>
                <a:ext cx="250" cy="786"/>
              </a:xfrm>
              <a:custGeom>
                <a:avLst/>
                <a:gdLst>
                  <a:gd name="txL" fmla="*/ 0 w 250"/>
                  <a:gd name="txT" fmla="*/ 0 h 786"/>
                  <a:gd name="txR" fmla="*/ 250 w 250"/>
                  <a:gd name="txB" fmla="*/ 786 h 786"/>
                </a:gdLst>
                <a:ahLst/>
                <a:cxnLst>
                  <a:cxn ang="0">
                    <a:pos x="223" y="786"/>
                  </a:cxn>
                  <a:cxn ang="0">
                    <a:pos x="221" y="677"/>
                  </a:cxn>
                  <a:cxn ang="0">
                    <a:pos x="215" y="565"/>
                  </a:cxn>
                  <a:cxn ang="0">
                    <a:pos x="204" y="456"/>
                  </a:cxn>
                  <a:cxn ang="0">
                    <a:pos x="188" y="354"/>
                  </a:cxn>
                  <a:cxn ang="0">
                    <a:pos x="169" y="257"/>
                  </a:cxn>
                  <a:cxn ang="0">
                    <a:pos x="145" y="172"/>
                  </a:cxn>
                  <a:cxn ang="0">
                    <a:pos x="116" y="102"/>
                  </a:cxn>
                  <a:cxn ang="0">
                    <a:pos x="83" y="48"/>
                  </a:cxn>
                  <a:cxn ang="0">
                    <a:pos x="46" y="1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43" y="6"/>
                  </a:cxn>
                  <a:cxn ang="0">
                    <a:pos x="82" y="36"/>
                  </a:cxn>
                  <a:cxn ang="0">
                    <a:pos x="117" y="87"/>
                  </a:cxn>
                  <a:cxn ang="0">
                    <a:pos x="148" y="157"/>
                  </a:cxn>
                  <a:cxn ang="0">
                    <a:pos x="175" y="245"/>
                  </a:cxn>
                  <a:cxn ang="0">
                    <a:pos x="199" y="341"/>
                  </a:cxn>
                  <a:cxn ang="0">
                    <a:pos x="219" y="447"/>
                  </a:cxn>
                  <a:cxn ang="0">
                    <a:pos x="233" y="559"/>
                  </a:cxn>
                  <a:cxn ang="0">
                    <a:pos x="244" y="671"/>
                  </a:cxn>
                  <a:cxn ang="0">
                    <a:pos x="250" y="780"/>
                  </a:cxn>
                  <a:cxn ang="0">
                    <a:pos x="224" y="786"/>
                  </a:cxn>
                  <a:cxn ang="0">
                    <a:pos x="224" y="786"/>
                  </a:cxn>
                  <a:cxn ang="0">
                    <a:pos x="223" y="786"/>
                  </a:cxn>
                </a:cxnLst>
                <a:rect l="txL" t="txT" r="txR" b="txB"/>
                <a:pathLst>
                  <a:path w="250" h="786">
                    <a:moveTo>
                      <a:pt x="223" y="786"/>
                    </a:moveTo>
                    <a:lnTo>
                      <a:pt x="221" y="677"/>
                    </a:lnTo>
                    <a:lnTo>
                      <a:pt x="215" y="565"/>
                    </a:lnTo>
                    <a:lnTo>
                      <a:pt x="204" y="456"/>
                    </a:lnTo>
                    <a:lnTo>
                      <a:pt x="188" y="354"/>
                    </a:lnTo>
                    <a:lnTo>
                      <a:pt x="169" y="257"/>
                    </a:lnTo>
                    <a:lnTo>
                      <a:pt x="145" y="172"/>
                    </a:lnTo>
                    <a:lnTo>
                      <a:pt x="116" y="102"/>
                    </a:lnTo>
                    <a:lnTo>
                      <a:pt x="83" y="48"/>
                    </a:lnTo>
                    <a:lnTo>
                      <a:pt x="46" y="1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43" y="6"/>
                    </a:lnTo>
                    <a:lnTo>
                      <a:pt x="82" y="36"/>
                    </a:lnTo>
                    <a:lnTo>
                      <a:pt x="117" y="87"/>
                    </a:lnTo>
                    <a:lnTo>
                      <a:pt x="148" y="157"/>
                    </a:lnTo>
                    <a:lnTo>
                      <a:pt x="175" y="245"/>
                    </a:lnTo>
                    <a:lnTo>
                      <a:pt x="199" y="341"/>
                    </a:lnTo>
                    <a:lnTo>
                      <a:pt x="219" y="447"/>
                    </a:lnTo>
                    <a:lnTo>
                      <a:pt x="233" y="559"/>
                    </a:lnTo>
                    <a:lnTo>
                      <a:pt x="244" y="671"/>
                    </a:lnTo>
                    <a:lnTo>
                      <a:pt x="250" y="780"/>
                    </a:lnTo>
                    <a:lnTo>
                      <a:pt x="224" y="786"/>
                    </a:lnTo>
                    <a:lnTo>
                      <a:pt x="223" y="786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8" name="Freeform 108"/>
              <p:cNvSpPr/>
              <p:nvPr/>
            </p:nvSpPr>
            <p:spPr>
              <a:xfrm>
                <a:off x="3730" y="3295"/>
                <a:ext cx="250" cy="786"/>
              </a:xfrm>
              <a:custGeom>
                <a:avLst/>
                <a:gdLst>
                  <a:gd name="txL" fmla="*/ 0 w 250"/>
                  <a:gd name="txT" fmla="*/ 0 h 786"/>
                  <a:gd name="txR" fmla="*/ 250 w 250"/>
                  <a:gd name="txB" fmla="*/ 786 h 786"/>
                </a:gdLst>
                <a:ahLst/>
                <a:cxnLst>
                  <a:cxn ang="0">
                    <a:pos x="223" y="786"/>
                  </a:cxn>
                  <a:cxn ang="0">
                    <a:pos x="221" y="677"/>
                  </a:cxn>
                  <a:cxn ang="0">
                    <a:pos x="215" y="565"/>
                  </a:cxn>
                  <a:cxn ang="0">
                    <a:pos x="204" y="456"/>
                  </a:cxn>
                  <a:cxn ang="0">
                    <a:pos x="188" y="354"/>
                  </a:cxn>
                  <a:cxn ang="0">
                    <a:pos x="169" y="257"/>
                  </a:cxn>
                  <a:cxn ang="0">
                    <a:pos x="145" y="172"/>
                  </a:cxn>
                  <a:cxn ang="0">
                    <a:pos x="116" y="102"/>
                  </a:cxn>
                  <a:cxn ang="0">
                    <a:pos x="83" y="48"/>
                  </a:cxn>
                  <a:cxn ang="0">
                    <a:pos x="46" y="1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43" y="6"/>
                  </a:cxn>
                  <a:cxn ang="0">
                    <a:pos x="82" y="36"/>
                  </a:cxn>
                  <a:cxn ang="0">
                    <a:pos x="117" y="87"/>
                  </a:cxn>
                  <a:cxn ang="0">
                    <a:pos x="148" y="157"/>
                  </a:cxn>
                  <a:cxn ang="0">
                    <a:pos x="175" y="245"/>
                  </a:cxn>
                  <a:cxn ang="0">
                    <a:pos x="199" y="341"/>
                  </a:cxn>
                  <a:cxn ang="0">
                    <a:pos x="219" y="447"/>
                  </a:cxn>
                  <a:cxn ang="0">
                    <a:pos x="233" y="559"/>
                  </a:cxn>
                  <a:cxn ang="0">
                    <a:pos x="244" y="671"/>
                  </a:cxn>
                  <a:cxn ang="0">
                    <a:pos x="250" y="780"/>
                  </a:cxn>
                  <a:cxn ang="0">
                    <a:pos x="224" y="786"/>
                  </a:cxn>
                  <a:cxn ang="0">
                    <a:pos x="224" y="786"/>
                  </a:cxn>
                </a:cxnLst>
                <a:rect l="txL" t="txT" r="txR" b="txB"/>
                <a:pathLst>
                  <a:path w="250" h="786">
                    <a:moveTo>
                      <a:pt x="223" y="786"/>
                    </a:moveTo>
                    <a:lnTo>
                      <a:pt x="221" y="677"/>
                    </a:lnTo>
                    <a:lnTo>
                      <a:pt x="215" y="565"/>
                    </a:lnTo>
                    <a:lnTo>
                      <a:pt x="204" y="456"/>
                    </a:lnTo>
                    <a:lnTo>
                      <a:pt x="188" y="354"/>
                    </a:lnTo>
                    <a:lnTo>
                      <a:pt x="169" y="257"/>
                    </a:lnTo>
                    <a:lnTo>
                      <a:pt x="145" y="172"/>
                    </a:lnTo>
                    <a:lnTo>
                      <a:pt x="116" y="102"/>
                    </a:lnTo>
                    <a:lnTo>
                      <a:pt x="83" y="48"/>
                    </a:lnTo>
                    <a:lnTo>
                      <a:pt x="46" y="1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43" y="6"/>
                    </a:lnTo>
                    <a:lnTo>
                      <a:pt x="82" y="36"/>
                    </a:lnTo>
                    <a:lnTo>
                      <a:pt x="117" y="87"/>
                    </a:lnTo>
                    <a:lnTo>
                      <a:pt x="148" y="157"/>
                    </a:lnTo>
                    <a:lnTo>
                      <a:pt x="175" y="245"/>
                    </a:lnTo>
                    <a:lnTo>
                      <a:pt x="199" y="341"/>
                    </a:lnTo>
                    <a:lnTo>
                      <a:pt x="219" y="447"/>
                    </a:lnTo>
                    <a:lnTo>
                      <a:pt x="233" y="559"/>
                    </a:lnTo>
                    <a:lnTo>
                      <a:pt x="244" y="671"/>
                    </a:lnTo>
                    <a:lnTo>
                      <a:pt x="250" y="780"/>
                    </a:lnTo>
                    <a:lnTo>
                      <a:pt x="224" y="786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19" name="Freeform 109"/>
              <p:cNvSpPr/>
              <p:nvPr/>
            </p:nvSpPr>
            <p:spPr>
              <a:xfrm>
                <a:off x="1915" y="3038"/>
                <a:ext cx="188" cy="1019"/>
              </a:xfrm>
              <a:custGeom>
                <a:avLst/>
                <a:gdLst>
                  <a:gd name="txL" fmla="*/ 0 w 188"/>
                  <a:gd name="txT" fmla="*/ 0 h 1019"/>
                  <a:gd name="txR" fmla="*/ 188 w 188"/>
                  <a:gd name="txB" fmla="*/ 1019 h 1019"/>
                </a:gdLst>
                <a:ahLst/>
                <a:cxnLst>
                  <a:cxn ang="0">
                    <a:pos x="187" y="1010"/>
                  </a:cxn>
                  <a:cxn ang="0">
                    <a:pos x="188" y="1013"/>
                  </a:cxn>
                  <a:cxn ang="0">
                    <a:pos x="184" y="931"/>
                  </a:cxn>
                  <a:cxn ang="0">
                    <a:pos x="176" y="849"/>
                  </a:cxn>
                  <a:cxn ang="0">
                    <a:pos x="168" y="768"/>
                  </a:cxn>
                  <a:cxn ang="0">
                    <a:pos x="159" y="689"/>
                  </a:cxn>
                  <a:cxn ang="0">
                    <a:pos x="150" y="620"/>
                  </a:cxn>
                  <a:cxn ang="0">
                    <a:pos x="141" y="553"/>
                  </a:cxn>
                  <a:cxn ang="0">
                    <a:pos x="133" y="502"/>
                  </a:cxn>
                  <a:cxn ang="0">
                    <a:pos x="126" y="459"/>
                  </a:cxn>
                  <a:cxn ang="0">
                    <a:pos x="121" y="432"/>
                  </a:cxn>
                  <a:cxn ang="0">
                    <a:pos x="120" y="423"/>
                  </a:cxn>
                  <a:cxn ang="0">
                    <a:pos x="106" y="369"/>
                  </a:cxn>
                  <a:cxn ang="0">
                    <a:pos x="92" y="311"/>
                  </a:cxn>
                  <a:cxn ang="0">
                    <a:pos x="77" y="254"/>
                  </a:cxn>
                  <a:cxn ang="0">
                    <a:pos x="60" y="196"/>
                  </a:cxn>
                  <a:cxn ang="0">
                    <a:pos x="46" y="145"/>
                  </a:cxn>
                  <a:cxn ang="0">
                    <a:pos x="31" y="96"/>
                  </a:cxn>
                  <a:cxn ang="0">
                    <a:pos x="18" y="57"/>
                  </a:cxn>
                  <a:cxn ang="0">
                    <a:pos x="8" y="27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33" y="105"/>
                  </a:cxn>
                  <a:cxn ang="0">
                    <a:pos x="60" y="202"/>
                  </a:cxn>
                  <a:cxn ang="0">
                    <a:pos x="83" y="293"/>
                  </a:cxn>
                  <a:cxn ang="0">
                    <a:pos x="100" y="375"/>
                  </a:cxn>
                  <a:cxn ang="0">
                    <a:pos x="112" y="444"/>
                  </a:cxn>
                  <a:cxn ang="0">
                    <a:pos x="121" y="502"/>
                  </a:cxn>
                  <a:cxn ang="0">
                    <a:pos x="128" y="550"/>
                  </a:cxn>
                  <a:cxn ang="0">
                    <a:pos x="132" y="583"/>
                  </a:cxn>
                  <a:cxn ang="0">
                    <a:pos x="133" y="604"/>
                  </a:cxn>
                  <a:cxn ang="0">
                    <a:pos x="133" y="614"/>
                  </a:cxn>
                  <a:cxn ang="0">
                    <a:pos x="141" y="692"/>
                  </a:cxn>
                  <a:cxn ang="0">
                    <a:pos x="146" y="762"/>
                  </a:cxn>
                  <a:cxn ang="0">
                    <a:pos x="149" y="822"/>
                  </a:cxn>
                  <a:cxn ang="0">
                    <a:pos x="151" y="874"/>
                  </a:cxn>
                  <a:cxn ang="0">
                    <a:pos x="153" y="919"/>
                  </a:cxn>
                  <a:cxn ang="0">
                    <a:pos x="153" y="955"/>
                  </a:cxn>
                  <a:cxn ang="0">
                    <a:pos x="153" y="983"/>
                  </a:cxn>
                  <a:cxn ang="0">
                    <a:pos x="151" y="1004"/>
                  </a:cxn>
                  <a:cxn ang="0">
                    <a:pos x="151" y="1016"/>
                  </a:cxn>
                  <a:cxn ang="0">
                    <a:pos x="151" y="1019"/>
                  </a:cxn>
                  <a:cxn ang="0">
                    <a:pos x="188" y="1013"/>
                  </a:cxn>
                  <a:cxn ang="0">
                    <a:pos x="188" y="1013"/>
                  </a:cxn>
                  <a:cxn ang="0">
                    <a:pos x="187" y="1010"/>
                  </a:cxn>
                </a:cxnLst>
                <a:rect l="txL" t="txT" r="txR" b="txB"/>
                <a:pathLst>
                  <a:path w="188" h="1019">
                    <a:moveTo>
                      <a:pt x="187" y="1010"/>
                    </a:moveTo>
                    <a:lnTo>
                      <a:pt x="188" y="1013"/>
                    </a:lnTo>
                    <a:lnTo>
                      <a:pt x="184" y="931"/>
                    </a:lnTo>
                    <a:lnTo>
                      <a:pt x="176" y="849"/>
                    </a:lnTo>
                    <a:lnTo>
                      <a:pt x="168" y="768"/>
                    </a:lnTo>
                    <a:lnTo>
                      <a:pt x="159" y="689"/>
                    </a:lnTo>
                    <a:lnTo>
                      <a:pt x="150" y="620"/>
                    </a:lnTo>
                    <a:lnTo>
                      <a:pt x="141" y="553"/>
                    </a:lnTo>
                    <a:lnTo>
                      <a:pt x="133" y="502"/>
                    </a:lnTo>
                    <a:lnTo>
                      <a:pt x="126" y="459"/>
                    </a:lnTo>
                    <a:lnTo>
                      <a:pt x="121" y="432"/>
                    </a:lnTo>
                    <a:lnTo>
                      <a:pt x="120" y="423"/>
                    </a:lnTo>
                    <a:lnTo>
                      <a:pt x="106" y="369"/>
                    </a:lnTo>
                    <a:lnTo>
                      <a:pt x="92" y="311"/>
                    </a:lnTo>
                    <a:lnTo>
                      <a:pt x="77" y="254"/>
                    </a:lnTo>
                    <a:lnTo>
                      <a:pt x="60" y="196"/>
                    </a:lnTo>
                    <a:lnTo>
                      <a:pt x="46" y="145"/>
                    </a:lnTo>
                    <a:lnTo>
                      <a:pt x="31" y="96"/>
                    </a:lnTo>
                    <a:lnTo>
                      <a:pt x="18" y="57"/>
                    </a:lnTo>
                    <a:lnTo>
                      <a:pt x="8" y="27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33" y="105"/>
                    </a:lnTo>
                    <a:lnTo>
                      <a:pt x="60" y="202"/>
                    </a:lnTo>
                    <a:lnTo>
                      <a:pt x="83" y="293"/>
                    </a:lnTo>
                    <a:lnTo>
                      <a:pt x="100" y="375"/>
                    </a:lnTo>
                    <a:lnTo>
                      <a:pt x="112" y="444"/>
                    </a:lnTo>
                    <a:lnTo>
                      <a:pt x="121" y="502"/>
                    </a:lnTo>
                    <a:lnTo>
                      <a:pt x="128" y="550"/>
                    </a:lnTo>
                    <a:lnTo>
                      <a:pt x="132" y="583"/>
                    </a:lnTo>
                    <a:lnTo>
                      <a:pt x="133" y="604"/>
                    </a:lnTo>
                    <a:lnTo>
                      <a:pt x="133" y="614"/>
                    </a:lnTo>
                    <a:lnTo>
                      <a:pt x="141" y="692"/>
                    </a:lnTo>
                    <a:lnTo>
                      <a:pt x="146" y="762"/>
                    </a:lnTo>
                    <a:lnTo>
                      <a:pt x="149" y="822"/>
                    </a:lnTo>
                    <a:lnTo>
                      <a:pt x="151" y="874"/>
                    </a:lnTo>
                    <a:lnTo>
                      <a:pt x="153" y="919"/>
                    </a:lnTo>
                    <a:lnTo>
                      <a:pt x="153" y="955"/>
                    </a:lnTo>
                    <a:lnTo>
                      <a:pt x="153" y="983"/>
                    </a:lnTo>
                    <a:lnTo>
                      <a:pt x="151" y="1004"/>
                    </a:lnTo>
                    <a:lnTo>
                      <a:pt x="151" y="1016"/>
                    </a:lnTo>
                    <a:lnTo>
                      <a:pt x="151" y="1019"/>
                    </a:lnTo>
                    <a:lnTo>
                      <a:pt x="188" y="1013"/>
                    </a:lnTo>
                    <a:lnTo>
                      <a:pt x="187" y="101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0" name="Freeform 110"/>
              <p:cNvSpPr/>
              <p:nvPr/>
            </p:nvSpPr>
            <p:spPr>
              <a:xfrm>
                <a:off x="1915" y="3038"/>
                <a:ext cx="188" cy="1019"/>
              </a:xfrm>
              <a:custGeom>
                <a:avLst/>
                <a:gdLst>
                  <a:gd name="txL" fmla="*/ 0 w 188"/>
                  <a:gd name="txT" fmla="*/ 0 h 1019"/>
                  <a:gd name="txR" fmla="*/ 188 w 188"/>
                  <a:gd name="txB" fmla="*/ 1019 h 1019"/>
                </a:gdLst>
                <a:ahLst/>
                <a:cxnLst>
                  <a:cxn ang="0">
                    <a:pos x="187" y="1010"/>
                  </a:cxn>
                  <a:cxn ang="0">
                    <a:pos x="188" y="1013"/>
                  </a:cxn>
                  <a:cxn ang="0">
                    <a:pos x="184" y="931"/>
                  </a:cxn>
                  <a:cxn ang="0">
                    <a:pos x="176" y="849"/>
                  </a:cxn>
                  <a:cxn ang="0">
                    <a:pos x="168" y="768"/>
                  </a:cxn>
                  <a:cxn ang="0">
                    <a:pos x="159" y="689"/>
                  </a:cxn>
                  <a:cxn ang="0">
                    <a:pos x="150" y="620"/>
                  </a:cxn>
                  <a:cxn ang="0">
                    <a:pos x="141" y="553"/>
                  </a:cxn>
                  <a:cxn ang="0">
                    <a:pos x="133" y="502"/>
                  </a:cxn>
                  <a:cxn ang="0">
                    <a:pos x="126" y="459"/>
                  </a:cxn>
                  <a:cxn ang="0">
                    <a:pos x="121" y="432"/>
                  </a:cxn>
                  <a:cxn ang="0">
                    <a:pos x="120" y="423"/>
                  </a:cxn>
                  <a:cxn ang="0">
                    <a:pos x="106" y="369"/>
                  </a:cxn>
                  <a:cxn ang="0">
                    <a:pos x="92" y="311"/>
                  </a:cxn>
                  <a:cxn ang="0">
                    <a:pos x="77" y="254"/>
                  </a:cxn>
                  <a:cxn ang="0">
                    <a:pos x="60" y="196"/>
                  </a:cxn>
                  <a:cxn ang="0">
                    <a:pos x="46" y="145"/>
                  </a:cxn>
                  <a:cxn ang="0">
                    <a:pos x="31" y="96"/>
                  </a:cxn>
                  <a:cxn ang="0">
                    <a:pos x="18" y="57"/>
                  </a:cxn>
                  <a:cxn ang="0">
                    <a:pos x="8" y="27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33" y="105"/>
                  </a:cxn>
                  <a:cxn ang="0">
                    <a:pos x="60" y="202"/>
                  </a:cxn>
                  <a:cxn ang="0">
                    <a:pos x="83" y="293"/>
                  </a:cxn>
                  <a:cxn ang="0">
                    <a:pos x="100" y="375"/>
                  </a:cxn>
                  <a:cxn ang="0">
                    <a:pos x="112" y="444"/>
                  </a:cxn>
                  <a:cxn ang="0">
                    <a:pos x="121" y="502"/>
                  </a:cxn>
                  <a:cxn ang="0">
                    <a:pos x="128" y="550"/>
                  </a:cxn>
                  <a:cxn ang="0">
                    <a:pos x="132" y="583"/>
                  </a:cxn>
                  <a:cxn ang="0">
                    <a:pos x="133" y="604"/>
                  </a:cxn>
                  <a:cxn ang="0">
                    <a:pos x="133" y="614"/>
                  </a:cxn>
                  <a:cxn ang="0">
                    <a:pos x="141" y="692"/>
                  </a:cxn>
                  <a:cxn ang="0">
                    <a:pos x="146" y="762"/>
                  </a:cxn>
                  <a:cxn ang="0">
                    <a:pos x="149" y="822"/>
                  </a:cxn>
                  <a:cxn ang="0">
                    <a:pos x="151" y="874"/>
                  </a:cxn>
                  <a:cxn ang="0">
                    <a:pos x="153" y="919"/>
                  </a:cxn>
                  <a:cxn ang="0">
                    <a:pos x="153" y="955"/>
                  </a:cxn>
                  <a:cxn ang="0">
                    <a:pos x="153" y="983"/>
                  </a:cxn>
                  <a:cxn ang="0">
                    <a:pos x="151" y="1004"/>
                  </a:cxn>
                  <a:cxn ang="0">
                    <a:pos x="151" y="1016"/>
                  </a:cxn>
                  <a:cxn ang="0">
                    <a:pos x="151" y="1019"/>
                  </a:cxn>
                  <a:cxn ang="0">
                    <a:pos x="188" y="1013"/>
                  </a:cxn>
                  <a:cxn ang="0">
                    <a:pos x="188" y="1013"/>
                  </a:cxn>
                </a:cxnLst>
                <a:rect l="txL" t="txT" r="txR" b="txB"/>
                <a:pathLst>
                  <a:path w="188" h="1019">
                    <a:moveTo>
                      <a:pt x="187" y="1010"/>
                    </a:moveTo>
                    <a:lnTo>
                      <a:pt x="188" y="1013"/>
                    </a:lnTo>
                    <a:lnTo>
                      <a:pt x="184" y="931"/>
                    </a:lnTo>
                    <a:lnTo>
                      <a:pt x="176" y="849"/>
                    </a:lnTo>
                    <a:lnTo>
                      <a:pt x="168" y="768"/>
                    </a:lnTo>
                    <a:lnTo>
                      <a:pt x="159" y="689"/>
                    </a:lnTo>
                    <a:lnTo>
                      <a:pt x="150" y="620"/>
                    </a:lnTo>
                    <a:lnTo>
                      <a:pt x="141" y="553"/>
                    </a:lnTo>
                    <a:lnTo>
                      <a:pt x="133" y="502"/>
                    </a:lnTo>
                    <a:lnTo>
                      <a:pt x="126" y="459"/>
                    </a:lnTo>
                    <a:lnTo>
                      <a:pt x="121" y="432"/>
                    </a:lnTo>
                    <a:lnTo>
                      <a:pt x="120" y="423"/>
                    </a:lnTo>
                    <a:lnTo>
                      <a:pt x="106" y="369"/>
                    </a:lnTo>
                    <a:lnTo>
                      <a:pt x="92" y="311"/>
                    </a:lnTo>
                    <a:lnTo>
                      <a:pt x="77" y="254"/>
                    </a:lnTo>
                    <a:lnTo>
                      <a:pt x="60" y="196"/>
                    </a:lnTo>
                    <a:lnTo>
                      <a:pt x="46" y="145"/>
                    </a:lnTo>
                    <a:lnTo>
                      <a:pt x="31" y="96"/>
                    </a:lnTo>
                    <a:lnTo>
                      <a:pt x="18" y="57"/>
                    </a:lnTo>
                    <a:lnTo>
                      <a:pt x="8" y="27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33" y="105"/>
                    </a:lnTo>
                    <a:lnTo>
                      <a:pt x="60" y="202"/>
                    </a:lnTo>
                    <a:lnTo>
                      <a:pt x="83" y="293"/>
                    </a:lnTo>
                    <a:lnTo>
                      <a:pt x="100" y="375"/>
                    </a:lnTo>
                    <a:lnTo>
                      <a:pt x="112" y="444"/>
                    </a:lnTo>
                    <a:lnTo>
                      <a:pt x="121" y="502"/>
                    </a:lnTo>
                    <a:lnTo>
                      <a:pt x="128" y="550"/>
                    </a:lnTo>
                    <a:lnTo>
                      <a:pt x="132" y="583"/>
                    </a:lnTo>
                    <a:lnTo>
                      <a:pt x="133" y="604"/>
                    </a:lnTo>
                    <a:lnTo>
                      <a:pt x="133" y="614"/>
                    </a:lnTo>
                    <a:lnTo>
                      <a:pt x="141" y="692"/>
                    </a:lnTo>
                    <a:lnTo>
                      <a:pt x="146" y="762"/>
                    </a:lnTo>
                    <a:lnTo>
                      <a:pt x="149" y="822"/>
                    </a:lnTo>
                    <a:lnTo>
                      <a:pt x="151" y="874"/>
                    </a:lnTo>
                    <a:lnTo>
                      <a:pt x="153" y="919"/>
                    </a:lnTo>
                    <a:lnTo>
                      <a:pt x="153" y="955"/>
                    </a:lnTo>
                    <a:lnTo>
                      <a:pt x="153" y="983"/>
                    </a:lnTo>
                    <a:lnTo>
                      <a:pt x="151" y="1004"/>
                    </a:lnTo>
                    <a:lnTo>
                      <a:pt x="151" y="1016"/>
                    </a:lnTo>
                    <a:lnTo>
                      <a:pt x="151" y="1019"/>
                    </a:lnTo>
                    <a:lnTo>
                      <a:pt x="188" y="101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1" name="Freeform 111"/>
              <p:cNvSpPr/>
              <p:nvPr/>
            </p:nvSpPr>
            <p:spPr>
              <a:xfrm>
                <a:off x="1667" y="3198"/>
                <a:ext cx="97" cy="680"/>
              </a:xfrm>
              <a:custGeom>
                <a:avLst/>
                <a:gdLst>
                  <a:gd name="txL" fmla="*/ 0 w 97"/>
                  <a:gd name="txT" fmla="*/ 0 h 680"/>
                  <a:gd name="txR" fmla="*/ 97 w 97"/>
                  <a:gd name="txB" fmla="*/ 680 h 680"/>
                </a:gdLst>
                <a:ahLst/>
                <a:cxnLst>
                  <a:cxn ang="0">
                    <a:pos x="97" y="680"/>
                  </a:cxn>
                  <a:cxn ang="0">
                    <a:pos x="97" y="680"/>
                  </a:cxn>
                  <a:cxn ang="0">
                    <a:pos x="97" y="629"/>
                  </a:cxn>
                  <a:cxn ang="0">
                    <a:pos x="95" y="575"/>
                  </a:cxn>
                  <a:cxn ang="0">
                    <a:pos x="91" y="520"/>
                  </a:cxn>
                  <a:cxn ang="0">
                    <a:pos x="87" y="469"/>
                  </a:cxn>
                  <a:cxn ang="0">
                    <a:pos x="83" y="420"/>
                  </a:cxn>
                  <a:cxn ang="0">
                    <a:pos x="79" y="378"/>
                  </a:cxn>
                  <a:cxn ang="0">
                    <a:pos x="75" y="342"/>
                  </a:cxn>
                  <a:cxn ang="0">
                    <a:pos x="71" y="314"/>
                  </a:cxn>
                  <a:cxn ang="0">
                    <a:pos x="68" y="296"/>
                  </a:cxn>
                  <a:cxn ang="0">
                    <a:pos x="68" y="290"/>
                  </a:cxn>
                  <a:cxn ang="0">
                    <a:pos x="62" y="254"/>
                  </a:cxn>
                  <a:cxn ang="0">
                    <a:pos x="52" y="215"/>
                  </a:cxn>
                  <a:cxn ang="0">
                    <a:pos x="44" y="175"/>
                  </a:cxn>
                  <a:cxn ang="0">
                    <a:pos x="35" y="136"/>
                  </a:cxn>
                  <a:cxn ang="0">
                    <a:pos x="26" y="100"/>
                  </a:cxn>
                  <a:cxn ang="0">
                    <a:pos x="18" y="66"/>
                  </a:cxn>
                  <a:cxn ang="0">
                    <a:pos x="11" y="39"/>
                  </a:cxn>
                  <a:cxn ang="0">
                    <a:pos x="5" y="18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19" y="72"/>
                  </a:cxn>
                  <a:cxn ang="0">
                    <a:pos x="35" y="142"/>
                  </a:cxn>
                  <a:cxn ang="0">
                    <a:pos x="47" y="203"/>
                  </a:cxn>
                  <a:cxn ang="0">
                    <a:pos x="56" y="257"/>
                  </a:cxn>
                  <a:cxn ang="0">
                    <a:pos x="63" y="302"/>
                  </a:cxn>
                  <a:cxn ang="0">
                    <a:pos x="67" y="342"/>
                  </a:cxn>
                  <a:cxn ang="0">
                    <a:pos x="70" y="375"/>
                  </a:cxn>
                  <a:cxn ang="0">
                    <a:pos x="71" y="396"/>
                  </a:cxn>
                  <a:cxn ang="0">
                    <a:pos x="72" y="411"/>
                  </a:cxn>
                  <a:cxn ang="0">
                    <a:pos x="72" y="414"/>
                  </a:cxn>
                  <a:cxn ang="0">
                    <a:pos x="75" y="466"/>
                  </a:cxn>
                  <a:cxn ang="0">
                    <a:pos x="76" y="514"/>
                  </a:cxn>
                  <a:cxn ang="0">
                    <a:pos x="77" y="553"/>
                  </a:cxn>
                  <a:cxn ang="0">
                    <a:pos x="77" y="587"/>
                  </a:cxn>
                  <a:cxn ang="0">
                    <a:pos x="76" y="617"/>
                  </a:cxn>
                  <a:cxn ang="0">
                    <a:pos x="76" y="641"/>
                  </a:cxn>
                  <a:cxn ang="0">
                    <a:pos x="75" y="659"/>
                  </a:cxn>
                  <a:cxn ang="0">
                    <a:pos x="73" y="671"/>
                  </a:cxn>
                  <a:cxn ang="0">
                    <a:pos x="73" y="677"/>
                  </a:cxn>
                  <a:cxn ang="0">
                    <a:pos x="73" y="680"/>
                  </a:cxn>
                  <a:cxn ang="0">
                    <a:pos x="97" y="680"/>
                  </a:cxn>
                  <a:cxn ang="0">
                    <a:pos x="97" y="680"/>
                  </a:cxn>
                </a:cxnLst>
                <a:rect l="txL" t="txT" r="txR" b="txB"/>
                <a:pathLst>
                  <a:path w="97" h="680">
                    <a:moveTo>
                      <a:pt x="97" y="680"/>
                    </a:moveTo>
                    <a:lnTo>
                      <a:pt x="97" y="680"/>
                    </a:lnTo>
                    <a:lnTo>
                      <a:pt x="97" y="629"/>
                    </a:lnTo>
                    <a:lnTo>
                      <a:pt x="95" y="575"/>
                    </a:lnTo>
                    <a:lnTo>
                      <a:pt x="91" y="520"/>
                    </a:lnTo>
                    <a:lnTo>
                      <a:pt x="87" y="469"/>
                    </a:lnTo>
                    <a:lnTo>
                      <a:pt x="83" y="420"/>
                    </a:lnTo>
                    <a:lnTo>
                      <a:pt x="79" y="378"/>
                    </a:lnTo>
                    <a:lnTo>
                      <a:pt x="75" y="342"/>
                    </a:lnTo>
                    <a:lnTo>
                      <a:pt x="71" y="314"/>
                    </a:lnTo>
                    <a:lnTo>
                      <a:pt x="68" y="296"/>
                    </a:lnTo>
                    <a:lnTo>
                      <a:pt x="68" y="290"/>
                    </a:lnTo>
                    <a:lnTo>
                      <a:pt x="62" y="254"/>
                    </a:lnTo>
                    <a:lnTo>
                      <a:pt x="52" y="215"/>
                    </a:lnTo>
                    <a:lnTo>
                      <a:pt x="44" y="175"/>
                    </a:lnTo>
                    <a:lnTo>
                      <a:pt x="35" y="136"/>
                    </a:lnTo>
                    <a:lnTo>
                      <a:pt x="26" y="100"/>
                    </a:lnTo>
                    <a:lnTo>
                      <a:pt x="18" y="66"/>
                    </a:lnTo>
                    <a:lnTo>
                      <a:pt x="11" y="39"/>
                    </a:lnTo>
                    <a:lnTo>
                      <a:pt x="5" y="18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19" y="72"/>
                    </a:lnTo>
                    <a:lnTo>
                      <a:pt x="35" y="142"/>
                    </a:lnTo>
                    <a:lnTo>
                      <a:pt x="47" y="203"/>
                    </a:lnTo>
                    <a:lnTo>
                      <a:pt x="56" y="257"/>
                    </a:lnTo>
                    <a:lnTo>
                      <a:pt x="63" y="302"/>
                    </a:lnTo>
                    <a:lnTo>
                      <a:pt x="67" y="342"/>
                    </a:lnTo>
                    <a:lnTo>
                      <a:pt x="70" y="375"/>
                    </a:lnTo>
                    <a:lnTo>
                      <a:pt x="71" y="396"/>
                    </a:lnTo>
                    <a:lnTo>
                      <a:pt x="72" y="411"/>
                    </a:lnTo>
                    <a:lnTo>
                      <a:pt x="72" y="414"/>
                    </a:lnTo>
                    <a:lnTo>
                      <a:pt x="75" y="466"/>
                    </a:lnTo>
                    <a:lnTo>
                      <a:pt x="76" y="514"/>
                    </a:lnTo>
                    <a:lnTo>
                      <a:pt x="77" y="553"/>
                    </a:lnTo>
                    <a:lnTo>
                      <a:pt x="77" y="587"/>
                    </a:lnTo>
                    <a:lnTo>
                      <a:pt x="76" y="617"/>
                    </a:lnTo>
                    <a:lnTo>
                      <a:pt x="76" y="641"/>
                    </a:lnTo>
                    <a:lnTo>
                      <a:pt x="75" y="659"/>
                    </a:lnTo>
                    <a:lnTo>
                      <a:pt x="73" y="671"/>
                    </a:lnTo>
                    <a:lnTo>
                      <a:pt x="73" y="677"/>
                    </a:lnTo>
                    <a:lnTo>
                      <a:pt x="73" y="680"/>
                    </a:lnTo>
                    <a:lnTo>
                      <a:pt x="97" y="68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2" name="Freeform 112"/>
              <p:cNvSpPr/>
              <p:nvPr/>
            </p:nvSpPr>
            <p:spPr>
              <a:xfrm>
                <a:off x="1667" y="3198"/>
                <a:ext cx="97" cy="680"/>
              </a:xfrm>
              <a:custGeom>
                <a:avLst/>
                <a:gdLst>
                  <a:gd name="txL" fmla="*/ 0 w 97"/>
                  <a:gd name="txT" fmla="*/ 0 h 680"/>
                  <a:gd name="txR" fmla="*/ 97 w 97"/>
                  <a:gd name="txB" fmla="*/ 680 h 680"/>
                </a:gdLst>
                <a:ahLst/>
                <a:cxnLst>
                  <a:cxn ang="0">
                    <a:pos x="97" y="680"/>
                  </a:cxn>
                  <a:cxn ang="0">
                    <a:pos x="97" y="680"/>
                  </a:cxn>
                  <a:cxn ang="0">
                    <a:pos x="97" y="629"/>
                  </a:cxn>
                  <a:cxn ang="0">
                    <a:pos x="95" y="575"/>
                  </a:cxn>
                  <a:cxn ang="0">
                    <a:pos x="91" y="520"/>
                  </a:cxn>
                  <a:cxn ang="0">
                    <a:pos x="87" y="469"/>
                  </a:cxn>
                  <a:cxn ang="0">
                    <a:pos x="83" y="420"/>
                  </a:cxn>
                  <a:cxn ang="0">
                    <a:pos x="79" y="378"/>
                  </a:cxn>
                  <a:cxn ang="0">
                    <a:pos x="75" y="342"/>
                  </a:cxn>
                  <a:cxn ang="0">
                    <a:pos x="71" y="314"/>
                  </a:cxn>
                  <a:cxn ang="0">
                    <a:pos x="68" y="296"/>
                  </a:cxn>
                  <a:cxn ang="0">
                    <a:pos x="68" y="290"/>
                  </a:cxn>
                  <a:cxn ang="0">
                    <a:pos x="62" y="254"/>
                  </a:cxn>
                  <a:cxn ang="0">
                    <a:pos x="52" y="215"/>
                  </a:cxn>
                  <a:cxn ang="0">
                    <a:pos x="44" y="175"/>
                  </a:cxn>
                  <a:cxn ang="0">
                    <a:pos x="35" y="136"/>
                  </a:cxn>
                  <a:cxn ang="0">
                    <a:pos x="26" y="100"/>
                  </a:cxn>
                  <a:cxn ang="0">
                    <a:pos x="18" y="66"/>
                  </a:cxn>
                  <a:cxn ang="0">
                    <a:pos x="11" y="39"/>
                  </a:cxn>
                  <a:cxn ang="0">
                    <a:pos x="5" y="18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19" y="72"/>
                  </a:cxn>
                  <a:cxn ang="0">
                    <a:pos x="35" y="142"/>
                  </a:cxn>
                  <a:cxn ang="0">
                    <a:pos x="47" y="203"/>
                  </a:cxn>
                  <a:cxn ang="0">
                    <a:pos x="56" y="257"/>
                  </a:cxn>
                  <a:cxn ang="0">
                    <a:pos x="63" y="302"/>
                  </a:cxn>
                  <a:cxn ang="0">
                    <a:pos x="67" y="342"/>
                  </a:cxn>
                  <a:cxn ang="0">
                    <a:pos x="70" y="375"/>
                  </a:cxn>
                  <a:cxn ang="0">
                    <a:pos x="71" y="396"/>
                  </a:cxn>
                  <a:cxn ang="0">
                    <a:pos x="72" y="411"/>
                  </a:cxn>
                  <a:cxn ang="0">
                    <a:pos x="72" y="414"/>
                  </a:cxn>
                  <a:cxn ang="0">
                    <a:pos x="75" y="466"/>
                  </a:cxn>
                  <a:cxn ang="0">
                    <a:pos x="76" y="514"/>
                  </a:cxn>
                  <a:cxn ang="0">
                    <a:pos x="77" y="553"/>
                  </a:cxn>
                  <a:cxn ang="0">
                    <a:pos x="77" y="587"/>
                  </a:cxn>
                  <a:cxn ang="0">
                    <a:pos x="76" y="617"/>
                  </a:cxn>
                  <a:cxn ang="0">
                    <a:pos x="76" y="641"/>
                  </a:cxn>
                  <a:cxn ang="0">
                    <a:pos x="75" y="659"/>
                  </a:cxn>
                  <a:cxn ang="0">
                    <a:pos x="73" y="671"/>
                  </a:cxn>
                  <a:cxn ang="0">
                    <a:pos x="73" y="677"/>
                  </a:cxn>
                  <a:cxn ang="0">
                    <a:pos x="73" y="680"/>
                  </a:cxn>
                  <a:cxn ang="0">
                    <a:pos x="97" y="680"/>
                  </a:cxn>
                  <a:cxn ang="0">
                    <a:pos x="97" y="680"/>
                  </a:cxn>
                </a:cxnLst>
                <a:rect l="txL" t="txT" r="txR" b="txB"/>
                <a:pathLst>
                  <a:path w="97" h="680">
                    <a:moveTo>
                      <a:pt x="97" y="680"/>
                    </a:moveTo>
                    <a:lnTo>
                      <a:pt x="97" y="680"/>
                    </a:lnTo>
                    <a:lnTo>
                      <a:pt x="97" y="629"/>
                    </a:lnTo>
                    <a:lnTo>
                      <a:pt x="95" y="575"/>
                    </a:lnTo>
                    <a:lnTo>
                      <a:pt x="91" y="520"/>
                    </a:lnTo>
                    <a:lnTo>
                      <a:pt x="87" y="469"/>
                    </a:lnTo>
                    <a:lnTo>
                      <a:pt x="83" y="420"/>
                    </a:lnTo>
                    <a:lnTo>
                      <a:pt x="79" y="378"/>
                    </a:lnTo>
                    <a:lnTo>
                      <a:pt x="75" y="342"/>
                    </a:lnTo>
                    <a:lnTo>
                      <a:pt x="71" y="314"/>
                    </a:lnTo>
                    <a:lnTo>
                      <a:pt x="68" y="296"/>
                    </a:lnTo>
                    <a:lnTo>
                      <a:pt x="68" y="290"/>
                    </a:lnTo>
                    <a:lnTo>
                      <a:pt x="62" y="254"/>
                    </a:lnTo>
                    <a:lnTo>
                      <a:pt x="52" y="215"/>
                    </a:lnTo>
                    <a:lnTo>
                      <a:pt x="44" y="175"/>
                    </a:lnTo>
                    <a:lnTo>
                      <a:pt x="35" y="136"/>
                    </a:lnTo>
                    <a:lnTo>
                      <a:pt x="26" y="100"/>
                    </a:lnTo>
                    <a:lnTo>
                      <a:pt x="18" y="66"/>
                    </a:lnTo>
                    <a:lnTo>
                      <a:pt x="11" y="39"/>
                    </a:lnTo>
                    <a:lnTo>
                      <a:pt x="5" y="18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19" y="72"/>
                    </a:lnTo>
                    <a:lnTo>
                      <a:pt x="35" y="142"/>
                    </a:lnTo>
                    <a:lnTo>
                      <a:pt x="47" y="203"/>
                    </a:lnTo>
                    <a:lnTo>
                      <a:pt x="56" y="257"/>
                    </a:lnTo>
                    <a:lnTo>
                      <a:pt x="63" y="302"/>
                    </a:lnTo>
                    <a:lnTo>
                      <a:pt x="67" y="342"/>
                    </a:lnTo>
                    <a:lnTo>
                      <a:pt x="70" y="375"/>
                    </a:lnTo>
                    <a:lnTo>
                      <a:pt x="71" y="396"/>
                    </a:lnTo>
                    <a:lnTo>
                      <a:pt x="72" y="411"/>
                    </a:lnTo>
                    <a:lnTo>
                      <a:pt x="72" y="414"/>
                    </a:lnTo>
                    <a:lnTo>
                      <a:pt x="75" y="466"/>
                    </a:lnTo>
                    <a:lnTo>
                      <a:pt x="76" y="514"/>
                    </a:lnTo>
                    <a:lnTo>
                      <a:pt x="77" y="553"/>
                    </a:lnTo>
                    <a:lnTo>
                      <a:pt x="77" y="587"/>
                    </a:lnTo>
                    <a:lnTo>
                      <a:pt x="76" y="617"/>
                    </a:lnTo>
                    <a:lnTo>
                      <a:pt x="76" y="641"/>
                    </a:lnTo>
                    <a:lnTo>
                      <a:pt x="75" y="659"/>
                    </a:lnTo>
                    <a:lnTo>
                      <a:pt x="73" y="671"/>
                    </a:lnTo>
                    <a:lnTo>
                      <a:pt x="73" y="677"/>
                    </a:lnTo>
                    <a:lnTo>
                      <a:pt x="73" y="680"/>
                    </a:lnTo>
                    <a:lnTo>
                      <a:pt x="97" y="680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3" name="Freeform 113"/>
              <p:cNvSpPr/>
              <p:nvPr/>
            </p:nvSpPr>
            <p:spPr>
              <a:xfrm>
                <a:off x="1665" y="3337"/>
                <a:ext cx="203" cy="638"/>
              </a:xfrm>
              <a:custGeom>
                <a:avLst/>
                <a:gdLst>
                  <a:gd name="txL" fmla="*/ 0 w 203"/>
                  <a:gd name="txT" fmla="*/ 0 h 638"/>
                  <a:gd name="txR" fmla="*/ 203 w 203"/>
                  <a:gd name="txB" fmla="*/ 638 h 638"/>
                </a:gdLst>
                <a:ahLst/>
                <a:cxnLst>
                  <a:cxn ang="0">
                    <a:pos x="181" y="638"/>
                  </a:cxn>
                  <a:cxn ang="0">
                    <a:pos x="180" y="547"/>
                  </a:cxn>
                  <a:cxn ang="0">
                    <a:pos x="174" y="460"/>
                  </a:cxn>
                  <a:cxn ang="0">
                    <a:pos x="165" y="372"/>
                  </a:cxn>
                  <a:cxn ang="0">
                    <a:pos x="153" y="287"/>
                  </a:cxn>
                  <a:cxn ang="0">
                    <a:pos x="137" y="209"/>
                  </a:cxn>
                  <a:cxn ang="0">
                    <a:pos x="118" y="139"/>
                  </a:cxn>
                  <a:cxn ang="0">
                    <a:pos x="94" y="82"/>
                  </a:cxn>
                  <a:cxn ang="0">
                    <a:pos x="68" y="39"/>
                  </a:cxn>
                  <a:cxn ang="0">
                    <a:pos x="37" y="9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35" y="3"/>
                  </a:cxn>
                  <a:cxn ang="0">
                    <a:pos x="66" y="27"/>
                  </a:cxn>
                  <a:cxn ang="0">
                    <a:pos x="94" y="70"/>
                  </a:cxn>
                  <a:cxn ang="0">
                    <a:pos x="120" y="127"/>
                  </a:cxn>
                  <a:cxn ang="0">
                    <a:pos x="143" y="197"/>
                  </a:cxn>
                  <a:cxn ang="0">
                    <a:pos x="161" y="278"/>
                  </a:cxn>
                  <a:cxn ang="0">
                    <a:pos x="177" y="363"/>
                  </a:cxn>
                  <a:cxn ang="0">
                    <a:pos x="189" y="454"/>
                  </a:cxn>
                  <a:cxn ang="0">
                    <a:pos x="198" y="544"/>
                  </a:cxn>
                  <a:cxn ang="0">
                    <a:pos x="203" y="635"/>
                  </a:cxn>
                  <a:cxn ang="0">
                    <a:pos x="181" y="638"/>
                  </a:cxn>
                  <a:cxn ang="0">
                    <a:pos x="181" y="638"/>
                  </a:cxn>
                </a:cxnLst>
                <a:rect l="txL" t="txT" r="txR" b="txB"/>
                <a:pathLst>
                  <a:path w="203" h="638">
                    <a:moveTo>
                      <a:pt x="181" y="638"/>
                    </a:moveTo>
                    <a:lnTo>
                      <a:pt x="180" y="547"/>
                    </a:lnTo>
                    <a:lnTo>
                      <a:pt x="174" y="460"/>
                    </a:lnTo>
                    <a:lnTo>
                      <a:pt x="165" y="372"/>
                    </a:lnTo>
                    <a:lnTo>
                      <a:pt x="153" y="287"/>
                    </a:lnTo>
                    <a:lnTo>
                      <a:pt x="137" y="209"/>
                    </a:lnTo>
                    <a:lnTo>
                      <a:pt x="118" y="139"/>
                    </a:lnTo>
                    <a:lnTo>
                      <a:pt x="94" y="82"/>
                    </a:lnTo>
                    <a:lnTo>
                      <a:pt x="68" y="39"/>
                    </a:lnTo>
                    <a:lnTo>
                      <a:pt x="37" y="9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5" y="3"/>
                    </a:lnTo>
                    <a:lnTo>
                      <a:pt x="66" y="27"/>
                    </a:lnTo>
                    <a:lnTo>
                      <a:pt x="94" y="70"/>
                    </a:lnTo>
                    <a:lnTo>
                      <a:pt x="120" y="127"/>
                    </a:lnTo>
                    <a:lnTo>
                      <a:pt x="143" y="197"/>
                    </a:lnTo>
                    <a:lnTo>
                      <a:pt x="161" y="278"/>
                    </a:lnTo>
                    <a:lnTo>
                      <a:pt x="177" y="363"/>
                    </a:lnTo>
                    <a:lnTo>
                      <a:pt x="189" y="454"/>
                    </a:lnTo>
                    <a:lnTo>
                      <a:pt x="198" y="544"/>
                    </a:lnTo>
                    <a:lnTo>
                      <a:pt x="203" y="635"/>
                    </a:lnTo>
                    <a:lnTo>
                      <a:pt x="181" y="638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4" name="Freeform 114"/>
              <p:cNvSpPr/>
              <p:nvPr/>
            </p:nvSpPr>
            <p:spPr>
              <a:xfrm>
                <a:off x="1665" y="3337"/>
                <a:ext cx="203" cy="638"/>
              </a:xfrm>
              <a:custGeom>
                <a:avLst/>
                <a:gdLst>
                  <a:gd name="txL" fmla="*/ 0 w 203"/>
                  <a:gd name="txT" fmla="*/ 0 h 638"/>
                  <a:gd name="txR" fmla="*/ 203 w 203"/>
                  <a:gd name="txB" fmla="*/ 638 h 638"/>
                </a:gdLst>
                <a:ahLst/>
                <a:cxnLst>
                  <a:cxn ang="0">
                    <a:pos x="181" y="638"/>
                  </a:cxn>
                  <a:cxn ang="0">
                    <a:pos x="180" y="547"/>
                  </a:cxn>
                  <a:cxn ang="0">
                    <a:pos x="174" y="460"/>
                  </a:cxn>
                  <a:cxn ang="0">
                    <a:pos x="165" y="372"/>
                  </a:cxn>
                  <a:cxn ang="0">
                    <a:pos x="153" y="287"/>
                  </a:cxn>
                  <a:cxn ang="0">
                    <a:pos x="137" y="209"/>
                  </a:cxn>
                  <a:cxn ang="0">
                    <a:pos x="118" y="139"/>
                  </a:cxn>
                  <a:cxn ang="0">
                    <a:pos x="94" y="82"/>
                  </a:cxn>
                  <a:cxn ang="0">
                    <a:pos x="68" y="39"/>
                  </a:cxn>
                  <a:cxn ang="0">
                    <a:pos x="37" y="9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35" y="3"/>
                  </a:cxn>
                  <a:cxn ang="0">
                    <a:pos x="66" y="27"/>
                  </a:cxn>
                  <a:cxn ang="0">
                    <a:pos x="94" y="70"/>
                  </a:cxn>
                  <a:cxn ang="0">
                    <a:pos x="120" y="127"/>
                  </a:cxn>
                  <a:cxn ang="0">
                    <a:pos x="143" y="197"/>
                  </a:cxn>
                  <a:cxn ang="0">
                    <a:pos x="161" y="278"/>
                  </a:cxn>
                  <a:cxn ang="0">
                    <a:pos x="177" y="363"/>
                  </a:cxn>
                  <a:cxn ang="0">
                    <a:pos x="189" y="454"/>
                  </a:cxn>
                  <a:cxn ang="0">
                    <a:pos x="198" y="544"/>
                  </a:cxn>
                  <a:cxn ang="0">
                    <a:pos x="203" y="635"/>
                  </a:cxn>
                  <a:cxn ang="0">
                    <a:pos x="181" y="638"/>
                  </a:cxn>
                  <a:cxn ang="0">
                    <a:pos x="181" y="638"/>
                  </a:cxn>
                </a:cxnLst>
                <a:rect l="txL" t="txT" r="txR" b="txB"/>
                <a:pathLst>
                  <a:path w="203" h="638">
                    <a:moveTo>
                      <a:pt x="181" y="638"/>
                    </a:moveTo>
                    <a:lnTo>
                      <a:pt x="180" y="547"/>
                    </a:lnTo>
                    <a:lnTo>
                      <a:pt x="174" y="460"/>
                    </a:lnTo>
                    <a:lnTo>
                      <a:pt x="165" y="372"/>
                    </a:lnTo>
                    <a:lnTo>
                      <a:pt x="153" y="287"/>
                    </a:lnTo>
                    <a:lnTo>
                      <a:pt x="137" y="209"/>
                    </a:lnTo>
                    <a:lnTo>
                      <a:pt x="118" y="139"/>
                    </a:lnTo>
                    <a:lnTo>
                      <a:pt x="94" y="82"/>
                    </a:lnTo>
                    <a:lnTo>
                      <a:pt x="68" y="39"/>
                    </a:lnTo>
                    <a:lnTo>
                      <a:pt x="37" y="9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35" y="3"/>
                    </a:lnTo>
                    <a:lnTo>
                      <a:pt x="66" y="27"/>
                    </a:lnTo>
                    <a:lnTo>
                      <a:pt x="94" y="70"/>
                    </a:lnTo>
                    <a:lnTo>
                      <a:pt x="120" y="127"/>
                    </a:lnTo>
                    <a:lnTo>
                      <a:pt x="143" y="197"/>
                    </a:lnTo>
                    <a:lnTo>
                      <a:pt x="161" y="278"/>
                    </a:lnTo>
                    <a:lnTo>
                      <a:pt x="177" y="363"/>
                    </a:lnTo>
                    <a:lnTo>
                      <a:pt x="189" y="454"/>
                    </a:lnTo>
                    <a:lnTo>
                      <a:pt x="198" y="544"/>
                    </a:lnTo>
                    <a:lnTo>
                      <a:pt x="203" y="635"/>
                    </a:lnTo>
                    <a:lnTo>
                      <a:pt x="181" y="638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5" name="Freeform 115"/>
              <p:cNvSpPr/>
              <p:nvPr/>
            </p:nvSpPr>
            <p:spPr>
              <a:xfrm>
                <a:off x="2330" y="3258"/>
                <a:ext cx="123" cy="666"/>
              </a:xfrm>
              <a:custGeom>
                <a:avLst/>
                <a:gdLst>
                  <a:gd name="txL" fmla="*/ 0 w 123"/>
                  <a:gd name="txT" fmla="*/ 0 h 666"/>
                  <a:gd name="txR" fmla="*/ 123 w 123"/>
                  <a:gd name="txB" fmla="*/ 666 h 666"/>
                </a:gdLst>
                <a:ahLst/>
                <a:cxnLst>
                  <a:cxn ang="0">
                    <a:pos x="123" y="660"/>
                  </a:cxn>
                  <a:cxn ang="0">
                    <a:pos x="123" y="660"/>
                  </a:cxn>
                  <a:cxn ang="0">
                    <a:pos x="120" y="608"/>
                  </a:cxn>
                  <a:cxn ang="0">
                    <a:pos x="116" y="554"/>
                  </a:cxn>
                  <a:cxn ang="0">
                    <a:pos x="111" y="502"/>
                  </a:cxn>
                  <a:cxn ang="0">
                    <a:pos x="104" y="451"/>
                  </a:cxn>
                  <a:cxn ang="0">
                    <a:pos x="98" y="403"/>
                  </a:cxn>
                  <a:cxn ang="0">
                    <a:pos x="93" y="363"/>
                  </a:cxn>
                  <a:cxn ang="0">
                    <a:pos x="87" y="327"/>
                  </a:cxn>
                  <a:cxn ang="0">
                    <a:pos x="82" y="300"/>
                  </a:cxn>
                  <a:cxn ang="0">
                    <a:pos x="79" y="285"/>
                  </a:cxn>
                  <a:cxn ang="0">
                    <a:pos x="78" y="279"/>
                  </a:cxn>
                  <a:cxn ang="0">
                    <a:pos x="70" y="242"/>
                  </a:cxn>
                  <a:cxn ang="0">
                    <a:pos x="61" y="203"/>
                  </a:cxn>
                  <a:cxn ang="0">
                    <a:pos x="50" y="167"/>
                  </a:cxn>
                  <a:cxn ang="0">
                    <a:pos x="40" y="130"/>
                  </a:cxn>
                  <a:cxn ang="0">
                    <a:pos x="31" y="97"/>
                  </a:cxn>
                  <a:cxn ang="0">
                    <a:pos x="20" y="64"/>
                  </a:cxn>
                  <a:cxn ang="0">
                    <a:pos x="12" y="40"/>
                  </a:cxn>
                  <a:cxn ang="0">
                    <a:pos x="5" y="18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1" y="70"/>
                  </a:cxn>
                  <a:cxn ang="0">
                    <a:pos x="40" y="133"/>
                  </a:cxn>
                  <a:cxn ang="0">
                    <a:pos x="54" y="194"/>
                  </a:cxn>
                  <a:cxn ang="0">
                    <a:pos x="65" y="245"/>
                  </a:cxn>
                  <a:cxn ang="0">
                    <a:pos x="74" y="291"/>
                  </a:cxn>
                  <a:cxn ang="0">
                    <a:pos x="79" y="327"/>
                  </a:cxn>
                  <a:cxn ang="0">
                    <a:pos x="83" y="360"/>
                  </a:cxn>
                  <a:cxn ang="0">
                    <a:pos x="86" y="381"/>
                  </a:cxn>
                  <a:cxn ang="0">
                    <a:pos x="87" y="397"/>
                  </a:cxn>
                  <a:cxn ang="0">
                    <a:pos x="87" y="400"/>
                  </a:cxn>
                  <a:cxn ang="0">
                    <a:pos x="91" y="451"/>
                  </a:cxn>
                  <a:cxn ang="0">
                    <a:pos x="95" y="496"/>
                  </a:cxn>
                  <a:cxn ang="0">
                    <a:pos x="98" y="536"/>
                  </a:cxn>
                  <a:cxn ang="0">
                    <a:pos x="99" y="572"/>
                  </a:cxn>
                  <a:cxn ang="0">
                    <a:pos x="99" y="599"/>
                  </a:cxn>
                  <a:cxn ang="0">
                    <a:pos x="99" y="623"/>
                  </a:cxn>
                  <a:cxn ang="0">
                    <a:pos x="99" y="642"/>
                  </a:cxn>
                  <a:cxn ang="0">
                    <a:pos x="99" y="654"/>
                  </a:cxn>
                  <a:cxn ang="0">
                    <a:pos x="99" y="663"/>
                  </a:cxn>
                  <a:cxn ang="0">
                    <a:pos x="99" y="666"/>
                  </a:cxn>
                  <a:cxn ang="0">
                    <a:pos x="123" y="660"/>
                  </a:cxn>
                  <a:cxn ang="0">
                    <a:pos x="123" y="660"/>
                  </a:cxn>
                </a:cxnLst>
                <a:rect l="txL" t="txT" r="txR" b="txB"/>
                <a:pathLst>
                  <a:path w="123" h="666">
                    <a:moveTo>
                      <a:pt x="123" y="660"/>
                    </a:moveTo>
                    <a:lnTo>
                      <a:pt x="123" y="660"/>
                    </a:lnTo>
                    <a:lnTo>
                      <a:pt x="120" y="608"/>
                    </a:lnTo>
                    <a:lnTo>
                      <a:pt x="116" y="554"/>
                    </a:lnTo>
                    <a:lnTo>
                      <a:pt x="111" y="502"/>
                    </a:lnTo>
                    <a:lnTo>
                      <a:pt x="104" y="451"/>
                    </a:lnTo>
                    <a:lnTo>
                      <a:pt x="98" y="403"/>
                    </a:lnTo>
                    <a:lnTo>
                      <a:pt x="93" y="363"/>
                    </a:lnTo>
                    <a:lnTo>
                      <a:pt x="87" y="327"/>
                    </a:lnTo>
                    <a:lnTo>
                      <a:pt x="82" y="300"/>
                    </a:lnTo>
                    <a:lnTo>
                      <a:pt x="79" y="285"/>
                    </a:lnTo>
                    <a:lnTo>
                      <a:pt x="78" y="279"/>
                    </a:lnTo>
                    <a:lnTo>
                      <a:pt x="70" y="242"/>
                    </a:lnTo>
                    <a:lnTo>
                      <a:pt x="61" y="203"/>
                    </a:lnTo>
                    <a:lnTo>
                      <a:pt x="50" y="167"/>
                    </a:lnTo>
                    <a:lnTo>
                      <a:pt x="40" y="130"/>
                    </a:lnTo>
                    <a:lnTo>
                      <a:pt x="31" y="97"/>
                    </a:lnTo>
                    <a:lnTo>
                      <a:pt x="20" y="64"/>
                    </a:lnTo>
                    <a:lnTo>
                      <a:pt x="12" y="40"/>
                    </a:lnTo>
                    <a:lnTo>
                      <a:pt x="5" y="18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1" y="70"/>
                    </a:lnTo>
                    <a:lnTo>
                      <a:pt x="40" y="133"/>
                    </a:lnTo>
                    <a:lnTo>
                      <a:pt x="54" y="194"/>
                    </a:lnTo>
                    <a:lnTo>
                      <a:pt x="65" y="245"/>
                    </a:lnTo>
                    <a:lnTo>
                      <a:pt x="74" y="291"/>
                    </a:lnTo>
                    <a:lnTo>
                      <a:pt x="79" y="327"/>
                    </a:lnTo>
                    <a:lnTo>
                      <a:pt x="83" y="360"/>
                    </a:lnTo>
                    <a:lnTo>
                      <a:pt x="86" y="381"/>
                    </a:lnTo>
                    <a:lnTo>
                      <a:pt x="87" y="397"/>
                    </a:lnTo>
                    <a:lnTo>
                      <a:pt x="87" y="400"/>
                    </a:lnTo>
                    <a:lnTo>
                      <a:pt x="91" y="451"/>
                    </a:lnTo>
                    <a:lnTo>
                      <a:pt x="95" y="496"/>
                    </a:lnTo>
                    <a:lnTo>
                      <a:pt x="98" y="536"/>
                    </a:lnTo>
                    <a:lnTo>
                      <a:pt x="99" y="572"/>
                    </a:lnTo>
                    <a:lnTo>
                      <a:pt x="99" y="599"/>
                    </a:lnTo>
                    <a:lnTo>
                      <a:pt x="99" y="623"/>
                    </a:lnTo>
                    <a:lnTo>
                      <a:pt x="99" y="642"/>
                    </a:lnTo>
                    <a:lnTo>
                      <a:pt x="99" y="654"/>
                    </a:lnTo>
                    <a:lnTo>
                      <a:pt x="99" y="663"/>
                    </a:lnTo>
                    <a:lnTo>
                      <a:pt x="99" y="666"/>
                    </a:lnTo>
                    <a:lnTo>
                      <a:pt x="123" y="66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6" name="Freeform 116"/>
              <p:cNvSpPr/>
              <p:nvPr/>
            </p:nvSpPr>
            <p:spPr>
              <a:xfrm>
                <a:off x="2330" y="3258"/>
                <a:ext cx="123" cy="666"/>
              </a:xfrm>
              <a:custGeom>
                <a:avLst/>
                <a:gdLst>
                  <a:gd name="txL" fmla="*/ 0 w 123"/>
                  <a:gd name="txT" fmla="*/ 0 h 666"/>
                  <a:gd name="txR" fmla="*/ 123 w 123"/>
                  <a:gd name="txB" fmla="*/ 666 h 666"/>
                </a:gdLst>
                <a:ahLst/>
                <a:cxnLst>
                  <a:cxn ang="0">
                    <a:pos x="123" y="660"/>
                  </a:cxn>
                  <a:cxn ang="0">
                    <a:pos x="123" y="660"/>
                  </a:cxn>
                  <a:cxn ang="0">
                    <a:pos x="120" y="608"/>
                  </a:cxn>
                  <a:cxn ang="0">
                    <a:pos x="116" y="554"/>
                  </a:cxn>
                  <a:cxn ang="0">
                    <a:pos x="111" y="502"/>
                  </a:cxn>
                  <a:cxn ang="0">
                    <a:pos x="104" y="451"/>
                  </a:cxn>
                  <a:cxn ang="0">
                    <a:pos x="98" y="403"/>
                  </a:cxn>
                  <a:cxn ang="0">
                    <a:pos x="93" y="363"/>
                  </a:cxn>
                  <a:cxn ang="0">
                    <a:pos x="87" y="327"/>
                  </a:cxn>
                  <a:cxn ang="0">
                    <a:pos x="82" y="300"/>
                  </a:cxn>
                  <a:cxn ang="0">
                    <a:pos x="79" y="285"/>
                  </a:cxn>
                  <a:cxn ang="0">
                    <a:pos x="78" y="279"/>
                  </a:cxn>
                  <a:cxn ang="0">
                    <a:pos x="70" y="242"/>
                  </a:cxn>
                  <a:cxn ang="0">
                    <a:pos x="61" y="203"/>
                  </a:cxn>
                  <a:cxn ang="0">
                    <a:pos x="50" y="167"/>
                  </a:cxn>
                  <a:cxn ang="0">
                    <a:pos x="40" y="130"/>
                  </a:cxn>
                  <a:cxn ang="0">
                    <a:pos x="31" y="97"/>
                  </a:cxn>
                  <a:cxn ang="0">
                    <a:pos x="20" y="64"/>
                  </a:cxn>
                  <a:cxn ang="0">
                    <a:pos x="12" y="40"/>
                  </a:cxn>
                  <a:cxn ang="0">
                    <a:pos x="5" y="18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1" y="70"/>
                  </a:cxn>
                  <a:cxn ang="0">
                    <a:pos x="40" y="133"/>
                  </a:cxn>
                  <a:cxn ang="0">
                    <a:pos x="54" y="194"/>
                  </a:cxn>
                  <a:cxn ang="0">
                    <a:pos x="65" y="245"/>
                  </a:cxn>
                  <a:cxn ang="0">
                    <a:pos x="74" y="291"/>
                  </a:cxn>
                  <a:cxn ang="0">
                    <a:pos x="79" y="327"/>
                  </a:cxn>
                  <a:cxn ang="0">
                    <a:pos x="83" y="360"/>
                  </a:cxn>
                  <a:cxn ang="0">
                    <a:pos x="86" y="381"/>
                  </a:cxn>
                  <a:cxn ang="0">
                    <a:pos x="87" y="397"/>
                  </a:cxn>
                  <a:cxn ang="0">
                    <a:pos x="87" y="400"/>
                  </a:cxn>
                  <a:cxn ang="0">
                    <a:pos x="91" y="451"/>
                  </a:cxn>
                  <a:cxn ang="0">
                    <a:pos x="95" y="496"/>
                  </a:cxn>
                  <a:cxn ang="0">
                    <a:pos x="98" y="536"/>
                  </a:cxn>
                  <a:cxn ang="0">
                    <a:pos x="99" y="572"/>
                  </a:cxn>
                  <a:cxn ang="0">
                    <a:pos x="99" y="599"/>
                  </a:cxn>
                  <a:cxn ang="0">
                    <a:pos x="99" y="623"/>
                  </a:cxn>
                  <a:cxn ang="0">
                    <a:pos x="99" y="642"/>
                  </a:cxn>
                  <a:cxn ang="0">
                    <a:pos x="99" y="654"/>
                  </a:cxn>
                  <a:cxn ang="0">
                    <a:pos x="99" y="663"/>
                  </a:cxn>
                  <a:cxn ang="0">
                    <a:pos x="99" y="666"/>
                  </a:cxn>
                  <a:cxn ang="0">
                    <a:pos x="123" y="660"/>
                  </a:cxn>
                  <a:cxn ang="0">
                    <a:pos x="123" y="660"/>
                  </a:cxn>
                </a:cxnLst>
                <a:rect l="txL" t="txT" r="txR" b="txB"/>
                <a:pathLst>
                  <a:path w="123" h="666">
                    <a:moveTo>
                      <a:pt x="123" y="660"/>
                    </a:moveTo>
                    <a:lnTo>
                      <a:pt x="123" y="660"/>
                    </a:lnTo>
                    <a:lnTo>
                      <a:pt x="120" y="608"/>
                    </a:lnTo>
                    <a:lnTo>
                      <a:pt x="116" y="554"/>
                    </a:lnTo>
                    <a:lnTo>
                      <a:pt x="111" y="502"/>
                    </a:lnTo>
                    <a:lnTo>
                      <a:pt x="104" y="451"/>
                    </a:lnTo>
                    <a:lnTo>
                      <a:pt x="98" y="403"/>
                    </a:lnTo>
                    <a:lnTo>
                      <a:pt x="93" y="363"/>
                    </a:lnTo>
                    <a:lnTo>
                      <a:pt x="87" y="327"/>
                    </a:lnTo>
                    <a:lnTo>
                      <a:pt x="82" y="300"/>
                    </a:lnTo>
                    <a:lnTo>
                      <a:pt x="79" y="285"/>
                    </a:lnTo>
                    <a:lnTo>
                      <a:pt x="78" y="279"/>
                    </a:lnTo>
                    <a:lnTo>
                      <a:pt x="70" y="242"/>
                    </a:lnTo>
                    <a:lnTo>
                      <a:pt x="61" y="203"/>
                    </a:lnTo>
                    <a:lnTo>
                      <a:pt x="50" y="167"/>
                    </a:lnTo>
                    <a:lnTo>
                      <a:pt x="40" y="130"/>
                    </a:lnTo>
                    <a:lnTo>
                      <a:pt x="31" y="97"/>
                    </a:lnTo>
                    <a:lnTo>
                      <a:pt x="20" y="64"/>
                    </a:lnTo>
                    <a:lnTo>
                      <a:pt x="12" y="40"/>
                    </a:lnTo>
                    <a:lnTo>
                      <a:pt x="5" y="18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1" y="70"/>
                    </a:lnTo>
                    <a:lnTo>
                      <a:pt x="40" y="133"/>
                    </a:lnTo>
                    <a:lnTo>
                      <a:pt x="54" y="194"/>
                    </a:lnTo>
                    <a:lnTo>
                      <a:pt x="65" y="245"/>
                    </a:lnTo>
                    <a:lnTo>
                      <a:pt x="74" y="291"/>
                    </a:lnTo>
                    <a:lnTo>
                      <a:pt x="79" y="327"/>
                    </a:lnTo>
                    <a:lnTo>
                      <a:pt x="83" y="360"/>
                    </a:lnTo>
                    <a:lnTo>
                      <a:pt x="86" y="381"/>
                    </a:lnTo>
                    <a:lnTo>
                      <a:pt x="87" y="397"/>
                    </a:lnTo>
                    <a:lnTo>
                      <a:pt x="87" y="400"/>
                    </a:lnTo>
                    <a:lnTo>
                      <a:pt x="91" y="451"/>
                    </a:lnTo>
                    <a:lnTo>
                      <a:pt x="95" y="496"/>
                    </a:lnTo>
                    <a:lnTo>
                      <a:pt x="98" y="536"/>
                    </a:lnTo>
                    <a:lnTo>
                      <a:pt x="99" y="572"/>
                    </a:lnTo>
                    <a:lnTo>
                      <a:pt x="99" y="599"/>
                    </a:lnTo>
                    <a:lnTo>
                      <a:pt x="99" y="623"/>
                    </a:lnTo>
                    <a:lnTo>
                      <a:pt x="99" y="642"/>
                    </a:lnTo>
                    <a:lnTo>
                      <a:pt x="99" y="654"/>
                    </a:lnTo>
                    <a:lnTo>
                      <a:pt x="99" y="663"/>
                    </a:lnTo>
                    <a:lnTo>
                      <a:pt x="99" y="666"/>
                    </a:lnTo>
                    <a:lnTo>
                      <a:pt x="123" y="660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7" name="Freeform 117"/>
              <p:cNvSpPr/>
              <p:nvPr/>
            </p:nvSpPr>
            <p:spPr>
              <a:xfrm>
                <a:off x="400" y="2911"/>
                <a:ext cx="77" cy="1091"/>
              </a:xfrm>
              <a:custGeom>
                <a:avLst/>
                <a:gdLst>
                  <a:gd name="txL" fmla="*/ 0 w 77"/>
                  <a:gd name="txT" fmla="*/ 0 h 1091"/>
                  <a:gd name="txR" fmla="*/ 77 w 77"/>
                  <a:gd name="txB" fmla="*/ 1091 h 1091"/>
                </a:gdLst>
                <a:ahLst/>
                <a:cxnLst>
                  <a:cxn ang="0">
                    <a:pos x="9" y="1088"/>
                  </a:cxn>
                  <a:cxn ang="0">
                    <a:pos x="9" y="1091"/>
                  </a:cxn>
                  <a:cxn ang="0">
                    <a:pos x="4" y="1010"/>
                  </a:cxn>
                  <a:cxn ang="0">
                    <a:pos x="2" y="925"/>
                  </a:cxn>
                  <a:cxn ang="0">
                    <a:pos x="0" y="843"/>
                  </a:cxn>
                  <a:cxn ang="0">
                    <a:pos x="0" y="762"/>
                  </a:cxn>
                  <a:cxn ang="0">
                    <a:pos x="2" y="689"/>
                  </a:cxn>
                  <a:cxn ang="0">
                    <a:pos x="3" y="620"/>
                  </a:cxn>
                  <a:cxn ang="0">
                    <a:pos x="5" y="562"/>
                  </a:cxn>
                  <a:cxn ang="0">
                    <a:pos x="7" y="520"/>
                  </a:cxn>
                  <a:cxn ang="0">
                    <a:pos x="8" y="493"/>
                  </a:cxn>
                  <a:cxn ang="0">
                    <a:pos x="9" y="480"/>
                  </a:cxn>
                  <a:cxn ang="0">
                    <a:pos x="15" y="420"/>
                  </a:cxn>
                  <a:cxn ang="0">
                    <a:pos x="23" y="356"/>
                  </a:cxn>
                  <a:cxn ang="0">
                    <a:pos x="31" y="290"/>
                  </a:cxn>
                  <a:cxn ang="0">
                    <a:pos x="40" y="226"/>
                  </a:cxn>
                  <a:cxn ang="0">
                    <a:pos x="49" y="166"/>
                  </a:cxn>
                  <a:cxn ang="0">
                    <a:pos x="58" y="111"/>
                  </a:cxn>
                  <a:cxn ang="0">
                    <a:pos x="66" y="66"/>
                  </a:cxn>
                  <a:cxn ang="0">
                    <a:pos x="71" y="30"/>
                  </a:cxn>
                  <a:cxn ang="0">
                    <a:pos x="75" y="9"/>
                  </a:cxn>
                  <a:cxn ang="0">
                    <a:pos x="77" y="0"/>
                  </a:cxn>
                  <a:cxn ang="0">
                    <a:pos x="57" y="124"/>
                  </a:cxn>
                  <a:cxn ang="0">
                    <a:pos x="41" y="232"/>
                  </a:cxn>
                  <a:cxn ang="0">
                    <a:pos x="31" y="332"/>
                  </a:cxn>
                  <a:cxn ang="0">
                    <a:pos x="23" y="420"/>
                  </a:cxn>
                  <a:cxn ang="0">
                    <a:pos x="19" y="496"/>
                  </a:cxn>
                  <a:cxn ang="0">
                    <a:pos x="16" y="559"/>
                  </a:cxn>
                  <a:cxn ang="0">
                    <a:pos x="16" y="607"/>
                  </a:cxn>
                  <a:cxn ang="0">
                    <a:pos x="16" y="644"/>
                  </a:cxn>
                  <a:cxn ang="0">
                    <a:pos x="17" y="665"/>
                  </a:cxn>
                  <a:cxn ang="0">
                    <a:pos x="17" y="671"/>
                  </a:cxn>
                  <a:cxn ang="0">
                    <a:pos x="19" y="753"/>
                  </a:cxn>
                  <a:cxn ang="0">
                    <a:pos x="23" y="822"/>
                  </a:cxn>
                  <a:cxn ang="0">
                    <a:pos x="25" y="883"/>
                  </a:cxn>
                  <a:cxn ang="0">
                    <a:pos x="29" y="937"/>
                  </a:cxn>
                  <a:cxn ang="0">
                    <a:pos x="33" y="979"/>
                  </a:cxn>
                  <a:cxn ang="0">
                    <a:pos x="37" y="1016"/>
                  </a:cxn>
                  <a:cxn ang="0">
                    <a:pos x="41" y="1043"/>
                  </a:cxn>
                  <a:cxn ang="0">
                    <a:pos x="44" y="1061"/>
                  </a:cxn>
                  <a:cxn ang="0">
                    <a:pos x="45" y="1073"/>
                  </a:cxn>
                  <a:cxn ang="0">
                    <a:pos x="46" y="1076"/>
                  </a:cxn>
                  <a:cxn ang="0">
                    <a:pos x="9" y="1091"/>
                  </a:cxn>
                  <a:cxn ang="0">
                    <a:pos x="9" y="1091"/>
                  </a:cxn>
                  <a:cxn ang="0">
                    <a:pos x="9" y="1088"/>
                  </a:cxn>
                </a:cxnLst>
                <a:rect l="txL" t="txT" r="txR" b="txB"/>
                <a:pathLst>
                  <a:path w="77" h="1091">
                    <a:moveTo>
                      <a:pt x="9" y="1088"/>
                    </a:moveTo>
                    <a:lnTo>
                      <a:pt x="9" y="1091"/>
                    </a:lnTo>
                    <a:lnTo>
                      <a:pt x="4" y="1010"/>
                    </a:lnTo>
                    <a:lnTo>
                      <a:pt x="2" y="925"/>
                    </a:lnTo>
                    <a:lnTo>
                      <a:pt x="0" y="843"/>
                    </a:lnTo>
                    <a:lnTo>
                      <a:pt x="0" y="762"/>
                    </a:lnTo>
                    <a:lnTo>
                      <a:pt x="2" y="689"/>
                    </a:lnTo>
                    <a:lnTo>
                      <a:pt x="3" y="620"/>
                    </a:lnTo>
                    <a:lnTo>
                      <a:pt x="5" y="562"/>
                    </a:lnTo>
                    <a:lnTo>
                      <a:pt x="7" y="520"/>
                    </a:lnTo>
                    <a:lnTo>
                      <a:pt x="8" y="493"/>
                    </a:lnTo>
                    <a:lnTo>
                      <a:pt x="9" y="480"/>
                    </a:lnTo>
                    <a:lnTo>
                      <a:pt x="15" y="420"/>
                    </a:lnTo>
                    <a:lnTo>
                      <a:pt x="23" y="356"/>
                    </a:lnTo>
                    <a:lnTo>
                      <a:pt x="31" y="290"/>
                    </a:lnTo>
                    <a:lnTo>
                      <a:pt x="40" y="226"/>
                    </a:lnTo>
                    <a:lnTo>
                      <a:pt x="49" y="166"/>
                    </a:lnTo>
                    <a:lnTo>
                      <a:pt x="58" y="111"/>
                    </a:lnTo>
                    <a:lnTo>
                      <a:pt x="66" y="66"/>
                    </a:lnTo>
                    <a:lnTo>
                      <a:pt x="71" y="30"/>
                    </a:lnTo>
                    <a:lnTo>
                      <a:pt x="75" y="9"/>
                    </a:lnTo>
                    <a:lnTo>
                      <a:pt x="77" y="0"/>
                    </a:lnTo>
                    <a:lnTo>
                      <a:pt x="57" y="124"/>
                    </a:lnTo>
                    <a:lnTo>
                      <a:pt x="41" y="232"/>
                    </a:lnTo>
                    <a:lnTo>
                      <a:pt x="31" y="332"/>
                    </a:lnTo>
                    <a:lnTo>
                      <a:pt x="23" y="420"/>
                    </a:lnTo>
                    <a:lnTo>
                      <a:pt x="19" y="496"/>
                    </a:lnTo>
                    <a:lnTo>
                      <a:pt x="16" y="559"/>
                    </a:lnTo>
                    <a:lnTo>
                      <a:pt x="16" y="607"/>
                    </a:lnTo>
                    <a:lnTo>
                      <a:pt x="16" y="644"/>
                    </a:lnTo>
                    <a:lnTo>
                      <a:pt x="17" y="665"/>
                    </a:lnTo>
                    <a:lnTo>
                      <a:pt x="17" y="671"/>
                    </a:lnTo>
                    <a:lnTo>
                      <a:pt x="19" y="753"/>
                    </a:lnTo>
                    <a:lnTo>
                      <a:pt x="23" y="822"/>
                    </a:lnTo>
                    <a:lnTo>
                      <a:pt x="25" y="883"/>
                    </a:lnTo>
                    <a:lnTo>
                      <a:pt x="29" y="937"/>
                    </a:lnTo>
                    <a:lnTo>
                      <a:pt x="33" y="979"/>
                    </a:lnTo>
                    <a:lnTo>
                      <a:pt x="37" y="1016"/>
                    </a:lnTo>
                    <a:lnTo>
                      <a:pt x="41" y="1043"/>
                    </a:lnTo>
                    <a:lnTo>
                      <a:pt x="44" y="1061"/>
                    </a:lnTo>
                    <a:lnTo>
                      <a:pt x="45" y="1073"/>
                    </a:lnTo>
                    <a:lnTo>
                      <a:pt x="46" y="1076"/>
                    </a:lnTo>
                    <a:lnTo>
                      <a:pt x="9" y="1091"/>
                    </a:lnTo>
                    <a:lnTo>
                      <a:pt x="9" y="1088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8" name="Freeform 118"/>
              <p:cNvSpPr/>
              <p:nvPr/>
            </p:nvSpPr>
            <p:spPr>
              <a:xfrm>
                <a:off x="400" y="2911"/>
                <a:ext cx="77" cy="1091"/>
              </a:xfrm>
              <a:custGeom>
                <a:avLst/>
                <a:gdLst>
                  <a:gd name="txL" fmla="*/ 0 w 77"/>
                  <a:gd name="txT" fmla="*/ 0 h 1091"/>
                  <a:gd name="txR" fmla="*/ 77 w 77"/>
                  <a:gd name="txB" fmla="*/ 1091 h 1091"/>
                </a:gdLst>
                <a:ahLst/>
                <a:cxnLst>
                  <a:cxn ang="0">
                    <a:pos x="9" y="1088"/>
                  </a:cxn>
                  <a:cxn ang="0">
                    <a:pos x="9" y="1091"/>
                  </a:cxn>
                  <a:cxn ang="0">
                    <a:pos x="4" y="1010"/>
                  </a:cxn>
                  <a:cxn ang="0">
                    <a:pos x="2" y="925"/>
                  </a:cxn>
                  <a:cxn ang="0">
                    <a:pos x="0" y="843"/>
                  </a:cxn>
                  <a:cxn ang="0">
                    <a:pos x="0" y="762"/>
                  </a:cxn>
                  <a:cxn ang="0">
                    <a:pos x="2" y="689"/>
                  </a:cxn>
                  <a:cxn ang="0">
                    <a:pos x="3" y="620"/>
                  </a:cxn>
                  <a:cxn ang="0">
                    <a:pos x="5" y="562"/>
                  </a:cxn>
                  <a:cxn ang="0">
                    <a:pos x="7" y="520"/>
                  </a:cxn>
                  <a:cxn ang="0">
                    <a:pos x="8" y="493"/>
                  </a:cxn>
                  <a:cxn ang="0">
                    <a:pos x="9" y="480"/>
                  </a:cxn>
                  <a:cxn ang="0">
                    <a:pos x="15" y="420"/>
                  </a:cxn>
                  <a:cxn ang="0">
                    <a:pos x="23" y="356"/>
                  </a:cxn>
                  <a:cxn ang="0">
                    <a:pos x="31" y="290"/>
                  </a:cxn>
                  <a:cxn ang="0">
                    <a:pos x="40" y="226"/>
                  </a:cxn>
                  <a:cxn ang="0">
                    <a:pos x="49" y="166"/>
                  </a:cxn>
                  <a:cxn ang="0">
                    <a:pos x="58" y="111"/>
                  </a:cxn>
                  <a:cxn ang="0">
                    <a:pos x="66" y="66"/>
                  </a:cxn>
                  <a:cxn ang="0">
                    <a:pos x="71" y="30"/>
                  </a:cxn>
                  <a:cxn ang="0">
                    <a:pos x="75" y="9"/>
                  </a:cxn>
                  <a:cxn ang="0">
                    <a:pos x="77" y="0"/>
                  </a:cxn>
                  <a:cxn ang="0">
                    <a:pos x="57" y="124"/>
                  </a:cxn>
                  <a:cxn ang="0">
                    <a:pos x="41" y="232"/>
                  </a:cxn>
                  <a:cxn ang="0">
                    <a:pos x="31" y="332"/>
                  </a:cxn>
                  <a:cxn ang="0">
                    <a:pos x="23" y="420"/>
                  </a:cxn>
                  <a:cxn ang="0">
                    <a:pos x="19" y="496"/>
                  </a:cxn>
                  <a:cxn ang="0">
                    <a:pos x="16" y="559"/>
                  </a:cxn>
                  <a:cxn ang="0">
                    <a:pos x="16" y="607"/>
                  </a:cxn>
                  <a:cxn ang="0">
                    <a:pos x="16" y="644"/>
                  </a:cxn>
                  <a:cxn ang="0">
                    <a:pos x="17" y="665"/>
                  </a:cxn>
                  <a:cxn ang="0">
                    <a:pos x="17" y="671"/>
                  </a:cxn>
                  <a:cxn ang="0">
                    <a:pos x="19" y="753"/>
                  </a:cxn>
                  <a:cxn ang="0">
                    <a:pos x="23" y="822"/>
                  </a:cxn>
                  <a:cxn ang="0">
                    <a:pos x="25" y="883"/>
                  </a:cxn>
                  <a:cxn ang="0">
                    <a:pos x="29" y="937"/>
                  </a:cxn>
                  <a:cxn ang="0">
                    <a:pos x="33" y="979"/>
                  </a:cxn>
                  <a:cxn ang="0">
                    <a:pos x="37" y="1016"/>
                  </a:cxn>
                  <a:cxn ang="0">
                    <a:pos x="41" y="1043"/>
                  </a:cxn>
                  <a:cxn ang="0">
                    <a:pos x="44" y="1061"/>
                  </a:cxn>
                  <a:cxn ang="0">
                    <a:pos x="45" y="1073"/>
                  </a:cxn>
                  <a:cxn ang="0">
                    <a:pos x="46" y="1076"/>
                  </a:cxn>
                  <a:cxn ang="0">
                    <a:pos x="9" y="1091"/>
                  </a:cxn>
                  <a:cxn ang="0">
                    <a:pos x="9" y="1091"/>
                  </a:cxn>
                </a:cxnLst>
                <a:rect l="txL" t="txT" r="txR" b="txB"/>
                <a:pathLst>
                  <a:path w="77" h="1091">
                    <a:moveTo>
                      <a:pt x="9" y="1088"/>
                    </a:moveTo>
                    <a:lnTo>
                      <a:pt x="9" y="1091"/>
                    </a:lnTo>
                    <a:lnTo>
                      <a:pt x="4" y="1010"/>
                    </a:lnTo>
                    <a:lnTo>
                      <a:pt x="2" y="925"/>
                    </a:lnTo>
                    <a:lnTo>
                      <a:pt x="0" y="843"/>
                    </a:lnTo>
                    <a:lnTo>
                      <a:pt x="0" y="762"/>
                    </a:lnTo>
                    <a:lnTo>
                      <a:pt x="2" y="689"/>
                    </a:lnTo>
                    <a:lnTo>
                      <a:pt x="3" y="620"/>
                    </a:lnTo>
                    <a:lnTo>
                      <a:pt x="5" y="562"/>
                    </a:lnTo>
                    <a:lnTo>
                      <a:pt x="7" y="520"/>
                    </a:lnTo>
                    <a:lnTo>
                      <a:pt x="8" y="493"/>
                    </a:lnTo>
                    <a:lnTo>
                      <a:pt x="9" y="480"/>
                    </a:lnTo>
                    <a:lnTo>
                      <a:pt x="15" y="420"/>
                    </a:lnTo>
                    <a:lnTo>
                      <a:pt x="23" y="356"/>
                    </a:lnTo>
                    <a:lnTo>
                      <a:pt x="31" y="290"/>
                    </a:lnTo>
                    <a:lnTo>
                      <a:pt x="40" y="226"/>
                    </a:lnTo>
                    <a:lnTo>
                      <a:pt x="49" y="166"/>
                    </a:lnTo>
                    <a:lnTo>
                      <a:pt x="58" y="111"/>
                    </a:lnTo>
                    <a:lnTo>
                      <a:pt x="66" y="66"/>
                    </a:lnTo>
                    <a:lnTo>
                      <a:pt x="71" y="30"/>
                    </a:lnTo>
                    <a:lnTo>
                      <a:pt x="75" y="9"/>
                    </a:lnTo>
                    <a:lnTo>
                      <a:pt x="77" y="0"/>
                    </a:lnTo>
                    <a:lnTo>
                      <a:pt x="57" y="124"/>
                    </a:lnTo>
                    <a:lnTo>
                      <a:pt x="41" y="232"/>
                    </a:lnTo>
                    <a:lnTo>
                      <a:pt x="31" y="332"/>
                    </a:lnTo>
                    <a:lnTo>
                      <a:pt x="23" y="420"/>
                    </a:lnTo>
                    <a:lnTo>
                      <a:pt x="19" y="496"/>
                    </a:lnTo>
                    <a:lnTo>
                      <a:pt x="16" y="559"/>
                    </a:lnTo>
                    <a:lnTo>
                      <a:pt x="16" y="607"/>
                    </a:lnTo>
                    <a:lnTo>
                      <a:pt x="16" y="644"/>
                    </a:lnTo>
                    <a:lnTo>
                      <a:pt x="17" y="665"/>
                    </a:lnTo>
                    <a:lnTo>
                      <a:pt x="17" y="671"/>
                    </a:lnTo>
                    <a:lnTo>
                      <a:pt x="19" y="753"/>
                    </a:lnTo>
                    <a:lnTo>
                      <a:pt x="23" y="822"/>
                    </a:lnTo>
                    <a:lnTo>
                      <a:pt x="25" y="883"/>
                    </a:lnTo>
                    <a:lnTo>
                      <a:pt x="29" y="937"/>
                    </a:lnTo>
                    <a:lnTo>
                      <a:pt x="33" y="979"/>
                    </a:lnTo>
                    <a:lnTo>
                      <a:pt x="37" y="1016"/>
                    </a:lnTo>
                    <a:lnTo>
                      <a:pt x="41" y="1043"/>
                    </a:lnTo>
                    <a:lnTo>
                      <a:pt x="44" y="1061"/>
                    </a:lnTo>
                    <a:lnTo>
                      <a:pt x="45" y="1073"/>
                    </a:lnTo>
                    <a:lnTo>
                      <a:pt x="46" y="1076"/>
                    </a:lnTo>
                    <a:lnTo>
                      <a:pt x="9" y="1091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29" name="Freeform 119"/>
              <p:cNvSpPr/>
              <p:nvPr/>
            </p:nvSpPr>
            <p:spPr>
              <a:xfrm>
                <a:off x="2312" y="2853"/>
                <a:ext cx="173" cy="1162"/>
              </a:xfrm>
              <a:custGeom>
                <a:avLst/>
                <a:gdLst>
                  <a:gd name="txL" fmla="*/ 0 w 173"/>
                  <a:gd name="txT" fmla="*/ 0 h 1162"/>
                  <a:gd name="txR" fmla="*/ 173 w 173"/>
                  <a:gd name="txB" fmla="*/ 1162 h 1162"/>
                </a:gdLst>
                <a:ahLst/>
                <a:cxnLst>
                  <a:cxn ang="0">
                    <a:pos x="56" y="1140"/>
                  </a:cxn>
                  <a:cxn ang="0">
                    <a:pos x="38" y="1010"/>
                  </a:cxn>
                  <a:cxn ang="0">
                    <a:pos x="26" y="874"/>
                  </a:cxn>
                  <a:cxn ang="0">
                    <a:pos x="18" y="735"/>
                  </a:cxn>
                  <a:cxn ang="0">
                    <a:pos x="17" y="599"/>
                  </a:cxn>
                  <a:cxn ang="0">
                    <a:pos x="22" y="469"/>
                  </a:cxn>
                  <a:cxn ang="0">
                    <a:pos x="35" y="345"/>
                  </a:cxn>
                  <a:cxn ang="0">
                    <a:pos x="55" y="233"/>
                  </a:cxn>
                  <a:cxn ang="0">
                    <a:pos x="84" y="136"/>
                  </a:cxn>
                  <a:cxn ang="0">
                    <a:pos x="121" y="61"/>
                  </a:cxn>
                  <a:cxn ang="0">
                    <a:pos x="169" y="3"/>
                  </a:cxn>
                  <a:cxn ang="0">
                    <a:pos x="173" y="0"/>
                  </a:cxn>
                  <a:cxn ang="0">
                    <a:pos x="124" y="45"/>
                  </a:cxn>
                  <a:cxn ang="0">
                    <a:pos x="83" y="121"/>
                  </a:cxn>
                  <a:cxn ang="0">
                    <a:pos x="52" y="215"/>
                  </a:cxn>
                  <a:cxn ang="0">
                    <a:pos x="29" y="330"/>
                  </a:cxn>
                  <a:cxn ang="0">
                    <a:pos x="13" y="457"/>
                  </a:cxn>
                  <a:cxn ang="0">
                    <a:pos x="2" y="596"/>
                  </a:cxn>
                  <a:cxn ang="0">
                    <a:pos x="0" y="738"/>
                  </a:cxn>
                  <a:cxn ang="0">
                    <a:pos x="4" y="883"/>
                  </a:cxn>
                  <a:cxn ang="0">
                    <a:pos x="12" y="1025"/>
                  </a:cxn>
                  <a:cxn ang="0">
                    <a:pos x="25" y="1162"/>
                  </a:cxn>
                  <a:cxn ang="0">
                    <a:pos x="56" y="1140"/>
                  </a:cxn>
                  <a:cxn ang="0">
                    <a:pos x="56" y="1140"/>
                  </a:cxn>
                </a:cxnLst>
                <a:rect l="txL" t="txT" r="txR" b="txB"/>
                <a:pathLst>
                  <a:path w="173" h="1162">
                    <a:moveTo>
                      <a:pt x="56" y="1140"/>
                    </a:moveTo>
                    <a:lnTo>
                      <a:pt x="38" y="1010"/>
                    </a:lnTo>
                    <a:lnTo>
                      <a:pt x="26" y="874"/>
                    </a:lnTo>
                    <a:lnTo>
                      <a:pt x="18" y="735"/>
                    </a:lnTo>
                    <a:lnTo>
                      <a:pt x="17" y="599"/>
                    </a:lnTo>
                    <a:lnTo>
                      <a:pt x="22" y="469"/>
                    </a:lnTo>
                    <a:lnTo>
                      <a:pt x="35" y="345"/>
                    </a:lnTo>
                    <a:lnTo>
                      <a:pt x="55" y="233"/>
                    </a:lnTo>
                    <a:lnTo>
                      <a:pt x="84" y="136"/>
                    </a:lnTo>
                    <a:lnTo>
                      <a:pt x="121" y="61"/>
                    </a:lnTo>
                    <a:lnTo>
                      <a:pt x="169" y="3"/>
                    </a:lnTo>
                    <a:lnTo>
                      <a:pt x="173" y="0"/>
                    </a:lnTo>
                    <a:lnTo>
                      <a:pt x="124" y="45"/>
                    </a:lnTo>
                    <a:lnTo>
                      <a:pt x="83" y="121"/>
                    </a:lnTo>
                    <a:lnTo>
                      <a:pt x="52" y="215"/>
                    </a:lnTo>
                    <a:lnTo>
                      <a:pt x="29" y="330"/>
                    </a:lnTo>
                    <a:lnTo>
                      <a:pt x="13" y="457"/>
                    </a:lnTo>
                    <a:lnTo>
                      <a:pt x="2" y="596"/>
                    </a:lnTo>
                    <a:lnTo>
                      <a:pt x="0" y="738"/>
                    </a:lnTo>
                    <a:lnTo>
                      <a:pt x="4" y="883"/>
                    </a:lnTo>
                    <a:lnTo>
                      <a:pt x="12" y="1025"/>
                    </a:lnTo>
                    <a:lnTo>
                      <a:pt x="25" y="1162"/>
                    </a:lnTo>
                    <a:lnTo>
                      <a:pt x="56" y="114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0" name="Freeform 120"/>
              <p:cNvSpPr/>
              <p:nvPr/>
            </p:nvSpPr>
            <p:spPr>
              <a:xfrm>
                <a:off x="2312" y="2853"/>
                <a:ext cx="173" cy="1162"/>
              </a:xfrm>
              <a:custGeom>
                <a:avLst/>
                <a:gdLst>
                  <a:gd name="txL" fmla="*/ 0 w 173"/>
                  <a:gd name="txT" fmla="*/ 0 h 1162"/>
                  <a:gd name="txR" fmla="*/ 173 w 173"/>
                  <a:gd name="txB" fmla="*/ 1162 h 1162"/>
                </a:gdLst>
                <a:ahLst/>
                <a:cxnLst>
                  <a:cxn ang="0">
                    <a:pos x="56" y="1140"/>
                  </a:cxn>
                  <a:cxn ang="0">
                    <a:pos x="38" y="1010"/>
                  </a:cxn>
                  <a:cxn ang="0">
                    <a:pos x="26" y="874"/>
                  </a:cxn>
                  <a:cxn ang="0">
                    <a:pos x="18" y="735"/>
                  </a:cxn>
                  <a:cxn ang="0">
                    <a:pos x="17" y="599"/>
                  </a:cxn>
                  <a:cxn ang="0">
                    <a:pos x="22" y="469"/>
                  </a:cxn>
                  <a:cxn ang="0">
                    <a:pos x="35" y="345"/>
                  </a:cxn>
                  <a:cxn ang="0">
                    <a:pos x="55" y="233"/>
                  </a:cxn>
                  <a:cxn ang="0">
                    <a:pos x="84" y="136"/>
                  </a:cxn>
                  <a:cxn ang="0">
                    <a:pos x="121" y="61"/>
                  </a:cxn>
                  <a:cxn ang="0">
                    <a:pos x="169" y="3"/>
                  </a:cxn>
                  <a:cxn ang="0">
                    <a:pos x="173" y="0"/>
                  </a:cxn>
                  <a:cxn ang="0">
                    <a:pos x="124" y="45"/>
                  </a:cxn>
                  <a:cxn ang="0">
                    <a:pos x="83" y="121"/>
                  </a:cxn>
                  <a:cxn ang="0">
                    <a:pos x="52" y="215"/>
                  </a:cxn>
                  <a:cxn ang="0">
                    <a:pos x="29" y="330"/>
                  </a:cxn>
                  <a:cxn ang="0">
                    <a:pos x="13" y="457"/>
                  </a:cxn>
                  <a:cxn ang="0">
                    <a:pos x="2" y="596"/>
                  </a:cxn>
                  <a:cxn ang="0">
                    <a:pos x="0" y="738"/>
                  </a:cxn>
                  <a:cxn ang="0">
                    <a:pos x="4" y="883"/>
                  </a:cxn>
                  <a:cxn ang="0">
                    <a:pos x="12" y="1025"/>
                  </a:cxn>
                  <a:cxn ang="0">
                    <a:pos x="25" y="1162"/>
                  </a:cxn>
                  <a:cxn ang="0">
                    <a:pos x="56" y="1140"/>
                  </a:cxn>
                  <a:cxn ang="0">
                    <a:pos x="56" y="1140"/>
                  </a:cxn>
                </a:cxnLst>
                <a:rect l="txL" t="txT" r="txR" b="txB"/>
                <a:pathLst>
                  <a:path w="173" h="1162">
                    <a:moveTo>
                      <a:pt x="56" y="1140"/>
                    </a:moveTo>
                    <a:lnTo>
                      <a:pt x="38" y="1010"/>
                    </a:lnTo>
                    <a:lnTo>
                      <a:pt x="26" y="874"/>
                    </a:lnTo>
                    <a:lnTo>
                      <a:pt x="18" y="735"/>
                    </a:lnTo>
                    <a:lnTo>
                      <a:pt x="17" y="599"/>
                    </a:lnTo>
                    <a:lnTo>
                      <a:pt x="22" y="469"/>
                    </a:lnTo>
                    <a:lnTo>
                      <a:pt x="35" y="345"/>
                    </a:lnTo>
                    <a:lnTo>
                      <a:pt x="55" y="233"/>
                    </a:lnTo>
                    <a:lnTo>
                      <a:pt x="84" y="136"/>
                    </a:lnTo>
                    <a:lnTo>
                      <a:pt x="121" y="61"/>
                    </a:lnTo>
                    <a:lnTo>
                      <a:pt x="169" y="3"/>
                    </a:lnTo>
                    <a:lnTo>
                      <a:pt x="173" y="0"/>
                    </a:lnTo>
                    <a:lnTo>
                      <a:pt x="124" y="45"/>
                    </a:lnTo>
                    <a:lnTo>
                      <a:pt x="83" y="121"/>
                    </a:lnTo>
                    <a:lnTo>
                      <a:pt x="52" y="215"/>
                    </a:lnTo>
                    <a:lnTo>
                      <a:pt x="29" y="330"/>
                    </a:lnTo>
                    <a:lnTo>
                      <a:pt x="13" y="457"/>
                    </a:lnTo>
                    <a:lnTo>
                      <a:pt x="2" y="596"/>
                    </a:lnTo>
                    <a:lnTo>
                      <a:pt x="0" y="738"/>
                    </a:lnTo>
                    <a:lnTo>
                      <a:pt x="4" y="883"/>
                    </a:lnTo>
                    <a:lnTo>
                      <a:pt x="12" y="1025"/>
                    </a:lnTo>
                    <a:lnTo>
                      <a:pt x="25" y="1162"/>
                    </a:lnTo>
                    <a:lnTo>
                      <a:pt x="56" y="1140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1" name="Freeform 121"/>
              <p:cNvSpPr/>
              <p:nvPr/>
            </p:nvSpPr>
            <p:spPr>
              <a:xfrm>
                <a:off x="1466" y="2790"/>
                <a:ext cx="77" cy="1091"/>
              </a:xfrm>
              <a:custGeom>
                <a:avLst/>
                <a:gdLst>
                  <a:gd name="txL" fmla="*/ 0 w 77"/>
                  <a:gd name="txT" fmla="*/ 0 h 1091"/>
                  <a:gd name="txR" fmla="*/ 77 w 77"/>
                  <a:gd name="txB" fmla="*/ 1091 h 1091"/>
                </a:gdLst>
                <a:ahLst/>
                <a:cxnLst>
                  <a:cxn ang="0">
                    <a:pos x="9" y="1088"/>
                  </a:cxn>
                  <a:cxn ang="0">
                    <a:pos x="9" y="1091"/>
                  </a:cxn>
                  <a:cxn ang="0">
                    <a:pos x="4" y="1010"/>
                  </a:cxn>
                  <a:cxn ang="0">
                    <a:pos x="1" y="925"/>
                  </a:cxn>
                  <a:cxn ang="0">
                    <a:pos x="0" y="843"/>
                  </a:cxn>
                  <a:cxn ang="0">
                    <a:pos x="0" y="762"/>
                  </a:cxn>
                  <a:cxn ang="0">
                    <a:pos x="1" y="686"/>
                  </a:cxn>
                  <a:cxn ang="0">
                    <a:pos x="3" y="620"/>
                  </a:cxn>
                  <a:cxn ang="0">
                    <a:pos x="5" y="562"/>
                  </a:cxn>
                  <a:cxn ang="0">
                    <a:pos x="7" y="520"/>
                  </a:cxn>
                  <a:cxn ang="0">
                    <a:pos x="8" y="493"/>
                  </a:cxn>
                  <a:cxn ang="0">
                    <a:pos x="9" y="480"/>
                  </a:cxn>
                  <a:cxn ang="0">
                    <a:pos x="15" y="420"/>
                  </a:cxn>
                  <a:cxn ang="0">
                    <a:pos x="23" y="356"/>
                  </a:cxn>
                  <a:cxn ang="0">
                    <a:pos x="30" y="290"/>
                  </a:cxn>
                  <a:cxn ang="0">
                    <a:pos x="40" y="226"/>
                  </a:cxn>
                  <a:cxn ang="0">
                    <a:pos x="49" y="166"/>
                  </a:cxn>
                  <a:cxn ang="0">
                    <a:pos x="58" y="111"/>
                  </a:cxn>
                  <a:cxn ang="0">
                    <a:pos x="66" y="66"/>
                  </a:cxn>
                  <a:cxn ang="0">
                    <a:pos x="71" y="30"/>
                  </a:cxn>
                  <a:cxn ang="0">
                    <a:pos x="75" y="9"/>
                  </a:cxn>
                  <a:cxn ang="0">
                    <a:pos x="77" y="0"/>
                  </a:cxn>
                  <a:cxn ang="0">
                    <a:pos x="57" y="121"/>
                  </a:cxn>
                  <a:cxn ang="0">
                    <a:pos x="41" y="232"/>
                  </a:cxn>
                  <a:cxn ang="0">
                    <a:pos x="30" y="332"/>
                  </a:cxn>
                  <a:cxn ang="0">
                    <a:pos x="23" y="420"/>
                  </a:cxn>
                  <a:cxn ang="0">
                    <a:pos x="19" y="496"/>
                  </a:cxn>
                  <a:cxn ang="0">
                    <a:pos x="16" y="559"/>
                  </a:cxn>
                  <a:cxn ang="0">
                    <a:pos x="16" y="607"/>
                  </a:cxn>
                  <a:cxn ang="0">
                    <a:pos x="16" y="644"/>
                  </a:cxn>
                  <a:cxn ang="0">
                    <a:pos x="17" y="665"/>
                  </a:cxn>
                  <a:cxn ang="0">
                    <a:pos x="17" y="671"/>
                  </a:cxn>
                  <a:cxn ang="0">
                    <a:pos x="19" y="753"/>
                  </a:cxn>
                  <a:cxn ang="0">
                    <a:pos x="23" y="822"/>
                  </a:cxn>
                  <a:cxn ang="0">
                    <a:pos x="25" y="883"/>
                  </a:cxn>
                  <a:cxn ang="0">
                    <a:pos x="29" y="937"/>
                  </a:cxn>
                  <a:cxn ang="0">
                    <a:pos x="33" y="980"/>
                  </a:cxn>
                  <a:cxn ang="0">
                    <a:pos x="37" y="1016"/>
                  </a:cxn>
                  <a:cxn ang="0">
                    <a:pos x="41" y="1043"/>
                  </a:cxn>
                  <a:cxn ang="0">
                    <a:pos x="44" y="1061"/>
                  </a:cxn>
                  <a:cxn ang="0">
                    <a:pos x="45" y="1073"/>
                  </a:cxn>
                  <a:cxn ang="0">
                    <a:pos x="46" y="1076"/>
                  </a:cxn>
                  <a:cxn ang="0">
                    <a:pos x="9" y="1091"/>
                  </a:cxn>
                  <a:cxn ang="0">
                    <a:pos x="9" y="1091"/>
                  </a:cxn>
                  <a:cxn ang="0">
                    <a:pos x="9" y="1088"/>
                  </a:cxn>
                </a:cxnLst>
                <a:rect l="txL" t="txT" r="txR" b="txB"/>
                <a:pathLst>
                  <a:path w="77" h="1091">
                    <a:moveTo>
                      <a:pt x="9" y="1088"/>
                    </a:moveTo>
                    <a:lnTo>
                      <a:pt x="9" y="1091"/>
                    </a:lnTo>
                    <a:lnTo>
                      <a:pt x="4" y="1010"/>
                    </a:lnTo>
                    <a:lnTo>
                      <a:pt x="1" y="925"/>
                    </a:lnTo>
                    <a:lnTo>
                      <a:pt x="0" y="843"/>
                    </a:lnTo>
                    <a:lnTo>
                      <a:pt x="0" y="762"/>
                    </a:lnTo>
                    <a:lnTo>
                      <a:pt x="1" y="686"/>
                    </a:lnTo>
                    <a:lnTo>
                      <a:pt x="3" y="620"/>
                    </a:lnTo>
                    <a:lnTo>
                      <a:pt x="5" y="562"/>
                    </a:lnTo>
                    <a:lnTo>
                      <a:pt x="7" y="520"/>
                    </a:lnTo>
                    <a:lnTo>
                      <a:pt x="8" y="493"/>
                    </a:lnTo>
                    <a:lnTo>
                      <a:pt x="9" y="480"/>
                    </a:lnTo>
                    <a:lnTo>
                      <a:pt x="15" y="420"/>
                    </a:lnTo>
                    <a:lnTo>
                      <a:pt x="23" y="356"/>
                    </a:lnTo>
                    <a:lnTo>
                      <a:pt x="30" y="290"/>
                    </a:lnTo>
                    <a:lnTo>
                      <a:pt x="40" y="226"/>
                    </a:lnTo>
                    <a:lnTo>
                      <a:pt x="49" y="166"/>
                    </a:lnTo>
                    <a:lnTo>
                      <a:pt x="58" y="111"/>
                    </a:lnTo>
                    <a:lnTo>
                      <a:pt x="66" y="66"/>
                    </a:lnTo>
                    <a:lnTo>
                      <a:pt x="71" y="30"/>
                    </a:lnTo>
                    <a:lnTo>
                      <a:pt x="75" y="9"/>
                    </a:lnTo>
                    <a:lnTo>
                      <a:pt x="77" y="0"/>
                    </a:lnTo>
                    <a:lnTo>
                      <a:pt x="57" y="121"/>
                    </a:lnTo>
                    <a:lnTo>
                      <a:pt x="41" y="232"/>
                    </a:lnTo>
                    <a:lnTo>
                      <a:pt x="30" y="332"/>
                    </a:lnTo>
                    <a:lnTo>
                      <a:pt x="23" y="420"/>
                    </a:lnTo>
                    <a:lnTo>
                      <a:pt x="19" y="496"/>
                    </a:lnTo>
                    <a:lnTo>
                      <a:pt x="16" y="559"/>
                    </a:lnTo>
                    <a:lnTo>
                      <a:pt x="16" y="607"/>
                    </a:lnTo>
                    <a:lnTo>
                      <a:pt x="16" y="644"/>
                    </a:lnTo>
                    <a:lnTo>
                      <a:pt x="17" y="665"/>
                    </a:lnTo>
                    <a:lnTo>
                      <a:pt x="17" y="671"/>
                    </a:lnTo>
                    <a:lnTo>
                      <a:pt x="19" y="753"/>
                    </a:lnTo>
                    <a:lnTo>
                      <a:pt x="23" y="822"/>
                    </a:lnTo>
                    <a:lnTo>
                      <a:pt x="25" y="883"/>
                    </a:lnTo>
                    <a:lnTo>
                      <a:pt x="29" y="937"/>
                    </a:lnTo>
                    <a:lnTo>
                      <a:pt x="33" y="980"/>
                    </a:lnTo>
                    <a:lnTo>
                      <a:pt x="37" y="1016"/>
                    </a:lnTo>
                    <a:lnTo>
                      <a:pt x="41" y="1043"/>
                    </a:lnTo>
                    <a:lnTo>
                      <a:pt x="44" y="1061"/>
                    </a:lnTo>
                    <a:lnTo>
                      <a:pt x="45" y="1073"/>
                    </a:lnTo>
                    <a:lnTo>
                      <a:pt x="46" y="1076"/>
                    </a:lnTo>
                    <a:lnTo>
                      <a:pt x="9" y="1091"/>
                    </a:lnTo>
                    <a:lnTo>
                      <a:pt x="9" y="1088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2" name="Freeform 122"/>
              <p:cNvSpPr/>
              <p:nvPr/>
            </p:nvSpPr>
            <p:spPr>
              <a:xfrm>
                <a:off x="1466" y="2790"/>
                <a:ext cx="77" cy="1091"/>
              </a:xfrm>
              <a:custGeom>
                <a:avLst/>
                <a:gdLst>
                  <a:gd name="txL" fmla="*/ 0 w 77"/>
                  <a:gd name="txT" fmla="*/ 0 h 1091"/>
                  <a:gd name="txR" fmla="*/ 77 w 77"/>
                  <a:gd name="txB" fmla="*/ 1091 h 1091"/>
                </a:gdLst>
                <a:ahLst/>
                <a:cxnLst>
                  <a:cxn ang="0">
                    <a:pos x="9" y="1088"/>
                  </a:cxn>
                  <a:cxn ang="0">
                    <a:pos x="9" y="1091"/>
                  </a:cxn>
                  <a:cxn ang="0">
                    <a:pos x="4" y="1010"/>
                  </a:cxn>
                  <a:cxn ang="0">
                    <a:pos x="1" y="925"/>
                  </a:cxn>
                  <a:cxn ang="0">
                    <a:pos x="0" y="843"/>
                  </a:cxn>
                  <a:cxn ang="0">
                    <a:pos x="0" y="762"/>
                  </a:cxn>
                  <a:cxn ang="0">
                    <a:pos x="1" y="686"/>
                  </a:cxn>
                  <a:cxn ang="0">
                    <a:pos x="3" y="620"/>
                  </a:cxn>
                  <a:cxn ang="0">
                    <a:pos x="5" y="562"/>
                  </a:cxn>
                  <a:cxn ang="0">
                    <a:pos x="7" y="520"/>
                  </a:cxn>
                  <a:cxn ang="0">
                    <a:pos x="8" y="493"/>
                  </a:cxn>
                  <a:cxn ang="0">
                    <a:pos x="9" y="480"/>
                  </a:cxn>
                  <a:cxn ang="0">
                    <a:pos x="15" y="420"/>
                  </a:cxn>
                  <a:cxn ang="0">
                    <a:pos x="23" y="356"/>
                  </a:cxn>
                  <a:cxn ang="0">
                    <a:pos x="30" y="290"/>
                  </a:cxn>
                  <a:cxn ang="0">
                    <a:pos x="40" y="226"/>
                  </a:cxn>
                  <a:cxn ang="0">
                    <a:pos x="49" y="166"/>
                  </a:cxn>
                  <a:cxn ang="0">
                    <a:pos x="58" y="111"/>
                  </a:cxn>
                  <a:cxn ang="0">
                    <a:pos x="66" y="66"/>
                  </a:cxn>
                  <a:cxn ang="0">
                    <a:pos x="71" y="30"/>
                  </a:cxn>
                  <a:cxn ang="0">
                    <a:pos x="75" y="9"/>
                  </a:cxn>
                  <a:cxn ang="0">
                    <a:pos x="77" y="0"/>
                  </a:cxn>
                  <a:cxn ang="0">
                    <a:pos x="57" y="121"/>
                  </a:cxn>
                  <a:cxn ang="0">
                    <a:pos x="41" y="232"/>
                  </a:cxn>
                  <a:cxn ang="0">
                    <a:pos x="30" y="332"/>
                  </a:cxn>
                  <a:cxn ang="0">
                    <a:pos x="23" y="420"/>
                  </a:cxn>
                  <a:cxn ang="0">
                    <a:pos x="19" y="496"/>
                  </a:cxn>
                  <a:cxn ang="0">
                    <a:pos x="16" y="559"/>
                  </a:cxn>
                  <a:cxn ang="0">
                    <a:pos x="16" y="607"/>
                  </a:cxn>
                  <a:cxn ang="0">
                    <a:pos x="16" y="644"/>
                  </a:cxn>
                  <a:cxn ang="0">
                    <a:pos x="17" y="665"/>
                  </a:cxn>
                  <a:cxn ang="0">
                    <a:pos x="17" y="671"/>
                  </a:cxn>
                  <a:cxn ang="0">
                    <a:pos x="19" y="753"/>
                  </a:cxn>
                  <a:cxn ang="0">
                    <a:pos x="23" y="822"/>
                  </a:cxn>
                  <a:cxn ang="0">
                    <a:pos x="25" y="883"/>
                  </a:cxn>
                  <a:cxn ang="0">
                    <a:pos x="29" y="937"/>
                  </a:cxn>
                  <a:cxn ang="0">
                    <a:pos x="33" y="980"/>
                  </a:cxn>
                  <a:cxn ang="0">
                    <a:pos x="37" y="1016"/>
                  </a:cxn>
                  <a:cxn ang="0">
                    <a:pos x="41" y="1043"/>
                  </a:cxn>
                  <a:cxn ang="0">
                    <a:pos x="44" y="1061"/>
                  </a:cxn>
                  <a:cxn ang="0">
                    <a:pos x="45" y="1073"/>
                  </a:cxn>
                  <a:cxn ang="0">
                    <a:pos x="46" y="1076"/>
                  </a:cxn>
                  <a:cxn ang="0">
                    <a:pos x="9" y="1091"/>
                  </a:cxn>
                  <a:cxn ang="0">
                    <a:pos x="9" y="1091"/>
                  </a:cxn>
                </a:cxnLst>
                <a:rect l="txL" t="txT" r="txR" b="txB"/>
                <a:pathLst>
                  <a:path w="77" h="1091">
                    <a:moveTo>
                      <a:pt x="9" y="1088"/>
                    </a:moveTo>
                    <a:lnTo>
                      <a:pt x="9" y="1091"/>
                    </a:lnTo>
                    <a:lnTo>
                      <a:pt x="4" y="1010"/>
                    </a:lnTo>
                    <a:lnTo>
                      <a:pt x="1" y="925"/>
                    </a:lnTo>
                    <a:lnTo>
                      <a:pt x="0" y="843"/>
                    </a:lnTo>
                    <a:lnTo>
                      <a:pt x="0" y="762"/>
                    </a:lnTo>
                    <a:lnTo>
                      <a:pt x="1" y="686"/>
                    </a:lnTo>
                    <a:lnTo>
                      <a:pt x="3" y="620"/>
                    </a:lnTo>
                    <a:lnTo>
                      <a:pt x="5" y="562"/>
                    </a:lnTo>
                    <a:lnTo>
                      <a:pt x="7" y="520"/>
                    </a:lnTo>
                    <a:lnTo>
                      <a:pt x="8" y="493"/>
                    </a:lnTo>
                    <a:lnTo>
                      <a:pt x="9" y="480"/>
                    </a:lnTo>
                    <a:lnTo>
                      <a:pt x="15" y="420"/>
                    </a:lnTo>
                    <a:lnTo>
                      <a:pt x="23" y="356"/>
                    </a:lnTo>
                    <a:lnTo>
                      <a:pt x="30" y="290"/>
                    </a:lnTo>
                    <a:lnTo>
                      <a:pt x="40" y="226"/>
                    </a:lnTo>
                    <a:lnTo>
                      <a:pt x="49" y="166"/>
                    </a:lnTo>
                    <a:lnTo>
                      <a:pt x="58" y="111"/>
                    </a:lnTo>
                    <a:lnTo>
                      <a:pt x="66" y="66"/>
                    </a:lnTo>
                    <a:lnTo>
                      <a:pt x="71" y="30"/>
                    </a:lnTo>
                    <a:lnTo>
                      <a:pt x="75" y="9"/>
                    </a:lnTo>
                    <a:lnTo>
                      <a:pt x="77" y="0"/>
                    </a:lnTo>
                    <a:lnTo>
                      <a:pt x="57" y="121"/>
                    </a:lnTo>
                    <a:lnTo>
                      <a:pt x="41" y="232"/>
                    </a:lnTo>
                    <a:lnTo>
                      <a:pt x="30" y="332"/>
                    </a:lnTo>
                    <a:lnTo>
                      <a:pt x="23" y="420"/>
                    </a:lnTo>
                    <a:lnTo>
                      <a:pt x="19" y="496"/>
                    </a:lnTo>
                    <a:lnTo>
                      <a:pt x="16" y="559"/>
                    </a:lnTo>
                    <a:lnTo>
                      <a:pt x="16" y="607"/>
                    </a:lnTo>
                    <a:lnTo>
                      <a:pt x="16" y="644"/>
                    </a:lnTo>
                    <a:lnTo>
                      <a:pt x="17" y="665"/>
                    </a:lnTo>
                    <a:lnTo>
                      <a:pt x="17" y="671"/>
                    </a:lnTo>
                    <a:lnTo>
                      <a:pt x="19" y="753"/>
                    </a:lnTo>
                    <a:lnTo>
                      <a:pt x="23" y="822"/>
                    </a:lnTo>
                    <a:lnTo>
                      <a:pt x="25" y="883"/>
                    </a:lnTo>
                    <a:lnTo>
                      <a:pt x="29" y="937"/>
                    </a:lnTo>
                    <a:lnTo>
                      <a:pt x="33" y="980"/>
                    </a:lnTo>
                    <a:lnTo>
                      <a:pt x="37" y="1016"/>
                    </a:lnTo>
                    <a:lnTo>
                      <a:pt x="41" y="1043"/>
                    </a:lnTo>
                    <a:lnTo>
                      <a:pt x="44" y="1061"/>
                    </a:lnTo>
                    <a:lnTo>
                      <a:pt x="45" y="1073"/>
                    </a:lnTo>
                    <a:lnTo>
                      <a:pt x="46" y="1076"/>
                    </a:lnTo>
                    <a:lnTo>
                      <a:pt x="9" y="1091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3" name="Freeform 123"/>
              <p:cNvSpPr/>
              <p:nvPr/>
            </p:nvSpPr>
            <p:spPr>
              <a:xfrm>
                <a:off x="3527" y="3255"/>
                <a:ext cx="97" cy="681"/>
              </a:xfrm>
              <a:custGeom>
                <a:avLst/>
                <a:gdLst>
                  <a:gd name="txL" fmla="*/ 0 w 97"/>
                  <a:gd name="txT" fmla="*/ 0 h 681"/>
                  <a:gd name="txR" fmla="*/ 97 w 97"/>
                  <a:gd name="txB" fmla="*/ 681 h 681"/>
                </a:gdLst>
                <a:ahLst/>
                <a:cxnLst>
                  <a:cxn ang="0">
                    <a:pos x="97" y="681"/>
                  </a:cxn>
                  <a:cxn ang="0">
                    <a:pos x="97" y="681"/>
                  </a:cxn>
                  <a:cxn ang="0">
                    <a:pos x="96" y="626"/>
                  </a:cxn>
                  <a:cxn ang="0">
                    <a:pos x="95" y="572"/>
                  </a:cxn>
                  <a:cxn ang="0">
                    <a:pos x="91" y="521"/>
                  </a:cxn>
                  <a:cxn ang="0">
                    <a:pos x="87" y="469"/>
                  </a:cxn>
                  <a:cxn ang="0">
                    <a:pos x="83" y="421"/>
                  </a:cxn>
                  <a:cxn ang="0">
                    <a:pos x="77" y="378"/>
                  </a:cxn>
                  <a:cxn ang="0">
                    <a:pos x="74" y="342"/>
                  </a:cxn>
                  <a:cxn ang="0">
                    <a:pos x="71" y="315"/>
                  </a:cxn>
                  <a:cxn ang="0">
                    <a:pos x="68" y="297"/>
                  </a:cxn>
                  <a:cxn ang="0">
                    <a:pos x="68" y="291"/>
                  </a:cxn>
                  <a:cxn ang="0">
                    <a:pos x="60" y="254"/>
                  </a:cxn>
                  <a:cxn ang="0">
                    <a:pos x="52" y="215"/>
                  </a:cxn>
                  <a:cxn ang="0">
                    <a:pos x="44" y="176"/>
                  </a:cxn>
                  <a:cxn ang="0">
                    <a:pos x="35" y="136"/>
                  </a:cxn>
                  <a:cxn ang="0">
                    <a:pos x="26" y="100"/>
                  </a:cxn>
                  <a:cxn ang="0">
                    <a:pos x="18" y="67"/>
                  </a:cxn>
                  <a:cxn ang="0">
                    <a:pos x="12" y="40"/>
                  </a:cxn>
                  <a:cxn ang="0">
                    <a:pos x="5" y="18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19" y="73"/>
                  </a:cxn>
                  <a:cxn ang="0">
                    <a:pos x="34" y="139"/>
                  </a:cxn>
                  <a:cxn ang="0">
                    <a:pos x="47" y="200"/>
                  </a:cxn>
                  <a:cxn ang="0">
                    <a:pos x="55" y="254"/>
                  </a:cxn>
                  <a:cxn ang="0">
                    <a:pos x="62" y="303"/>
                  </a:cxn>
                  <a:cxn ang="0">
                    <a:pos x="67" y="342"/>
                  </a:cxn>
                  <a:cxn ang="0">
                    <a:pos x="70" y="372"/>
                  </a:cxn>
                  <a:cxn ang="0">
                    <a:pos x="71" y="397"/>
                  </a:cxn>
                  <a:cxn ang="0">
                    <a:pos x="72" y="409"/>
                  </a:cxn>
                  <a:cxn ang="0">
                    <a:pos x="72" y="415"/>
                  </a:cxn>
                  <a:cxn ang="0">
                    <a:pos x="75" y="466"/>
                  </a:cxn>
                  <a:cxn ang="0">
                    <a:pos x="76" y="511"/>
                  </a:cxn>
                  <a:cxn ang="0">
                    <a:pos x="76" y="554"/>
                  </a:cxn>
                  <a:cxn ang="0">
                    <a:pos x="77" y="587"/>
                  </a:cxn>
                  <a:cxn ang="0">
                    <a:pos x="76" y="617"/>
                  </a:cxn>
                  <a:cxn ang="0">
                    <a:pos x="76" y="639"/>
                  </a:cxn>
                  <a:cxn ang="0">
                    <a:pos x="75" y="657"/>
                  </a:cxn>
                  <a:cxn ang="0">
                    <a:pos x="74" y="672"/>
                  </a:cxn>
                  <a:cxn ang="0">
                    <a:pos x="74" y="678"/>
                  </a:cxn>
                  <a:cxn ang="0">
                    <a:pos x="74" y="681"/>
                  </a:cxn>
                  <a:cxn ang="0">
                    <a:pos x="97" y="681"/>
                  </a:cxn>
                  <a:cxn ang="0">
                    <a:pos x="97" y="681"/>
                  </a:cxn>
                </a:cxnLst>
                <a:rect l="txL" t="txT" r="txR" b="txB"/>
                <a:pathLst>
                  <a:path w="97" h="681">
                    <a:moveTo>
                      <a:pt x="97" y="681"/>
                    </a:moveTo>
                    <a:lnTo>
                      <a:pt x="97" y="681"/>
                    </a:lnTo>
                    <a:lnTo>
                      <a:pt x="96" y="626"/>
                    </a:lnTo>
                    <a:lnTo>
                      <a:pt x="95" y="572"/>
                    </a:lnTo>
                    <a:lnTo>
                      <a:pt x="91" y="521"/>
                    </a:lnTo>
                    <a:lnTo>
                      <a:pt x="87" y="469"/>
                    </a:lnTo>
                    <a:lnTo>
                      <a:pt x="83" y="421"/>
                    </a:lnTo>
                    <a:lnTo>
                      <a:pt x="77" y="378"/>
                    </a:lnTo>
                    <a:lnTo>
                      <a:pt x="74" y="342"/>
                    </a:lnTo>
                    <a:lnTo>
                      <a:pt x="71" y="315"/>
                    </a:lnTo>
                    <a:lnTo>
                      <a:pt x="68" y="297"/>
                    </a:lnTo>
                    <a:lnTo>
                      <a:pt x="68" y="291"/>
                    </a:lnTo>
                    <a:lnTo>
                      <a:pt x="60" y="254"/>
                    </a:lnTo>
                    <a:lnTo>
                      <a:pt x="52" y="215"/>
                    </a:lnTo>
                    <a:lnTo>
                      <a:pt x="44" y="176"/>
                    </a:lnTo>
                    <a:lnTo>
                      <a:pt x="35" y="136"/>
                    </a:lnTo>
                    <a:lnTo>
                      <a:pt x="26" y="100"/>
                    </a:lnTo>
                    <a:lnTo>
                      <a:pt x="18" y="67"/>
                    </a:lnTo>
                    <a:lnTo>
                      <a:pt x="12" y="40"/>
                    </a:lnTo>
                    <a:lnTo>
                      <a:pt x="5" y="18"/>
                    </a:lnTo>
                    <a:lnTo>
                      <a:pt x="1" y="3"/>
                    </a:lnTo>
                    <a:lnTo>
                      <a:pt x="0" y="0"/>
                    </a:lnTo>
                    <a:lnTo>
                      <a:pt x="19" y="73"/>
                    </a:lnTo>
                    <a:lnTo>
                      <a:pt x="34" y="139"/>
                    </a:lnTo>
                    <a:lnTo>
                      <a:pt x="47" y="200"/>
                    </a:lnTo>
                    <a:lnTo>
                      <a:pt x="55" y="254"/>
                    </a:lnTo>
                    <a:lnTo>
                      <a:pt x="62" y="303"/>
                    </a:lnTo>
                    <a:lnTo>
                      <a:pt x="67" y="342"/>
                    </a:lnTo>
                    <a:lnTo>
                      <a:pt x="70" y="372"/>
                    </a:lnTo>
                    <a:lnTo>
                      <a:pt x="71" y="397"/>
                    </a:lnTo>
                    <a:lnTo>
                      <a:pt x="72" y="409"/>
                    </a:lnTo>
                    <a:lnTo>
                      <a:pt x="72" y="415"/>
                    </a:lnTo>
                    <a:lnTo>
                      <a:pt x="75" y="466"/>
                    </a:lnTo>
                    <a:lnTo>
                      <a:pt x="76" y="511"/>
                    </a:lnTo>
                    <a:lnTo>
                      <a:pt x="76" y="554"/>
                    </a:lnTo>
                    <a:lnTo>
                      <a:pt x="77" y="587"/>
                    </a:lnTo>
                    <a:lnTo>
                      <a:pt x="76" y="617"/>
                    </a:lnTo>
                    <a:lnTo>
                      <a:pt x="76" y="639"/>
                    </a:lnTo>
                    <a:lnTo>
                      <a:pt x="75" y="657"/>
                    </a:lnTo>
                    <a:lnTo>
                      <a:pt x="74" y="672"/>
                    </a:lnTo>
                    <a:lnTo>
                      <a:pt x="74" y="678"/>
                    </a:lnTo>
                    <a:lnTo>
                      <a:pt x="74" y="681"/>
                    </a:lnTo>
                    <a:lnTo>
                      <a:pt x="97" y="681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4" name="Freeform 124"/>
              <p:cNvSpPr/>
              <p:nvPr/>
            </p:nvSpPr>
            <p:spPr>
              <a:xfrm>
                <a:off x="3527" y="3255"/>
                <a:ext cx="97" cy="681"/>
              </a:xfrm>
              <a:custGeom>
                <a:avLst/>
                <a:gdLst>
                  <a:gd name="txL" fmla="*/ 0 w 97"/>
                  <a:gd name="txT" fmla="*/ 0 h 681"/>
                  <a:gd name="txR" fmla="*/ 97 w 97"/>
                  <a:gd name="txB" fmla="*/ 681 h 681"/>
                </a:gdLst>
                <a:ahLst/>
                <a:cxnLst>
                  <a:cxn ang="0">
                    <a:pos x="97" y="681"/>
                  </a:cxn>
                  <a:cxn ang="0">
                    <a:pos x="97" y="681"/>
                  </a:cxn>
                  <a:cxn ang="0">
                    <a:pos x="96" y="626"/>
                  </a:cxn>
                  <a:cxn ang="0">
                    <a:pos x="95" y="572"/>
                  </a:cxn>
                  <a:cxn ang="0">
                    <a:pos x="91" y="521"/>
                  </a:cxn>
                  <a:cxn ang="0">
                    <a:pos x="87" y="469"/>
                  </a:cxn>
                  <a:cxn ang="0">
                    <a:pos x="83" y="421"/>
                  </a:cxn>
                  <a:cxn ang="0">
                    <a:pos x="77" y="378"/>
                  </a:cxn>
                  <a:cxn ang="0">
                    <a:pos x="74" y="342"/>
                  </a:cxn>
                  <a:cxn ang="0">
                    <a:pos x="71" y="315"/>
                  </a:cxn>
                  <a:cxn ang="0">
                    <a:pos x="68" y="297"/>
                  </a:cxn>
                  <a:cxn ang="0">
                    <a:pos x="68" y="291"/>
                  </a:cxn>
                  <a:cxn ang="0">
                    <a:pos x="60" y="254"/>
                  </a:cxn>
                  <a:cxn ang="0">
                    <a:pos x="52" y="215"/>
                  </a:cxn>
                  <a:cxn ang="0">
                    <a:pos x="44" y="176"/>
                  </a:cxn>
                  <a:cxn ang="0">
                    <a:pos x="35" y="136"/>
                  </a:cxn>
                  <a:cxn ang="0">
                    <a:pos x="26" y="100"/>
                  </a:cxn>
                  <a:cxn ang="0">
                    <a:pos x="18" y="67"/>
                  </a:cxn>
                  <a:cxn ang="0">
                    <a:pos x="12" y="40"/>
                  </a:cxn>
                  <a:cxn ang="0">
                    <a:pos x="5" y="18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19" y="73"/>
                  </a:cxn>
                  <a:cxn ang="0">
                    <a:pos x="34" y="139"/>
                  </a:cxn>
                  <a:cxn ang="0">
                    <a:pos x="47" y="200"/>
                  </a:cxn>
                  <a:cxn ang="0">
                    <a:pos x="55" y="254"/>
                  </a:cxn>
                  <a:cxn ang="0">
                    <a:pos x="62" y="303"/>
                  </a:cxn>
                  <a:cxn ang="0">
                    <a:pos x="67" y="342"/>
                  </a:cxn>
                  <a:cxn ang="0">
                    <a:pos x="70" y="372"/>
                  </a:cxn>
                  <a:cxn ang="0">
                    <a:pos x="71" y="397"/>
                  </a:cxn>
                  <a:cxn ang="0">
                    <a:pos x="72" y="409"/>
                  </a:cxn>
                  <a:cxn ang="0">
                    <a:pos x="72" y="415"/>
                  </a:cxn>
                  <a:cxn ang="0">
                    <a:pos x="75" y="466"/>
                  </a:cxn>
                  <a:cxn ang="0">
                    <a:pos x="76" y="511"/>
                  </a:cxn>
                  <a:cxn ang="0">
                    <a:pos x="76" y="554"/>
                  </a:cxn>
                  <a:cxn ang="0">
                    <a:pos x="77" y="587"/>
                  </a:cxn>
                  <a:cxn ang="0">
                    <a:pos x="76" y="617"/>
                  </a:cxn>
                  <a:cxn ang="0">
                    <a:pos x="76" y="639"/>
                  </a:cxn>
                  <a:cxn ang="0">
                    <a:pos x="75" y="657"/>
                  </a:cxn>
                  <a:cxn ang="0">
                    <a:pos x="74" y="672"/>
                  </a:cxn>
                  <a:cxn ang="0">
                    <a:pos x="74" y="678"/>
                  </a:cxn>
                  <a:cxn ang="0">
                    <a:pos x="74" y="681"/>
                  </a:cxn>
                  <a:cxn ang="0">
                    <a:pos x="97" y="681"/>
                  </a:cxn>
                  <a:cxn ang="0">
                    <a:pos x="97" y="681"/>
                  </a:cxn>
                </a:cxnLst>
                <a:rect l="txL" t="txT" r="txR" b="txB"/>
                <a:pathLst>
                  <a:path w="97" h="681">
                    <a:moveTo>
                      <a:pt x="97" y="681"/>
                    </a:moveTo>
                    <a:lnTo>
                      <a:pt x="97" y="681"/>
                    </a:lnTo>
                    <a:lnTo>
                      <a:pt x="96" y="626"/>
                    </a:lnTo>
                    <a:lnTo>
                      <a:pt x="95" y="572"/>
                    </a:lnTo>
                    <a:lnTo>
                      <a:pt x="91" y="521"/>
                    </a:lnTo>
                    <a:lnTo>
                      <a:pt x="87" y="469"/>
                    </a:lnTo>
                    <a:lnTo>
                      <a:pt x="83" y="421"/>
                    </a:lnTo>
                    <a:lnTo>
                      <a:pt x="77" y="378"/>
                    </a:lnTo>
                    <a:lnTo>
                      <a:pt x="74" y="342"/>
                    </a:lnTo>
                    <a:lnTo>
                      <a:pt x="71" y="315"/>
                    </a:lnTo>
                    <a:lnTo>
                      <a:pt x="68" y="297"/>
                    </a:lnTo>
                    <a:lnTo>
                      <a:pt x="68" y="291"/>
                    </a:lnTo>
                    <a:lnTo>
                      <a:pt x="60" y="254"/>
                    </a:lnTo>
                    <a:lnTo>
                      <a:pt x="52" y="215"/>
                    </a:lnTo>
                    <a:lnTo>
                      <a:pt x="44" y="176"/>
                    </a:lnTo>
                    <a:lnTo>
                      <a:pt x="35" y="136"/>
                    </a:lnTo>
                    <a:lnTo>
                      <a:pt x="26" y="100"/>
                    </a:lnTo>
                    <a:lnTo>
                      <a:pt x="18" y="67"/>
                    </a:lnTo>
                    <a:lnTo>
                      <a:pt x="12" y="40"/>
                    </a:lnTo>
                    <a:lnTo>
                      <a:pt x="5" y="18"/>
                    </a:lnTo>
                    <a:lnTo>
                      <a:pt x="1" y="3"/>
                    </a:lnTo>
                    <a:lnTo>
                      <a:pt x="0" y="0"/>
                    </a:lnTo>
                    <a:lnTo>
                      <a:pt x="19" y="73"/>
                    </a:lnTo>
                    <a:lnTo>
                      <a:pt x="34" y="139"/>
                    </a:lnTo>
                    <a:lnTo>
                      <a:pt x="47" y="200"/>
                    </a:lnTo>
                    <a:lnTo>
                      <a:pt x="55" y="254"/>
                    </a:lnTo>
                    <a:lnTo>
                      <a:pt x="62" y="303"/>
                    </a:lnTo>
                    <a:lnTo>
                      <a:pt x="67" y="342"/>
                    </a:lnTo>
                    <a:lnTo>
                      <a:pt x="70" y="372"/>
                    </a:lnTo>
                    <a:lnTo>
                      <a:pt x="71" y="397"/>
                    </a:lnTo>
                    <a:lnTo>
                      <a:pt x="72" y="409"/>
                    </a:lnTo>
                    <a:lnTo>
                      <a:pt x="72" y="415"/>
                    </a:lnTo>
                    <a:lnTo>
                      <a:pt x="75" y="466"/>
                    </a:lnTo>
                    <a:lnTo>
                      <a:pt x="76" y="511"/>
                    </a:lnTo>
                    <a:lnTo>
                      <a:pt x="76" y="554"/>
                    </a:lnTo>
                    <a:lnTo>
                      <a:pt x="77" y="587"/>
                    </a:lnTo>
                    <a:lnTo>
                      <a:pt x="76" y="617"/>
                    </a:lnTo>
                    <a:lnTo>
                      <a:pt x="76" y="639"/>
                    </a:lnTo>
                    <a:lnTo>
                      <a:pt x="75" y="657"/>
                    </a:lnTo>
                    <a:lnTo>
                      <a:pt x="74" y="672"/>
                    </a:lnTo>
                    <a:lnTo>
                      <a:pt x="74" y="678"/>
                    </a:lnTo>
                    <a:lnTo>
                      <a:pt x="74" y="681"/>
                    </a:lnTo>
                    <a:lnTo>
                      <a:pt x="97" y="681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5" name="Freeform 125"/>
              <p:cNvSpPr/>
              <p:nvPr/>
            </p:nvSpPr>
            <p:spPr>
              <a:xfrm>
                <a:off x="3664" y="3316"/>
                <a:ext cx="97" cy="680"/>
              </a:xfrm>
              <a:custGeom>
                <a:avLst/>
                <a:gdLst>
                  <a:gd name="txL" fmla="*/ 0 w 97"/>
                  <a:gd name="txT" fmla="*/ 0 h 680"/>
                  <a:gd name="txR" fmla="*/ 97 w 97"/>
                  <a:gd name="txB" fmla="*/ 680 h 680"/>
                </a:gdLst>
                <a:ahLst/>
                <a:cxnLst>
                  <a:cxn ang="0">
                    <a:pos x="0" y="677"/>
                  </a:cxn>
                  <a:cxn ang="0">
                    <a:pos x="0" y="680"/>
                  </a:cxn>
                  <a:cxn ang="0">
                    <a:pos x="1" y="626"/>
                  </a:cxn>
                  <a:cxn ang="0">
                    <a:pos x="4" y="571"/>
                  </a:cxn>
                  <a:cxn ang="0">
                    <a:pos x="6" y="520"/>
                  </a:cxn>
                  <a:cxn ang="0">
                    <a:pos x="10" y="469"/>
                  </a:cxn>
                  <a:cxn ang="0">
                    <a:pos x="16" y="420"/>
                  </a:cxn>
                  <a:cxn ang="0">
                    <a:pos x="20" y="378"/>
                  </a:cxn>
                  <a:cxn ang="0">
                    <a:pos x="24" y="342"/>
                  </a:cxn>
                  <a:cxn ang="0">
                    <a:pos x="28" y="314"/>
                  </a:cxn>
                  <a:cxn ang="0">
                    <a:pos x="29" y="296"/>
                  </a:cxn>
                  <a:cxn ang="0">
                    <a:pos x="30" y="290"/>
                  </a:cxn>
                  <a:cxn ang="0">
                    <a:pos x="37" y="251"/>
                  </a:cxn>
                  <a:cxn ang="0">
                    <a:pos x="45" y="212"/>
                  </a:cxn>
                  <a:cxn ang="0">
                    <a:pos x="54" y="172"/>
                  </a:cxn>
                  <a:cxn ang="0">
                    <a:pos x="63" y="136"/>
                  </a:cxn>
                  <a:cxn ang="0">
                    <a:pos x="71" y="100"/>
                  </a:cxn>
                  <a:cxn ang="0">
                    <a:pos x="79" y="66"/>
                  </a:cxn>
                  <a:cxn ang="0">
                    <a:pos x="87" y="39"/>
                  </a:cxn>
                  <a:cxn ang="0">
                    <a:pos x="92" y="18"/>
                  </a:cxn>
                  <a:cxn ang="0">
                    <a:pos x="96" y="3"/>
                  </a:cxn>
                  <a:cxn ang="0">
                    <a:pos x="97" y="0"/>
                  </a:cxn>
                  <a:cxn ang="0">
                    <a:pos x="79" y="72"/>
                  </a:cxn>
                  <a:cxn ang="0">
                    <a:pos x="63" y="139"/>
                  </a:cxn>
                  <a:cxn ang="0">
                    <a:pos x="51" y="199"/>
                  </a:cxn>
                  <a:cxn ang="0">
                    <a:pos x="42" y="254"/>
                  </a:cxn>
                  <a:cxn ang="0">
                    <a:pos x="35" y="302"/>
                  </a:cxn>
                  <a:cxn ang="0">
                    <a:pos x="32" y="342"/>
                  </a:cxn>
                  <a:cxn ang="0">
                    <a:pos x="28" y="372"/>
                  </a:cxn>
                  <a:cxn ang="0">
                    <a:pos x="26" y="396"/>
                  </a:cxn>
                  <a:cxn ang="0">
                    <a:pos x="26" y="408"/>
                  </a:cxn>
                  <a:cxn ang="0">
                    <a:pos x="26" y="414"/>
                  </a:cxn>
                  <a:cxn ang="0">
                    <a:pos x="24" y="466"/>
                  </a:cxn>
                  <a:cxn ang="0">
                    <a:pos x="22" y="511"/>
                  </a:cxn>
                  <a:cxn ang="0">
                    <a:pos x="21" y="550"/>
                  </a:cxn>
                  <a:cxn ang="0">
                    <a:pos x="21" y="587"/>
                  </a:cxn>
                  <a:cxn ang="0">
                    <a:pos x="21" y="614"/>
                  </a:cxn>
                  <a:cxn ang="0">
                    <a:pos x="22" y="638"/>
                  </a:cxn>
                  <a:cxn ang="0">
                    <a:pos x="22" y="656"/>
                  </a:cxn>
                  <a:cxn ang="0">
                    <a:pos x="24" y="668"/>
                  </a:cxn>
                  <a:cxn ang="0">
                    <a:pos x="25" y="677"/>
                  </a:cxn>
                  <a:cxn ang="0">
                    <a:pos x="25" y="680"/>
                  </a:cxn>
                  <a:cxn ang="0">
                    <a:pos x="0" y="680"/>
                  </a:cxn>
                  <a:cxn ang="0">
                    <a:pos x="0" y="680"/>
                  </a:cxn>
                  <a:cxn ang="0">
                    <a:pos x="0" y="677"/>
                  </a:cxn>
                </a:cxnLst>
                <a:rect l="txL" t="txT" r="txR" b="txB"/>
                <a:pathLst>
                  <a:path w="97" h="680">
                    <a:moveTo>
                      <a:pt x="0" y="677"/>
                    </a:moveTo>
                    <a:lnTo>
                      <a:pt x="0" y="680"/>
                    </a:lnTo>
                    <a:lnTo>
                      <a:pt x="1" y="626"/>
                    </a:lnTo>
                    <a:lnTo>
                      <a:pt x="4" y="571"/>
                    </a:lnTo>
                    <a:lnTo>
                      <a:pt x="6" y="520"/>
                    </a:lnTo>
                    <a:lnTo>
                      <a:pt x="10" y="469"/>
                    </a:lnTo>
                    <a:lnTo>
                      <a:pt x="16" y="420"/>
                    </a:lnTo>
                    <a:lnTo>
                      <a:pt x="20" y="378"/>
                    </a:lnTo>
                    <a:lnTo>
                      <a:pt x="24" y="342"/>
                    </a:lnTo>
                    <a:lnTo>
                      <a:pt x="28" y="314"/>
                    </a:lnTo>
                    <a:lnTo>
                      <a:pt x="29" y="296"/>
                    </a:lnTo>
                    <a:lnTo>
                      <a:pt x="30" y="290"/>
                    </a:lnTo>
                    <a:lnTo>
                      <a:pt x="37" y="251"/>
                    </a:lnTo>
                    <a:lnTo>
                      <a:pt x="45" y="212"/>
                    </a:lnTo>
                    <a:lnTo>
                      <a:pt x="54" y="172"/>
                    </a:lnTo>
                    <a:lnTo>
                      <a:pt x="63" y="136"/>
                    </a:lnTo>
                    <a:lnTo>
                      <a:pt x="71" y="100"/>
                    </a:lnTo>
                    <a:lnTo>
                      <a:pt x="79" y="66"/>
                    </a:lnTo>
                    <a:lnTo>
                      <a:pt x="87" y="39"/>
                    </a:lnTo>
                    <a:lnTo>
                      <a:pt x="92" y="18"/>
                    </a:lnTo>
                    <a:lnTo>
                      <a:pt x="96" y="3"/>
                    </a:lnTo>
                    <a:lnTo>
                      <a:pt x="97" y="0"/>
                    </a:lnTo>
                    <a:lnTo>
                      <a:pt x="79" y="72"/>
                    </a:lnTo>
                    <a:lnTo>
                      <a:pt x="63" y="139"/>
                    </a:lnTo>
                    <a:lnTo>
                      <a:pt x="51" y="199"/>
                    </a:lnTo>
                    <a:lnTo>
                      <a:pt x="42" y="254"/>
                    </a:lnTo>
                    <a:lnTo>
                      <a:pt x="35" y="302"/>
                    </a:lnTo>
                    <a:lnTo>
                      <a:pt x="32" y="342"/>
                    </a:lnTo>
                    <a:lnTo>
                      <a:pt x="28" y="372"/>
                    </a:lnTo>
                    <a:lnTo>
                      <a:pt x="26" y="396"/>
                    </a:lnTo>
                    <a:lnTo>
                      <a:pt x="26" y="408"/>
                    </a:lnTo>
                    <a:lnTo>
                      <a:pt x="26" y="414"/>
                    </a:lnTo>
                    <a:lnTo>
                      <a:pt x="24" y="466"/>
                    </a:lnTo>
                    <a:lnTo>
                      <a:pt x="22" y="511"/>
                    </a:lnTo>
                    <a:lnTo>
                      <a:pt x="21" y="550"/>
                    </a:lnTo>
                    <a:lnTo>
                      <a:pt x="21" y="587"/>
                    </a:lnTo>
                    <a:lnTo>
                      <a:pt x="21" y="614"/>
                    </a:lnTo>
                    <a:lnTo>
                      <a:pt x="22" y="638"/>
                    </a:lnTo>
                    <a:lnTo>
                      <a:pt x="22" y="656"/>
                    </a:lnTo>
                    <a:lnTo>
                      <a:pt x="24" y="668"/>
                    </a:lnTo>
                    <a:lnTo>
                      <a:pt x="25" y="677"/>
                    </a:lnTo>
                    <a:lnTo>
                      <a:pt x="25" y="680"/>
                    </a:lnTo>
                    <a:lnTo>
                      <a:pt x="0" y="680"/>
                    </a:lnTo>
                    <a:lnTo>
                      <a:pt x="0" y="677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6" name="Freeform 126"/>
              <p:cNvSpPr/>
              <p:nvPr/>
            </p:nvSpPr>
            <p:spPr>
              <a:xfrm>
                <a:off x="3664" y="3316"/>
                <a:ext cx="97" cy="680"/>
              </a:xfrm>
              <a:custGeom>
                <a:avLst/>
                <a:gdLst>
                  <a:gd name="txL" fmla="*/ 0 w 97"/>
                  <a:gd name="txT" fmla="*/ 0 h 680"/>
                  <a:gd name="txR" fmla="*/ 97 w 97"/>
                  <a:gd name="txB" fmla="*/ 680 h 680"/>
                </a:gdLst>
                <a:ahLst/>
                <a:cxnLst>
                  <a:cxn ang="0">
                    <a:pos x="0" y="677"/>
                  </a:cxn>
                  <a:cxn ang="0">
                    <a:pos x="0" y="680"/>
                  </a:cxn>
                  <a:cxn ang="0">
                    <a:pos x="1" y="626"/>
                  </a:cxn>
                  <a:cxn ang="0">
                    <a:pos x="4" y="571"/>
                  </a:cxn>
                  <a:cxn ang="0">
                    <a:pos x="6" y="520"/>
                  </a:cxn>
                  <a:cxn ang="0">
                    <a:pos x="10" y="469"/>
                  </a:cxn>
                  <a:cxn ang="0">
                    <a:pos x="16" y="420"/>
                  </a:cxn>
                  <a:cxn ang="0">
                    <a:pos x="20" y="378"/>
                  </a:cxn>
                  <a:cxn ang="0">
                    <a:pos x="24" y="342"/>
                  </a:cxn>
                  <a:cxn ang="0">
                    <a:pos x="28" y="314"/>
                  </a:cxn>
                  <a:cxn ang="0">
                    <a:pos x="29" y="296"/>
                  </a:cxn>
                  <a:cxn ang="0">
                    <a:pos x="30" y="290"/>
                  </a:cxn>
                  <a:cxn ang="0">
                    <a:pos x="37" y="251"/>
                  </a:cxn>
                  <a:cxn ang="0">
                    <a:pos x="45" y="212"/>
                  </a:cxn>
                  <a:cxn ang="0">
                    <a:pos x="54" y="172"/>
                  </a:cxn>
                  <a:cxn ang="0">
                    <a:pos x="63" y="136"/>
                  </a:cxn>
                  <a:cxn ang="0">
                    <a:pos x="71" y="100"/>
                  </a:cxn>
                  <a:cxn ang="0">
                    <a:pos x="79" y="66"/>
                  </a:cxn>
                  <a:cxn ang="0">
                    <a:pos x="87" y="39"/>
                  </a:cxn>
                  <a:cxn ang="0">
                    <a:pos x="92" y="18"/>
                  </a:cxn>
                  <a:cxn ang="0">
                    <a:pos x="96" y="3"/>
                  </a:cxn>
                  <a:cxn ang="0">
                    <a:pos x="97" y="0"/>
                  </a:cxn>
                  <a:cxn ang="0">
                    <a:pos x="79" y="72"/>
                  </a:cxn>
                  <a:cxn ang="0">
                    <a:pos x="63" y="139"/>
                  </a:cxn>
                  <a:cxn ang="0">
                    <a:pos x="51" y="199"/>
                  </a:cxn>
                  <a:cxn ang="0">
                    <a:pos x="42" y="254"/>
                  </a:cxn>
                  <a:cxn ang="0">
                    <a:pos x="35" y="302"/>
                  </a:cxn>
                  <a:cxn ang="0">
                    <a:pos x="32" y="342"/>
                  </a:cxn>
                  <a:cxn ang="0">
                    <a:pos x="28" y="372"/>
                  </a:cxn>
                  <a:cxn ang="0">
                    <a:pos x="26" y="396"/>
                  </a:cxn>
                  <a:cxn ang="0">
                    <a:pos x="26" y="408"/>
                  </a:cxn>
                  <a:cxn ang="0">
                    <a:pos x="26" y="414"/>
                  </a:cxn>
                  <a:cxn ang="0">
                    <a:pos x="24" y="466"/>
                  </a:cxn>
                  <a:cxn ang="0">
                    <a:pos x="22" y="511"/>
                  </a:cxn>
                  <a:cxn ang="0">
                    <a:pos x="21" y="550"/>
                  </a:cxn>
                  <a:cxn ang="0">
                    <a:pos x="21" y="587"/>
                  </a:cxn>
                  <a:cxn ang="0">
                    <a:pos x="21" y="614"/>
                  </a:cxn>
                  <a:cxn ang="0">
                    <a:pos x="22" y="638"/>
                  </a:cxn>
                  <a:cxn ang="0">
                    <a:pos x="22" y="656"/>
                  </a:cxn>
                  <a:cxn ang="0">
                    <a:pos x="24" y="668"/>
                  </a:cxn>
                  <a:cxn ang="0">
                    <a:pos x="25" y="677"/>
                  </a:cxn>
                  <a:cxn ang="0">
                    <a:pos x="25" y="680"/>
                  </a:cxn>
                  <a:cxn ang="0">
                    <a:pos x="0" y="680"/>
                  </a:cxn>
                  <a:cxn ang="0">
                    <a:pos x="0" y="680"/>
                  </a:cxn>
                </a:cxnLst>
                <a:rect l="txL" t="txT" r="txR" b="txB"/>
                <a:pathLst>
                  <a:path w="97" h="680">
                    <a:moveTo>
                      <a:pt x="0" y="677"/>
                    </a:moveTo>
                    <a:lnTo>
                      <a:pt x="0" y="680"/>
                    </a:lnTo>
                    <a:lnTo>
                      <a:pt x="1" y="626"/>
                    </a:lnTo>
                    <a:lnTo>
                      <a:pt x="4" y="571"/>
                    </a:lnTo>
                    <a:lnTo>
                      <a:pt x="6" y="520"/>
                    </a:lnTo>
                    <a:lnTo>
                      <a:pt x="10" y="469"/>
                    </a:lnTo>
                    <a:lnTo>
                      <a:pt x="16" y="420"/>
                    </a:lnTo>
                    <a:lnTo>
                      <a:pt x="20" y="378"/>
                    </a:lnTo>
                    <a:lnTo>
                      <a:pt x="24" y="342"/>
                    </a:lnTo>
                    <a:lnTo>
                      <a:pt x="28" y="314"/>
                    </a:lnTo>
                    <a:lnTo>
                      <a:pt x="29" y="296"/>
                    </a:lnTo>
                    <a:lnTo>
                      <a:pt x="30" y="290"/>
                    </a:lnTo>
                    <a:lnTo>
                      <a:pt x="37" y="251"/>
                    </a:lnTo>
                    <a:lnTo>
                      <a:pt x="45" y="212"/>
                    </a:lnTo>
                    <a:lnTo>
                      <a:pt x="54" y="172"/>
                    </a:lnTo>
                    <a:lnTo>
                      <a:pt x="63" y="136"/>
                    </a:lnTo>
                    <a:lnTo>
                      <a:pt x="71" y="100"/>
                    </a:lnTo>
                    <a:lnTo>
                      <a:pt x="79" y="66"/>
                    </a:lnTo>
                    <a:lnTo>
                      <a:pt x="87" y="39"/>
                    </a:lnTo>
                    <a:lnTo>
                      <a:pt x="92" y="18"/>
                    </a:lnTo>
                    <a:lnTo>
                      <a:pt x="96" y="3"/>
                    </a:lnTo>
                    <a:lnTo>
                      <a:pt x="97" y="0"/>
                    </a:lnTo>
                    <a:lnTo>
                      <a:pt x="79" y="72"/>
                    </a:lnTo>
                    <a:lnTo>
                      <a:pt x="63" y="139"/>
                    </a:lnTo>
                    <a:lnTo>
                      <a:pt x="51" y="199"/>
                    </a:lnTo>
                    <a:lnTo>
                      <a:pt x="42" y="254"/>
                    </a:lnTo>
                    <a:lnTo>
                      <a:pt x="35" y="302"/>
                    </a:lnTo>
                    <a:lnTo>
                      <a:pt x="32" y="342"/>
                    </a:lnTo>
                    <a:lnTo>
                      <a:pt x="28" y="372"/>
                    </a:lnTo>
                    <a:lnTo>
                      <a:pt x="26" y="396"/>
                    </a:lnTo>
                    <a:lnTo>
                      <a:pt x="26" y="408"/>
                    </a:lnTo>
                    <a:lnTo>
                      <a:pt x="26" y="414"/>
                    </a:lnTo>
                    <a:lnTo>
                      <a:pt x="24" y="466"/>
                    </a:lnTo>
                    <a:lnTo>
                      <a:pt x="22" y="511"/>
                    </a:lnTo>
                    <a:lnTo>
                      <a:pt x="21" y="550"/>
                    </a:lnTo>
                    <a:lnTo>
                      <a:pt x="21" y="587"/>
                    </a:lnTo>
                    <a:lnTo>
                      <a:pt x="21" y="614"/>
                    </a:lnTo>
                    <a:lnTo>
                      <a:pt x="22" y="638"/>
                    </a:lnTo>
                    <a:lnTo>
                      <a:pt x="22" y="656"/>
                    </a:lnTo>
                    <a:lnTo>
                      <a:pt x="24" y="668"/>
                    </a:lnTo>
                    <a:lnTo>
                      <a:pt x="25" y="677"/>
                    </a:lnTo>
                    <a:lnTo>
                      <a:pt x="25" y="680"/>
                    </a:lnTo>
                    <a:lnTo>
                      <a:pt x="0" y="680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7" name="Freeform 127"/>
              <p:cNvSpPr/>
              <p:nvPr/>
            </p:nvSpPr>
            <p:spPr>
              <a:xfrm>
                <a:off x="1826" y="2741"/>
                <a:ext cx="123" cy="542"/>
              </a:xfrm>
              <a:custGeom>
                <a:avLst/>
                <a:gdLst>
                  <a:gd name="txL" fmla="*/ 0 w 123"/>
                  <a:gd name="txT" fmla="*/ 0 h 542"/>
                  <a:gd name="txR" fmla="*/ 123 w 123"/>
                  <a:gd name="txB" fmla="*/ 542 h 542"/>
                </a:gdLst>
                <a:ahLst/>
                <a:cxnLst>
                  <a:cxn ang="0">
                    <a:pos x="123" y="218"/>
                  </a:cxn>
                  <a:cxn ang="0">
                    <a:pos x="123" y="269"/>
                  </a:cxn>
                  <a:cxn ang="0">
                    <a:pos x="120" y="321"/>
                  </a:cxn>
                  <a:cxn ang="0">
                    <a:pos x="116" y="366"/>
                  </a:cxn>
                  <a:cxn ang="0">
                    <a:pos x="112" y="408"/>
                  </a:cxn>
                  <a:cxn ang="0">
                    <a:pos x="106" y="448"/>
                  </a:cxn>
                  <a:cxn ang="0">
                    <a:pos x="99" y="478"/>
                  </a:cxn>
                  <a:cxn ang="0">
                    <a:pos x="91" y="505"/>
                  </a:cxn>
                  <a:cxn ang="0">
                    <a:pos x="82" y="526"/>
                  </a:cxn>
                  <a:cxn ang="0">
                    <a:pos x="73" y="539"/>
                  </a:cxn>
                  <a:cxn ang="0">
                    <a:pos x="62" y="542"/>
                  </a:cxn>
                  <a:cxn ang="0">
                    <a:pos x="53" y="539"/>
                  </a:cxn>
                  <a:cxn ang="0">
                    <a:pos x="42" y="526"/>
                  </a:cxn>
                  <a:cxn ang="0">
                    <a:pos x="35" y="505"/>
                  </a:cxn>
                  <a:cxn ang="0">
                    <a:pos x="25" y="478"/>
                  </a:cxn>
                  <a:cxn ang="0">
                    <a:pos x="19" y="448"/>
                  </a:cxn>
                  <a:cxn ang="0">
                    <a:pos x="12" y="408"/>
                  </a:cxn>
                  <a:cxn ang="0">
                    <a:pos x="7" y="366"/>
                  </a:cxn>
                  <a:cxn ang="0">
                    <a:pos x="4" y="321"/>
                  </a:cxn>
                  <a:cxn ang="0">
                    <a:pos x="2" y="269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35" y="212"/>
                  </a:cxn>
                  <a:cxn ang="0">
                    <a:pos x="60" y="0"/>
                  </a:cxn>
                  <a:cxn ang="0">
                    <a:pos x="83" y="206"/>
                  </a:cxn>
                  <a:cxn ang="0">
                    <a:pos x="123" y="0"/>
                  </a:cxn>
                  <a:cxn ang="0">
                    <a:pos x="123" y="218"/>
                  </a:cxn>
                  <a:cxn ang="0">
                    <a:pos x="123" y="218"/>
                  </a:cxn>
                </a:cxnLst>
                <a:rect l="txL" t="txT" r="txR" b="txB"/>
                <a:pathLst>
                  <a:path w="123" h="542">
                    <a:moveTo>
                      <a:pt x="123" y="218"/>
                    </a:moveTo>
                    <a:lnTo>
                      <a:pt x="123" y="269"/>
                    </a:lnTo>
                    <a:lnTo>
                      <a:pt x="120" y="321"/>
                    </a:lnTo>
                    <a:lnTo>
                      <a:pt x="116" y="366"/>
                    </a:lnTo>
                    <a:lnTo>
                      <a:pt x="112" y="408"/>
                    </a:lnTo>
                    <a:lnTo>
                      <a:pt x="106" y="448"/>
                    </a:lnTo>
                    <a:lnTo>
                      <a:pt x="99" y="478"/>
                    </a:lnTo>
                    <a:lnTo>
                      <a:pt x="91" y="505"/>
                    </a:lnTo>
                    <a:lnTo>
                      <a:pt x="82" y="526"/>
                    </a:lnTo>
                    <a:lnTo>
                      <a:pt x="73" y="539"/>
                    </a:lnTo>
                    <a:lnTo>
                      <a:pt x="62" y="542"/>
                    </a:lnTo>
                    <a:lnTo>
                      <a:pt x="53" y="539"/>
                    </a:lnTo>
                    <a:lnTo>
                      <a:pt x="42" y="526"/>
                    </a:lnTo>
                    <a:lnTo>
                      <a:pt x="35" y="505"/>
                    </a:lnTo>
                    <a:lnTo>
                      <a:pt x="25" y="478"/>
                    </a:lnTo>
                    <a:lnTo>
                      <a:pt x="19" y="448"/>
                    </a:lnTo>
                    <a:lnTo>
                      <a:pt x="12" y="408"/>
                    </a:lnTo>
                    <a:lnTo>
                      <a:pt x="7" y="366"/>
                    </a:lnTo>
                    <a:lnTo>
                      <a:pt x="4" y="321"/>
                    </a:lnTo>
                    <a:lnTo>
                      <a:pt x="2" y="269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35" y="212"/>
                    </a:lnTo>
                    <a:lnTo>
                      <a:pt x="60" y="0"/>
                    </a:lnTo>
                    <a:lnTo>
                      <a:pt x="83" y="206"/>
                    </a:lnTo>
                    <a:lnTo>
                      <a:pt x="123" y="0"/>
                    </a:lnTo>
                    <a:lnTo>
                      <a:pt x="123" y="218"/>
                    </a:lnTo>
                    <a:close/>
                  </a:path>
                </a:pathLst>
              </a:custGeom>
              <a:solidFill>
                <a:srgbClr val="BF59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8" name="Freeform 128"/>
              <p:cNvSpPr/>
              <p:nvPr/>
            </p:nvSpPr>
            <p:spPr>
              <a:xfrm>
                <a:off x="1826" y="2741"/>
                <a:ext cx="123" cy="542"/>
              </a:xfrm>
              <a:custGeom>
                <a:avLst/>
                <a:gdLst>
                  <a:gd name="txL" fmla="*/ 0 w 123"/>
                  <a:gd name="txT" fmla="*/ 0 h 542"/>
                  <a:gd name="txR" fmla="*/ 123 w 123"/>
                  <a:gd name="txB" fmla="*/ 542 h 542"/>
                </a:gdLst>
                <a:ahLst/>
                <a:cxnLst>
                  <a:cxn ang="0">
                    <a:pos x="123" y="218"/>
                  </a:cxn>
                  <a:cxn ang="0">
                    <a:pos x="123" y="269"/>
                  </a:cxn>
                  <a:cxn ang="0">
                    <a:pos x="120" y="321"/>
                  </a:cxn>
                  <a:cxn ang="0">
                    <a:pos x="116" y="366"/>
                  </a:cxn>
                  <a:cxn ang="0">
                    <a:pos x="112" y="408"/>
                  </a:cxn>
                  <a:cxn ang="0">
                    <a:pos x="106" y="448"/>
                  </a:cxn>
                  <a:cxn ang="0">
                    <a:pos x="99" y="478"/>
                  </a:cxn>
                  <a:cxn ang="0">
                    <a:pos x="91" y="505"/>
                  </a:cxn>
                  <a:cxn ang="0">
                    <a:pos x="82" y="526"/>
                  </a:cxn>
                  <a:cxn ang="0">
                    <a:pos x="73" y="539"/>
                  </a:cxn>
                  <a:cxn ang="0">
                    <a:pos x="62" y="542"/>
                  </a:cxn>
                  <a:cxn ang="0">
                    <a:pos x="53" y="539"/>
                  </a:cxn>
                  <a:cxn ang="0">
                    <a:pos x="42" y="526"/>
                  </a:cxn>
                  <a:cxn ang="0">
                    <a:pos x="35" y="505"/>
                  </a:cxn>
                  <a:cxn ang="0">
                    <a:pos x="25" y="478"/>
                  </a:cxn>
                  <a:cxn ang="0">
                    <a:pos x="19" y="448"/>
                  </a:cxn>
                  <a:cxn ang="0">
                    <a:pos x="12" y="408"/>
                  </a:cxn>
                  <a:cxn ang="0">
                    <a:pos x="7" y="366"/>
                  </a:cxn>
                  <a:cxn ang="0">
                    <a:pos x="4" y="321"/>
                  </a:cxn>
                  <a:cxn ang="0">
                    <a:pos x="2" y="269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35" y="212"/>
                  </a:cxn>
                  <a:cxn ang="0">
                    <a:pos x="60" y="0"/>
                  </a:cxn>
                  <a:cxn ang="0">
                    <a:pos x="83" y="206"/>
                  </a:cxn>
                  <a:cxn ang="0">
                    <a:pos x="123" y="0"/>
                  </a:cxn>
                  <a:cxn ang="0">
                    <a:pos x="123" y="218"/>
                  </a:cxn>
                  <a:cxn ang="0">
                    <a:pos x="123" y="218"/>
                  </a:cxn>
                </a:cxnLst>
                <a:rect l="txL" t="txT" r="txR" b="txB"/>
                <a:pathLst>
                  <a:path w="123" h="542">
                    <a:moveTo>
                      <a:pt x="123" y="218"/>
                    </a:moveTo>
                    <a:lnTo>
                      <a:pt x="123" y="269"/>
                    </a:lnTo>
                    <a:lnTo>
                      <a:pt x="120" y="321"/>
                    </a:lnTo>
                    <a:lnTo>
                      <a:pt x="116" y="366"/>
                    </a:lnTo>
                    <a:lnTo>
                      <a:pt x="112" y="408"/>
                    </a:lnTo>
                    <a:lnTo>
                      <a:pt x="106" y="448"/>
                    </a:lnTo>
                    <a:lnTo>
                      <a:pt x="99" y="478"/>
                    </a:lnTo>
                    <a:lnTo>
                      <a:pt x="91" y="505"/>
                    </a:lnTo>
                    <a:lnTo>
                      <a:pt x="82" y="526"/>
                    </a:lnTo>
                    <a:lnTo>
                      <a:pt x="73" y="539"/>
                    </a:lnTo>
                    <a:lnTo>
                      <a:pt x="62" y="542"/>
                    </a:lnTo>
                    <a:lnTo>
                      <a:pt x="53" y="539"/>
                    </a:lnTo>
                    <a:lnTo>
                      <a:pt x="42" y="526"/>
                    </a:lnTo>
                    <a:lnTo>
                      <a:pt x="35" y="505"/>
                    </a:lnTo>
                    <a:lnTo>
                      <a:pt x="25" y="478"/>
                    </a:lnTo>
                    <a:lnTo>
                      <a:pt x="19" y="448"/>
                    </a:lnTo>
                    <a:lnTo>
                      <a:pt x="12" y="408"/>
                    </a:lnTo>
                    <a:lnTo>
                      <a:pt x="7" y="366"/>
                    </a:lnTo>
                    <a:lnTo>
                      <a:pt x="4" y="321"/>
                    </a:lnTo>
                    <a:lnTo>
                      <a:pt x="2" y="269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35" y="212"/>
                    </a:lnTo>
                    <a:lnTo>
                      <a:pt x="60" y="0"/>
                    </a:lnTo>
                    <a:lnTo>
                      <a:pt x="83" y="206"/>
                    </a:lnTo>
                    <a:lnTo>
                      <a:pt x="123" y="0"/>
                    </a:lnTo>
                    <a:lnTo>
                      <a:pt x="123" y="218"/>
                    </a:lnTo>
                  </a:path>
                </a:pathLst>
              </a:custGeom>
              <a:noFill/>
              <a:ln w="12700" cap="flat" cmpd="sng">
                <a:solidFill>
                  <a:srgbClr val="BF59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39" name="Freeform 129"/>
              <p:cNvSpPr/>
              <p:nvPr/>
            </p:nvSpPr>
            <p:spPr>
              <a:xfrm>
                <a:off x="1796" y="2759"/>
                <a:ext cx="189" cy="542"/>
              </a:xfrm>
              <a:custGeom>
                <a:avLst/>
                <a:gdLst>
                  <a:gd name="txL" fmla="*/ 0 w 189"/>
                  <a:gd name="txT" fmla="*/ 0 h 542"/>
                  <a:gd name="txR" fmla="*/ 189 w 189"/>
                  <a:gd name="txB" fmla="*/ 542 h 542"/>
                </a:gdLst>
                <a:ahLst/>
                <a:cxnLst>
                  <a:cxn ang="0">
                    <a:pos x="187" y="218"/>
                  </a:cxn>
                  <a:cxn ang="0">
                    <a:pos x="187" y="272"/>
                  </a:cxn>
                  <a:cxn ang="0">
                    <a:pos x="183" y="321"/>
                  </a:cxn>
                  <a:cxn ang="0">
                    <a:pos x="178" y="366"/>
                  </a:cxn>
                  <a:cxn ang="0">
                    <a:pos x="170" y="409"/>
                  </a:cxn>
                  <a:cxn ang="0">
                    <a:pos x="161" y="448"/>
                  </a:cxn>
                  <a:cxn ang="0">
                    <a:pos x="150" y="481"/>
                  </a:cxn>
                  <a:cxn ang="0">
                    <a:pos x="138" y="505"/>
                  </a:cxn>
                  <a:cxn ang="0">
                    <a:pos x="125" y="527"/>
                  </a:cxn>
                  <a:cxn ang="0">
                    <a:pos x="111" y="539"/>
                  </a:cxn>
                  <a:cxn ang="0">
                    <a:pos x="95" y="542"/>
                  </a:cxn>
                  <a:cxn ang="0">
                    <a:pos x="79" y="539"/>
                  </a:cxn>
                  <a:cxn ang="0">
                    <a:pos x="65" y="527"/>
                  </a:cxn>
                  <a:cxn ang="0">
                    <a:pos x="51" y="505"/>
                  </a:cxn>
                  <a:cxn ang="0">
                    <a:pos x="38" y="481"/>
                  </a:cxn>
                  <a:cxn ang="0">
                    <a:pos x="28" y="448"/>
                  </a:cxn>
                  <a:cxn ang="0">
                    <a:pos x="17" y="409"/>
                  </a:cxn>
                  <a:cxn ang="0">
                    <a:pos x="10" y="366"/>
                  </a:cxn>
                  <a:cxn ang="0">
                    <a:pos x="4" y="321"/>
                  </a:cxn>
                  <a:cxn ang="0">
                    <a:pos x="0" y="272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53" y="212"/>
                  </a:cxn>
                  <a:cxn ang="0">
                    <a:pos x="91" y="0"/>
                  </a:cxn>
                  <a:cxn ang="0">
                    <a:pos x="127" y="206"/>
                  </a:cxn>
                  <a:cxn ang="0">
                    <a:pos x="189" y="0"/>
                  </a:cxn>
                  <a:cxn ang="0">
                    <a:pos x="189" y="218"/>
                  </a:cxn>
                  <a:cxn ang="0">
                    <a:pos x="189" y="218"/>
                  </a:cxn>
                  <a:cxn ang="0">
                    <a:pos x="187" y="218"/>
                  </a:cxn>
                </a:cxnLst>
                <a:rect l="txL" t="txT" r="txR" b="txB"/>
                <a:pathLst>
                  <a:path w="189" h="542">
                    <a:moveTo>
                      <a:pt x="187" y="218"/>
                    </a:moveTo>
                    <a:lnTo>
                      <a:pt x="187" y="272"/>
                    </a:lnTo>
                    <a:lnTo>
                      <a:pt x="183" y="321"/>
                    </a:lnTo>
                    <a:lnTo>
                      <a:pt x="178" y="366"/>
                    </a:lnTo>
                    <a:lnTo>
                      <a:pt x="170" y="409"/>
                    </a:lnTo>
                    <a:lnTo>
                      <a:pt x="161" y="448"/>
                    </a:lnTo>
                    <a:lnTo>
                      <a:pt x="150" y="481"/>
                    </a:lnTo>
                    <a:lnTo>
                      <a:pt x="138" y="505"/>
                    </a:lnTo>
                    <a:lnTo>
                      <a:pt x="125" y="527"/>
                    </a:lnTo>
                    <a:lnTo>
                      <a:pt x="111" y="539"/>
                    </a:lnTo>
                    <a:lnTo>
                      <a:pt x="95" y="542"/>
                    </a:lnTo>
                    <a:lnTo>
                      <a:pt x="79" y="539"/>
                    </a:lnTo>
                    <a:lnTo>
                      <a:pt x="65" y="527"/>
                    </a:lnTo>
                    <a:lnTo>
                      <a:pt x="51" y="505"/>
                    </a:lnTo>
                    <a:lnTo>
                      <a:pt x="38" y="481"/>
                    </a:lnTo>
                    <a:lnTo>
                      <a:pt x="28" y="448"/>
                    </a:lnTo>
                    <a:lnTo>
                      <a:pt x="17" y="409"/>
                    </a:lnTo>
                    <a:lnTo>
                      <a:pt x="10" y="366"/>
                    </a:lnTo>
                    <a:lnTo>
                      <a:pt x="4" y="321"/>
                    </a:lnTo>
                    <a:lnTo>
                      <a:pt x="0" y="272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53" y="212"/>
                    </a:lnTo>
                    <a:lnTo>
                      <a:pt x="91" y="0"/>
                    </a:lnTo>
                    <a:lnTo>
                      <a:pt x="127" y="206"/>
                    </a:lnTo>
                    <a:lnTo>
                      <a:pt x="189" y="0"/>
                    </a:lnTo>
                    <a:lnTo>
                      <a:pt x="189" y="218"/>
                    </a:lnTo>
                    <a:lnTo>
                      <a:pt x="187" y="218"/>
                    </a:lnTo>
                    <a:close/>
                  </a:path>
                </a:pathLst>
              </a:custGeom>
              <a:solidFill>
                <a:srgbClr val="A600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0" name="Freeform 130"/>
              <p:cNvSpPr/>
              <p:nvPr/>
            </p:nvSpPr>
            <p:spPr>
              <a:xfrm>
                <a:off x="1796" y="2759"/>
                <a:ext cx="189" cy="542"/>
              </a:xfrm>
              <a:custGeom>
                <a:avLst/>
                <a:gdLst>
                  <a:gd name="txL" fmla="*/ 0 w 189"/>
                  <a:gd name="txT" fmla="*/ 0 h 542"/>
                  <a:gd name="txR" fmla="*/ 189 w 189"/>
                  <a:gd name="txB" fmla="*/ 542 h 542"/>
                </a:gdLst>
                <a:ahLst/>
                <a:cxnLst>
                  <a:cxn ang="0">
                    <a:pos x="187" y="218"/>
                  </a:cxn>
                  <a:cxn ang="0">
                    <a:pos x="187" y="272"/>
                  </a:cxn>
                  <a:cxn ang="0">
                    <a:pos x="183" y="321"/>
                  </a:cxn>
                  <a:cxn ang="0">
                    <a:pos x="178" y="366"/>
                  </a:cxn>
                  <a:cxn ang="0">
                    <a:pos x="170" y="409"/>
                  </a:cxn>
                  <a:cxn ang="0">
                    <a:pos x="161" y="448"/>
                  </a:cxn>
                  <a:cxn ang="0">
                    <a:pos x="150" y="481"/>
                  </a:cxn>
                  <a:cxn ang="0">
                    <a:pos x="138" y="505"/>
                  </a:cxn>
                  <a:cxn ang="0">
                    <a:pos x="125" y="527"/>
                  </a:cxn>
                  <a:cxn ang="0">
                    <a:pos x="111" y="539"/>
                  </a:cxn>
                  <a:cxn ang="0">
                    <a:pos x="95" y="542"/>
                  </a:cxn>
                  <a:cxn ang="0">
                    <a:pos x="79" y="539"/>
                  </a:cxn>
                  <a:cxn ang="0">
                    <a:pos x="65" y="527"/>
                  </a:cxn>
                  <a:cxn ang="0">
                    <a:pos x="51" y="505"/>
                  </a:cxn>
                  <a:cxn ang="0">
                    <a:pos x="38" y="481"/>
                  </a:cxn>
                  <a:cxn ang="0">
                    <a:pos x="28" y="448"/>
                  </a:cxn>
                  <a:cxn ang="0">
                    <a:pos x="17" y="409"/>
                  </a:cxn>
                  <a:cxn ang="0">
                    <a:pos x="10" y="366"/>
                  </a:cxn>
                  <a:cxn ang="0">
                    <a:pos x="4" y="321"/>
                  </a:cxn>
                  <a:cxn ang="0">
                    <a:pos x="0" y="272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53" y="212"/>
                  </a:cxn>
                  <a:cxn ang="0">
                    <a:pos x="91" y="0"/>
                  </a:cxn>
                  <a:cxn ang="0">
                    <a:pos x="127" y="206"/>
                  </a:cxn>
                  <a:cxn ang="0">
                    <a:pos x="189" y="0"/>
                  </a:cxn>
                  <a:cxn ang="0">
                    <a:pos x="189" y="218"/>
                  </a:cxn>
                  <a:cxn ang="0">
                    <a:pos x="189" y="218"/>
                  </a:cxn>
                </a:cxnLst>
                <a:rect l="txL" t="txT" r="txR" b="txB"/>
                <a:pathLst>
                  <a:path w="189" h="542">
                    <a:moveTo>
                      <a:pt x="187" y="218"/>
                    </a:moveTo>
                    <a:lnTo>
                      <a:pt x="187" y="272"/>
                    </a:lnTo>
                    <a:lnTo>
                      <a:pt x="183" y="321"/>
                    </a:lnTo>
                    <a:lnTo>
                      <a:pt x="178" y="366"/>
                    </a:lnTo>
                    <a:lnTo>
                      <a:pt x="170" y="409"/>
                    </a:lnTo>
                    <a:lnTo>
                      <a:pt x="161" y="448"/>
                    </a:lnTo>
                    <a:lnTo>
                      <a:pt x="150" y="481"/>
                    </a:lnTo>
                    <a:lnTo>
                      <a:pt x="138" y="505"/>
                    </a:lnTo>
                    <a:lnTo>
                      <a:pt x="125" y="527"/>
                    </a:lnTo>
                    <a:lnTo>
                      <a:pt x="111" y="539"/>
                    </a:lnTo>
                    <a:lnTo>
                      <a:pt x="95" y="542"/>
                    </a:lnTo>
                    <a:lnTo>
                      <a:pt x="79" y="539"/>
                    </a:lnTo>
                    <a:lnTo>
                      <a:pt x="65" y="527"/>
                    </a:lnTo>
                    <a:lnTo>
                      <a:pt x="51" y="505"/>
                    </a:lnTo>
                    <a:lnTo>
                      <a:pt x="38" y="481"/>
                    </a:lnTo>
                    <a:lnTo>
                      <a:pt x="28" y="448"/>
                    </a:lnTo>
                    <a:lnTo>
                      <a:pt x="17" y="409"/>
                    </a:lnTo>
                    <a:lnTo>
                      <a:pt x="10" y="366"/>
                    </a:lnTo>
                    <a:lnTo>
                      <a:pt x="4" y="321"/>
                    </a:lnTo>
                    <a:lnTo>
                      <a:pt x="0" y="272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53" y="212"/>
                    </a:lnTo>
                    <a:lnTo>
                      <a:pt x="91" y="0"/>
                    </a:lnTo>
                    <a:lnTo>
                      <a:pt x="127" y="206"/>
                    </a:lnTo>
                    <a:lnTo>
                      <a:pt x="189" y="0"/>
                    </a:lnTo>
                    <a:lnTo>
                      <a:pt x="189" y="218"/>
                    </a:lnTo>
                  </a:path>
                </a:pathLst>
              </a:custGeom>
              <a:noFill/>
              <a:ln w="12700" cap="flat" cmpd="sng">
                <a:solidFill>
                  <a:srgbClr val="A600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1" name="Freeform 131"/>
              <p:cNvSpPr/>
              <p:nvPr/>
            </p:nvSpPr>
            <p:spPr>
              <a:xfrm>
                <a:off x="4968" y="2911"/>
                <a:ext cx="275" cy="1037"/>
              </a:xfrm>
              <a:custGeom>
                <a:avLst/>
                <a:gdLst>
                  <a:gd name="txL" fmla="*/ 0 w 275"/>
                  <a:gd name="txT" fmla="*/ 0 h 1037"/>
                  <a:gd name="txR" fmla="*/ 275 w 275"/>
                  <a:gd name="txB" fmla="*/ 1037 h 1037"/>
                </a:gdLst>
                <a:ahLst/>
                <a:cxnLst>
                  <a:cxn ang="0">
                    <a:pos x="33" y="1034"/>
                  </a:cxn>
                  <a:cxn ang="0">
                    <a:pos x="31" y="898"/>
                  </a:cxn>
                  <a:cxn ang="0">
                    <a:pos x="35" y="759"/>
                  </a:cxn>
                  <a:cxn ang="0">
                    <a:pos x="43" y="623"/>
                  </a:cxn>
                  <a:cxn ang="0">
                    <a:pos x="57" y="490"/>
                  </a:cxn>
                  <a:cxn ang="0">
                    <a:pos x="77" y="365"/>
                  </a:cxn>
                  <a:cxn ang="0">
                    <a:pos x="103" y="254"/>
                  </a:cxn>
                  <a:cxn ang="0">
                    <a:pos x="135" y="157"/>
                  </a:cxn>
                  <a:cxn ang="0">
                    <a:pos x="173" y="81"/>
                  </a:cxn>
                  <a:cxn ang="0">
                    <a:pos x="219" y="30"/>
                  </a:cxn>
                  <a:cxn ang="0">
                    <a:pos x="271" y="3"/>
                  </a:cxn>
                  <a:cxn ang="0">
                    <a:pos x="275" y="0"/>
                  </a:cxn>
                  <a:cxn ang="0">
                    <a:pos x="222" y="18"/>
                  </a:cxn>
                  <a:cxn ang="0">
                    <a:pos x="175" y="66"/>
                  </a:cxn>
                  <a:cxn ang="0">
                    <a:pos x="134" y="139"/>
                  </a:cxn>
                  <a:cxn ang="0">
                    <a:pos x="98" y="235"/>
                  </a:cxn>
                  <a:cxn ang="0">
                    <a:pos x="68" y="347"/>
                  </a:cxn>
                  <a:cxn ang="0">
                    <a:pos x="44" y="477"/>
                  </a:cxn>
                  <a:cxn ang="0">
                    <a:pos x="24" y="614"/>
                  </a:cxn>
                  <a:cxn ang="0">
                    <a:pos x="11" y="756"/>
                  </a:cxn>
                  <a:cxn ang="0">
                    <a:pos x="3" y="898"/>
                  </a:cxn>
                  <a:cxn ang="0">
                    <a:pos x="0" y="1037"/>
                  </a:cxn>
                  <a:cxn ang="0">
                    <a:pos x="33" y="1037"/>
                  </a:cxn>
                  <a:cxn ang="0">
                    <a:pos x="33" y="1037"/>
                  </a:cxn>
                  <a:cxn ang="0">
                    <a:pos x="33" y="1034"/>
                  </a:cxn>
                </a:cxnLst>
                <a:rect l="txL" t="txT" r="txR" b="txB"/>
                <a:pathLst>
                  <a:path w="275" h="1037">
                    <a:moveTo>
                      <a:pt x="33" y="1034"/>
                    </a:moveTo>
                    <a:lnTo>
                      <a:pt x="31" y="898"/>
                    </a:lnTo>
                    <a:lnTo>
                      <a:pt x="35" y="759"/>
                    </a:lnTo>
                    <a:lnTo>
                      <a:pt x="43" y="623"/>
                    </a:lnTo>
                    <a:lnTo>
                      <a:pt x="57" y="490"/>
                    </a:lnTo>
                    <a:lnTo>
                      <a:pt x="77" y="365"/>
                    </a:lnTo>
                    <a:lnTo>
                      <a:pt x="103" y="254"/>
                    </a:lnTo>
                    <a:lnTo>
                      <a:pt x="135" y="157"/>
                    </a:lnTo>
                    <a:lnTo>
                      <a:pt x="173" y="81"/>
                    </a:lnTo>
                    <a:lnTo>
                      <a:pt x="219" y="30"/>
                    </a:lnTo>
                    <a:lnTo>
                      <a:pt x="271" y="3"/>
                    </a:lnTo>
                    <a:lnTo>
                      <a:pt x="275" y="0"/>
                    </a:lnTo>
                    <a:lnTo>
                      <a:pt x="222" y="18"/>
                    </a:lnTo>
                    <a:lnTo>
                      <a:pt x="175" y="66"/>
                    </a:lnTo>
                    <a:lnTo>
                      <a:pt x="134" y="139"/>
                    </a:lnTo>
                    <a:lnTo>
                      <a:pt x="98" y="235"/>
                    </a:lnTo>
                    <a:lnTo>
                      <a:pt x="68" y="347"/>
                    </a:lnTo>
                    <a:lnTo>
                      <a:pt x="44" y="477"/>
                    </a:lnTo>
                    <a:lnTo>
                      <a:pt x="24" y="614"/>
                    </a:lnTo>
                    <a:lnTo>
                      <a:pt x="11" y="756"/>
                    </a:lnTo>
                    <a:lnTo>
                      <a:pt x="3" y="898"/>
                    </a:lnTo>
                    <a:lnTo>
                      <a:pt x="0" y="1037"/>
                    </a:lnTo>
                    <a:lnTo>
                      <a:pt x="33" y="1037"/>
                    </a:lnTo>
                    <a:lnTo>
                      <a:pt x="33" y="1034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2" name="Freeform 132"/>
              <p:cNvSpPr/>
              <p:nvPr/>
            </p:nvSpPr>
            <p:spPr>
              <a:xfrm>
                <a:off x="4968" y="2911"/>
                <a:ext cx="275" cy="1037"/>
              </a:xfrm>
              <a:custGeom>
                <a:avLst/>
                <a:gdLst>
                  <a:gd name="txL" fmla="*/ 0 w 275"/>
                  <a:gd name="txT" fmla="*/ 0 h 1037"/>
                  <a:gd name="txR" fmla="*/ 275 w 275"/>
                  <a:gd name="txB" fmla="*/ 1037 h 1037"/>
                </a:gdLst>
                <a:ahLst/>
                <a:cxnLst>
                  <a:cxn ang="0">
                    <a:pos x="33" y="1034"/>
                  </a:cxn>
                  <a:cxn ang="0">
                    <a:pos x="31" y="898"/>
                  </a:cxn>
                  <a:cxn ang="0">
                    <a:pos x="35" y="759"/>
                  </a:cxn>
                  <a:cxn ang="0">
                    <a:pos x="43" y="623"/>
                  </a:cxn>
                  <a:cxn ang="0">
                    <a:pos x="57" y="490"/>
                  </a:cxn>
                  <a:cxn ang="0">
                    <a:pos x="77" y="365"/>
                  </a:cxn>
                  <a:cxn ang="0">
                    <a:pos x="103" y="254"/>
                  </a:cxn>
                  <a:cxn ang="0">
                    <a:pos x="135" y="157"/>
                  </a:cxn>
                  <a:cxn ang="0">
                    <a:pos x="173" y="81"/>
                  </a:cxn>
                  <a:cxn ang="0">
                    <a:pos x="219" y="30"/>
                  </a:cxn>
                  <a:cxn ang="0">
                    <a:pos x="271" y="3"/>
                  </a:cxn>
                  <a:cxn ang="0">
                    <a:pos x="275" y="0"/>
                  </a:cxn>
                  <a:cxn ang="0">
                    <a:pos x="222" y="18"/>
                  </a:cxn>
                  <a:cxn ang="0">
                    <a:pos x="175" y="66"/>
                  </a:cxn>
                  <a:cxn ang="0">
                    <a:pos x="134" y="139"/>
                  </a:cxn>
                  <a:cxn ang="0">
                    <a:pos x="98" y="235"/>
                  </a:cxn>
                  <a:cxn ang="0">
                    <a:pos x="68" y="347"/>
                  </a:cxn>
                  <a:cxn ang="0">
                    <a:pos x="44" y="477"/>
                  </a:cxn>
                  <a:cxn ang="0">
                    <a:pos x="24" y="614"/>
                  </a:cxn>
                  <a:cxn ang="0">
                    <a:pos x="11" y="756"/>
                  </a:cxn>
                  <a:cxn ang="0">
                    <a:pos x="3" y="898"/>
                  </a:cxn>
                  <a:cxn ang="0">
                    <a:pos x="0" y="1037"/>
                  </a:cxn>
                  <a:cxn ang="0">
                    <a:pos x="33" y="1037"/>
                  </a:cxn>
                  <a:cxn ang="0">
                    <a:pos x="33" y="1037"/>
                  </a:cxn>
                </a:cxnLst>
                <a:rect l="txL" t="txT" r="txR" b="txB"/>
                <a:pathLst>
                  <a:path w="275" h="1037">
                    <a:moveTo>
                      <a:pt x="33" y="1034"/>
                    </a:moveTo>
                    <a:lnTo>
                      <a:pt x="31" y="898"/>
                    </a:lnTo>
                    <a:lnTo>
                      <a:pt x="35" y="759"/>
                    </a:lnTo>
                    <a:lnTo>
                      <a:pt x="43" y="623"/>
                    </a:lnTo>
                    <a:lnTo>
                      <a:pt x="57" y="490"/>
                    </a:lnTo>
                    <a:lnTo>
                      <a:pt x="77" y="365"/>
                    </a:lnTo>
                    <a:lnTo>
                      <a:pt x="103" y="254"/>
                    </a:lnTo>
                    <a:lnTo>
                      <a:pt x="135" y="157"/>
                    </a:lnTo>
                    <a:lnTo>
                      <a:pt x="173" y="81"/>
                    </a:lnTo>
                    <a:lnTo>
                      <a:pt x="219" y="30"/>
                    </a:lnTo>
                    <a:lnTo>
                      <a:pt x="271" y="3"/>
                    </a:lnTo>
                    <a:lnTo>
                      <a:pt x="275" y="0"/>
                    </a:lnTo>
                    <a:lnTo>
                      <a:pt x="222" y="18"/>
                    </a:lnTo>
                    <a:lnTo>
                      <a:pt x="175" y="66"/>
                    </a:lnTo>
                    <a:lnTo>
                      <a:pt x="134" y="139"/>
                    </a:lnTo>
                    <a:lnTo>
                      <a:pt x="98" y="235"/>
                    </a:lnTo>
                    <a:lnTo>
                      <a:pt x="68" y="347"/>
                    </a:lnTo>
                    <a:lnTo>
                      <a:pt x="44" y="477"/>
                    </a:lnTo>
                    <a:lnTo>
                      <a:pt x="24" y="614"/>
                    </a:lnTo>
                    <a:lnTo>
                      <a:pt x="11" y="756"/>
                    </a:lnTo>
                    <a:lnTo>
                      <a:pt x="3" y="898"/>
                    </a:lnTo>
                    <a:lnTo>
                      <a:pt x="0" y="1037"/>
                    </a:lnTo>
                    <a:lnTo>
                      <a:pt x="33" y="1037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3" name="Freeform 133"/>
              <p:cNvSpPr/>
              <p:nvPr/>
            </p:nvSpPr>
            <p:spPr>
              <a:xfrm>
                <a:off x="5231" y="3062"/>
                <a:ext cx="274" cy="1037"/>
              </a:xfrm>
              <a:custGeom>
                <a:avLst/>
                <a:gdLst>
                  <a:gd name="txL" fmla="*/ 0 w 274"/>
                  <a:gd name="txT" fmla="*/ 0 h 1037"/>
                  <a:gd name="txR" fmla="*/ 274 w 274"/>
                  <a:gd name="txB" fmla="*/ 1037 h 1037"/>
                </a:gdLst>
                <a:ahLst/>
                <a:cxnLst>
                  <a:cxn ang="0">
                    <a:pos x="33" y="1034"/>
                  </a:cxn>
                  <a:cxn ang="0">
                    <a:pos x="32" y="898"/>
                  </a:cxn>
                  <a:cxn ang="0">
                    <a:pos x="34" y="759"/>
                  </a:cxn>
                  <a:cxn ang="0">
                    <a:pos x="42" y="620"/>
                  </a:cxn>
                  <a:cxn ang="0">
                    <a:pos x="57" y="490"/>
                  </a:cxn>
                  <a:cxn ang="0">
                    <a:pos x="77" y="366"/>
                  </a:cxn>
                  <a:cxn ang="0">
                    <a:pos x="103" y="254"/>
                  </a:cxn>
                  <a:cxn ang="0">
                    <a:pos x="135" y="157"/>
                  </a:cxn>
                  <a:cxn ang="0">
                    <a:pos x="173" y="81"/>
                  </a:cxn>
                  <a:cxn ang="0">
                    <a:pos x="219" y="30"/>
                  </a:cxn>
                  <a:cxn ang="0">
                    <a:pos x="270" y="3"/>
                  </a:cxn>
                  <a:cxn ang="0">
                    <a:pos x="274" y="0"/>
                  </a:cxn>
                  <a:cxn ang="0">
                    <a:pos x="222" y="18"/>
                  </a:cxn>
                  <a:cxn ang="0">
                    <a:pos x="175" y="66"/>
                  </a:cxn>
                  <a:cxn ang="0">
                    <a:pos x="133" y="139"/>
                  </a:cxn>
                  <a:cxn ang="0">
                    <a:pos x="98" y="236"/>
                  </a:cxn>
                  <a:cxn ang="0">
                    <a:pos x="69" y="348"/>
                  </a:cxn>
                  <a:cxn ang="0">
                    <a:pos x="44" y="478"/>
                  </a:cxn>
                  <a:cxn ang="0">
                    <a:pos x="25" y="614"/>
                  </a:cxn>
                  <a:cxn ang="0">
                    <a:pos x="11" y="756"/>
                  </a:cxn>
                  <a:cxn ang="0">
                    <a:pos x="3" y="898"/>
                  </a:cxn>
                  <a:cxn ang="0">
                    <a:pos x="0" y="1037"/>
                  </a:cxn>
                  <a:cxn ang="0">
                    <a:pos x="33" y="1037"/>
                  </a:cxn>
                  <a:cxn ang="0">
                    <a:pos x="33" y="1037"/>
                  </a:cxn>
                  <a:cxn ang="0">
                    <a:pos x="33" y="1034"/>
                  </a:cxn>
                </a:cxnLst>
                <a:rect l="txL" t="txT" r="txR" b="txB"/>
                <a:pathLst>
                  <a:path w="274" h="1037">
                    <a:moveTo>
                      <a:pt x="33" y="1034"/>
                    </a:moveTo>
                    <a:lnTo>
                      <a:pt x="32" y="898"/>
                    </a:lnTo>
                    <a:lnTo>
                      <a:pt x="34" y="759"/>
                    </a:lnTo>
                    <a:lnTo>
                      <a:pt x="42" y="620"/>
                    </a:lnTo>
                    <a:lnTo>
                      <a:pt x="57" y="490"/>
                    </a:lnTo>
                    <a:lnTo>
                      <a:pt x="77" y="366"/>
                    </a:lnTo>
                    <a:lnTo>
                      <a:pt x="103" y="254"/>
                    </a:lnTo>
                    <a:lnTo>
                      <a:pt x="135" y="157"/>
                    </a:lnTo>
                    <a:lnTo>
                      <a:pt x="173" y="81"/>
                    </a:lnTo>
                    <a:lnTo>
                      <a:pt x="219" y="30"/>
                    </a:lnTo>
                    <a:lnTo>
                      <a:pt x="270" y="3"/>
                    </a:lnTo>
                    <a:lnTo>
                      <a:pt x="274" y="0"/>
                    </a:lnTo>
                    <a:lnTo>
                      <a:pt x="222" y="18"/>
                    </a:lnTo>
                    <a:lnTo>
                      <a:pt x="175" y="66"/>
                    </a:lnTo>
                    <a:lnTo>
                      <a:pt x="133" y="139"/>
                    </a:lnTo>
                    <a:lnTo>
                      <a:pt x="98" y="236"/>
                    </a:lnTo>
                    <a:lnTo>
                      <a:pt x="69" y="348"/>
                    </a:lnTo>
                    <a:lnTo>
                      <a:pt x="44" y="478"/>
                    </a:lnTo>
                    <a:lnTo>
                      <a:pt x="25" y="614"/>
                    </a:lnTo>
                    <a:lnTo>
                      <a:pt x="11" y="756"/>
                    </a:lnTo>
                    <a:lnTo>
                      <a:pt x="3" y="898"/>
                    </a:lnTo>
                    <a:lnTo>
                      <a:pt x="0" y="1037"/>
                    </a:lnTo>
                    <a:lnTo>
                      <a:pt x="33" y="1037"/>
                    </a:lnTo>
                    <a:lnTo>
                      <a:pt x="33" y="1034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4" name="Freeform 134"/>
              <p:cNvSpPr/>
              <p:nvPr/>
            </p:nvSpPr>
            <p:spPr>
              <a:xfrm>
                <a:off x="5231" y="3062"/>
                <a:ext cx="274" cy="1037"/>
              </a:xfrm>
              <a:custGeom>
                <a:avLst/>
                <a:gdLst>
                  <a:gd name="txL" fmla="*/ 0 w 274"/>
                  <a:gd name="txT" fmla="*/ 0 h 1037"/>
                  <a:gd name="txR" fmla="*/ 274 w 274"/>
                  <a:gd name="txB" fmla="*/ 1037 h 1037"/>
                </a:gdLst>
                <a:ahLst/>
                <a:cxnLst>
                  <a:cxn ang="0">
                    <a:pos x="33" y="1034"/>
                  </a:cxn>
                  <a:cxn ang="0">
                    <a:pos x="32" y="898"/>
                  </a:cxn>
                  <a:cxn ang="0">
                    <a:pos x="34" y="759"/>
                  </a:cxn>
                  <a:cxn ang="0">
                    <a:pos x="42" y="620"/>
                  </a:cxn>
                  <a:cxn ang="0">
                    <a:pos x="57" y="490"/>
                  </a:cxn>
                  <a:cxn ang="0">
                    <a:pos x="77" y="366"/>
                  </a:cxn>
                  <a:cxn ang="0">
                    <a:pos x="103" y="254"/>
                  </a:cxn>
                  <a:cxn ang="0">
                    <a:pos x="135" y="157"/>
                  </a:cxn>
                  <a:cxn ang="0">
                    <a:pos x="173" y="81"/>
                  </a:cxn>
                  <a:cxn ang="0">
                    <a:pos x="219" y="30"/>
                  </a:cxn>
                  <a:cxn ang="0">
                    <a:pos x="270" y="3"/>
                  </a:cxn>
                  <a:cxn ang="0">
                    <a:pos x="274" y="0"/>
                  </a:cxn>
                  <a:cxn ang="0">
                    <a:pos x="222" y="18"/>
                  </a:cxn>
                  <a:cxn ang="0">
                    <a:pos x="175" y="66"/>
                  </a:cxn>
                  <a:cxn ang="0">
                    <a:pos x="133" y="139"/>
                  </a:cxn>
                  <a:cxn ang="0">
                    <a:pos x="98" y="236"/>
                  </a:cxn>
                  <a:cxn ang="0">
                    <a:pos x="69" y="348"/>
                  </a:cxn>
                  <a:cxn ang="0">
                    <a:pos x="44" y="478"/>
                  </a:cxn>
                  <a:cxn ang="0">
                    <a:pos x="25" y="614"/>
                  </a:cxn>
                  <a:cxn ang="0">
                    <a:pos x="11" y="756"/>
                  </a:cxn>
                  <a:cxn ang="0">
                    <a:pos x="3" y="898"/>
                  </a:cxn>
                  <a:cxn ang="0">
                    <a:pos x="0" y="1037"/>
                  </a:cxn>
                  <a:cxn ang="0">
                    <a:pos x="33" y="1037"/>
                  </a:cxn>
                  <a:cxn ang="0">
                    <a:pos x="33" y="1037"/>
                  </a:cxn>
                </a:cxnLst>
                <a:rect l="txL" t="txT" r="txR" b="txB"/>
                <a:pathLst>
                  <a:path w="274" h="1037">
                    <a:moveTo>
                      <a:pt x="33" y="1034"/>
                    </a:moveTo>
                    <a:lnTo>
                      <a:pt x="32" y="898"/>
                    </a:lnTo>
                    <a:lnTo>
                      <a:pt x="34" y="759"/>
                    </a:lnTo>
                    <a:lnTo>
                      <a:pt x="42" y="620"/>
                    </a:lnTo>
                    <a:lnTo>
                      <a:pt x="57" y="490"/>
                    </a:lnTo>
                    <a:lnTo>
                      <a:pt x="77" y="366"/>
                    </a:lnTo>
                    <a:lnTo>
                      <a:pt x="103" y="254"/>
                    </a:lnTo>
                    <a:lnTo>
                      <a:pt x="135" y="157"/>
                    </a:lnTo>
                    <a:lnTo>
                      <a:pt x="173" y="81"/>
                    </a:lnTo>
                    <a:lnTo>
                      <a:pt x="219" y="30"/>
                    </a:lnTo>
                    <a:lnTo>
                      <a:pt x="270" y="3"/>
                    </a:lnTo>
                    <a:lnTo>
                      <a:pt x="274" y="0"/>
                    </a:lnTo>
                    <a:lnTo>
                      <a:pt x="222" y="18"/>
                    </a:lnTo>
                    <a:lnTo>
                      <a:pt x="175" y="66"/>
                    </a:lnTo>
                    <a:lnTo>
                      <a:pt x="133" y="139"/>
                    </a:lnTo>
                    <a:lnTo>
                      <a:pt x="98" y="236"/>
                    </a:lnTo>
                    <a:lnTo>
                      <a:pt x="69" y="348"/>
                    </a:lnTo>
                    <a:lnTo>
                      <a:pt x="44" y="478"/>
                    </a:lnTo>
                    <a:lnTo>
                      <a:pt x="25" y="614"/>
                    </a:lnTo>
                    <a:lnTo>
                      <a:pt x="11" y="756"/>
                    </a:lnTo>
                    <a:lnTo>
                      <a:pt x="3" y="898"/>
                    </a:lnTo>
                    <a:lnTo>
                      <a:pt x="0" y="1037"/>
                    </a:lnTo>
                    <a:lnTo>
                      <a:pt x="33" y="1037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5" name="Freeform 135"/>
              <p:cNvSpPr/>
              <p:nvPr/>
            </p:nvSpPr>
            <p:spPr>
              <a:xfrm>
                <a:off x="4818" y="3047"/>
                <a:ext cx="149" cy="1046"/>
              </a:xfrm>
              <a:custGeom>
                <a:avLst/>
                <a:gdLst>
                  <a:gd name="txL" fmla="*/ 0 w 149"/>
                  <a:gd name="txT" fmla="*/ 0 h 1046"/>
                  <a:gd name="txR" fmla="*/ 149 w 149"/>
                  <a:gd name="txB" fmla="*/ 1046 h 1046"/>
                </a:gdLst>
                <a:ahLst/>
                <a:cxnLst>
                  <a:cxn ang="0">
                    <a:pos x="0" y="1046"/>
                  </a:cxn>
                  <a:cxn ang="0">
                    <a:pos x="0" y="1046"/>
                  </a:cxn>
                  <a:cxn ang="0">
                    <a:pos x="1" y="964"/>
                  </a:cxn>
                  <a:cxn ang="0">
                    <a:pos x="5" y="880"/>
                  </a:cxn>
                  <a:cxn ang="0">
                    <a:pos x="9" y="798"/>
                  </a:cxn>
                  <a:cxn ang="0">
                    <a:pos x="16" y="719"/>
                  </a:cxn>
                  <a:cxn ang="0">
                    <a:pos x="23" y="647"/>
                  </a:cxn>
                  <a:cxn ang="0">
                    <a:pos x="29" y="580"/>
                  </a:cxn>
                  <a:cxn ang="0">
                    <a:pos x="36" y="526"/>
                  </a:cxn>
                  <a:cxn ang="0">
                    <a:pos x="41" y="484"/>
                  </a:cxn>
                  <a:cxn ang="0">
                    <a:pos x="45" y="456"/>
                  </a:cxn>
                  <a:cxn ang="0">
                    <a:pos x="46" y="447"/>
                  </a:cxn>
                  <a:cxn ang="0">
                    <a:pos x="57" y="387"/>
                  </a:cxn>
                  <a:cxn ang="0">
                    <a:pos x="69" y="329"/>
                  </a:cxn>
                  <a:cxn ang="0">
                    <a:pos x="82" y="269"/>
                  </a:cxn>
                  <a:cxn ang="0">
                    <a:pos x="95" y="208"/>
                  </a:cxn>
                  <a:cxn ang="0">
                    <a:pos x="110" y="154"/>
                  </a:cxn>
                  <a:cxn ang="0">
                    <a:pos x="121" y="102"/>
                  </a:cxn>
                  <a:cxn ang="0">
                    <a:pos x="133" y="60"/>
                  </a:cxn>
                  <a:cxn ang="0">
                    <a:pos x="141" y="27"/>
                  </a:cxn>
                  <a:cxn ang="0">
                    <a:pos x="148" y="6"/>
                  </a:cxn>
                  <a:cxn ang="0">
                    <a:pos x="149" y="0"/>
                  </a:cxn>
                  <a:cxn ang="0">
                    <a:pos x="120" y="112"/>
                  </a:cxn>
                  <a:cxn ang="0">
                    <a:pos x="96" y="214"/>
                  </a:cxn>
                  <a:cxn ang="0">
                    <a:pos x="78" y="308"/>
                  </a:cxn>
                  <a:cxn ang="0">
                    <a:pos x="65" y="393"/>
                  </a:cxn>
                  <a:cxn ang="0">
                    <a:pos x="54" y="462"/>
                  </a:cxn>
                  <a:cxn ang="0">
                    <a:pos x="48" y="523"/>
                  </a:cxn>
                  <a:cxn ang="0">
                    <a:pos x="42" y="571"/>
                  </a:cxn>
                  <a:cxn ang="0">
                    <a:pos x="41" y="608"/>
                  </a:cxn>
                  <a:cxn ang="0">
                    <a:pos x="40" y="629"/>
                  </a:cxn>
                  <a:cxn ang="0">
                    <a:pos x="40" y="638"/>
                  </a:cxn>
                  <a:cxn ang="0">
                    <a:pos x="36" y="716"/>
                  </a:cxn>
                  <a:cxn ang="0">
                    <a:pos x="33" y="786"/>
                  </a:cxn>
                  <a:cxn ang="0">
                    <a:pos x="32" y="850"/>
                  </a:cxn>
                  <a:cxn ang="0">
                    <a:pos x="32" y="901"/>
                  </a:cxn>
                  <a:cxn ang="0">
                    <a:pos x="32" y="946"/>
                  </a:cxn>
                  <a:cxn ang="0">
                    <a:pos x="33" y="983"/>
                  </a:cxn>
                  <a:cxn ang="0">
                    <a:pos x="34" y="1010"/>
                  </a:cxn>
                  <a:cxn ang="0">
                    <a:pos x="36" y="1031"/>
                  </a:cxn>
                  <a:cxn ang="0">
                    <a:pos x="37" y="1043"/>
                  </a:cxn>
                  <a:cxn ang="0">
                    <a:pos x="37" y="1046"/>
                  </a:cxn>
                  <a:cxn ang="0">
                    <a:pos x="0" y="1046"/>
                  </a:cxn>
                  <a:cxn ang="0">
                    <a:pos x="0" y="1046"/>
                  </a:cxn>
                </a:cxnLst>
                <a:rect l="txL" t="txT" r="txR" b="txB"/>
                <a:pathLst>
                  <a:path w="149" h="1046">
                    <a:moveTo>
                      <a:pt x="0" y="1046"/>
                    </a:moveTo>
                    <a:lnTo>
                      <a:pt x="0" y="1046"/>
                    </a:lnTo>
                    <a:lnTo>
                      <a:pt x="1" y="964"/>
                    </a:lnTo>
                    <a:lnTo>
                      <a:pt x="5" y="880"/>
                    </a:lnTo>
                    <a:lnTo>
                      <a:pt x="9" y="798"/>
                    </a:lnTo>
                    <a:lnTo>
                      <a:pt x="16" y="719"/>
                    </a:lnTo>
                    <a:lnTo>
                      <a:pt x="23" y="647"/>
                    </a:lnTo>
                    <a:lnTo>
                      <a:pt x="29" y="580"/>
                    </a:lnTo>
                    <a:lnTo>
                      <a:pt x="36" y="526"/>
                    </a:lnTo>
                    <a:lnTo>
                      <a:pt x="41" y="484"/>
                    </a:lnTo>
                    <a:lnTo>
                      <a:pt x="45" y="456"/>
                    </a:lnTo>
                    <a:lnTo>
                      <a:pt x="46" y="447"/>
                    </a:lnTo>
                    <a:lnTo>
                      <a:pt x="57" y="387"/>
                    </a:lnTo>
                    <a:lnTo>
                      <a:pt x="69" y="329"/>
                    </a:lnTo>
                    <a:lnTo>
                      <a:pt x="82" y="269"/>
                    </a:lnTo>
                    <a:lnTo>
                      <a:pt x="95" y="208"/>
                    </a:lnTo>
                    <a:lnTo>
                      <a:pt x="110" y="154"/>
                    </a:lnTo>
                    <a:lnTo>
                      <a:pt x="121" y="102"/>
                    </a:lnTo>
                    <a:lnTo>
                      <a:pt x="133" y="60"/>
                    </a:lnTo>
                    <a:lnTo>
                      <a:pt x="141" y="27"/>
                    </a:lnTo>
                    <a:lnTo>
                      <a:pt x="148" y="6"/>
                    </a:lnTo>
                    <a:lnTo>
                      <a:pt x="149" y="0"/>
                    </a:lnTo>
                    <a:lnTo>
                      <a:pt x="120" y="112"/>
                    </a:lnTo>
                    <a:lnTo>
                      <a:pt x="96" y="214"/>
                    </a:lnTo>
                    <a:lnTo>
                      <a:pt x="78" y="308"/>
                    </a:lnTo>
                    <a:lnTo>
                      <a:pt x="65" y="393"/>
                    </a:lnTo>
                    <a:lnTo>
                      <a:pt x="54" y="462"/>
                    </a:lnTo>
                    <a:lnTo>
                      <a:pt x="48" y="523"/>
                    </a:lnTo>
                    <a:lnTo>
                      <a:pt x="42" y="571"/>
                    </a:lnTo>
                    <a:lnTo>
                      <a:pt x="41" y="608"/>
                    </a:lnTo>
                    <a:lnTo>
                      <a:pt x="40" y="629"/>
                    </a:lnTo>
                    <a:lnTo>
                      <a:pt x="40" y="638"/>
                    </a:lnTo>
                    <a:lnTo>
                      <a:pt x="36" y="716"/>
                    </a:lnTo>
                    <a:lnTo>
                      <a:pt x="33" y="786"/>
                    </a:lnTo>
                    <a:lnTo>
                      <a:pt x="32" y="850"/>
                    </a:lnTo>
                    <a:lnTo>
                      <a:pt x="32" y="901"/>
                    </a:lnTo>
                    <a:lnTo>
                      <a:pt x="32" y="946"/>
                    </a:lnTo>
                    <a:lnTo>
                      <a:pt x="33" y="983"/>
                    </a:lnTo>
                    <a:lnTo>
                      <a:pt x="34" y="1010"/>
                    </a:lnTo>
                    <a:lnTo>
                      <a:pt x="36" y="1031"/>
                    </a:lnTo>
                    <a:lnTo>
                      <a:pt x="37" y="1043"/>
                    </a:lnTo>
                    <a:lnTo>
                      <a:pt x="37" y="1046"/>
                    </a:lnTo>
                    <a:lnTo>
                      <a:pt x="0" y="1046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6" name="Freeform 136"/>
              <p:cNvSpPr/>
              <p:nvPr/>
            </p:nvSpPr>
            <p:spPr>
              <a:xfrm>
                <a:off x="4818" y="3047"/>
                <a:ext cx="149" cy="1046"/>
              </a:xfrm>
              <a:custGeom>
                <a:avLst/>
                <a:gdLst>
                  <a:gd name="txL" fmla="*/ 0 w 149"/>
                  <a:gd name="txT" fmla="*/ 0 h 1046"/>
                  <a:gd name="txR" fmla="*/ 149 w 149"/>
                  <a:gd name="txB" fmla="*/ 1046 h 1046"/>
                </a:gdLst>
                <a:ahLst/>
                <a:cxnLst>
                  <a:cxn ang="0">
                    <a:pos x="0" y="1046"/>
                  </a:cxn>
                  <a:cxn ang="0">
                    <a:pos x="0" y="1046"/>
                  </a:cxn>
                  <a:cxn ang="0">
                    <a:pos x="1" y="964"/>
                  </a:cxn>
                  <a:cxn ang="0">
                    <a:pos x="5" y="880"/>
                  </a:cxn>
                  <a:cxn ang="0">
                    <a:pos x="9" y="798"/>
                  </a:cxn>
                  <a:cxn ang="0">
                    <a:pos x="16" y="719"/>
                  </a:cxn>
                  <a:cxn ang="0">
                    <a:pos x="23" y="647"/>
                  </a:cxn>
                  <a:cxn ang="0">
                    <a:pos x="29" y="580"/>
                  </a:cxn>
                  <a:cxn ang="0">
                    <a:pos x="36" y="526"/>
                  </a:cxn>
                  <a:cxn ang="0">
                    <a:pos x="41" y="484"/>
                  </a:cxn>
                  <a:cxn ang="0">
                    <a:pos x="45" y="456"/>
                  </a:cxn>
                  <a:cxn ang="0">
                    <a:pos x="46" y="447"/>
                  </a:cxn>
                  <a:cxn ang="0">
                    <a:pos x="57" y="387"/>
                  </a:cxn>
                  <a:cxn ang="0">
                    <a:pos x="69" y="329"/>
                  </a:cxn>
                  <a:cxn ang="0">
                    <a:pos x="82" y="269"/>
                  </a:cxn>
                  <a:cxn ang="0">
                    <a:pos x="95" y="208"/>
                  </a:cxn>
                  <a:cxn ang="0">
                    <a:pos x="110" y="154"/>
                  </a:cxn>
                  <a:cxn ang="0">
                    <a:pos x="121" y="102"/>
                  </a:cxn>
                  <a:cxn ang="0">
                    <a:pos x="133" y="60"/>
                  </a:cxn>
                  <a:cxn ang="0">
                    <a:pos x="141" y="27"/>
                  </a:cxn>
                  <a:cxn ang="0">
                    <a:pos x="148" y="6"/>
                  </a:cxn>
                  <a:cxn ang="0">
                    <a:pos x="149" y="0"/>
                  </a:cxn>
                  <a:cxn ang="0">
                    <a:pos x="120" y="112"/>
                  </a:cxn>
                  <a:cxn ang="0">
                    <a:pos x="96" y="214"/>
                  </a:cxn>
                  <a:cxn ang="0">
                    <a:pos x="78" y="308"/>
                  </a:cxn>
                  <a:cxn ang="0">
                    <a:pos x="65" y="393"/>
                  </a:cxn>
                  <a:cxn ang="0">
                    <a:pos x="54" y="462"/>
                  </a:cxn>
                  <a:cxn ang="0">
                    <a:pos x="48" y="523"/>
                  </a:cxn>
                  <a:cxn ang="0">
                    <a:pos x="42" y="571"/>
                  </a:cxn>
                  <a:cxn ang="0">
                    <a:pos x="41" y="608"/>
                  </a:cxn>
                  <a:cxn ang="0">
                    <a:pos x="40" y="629"/>
                  </a:cxn>
                  <a:cxn ang="0">
                    <a:pos x="40" y="638"/>
                  </a:cxn>
                  <a:cxn ang="0">
                    <a:pos x="36" y="716"/>
                  </a:cxn>
                  <a:cxn ang="0">
                    <a:pos x="33" y="786"/>
                  </a:cxn>
                  <a:cxn ang="0">
                    <a:pos x="32" y="850"/>
                  </a:cxn>
                  <a:cxn ang="0">
                    <a:pos x="32" y="901"/>
                  </a:cxn>
                  <a:cxn ang="0">
                    <a:pos x="32" y="946"/>
                  </a:cxn>
                  <a:cxn ang="0">
                    <a:pos x="33" y="983"/>
                  </a:cxn>
                  <a:cxn ang="0">
                    <a:pos x="34" y="1010"/>
                  </a:cxn>
                  <a:cxn ang="0">
                    <a:pos x="36" y="1031"/>
                  </a:cxn>
                  <a:cxn ang="0">
                    <a:pos x="37" y="1043"/>
                  </a:cxn>
                  <a:cxn ang="0">
                    <a:pos x="37" y="1046"/>
                  </a:cxn>
                  <a:cxn ang="0">
                    <a:pos x="0" y="1046"/>
                  </a:cxn>
                  <a:cxn ang="0">
                    <a:pos x="0" y="1046"/>
                  </a:cxn>
                </a:cxnLst>
                <a:rect l="txL" t="txT" r="txR" b="txB"/>
                <a:pathLst>
                  <a:path w="149" h="1046">
                    <a:moveTo>
                      <a:pt x="0" y="1046"/>
                    </a:moveTo>
                    <a:lnTo>
                      <a:pt x="0" y="1046"/>
                    </a:lnTo>
                    <a:lnTo>
                      <a:pt x="1" y="964"/>
                    </a:lnTo>
                    <a:lnTo>
                      <a:pt x="5" y="880"/>
                    </a:lnTo>
                    <a:lnTo>
                      <a:pt x="9" y="798"/>
                    </a:lnTo>
                    <a:lnTo>
                      <a:pt x="16" y="719"/>
                    </a:lnTo>
                    <a:lnTo>
                      <a:pt x="23" y="647"/>
                    </a:lnTo>
                    <a:lnTo>
                      <a:pt x="29" y="580"/>
                    </a:lnTo>
                    <a:lnTo>
                      <a:pt x="36" y="526"/>
                    </a:lnTo>
                    <a:lnTo>
                      <a:pt x="41" y="484"/>
                    </a:lnTo>
                    <a:lnTo>
                      <a:pt x="45" y="456"/>
                    </a:lnTo>
                    <a:lnTo>
                      <a:pt x="46" y="447"/>
                    </a:lnTo>
                    <a:lnTo>
                      <a:pt x="57" y="387"/>
                    </a:lnTo>
                    <a:lnTo>
                      <a:pt x="69" y="329"/>
                    </a:lnTo>
                    <a:lnTo>
                      <a:pt x="82" y="269"/>
                    </a:lnTo>
                    <a:lnTo>
                      <a:pt x="95" y="208"/>
                    </a:lnTo>
                    <a:lnTo>
                      <a:pt x="110" y="154"/>
                    </a:lnTo>
                    <a:lnTo>
                      <a:pt x="121" y="102"/>
                    </a:lnTo>
                    <a:lnTo>
                      <a:pt x="133" y="60"/>
                    </a:lnTo>
                    <a:lnTo>
                      <a:pt x="141" y="27"/>
                    </a:lnTo>
                    <a:lnTo>
                      <a:pt x="148" y="6"/>
                    </a:lnTo>
                    <a:lnTo>
                      <a:pt x="149" y="0"/>
                    </a:lnTo>
                    <a:lnTo>
                      <a:pt x="120" y="112"/>
                    </a:lnTo>
                    <a:lnTo>
                      <a:pt x="96" y="214"/>
                    </a:lnTo>
                    <a:lnTo>
                      <a:pt x="78" y="308"/>
                    </a:lnTo>
                    <a:lnTo>
                      <a:pt x="65" y="393"/>
                    </a:lnTo>
                    <a:lnTo>
                      <a:pt x="54" y="462"/>
                    </a:lnTo>
                    <a:lnTo>
                      <a:pt x="48" y="523"/>
                    </a:lnTo>
                    <a:lnTo>
                      <a:pt x="42" y="571"/>
                    </a:lnTo>
                    <a:lnTo>
                      <a:pt x="41" y="608"/>
                    </a:lnTo>
                    <a:lnTo>
                      <a:pt x="40" y="629"/>
                    </a:lnTo>
                    <a:lnTo>
                      <a:pt x="40" y="638"/>
                    </a:lnTo>
                    <a:lnTo>
                      <a:pt x="36" y="716"/>
                    </a:lnTo>
                    <a:lnTo>
                      <a:pt x="33" y="786"/>
                    </a:lnTo>
                    <a:lnTo>
                      <a:pt x="32" y="850"/>
                    </a:lnTo>
                    <a:lnTo>
                      <a:pt x="32" y="901"/>
                    </a:lnTo>
                    <a:lnTo>
                      <a:pt x="32" y="946"/>
                    </a:lnTo>
                    <a:lnTo>
                      <a:pt x="33" y="983"/>
                    </a:lnTo>
                    <a:lnTo>
                      <a:pt x="34" y="1010"/>
                    </a:lnTo>
                    <a:lnTo>
                      <a:pt x="36" y="1031"/>
                    </a:lnTo>
                    <a:lnTo>
                      <a:pt x="37" y="1043"/>
                    </a:lnTo>
                    <a:lnTo>
                      <a:pt x="37" y="1046"/>
                    </a:lnTo>
                    <a:lnTo>
                      <a:pt x="0" y="1046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7" name="Freeform 137"/>
              <p:cNvSpPr/>
              <p:nvPr/>
            </p:nvSpPr>
            <p:spPr>
              <a:xfrm>
                <a:off x="5144" y="3086"/>
                <a:ext cx="313" cy="983"/>
              </a:xfrm>
              <a:custGeom>
                <a:avLst/>
                <a:gdLst>
                  <a:gd name="txL" fmla="*/ 0 w 313"/>
                  <a:gd name="txT" fmla="*/ 0 h 983"/>
                  <a:gd name="txR" fmla="*/ 313 w 313"/>
                  <a:gd name="txB" fmla="*/ 983 h 983"/>
                </a:gdLst>
                <a:ahLst/>
                <a:cxnLst>
                  <a:cxn ang="0">
                    <a:pos x="32" y="983"/>
                  </a:cxn>
                  <a:cxn ang="0">
                    <a:pos x="36" y="847"/>
                  </a:cxn>
                  <a:cxn ang="0">
                    <a:pos x="43" y="708"/>
                  </a:cxn>
                  <a:cxn ang="0">
                    <a:pos x="57" y="572"/>
                  </a:cxn>
                  <a:cxn ang="0">
                    <a:pos x="76" y="442"/>
                  </a:cxn>
                  <a:cxn ang="0">
                    <a:pos x="102" y="324"/>
                  </a:cxn>
                  <a:cxn ang="0">
                    <a:pos x="131" y="218"/>
                  </a:cxn>
                  <a:cxn ang="0">
                    <a:pos x="167" y="130"/>
                  </a:cxn>
                  <a:cxn ang="0">
                    <a:pos x="208" y="60"/>
                  </a:cxn>
                  <a:cxn ang="0">
                    <a:pos x="256" y="18"/>
                  </a:cxn>
                  <a:cxn ang="0">
                    <a:pos x="307" y="3"/>
                  </a:cxn>
                  <a:cxn ang="0">
                    <a:pos x="313" y="0"/>
                  </a:cxn>
                  <a:cxn ang="0">
                    <a:pos x="259" y="6"/>
                  </a:cxn>
                  <a:cxn ang="0">
                    <a:pos x="211" y="45"/>
                  </a:cxn>
                  <a:cxn ang="0">
                    <a:pos x="166" y="109"/>
                  </a:cxn>
                  <a:cxn ang="0">
                    <a:pos x="128" y="200"/>
                  </a:cxn>
                  <a:cxn ang="0">
                    <a:pos x="94" y="305"/>
                  </a:cxn>
                  <a:cxn ang="0">
                    <a:pos x="65" y="426"/>
                  </a:cxn>
                  <a:cxn ang="0">
                    <a:pos x="40" y="560"/>
                  </a:cxn>
                  <a:cxn ang="0">
                    <a:pos x="21" y="699"/>
                  </a:cxn>
                  <a:cxn ang="0">
                    <a:pos x="8" y="838"/>
                  </a:cxn>
                  <a:cxn ang="0">
                    <a:pos x="0" y="977"/>
                  </a:cxn>
                  <a:cxn ang="0">
                    <a:pos x="33" y="983"/>
                  </a:cxn>
                  <a:cxn ang="0">
                    <a:pos x="33" y="983"/>
                  </a:cxn>
                  <a:cxn ang="0">
                    <a:pos x="32" y="983"/>
                  </a:cxn>
                </a:cxnLst>
                <a:rect l="txL" t="txT" r="txR" b="txB"/>
                <a:pathLst>
                  <a:path w="313" h="983">
                    <a:moveTo>
                      <a:pt x="32" y="983"/>
                    </a:moveTo>
                    <a:lnTo>
                      <a:pt x="36" y="847"/>
                    </a:lnTo>
                    <a:lnTo>
                      <a:pt x="43" y="708"/>
                    </a:lnTo>
                    <a:lnTo>
                      <a:pt x="57" y="572"/>
                    </a:lnTo>
                    <a:lnTo>
                      <a:pt x="76" y="442"/>
                    </a:lnTo>
                    <a:lnTo>
                      <a:pt x="102" y="324"/>
                    </a:lnTo>
                    <a:lnTo>
                      <a:pt x="131" y="218"/>
                    </a:lnTo>
                    <a:lnTo>
                      <a:pt x="167" y="130"/>
                    </a:lnTo>
                    <a:lnTo>
                      <a:pt x="208" y="60"/>
                    </a:lnTo>
                    <a:lnTo>
                      <a:pt x="256" y="18"/>
                    </a:lnTo>
                    <a:lnTo>
                      <a:pt x="307" y="3"/>
                    </a:lnTo>
                    <a:lnTo>
                      <a:pt x="313" y="0"/>
                    </a:lnTo>
                    <a:lnTo>
                      <a:pt x="259" y="6"/>
                    </a:lnTo>
                    <a:lnTo>
                      <a:pt x="211" y="45"/>
                    </a:lnTo>
                    <a:lnTo>
                      <a:pt x="166" y="109"/>
                    </a:lnTo>
                    <a:lnTo>
                      <a:pt x="128" y="200"/>
                    </a:lnTo>
                    <a:lnTo>
                      <a:pt x="94" y="305"/>
                    </a:lnTo>
                    <a:lnTo>
                      <a:pt x="65" y="426"/>
                    </a:lnTo>
                    <a:lnTo>
                      <a:pt x="40" y="560"/>
                    </a:lnTo>
                    <a:lnTo>
                      <a:pt x="21" y="699"/>
                    </a:lnTo>
                    <a:lnTo>
                      <a:pt x="8" y="838"/>
                    </a:lnTo>
                    <a:lnTo>
                      <a:pt x="0" y="977"/>
                    </a:lnTo>
                    <a:lnTo>
                      <a:pt x="33" y="983"/>
                    </a:lnTo>
                    <a:lnTo>
                      <a:pt x="32" y="983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8" name="Freeform 138"/>
              <p:cNvSpPr/>
              <p:nvPr/>
            </p:nvSpPr>
            <p:spPr>
              <a:xfrm>
                <a:off x="5144" y="3086"/>
                <a:ext cx="313" cy="983"/>
              </a:xfrm>
              <a:custGeom>
                <a:avLst/>
                <a:gdLst>
                  <a:gd name="txL" fmla="*/ 0 w 313"/>
                  <a:gd name="txT" fmla="*/ 0 h 983"/>
                  <a:gd name="txR" fmla="*/ 313 w 313"/>
                  <a:gd name="txB" fmla="*/ 983 h 983"/>
                </a:gdLst>
                <a:ahLst/>
                <a:cxnLst>
                  <a:cxn ang="0">
                    <a:pos x="32" y="983"/>
                  </a:cxn>
                  <a:cxn ang="0">
                    <a:pos x="36" y="847"/>
                  </a:cxn>
                  <a:cxn ang="0">
                    <a:pos x="43" y="708"/>
                  </a:cxn>
                  <a:cxn ang="0">
                    <a:pos x="57" y="572"/>
                  </a:cxn>
                  <a:cxn ang="0">
                    <a:pos x="76" y="442"/>
                  </a:cxn>
                  <a:cxn ang="0">
                    <a:pos x="102" y="324"/>
                  </a:cxn>
                  <a:cxn ang="0">
                    <a:pos x="131" y="218"/>
                  </a:cxn>
                  <a:cxn ang="0">
                    <a:pos x="167" y="130"/>
                  </a:cxn>
                  <a:cxn ang="0">
                    <a:pos x="208" y="60"/>
                  </a:cxn>
                  <a:cxn ang="0">
                    <a:pos x="256" y="18"/>
                  </a:cxn>
                  <a:cxn ang="0">
                    <a:pos x="307" y="3"/>
                  </a:cxn>
                  <a:cxn ang="0">
                    <a:pos x="313" y="0"/>
                  </a:cxn>
                  <a:cxn ang="0">
                    <a:pos x="259" y="6"/>
                  </a:cxn>
                  <a:cxn ang="0">
                    <a:pos x="211" y="45"/>
                  </a:cxn>
                  <a:cxn ang="0">
                    <a:pos x="166" y="109"/>
                  </a:cxn>
                  <a:cxn ang="0">
                    <a:pos x="128" y="200"/>
                  </a:cxn>
                  <a:cxn ang="0">
                    <a:pos x="94" y="305"/>
                  </a:cxn>
                  <a:cxn ang="0">
                    <a:pos x="65" y="426"/>
                  </a:cxn>
                  <a:cxn ang="0">
                    <a:pos x="40" y="560"/>
                  </a:cxn>
                  <a:cxn ang="0">
                    <a:pos x="21" y="699"/>
                  </a:cxn>
                  <a:cxn ang="0">
                    <a:pos x="8" y="838"/>
                  </a:cxn>
                  <a:cxn ang="0">
                    <a:pos x="0" y="977"/>
                  </a:cxn>
                  <a:cxn ang="0">
                    <a:pos x="33" y="983"/>
                  </a:cxn>
                  <a:cxn ang="0">
                    <a:pos x="33" y="983"/>
                  </a:cxn>
                </a:cxnLst>
                <a:rect l="txL" t="txT" r="txR" b="txB"/>
                <a:pathLst>
                  <a:path w="313" h="983">
                    <a:moveTo>
                      <a:pt x="32" y="983"/>
                    </a:moveTo>
                    <a:lnTo>
                      <a:pt x="36" y="847"/>
                    </a:lnTo>
                    <a:lnTo>
                      <a:pt x="43" y="708"/>
                    </a:lnTo>
                    <a:lnTo>
                      <a:pt x="57" y="572"/>
                    </a:lnTo>
                    <a:lnTo>
                      <a:pt x="76" y="442"/>
                    </a:lnTo>
                    <a:lnTo>
                      <a:pt x="102" y="324"/>
                    </a:lnTo>
                    <a:lnTo>
                      <a:pt x="131" y="218"/>
                    </a:lnTo>
                    <a:lnTo>
                      <a:pt x="167" y="130"/>
                    </a:lnTo>
                    <a:lnTo>
                      <a:pt x="208" y="60"/>
                    </a:lnTo>
                    <a:lnTo>
                      <a:pt x="256" y="18"/>
                    </a:lnTo>
                    <a:lnTo>
                      <a:pt x="307" y="3"/>
                    </a:lnTo>
                    <a:lnTo>
                      <a:pt x="313" y="0"/>
                    </a:lnTo>
                    <a:lnTo>
                      <a:pt x="259" y="6"/>
                    </a:lnTo>
                    <a:lnTo>
                      <a:pt x="211" y="45"/>
                    </a:lnTo>
                    <a:lnTo>
                      <a:pt x="166" y="109"/>
                    </a:lnTo>
                    <a:lnTo>
                      <a:pt x="128" y="200"/>
                    </a:lnTo>
                    <a:lnTo>
                      <a:pt x="94" y="305"/>
                    </a:lnTo>
                    <a:lnTo>
                      <a:pt x="65" y="426"/>
                    </a:lnTo>
                    <a:lnTo>
                      <a:pt x="40" y="560"/>
                    </a:lnTo>
                    <a:lnTo>
                      <a:pt x="21" y="699"/>
                    </a:lnTo>
                    <a:lnTo>
                      <a:pt x="8" y="838"/>
                    </a:lnTo>
                    <a:lnTo>
                      <a:pt x="0" y="977"/>
                    </a:lnTo>
                    <a:lnTo>
                      <a:pt x="33" y="98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49" name="Freeform 139"/>
              <p:cNvSpPr/>
              <p:nvPr/>
            </p:nvSpPr>
            <p:spPr>
              <a:xfrm>
                <a:off x="4731" y="2962"/>
                <a:ext cx="190" cy="1022"/>
              </a:xfrm>
              <a:custGeom>
                <a:avLst/>
                <a:gdLst>
                  <a:gd name="txL" fmla="*/ 0 w 190"/>
                  <a:gd name="txT" fmla="*/ 0 h 1022"/>
                  <a:gd name="txR" fmla="*/ 190 w 190"/>
                  <a:gd name="txB" fmla="*/ 1022 h 1022"/>
                </a:gdLst>
                <a:ahLst/>
                <a:cxnLst>
                  <a:cxn ang="0">
                    <a:pos x="0" y="1013"/>
                  </a:cxn>
                  <a:cxn ang="0">
                    <a:pos x="1" y="1013"/>
                  </a:cxn>
                  <a:cxn ang="0">
                    <a:pos x="5" y="932"/>
                  </a:cxn>
                  <a:cxn ang="0">
                    <a:pos x="12" y="850"/>
                  </a:cxn>
                  <a:cxn ang="0">
                    <a:pos x="20" y="768"/>
                  </a:cxn>
                  <a:cxn ang="0">
                    <a:pos x="29" y="693"/>
                  </a:cxn>
                  <a:cxn ang="0">
                    <a:pos x="40" y="620"/>
                  </a:cxn>
                  <a:cxn ang="0">
                    <a:pos x="49" y="556"/>
                  </a:cxn>
                  <a:cxn ang="0">
                    <a:pos x="57" y="502"/>
                  </a:cxn>
                  <a:cxn ang="0">
                    <a:pos x="63" y="460"/>
                  </a:cxn>
                  <a:cxn ang="0">
                    <a:pos x="67" y="435"/>
                  </a:cxn>
                  <a:cxn ang="0">
                    <a:pos x="70" y="423"/>
                  </a:cxn>
                  <a:cxn ang="0">
                    <a:pos x="82" y="369"/>
                  </a:cxn>
                  <a:cxn ang="0">
                    <a:pos x="96" y="311"/>
                  </a:cxn>
                  <a:cxn ang="0">
                    <a:pos x="112" y="254"/>
                  </a:cxn>
                  <a:cxn ang="0">
                    <a:pos x="128" y="197"/>
                  </a:cxn>
                  <a:cxn ang="0">
                    <a:pos x="144" y="145"/>
                  </a:cxn>
                  <a:cxn ang="0">
                    <a:pos x="158" y="97"/>
                  </a:cxn>
                  <a:cxn ang="0">
                    <a:pos x="172" y="57"/>
                  </a:cxn>
                  <a:cxn ang="0">
                    <a:pos x="181" y="27"/>
                  </a:cxn>
                  <a:cxn ang="0">
                    <a:pos x="187" y="6"/>
                  </a:cxn>
                  <a:cxn ang="0">
                    <a:pos x="190" y="0"/>
                  </a:cxn>
                  <a:cxn ang="0">
                    <a:pos x="156" y="106"/>
                  </a:cxn>
                  <a:cxn ang="0">
                    <a:pos x="129" y="206"/>
                  </a:cxn>
                  <a:cxn ang="0">
                    <a:pos x="107" y="293"/>
                  </a:cxn>
                  <a:cxn ang="0">
                    <a:pos x="90" y="375"/>
                  </a:cxn>
                  <a:cxn ang="0">
                    <a:pos x="77" y="445"/>
                  </a:cxn>
                  <a:cxn ang="0">
                    <a:pos x="67" y="502"/>
                  </a:cxn>
                  <a:cxn ang="0">
                    <a:pos x="62" y="550"/>
                  </a:cxn>
                  <a:cxn ang="0">
                    <a:pos x="58" y="584"/>
                  </a:cxn>
                  <a:cxn ang="0">
                    <a:pos x="57" y="605"/>
                  </a:cxn>
                  <a:cxn ang="0">
                    <a:pos x="55" y="614"/>
                  </a:cxn>
                  <a:cxn ang="0">
                    <a:pos x="49" y="693"/>
                  </a:cxn>
                  <a:cxn ang="0">
                    <a:pos x="44" y="762"/>
                  </a:cxn>
                  <a:cxn ang="0">
                    <a:pos x="40" y="823"/>
                  </a:cxn>
                  <a:cxn ang="0">
                    <a:pos x="38" y="877"/>
                  </a:cxn>
                  <a:cxn ang="0">
                    <a:pos x="37" y="919"/>
                  </a:cxn>
                  <a:cxn ang="0">
                    <a:pos x="37" y="956"/>
                  </a:cxn>
                  <a:cxn ang="0">
                    <a:pos x="37" y="986"/>
                  </a:cxn>
                  <a:cxn ang="0">
                    <a:pos x="37" y="1004"/>
                  </a:cxn>
                  <a:cxn ang="0">
                    <a:pos x="38" y="1016"/>
                  </a:cxn>
                  <a:cxn ang="0">
                    <a:pos x="38" y="1022"/>
                  </a:cxn>
                  <a:cxn ang="0">
                    <a:pos x="1" y="1013"/>
                  </a:cxn>
                  <a:cxn ang="0">
                    <a:pos x="1" y="1013"/>
                  </a:cxn>
                  <a:cxn ang="0">
                    <a:pos x="0" y="1013"/>
                  </a:cxn>
                </a:cxnLst>
                <a:rect l="txL" t="txT" r="txR" b="txB"/>
                <a:pathLst>
                  <a:path w="190" h="1022">
                    <a:moveTo>
                      <a:pt x="0" y="1013"/>
                    </a:moveTo>
                    <a:lnTo>
                      <a:pt x="1" y="1013"/>
                    </a:lnTo>
                    <a:lnTo>
                      <a:pt x="5" y="932"/>
                    </a:lnTo>
                    <a:lnTo>
                      <a:pt x="12" y="850"/>
                    </a:lnTo>
                    <a:lnTo>
                      <a:pt x="20" y="768"/>
                    </a:lnTo>
                    <a:lnTo>
                      <a:pt x="29" y="693"/>
                    </a:lnTo>
                    <a:lnTo>
                      <a:pt x="40" y="620"/>
                    </a:lnTo>
                    <a:lnTo>
                      <a:pt x="49" y="556"/>
                    </a:lnTo>
                    <a:lnTo>
                      <a:pt x="57" y="502"/>
                    </a:lnTo>
                    <a:lnTo>
                      <a:pt x="63" y="460"/>
                    </a:lnTo>
                    <a:lnTo>
                      <a:pt x="67" y="435"/>
                    </a:lnTo>
                    <a:lnTo>
                      <a:pt x="70" y="423"/>
                    </a:lnTo>
                    <a:lnTo>
                      <a:pt x="82" y="369"/>
                    </a:lnTo>
                    <a:lnTo>
                      <a:pt x="96" y="311"/>
                    </a:lnTo>
                    <a:lnTo>
                      <a:pt x="112" y="254"/>
                    </a:lnTo>
                    <a:lnTo>
                      <a:pt x="128" y="197"/>
                    </a:lnTo>
                    <a:lnTo>
                      <a:pt x="144" y="145"/>
                    </a:lnTo>
                    <a:lnTo>
                      <a:pt x="158" y="97"/>
                    </a:lnTo>
                    <a:lnTo>
                      <a:pt x="172" y="57"/>
                    </a:lnTo>
                    <a:lnTo>
                      <a:pt x="181" y="27"/>
                    </a:lnTo>
                    <a:lnTo>
                      <a:pt x="187" y="6"/>
                    </a:lnTo>
                    <a:lnTo>
                      <a:pt x="190" y="0"/>
                    </a:lnTo>
                    <a:lnTo>
                      <a:pt x="156" y="106"/>
                    </a:lnTo>
                    <a:lnTo>
                      <a:pt x="129" y="206"/>
                    </a:lnTo>
                    <a:lnTo>
                      <a:pt x="107" y="293"/>
                    </a:lnTo>
                    <a:lnTo>
                      <a:pt x="90" y="375"/>
                    </a:lnTo>
                    <a:lnTo>
                      <a:pt x="77" y="445"/>
                    </a:lnTo>
                    <a:lnTo>
                      <a:pt x="67" y="502"/>
                    </a:lnTo>
                    <a:lnTo>
                      <a:pt x="62" y="550"/>
                    </a:lnTo>
                    <a:lnTo>
                      <a:pt x="58" y="584"/>
                    </a:lnTo>
                    <a:lnTo>
                      <a:pt x="57" y="605"/>
                    </a:lnTo>
                    <a:lnTo>
                      <a:pt x="55" y="614"/>
                    </a:lnTo>
                    <a:lnTo>
                      <a:pt x="49" y="693"/>
                    </a:lnTo>
                    <a:lnTo>
                      <a:pt x="44" y="762"/>
                    </a:lnTo>
                    <a:lnTo>
                      <a:pt x="40" y="823"/>
                    </a:lnTo>
                    <a:lnTo>
                      <a:pt x="38" y="877"/>
                    </a:lnTo>
                    <a:lnTo>
                      <a:pt x="37" y="919"/>
                    </a:lnTo>
                    <a:lnTo>
                      <a:pt x="37" y="956"/>
                    </a:lnTo>
                    <a:lnTo>
                      <a:pt x="37" y="986"/>
                    </a:lnTo>
                    <a:lnTo>
                      <a:pt x="37" y="1004"/>
                    </a:lnTo>
                    <a:lnTo>
                      <a:pt x="38" y="1016"/>
                    </a:lnTo>
                    <a:lnTo>
                      <a:pt x="38" y="1022"/>
                    </a:lnTo>
                    <a:lnTo>
                      <a:pt x="1" y="1013"/>
                    </a:lnTo>
                    <a:lnTo>
                      <a:pt x="0" y="1013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0" name="Freeform 140"/>
              <p:cNvSpPr/>
              <p:nvPr/>
            </p:nvSpPr>
            <p:spPr>
              <a:xfrm>
                <a:off x="4731" y="2962"/>
                <a:ext cx="190" cy="1022"/>
              </a:xfrm>
              <a:custGeom>
                <a:avLst/>
                <a:gdLst>
                  <a:gd name="txL" fmla="*/ 0 w 190"/>
                  <a:gd name="txT" fmla="*/ 0 h 1022"/>
                  <a:gd name="txR" fmla="*/ 190 w 190"/>
                  <a:gd name="txB" fmla="*/ 1022 h 1022"/>
                </a:gdLst>
                <a:ahLst/>
                <a:cxnLst>
                  <a:cxn ang="0">
                    <a:pos x="0" y="1013"/>
                  </a:cxn>
                  <a:cxn ang="0">
                    <a:pos x="1" y="1013"/>
                  </a:cxn>
                  <a:cxn ang="0">
                    <a:pos x="5" y="932"/>
                  </a:cxn>
                  <a:cxn ang="0">
                    <a:pos x="12" y="850"/>
                  </a:cxn>
                  <a:cxn ang="0">
                    <a:pos x="20" y="768"/>
                  </a:cxn>
                  <a:cxn ang="0">
                    <a:pos x="29" y="693"/>
                  </a:cxn>
                  <a:cxn ang="0">
                    <a:pos x="40" y="620"/>
                  </a:cxn>
                  <a:cxn ang="0">
                    <a:pos x="49" y="556"/>
                  </a:cxn>
                  <a:cxn ang="0">
                    <a:pos x="57" y="502"/>
                  </a:cxn>
                  <a:cxn ang="0">
                    <a:pos x="63" y="460"/>
                  </a:cxn>
                  <a:cxn ang="0">
                    <a:pos x="67" y="435"/>
                  </a:cxn>
                  <a:cxn ang="0">
                    <a:pos x="70" y="423"/>
                  </a:cxn>
                  <a:cxn ang="0">
                    <a:pos x="82" y="369"/>
                  </a:cxn>
                  <a:cxn ang="0">
                    <a:pos x="96" y="311"/>
                  </a:cxn>
                  <a:cxn ang="0">
                    <a:pos x="112" y="254"/>
                  </a:cxn>
                  <a:cxn ang="0">
                    <a:pos x="128" y="197"/>
                  </a:cxn>
                  <a:cxn ang="0">
                    <a:pos x="144" y="145"/>
                  </a:cxn>
                  <a:cxn ang="0">
                    <a:pos x="158" y="97"/>
                  </a:cxn>
                  <a:cxn ang="0">
                    <a:pos x="172" y="57"/>
                  </a:cxn>
                  <a:cxn ang="0">
                    <a:pos x="181" y="27"/>
                  </a:cxn>
                  <a:cxn ang="0">
                    <a:pos x="187" y="6"/>
                  </a:cxn>
                  <a:cxn ang="0">
                    <a:pos x="190" y="0"/>
                  </a:cxn>
                  <a:cxn ang="0">
                    <a:pos x="156" y="106"/>
                  </a:cxn>
                  <a:cxn ang="0">
                    <a:pos x="129" y="206"/>
                  </a:cxn>
                  <a:cxn ang="0">
                    <a:pos x="107" y="293"/>
                  </a:cxn>
                  <a:cxn ang="0">
                    <a:pos x="90" y="375"/>
                  </a:cxn>
                  <a:cxn ang="0">
                    <a:pos x="77" y="445"/>
                  </a:cxn>
                  <a:cxn ang="0">
                    <a:pos x="67" y="502"/>
                  </a:cxn>
                  <a:cxn ang="0">
                    <a:pos x="62" y="550"/>
                  </a:cxn>
                  <a:cxn ang="0">
                    <a:pos x="58" y="584"/>
                  </a:cxn>
                  <a:cxn ang="0">
                    <a:pos x="57" y="605"/>
                  </a:cxn>
                  <a:cxn ang="0">
                    <a:pos x="55" y="614"/>
                  </a:cxn>
                  <a:cxn ang="0">
                    <a:pos x="49" y="693"/>
                  </a:cxn>
                  <a:cxn ang="0">
                    <a:pos x="44" y="762"/>
                  </a:cxn>
                  <a:cxn ang="0">
                    <a:pos x="40" y="823"/>
                  </a:cxn>
                  <a:cxn ang="0">
                    <a:pos x="38" y="877"/>
                  </a:cxn>
                  <a:cxn ang="0">
                    <a:pos x="37" y="919"/>
                  </a:cxn>
                  <a:cxn ang="0">
                    <a:pos x="37" y="956"/>
                  </a:cxn>
                  <a:cxn ang="0">
                    <a:pos x="37" y="986"/>
                  </a:cxn>
                  <a:cxn ang="0">
                    <a:pos x="37" y="1004"/>
                  </a:cxn>
                  <a:cxn ang="0">
                    <a:pos x="38" y="1016"/>
                  </a:cxn>
                  <a:cxn ang="0">
                    <a:pos x="38" y="1022"/>
                  </a:cxn>
                  <a:cxn ang="0">
                    <a:pos x="1" y="1013"/>
                  </a:cxn>
                  <a:cxn ang="0">
                    <a:pos x="1" y="1013"/>
                  </a:cxn>
                </a:cxnLst>
                <a:rect l="txL" t="txT" r="txR" b="txB"/>
                <a:pathLst>
                  <a:path w="190" h="1022">
                    <a:moveTo>
                      <a:pt x="0" y="1013"/>
                    </a:moveTo>
                    <a:lnTo>
                      <a:pt x="1" y="1013"/>
                    </a:lnTo>
                    <a:lnTo>
                      <a:pt x="5" y="932"/>
                    </a:lnTo>
                    <a:lnTo>
                      <a:pt x="12" y="850"/>
                    </a:lnTo>
                    <a:lnTo>
                      <a:pt x="20" y="768"/>
                    </a:lnTo>
                    <a:lnTo>
                      <a:pt x="29" y="693"/>
                    </a:lnTo>
                    <a:lnTo>
                      <a:pt x="40" y="620"/>
                    </a:lnTo>
                    <a:lnTo>
                      <a:pt x="49" y="556"/>
                    </a:lnTo>
                    <a:lnTo>
                      <a:pt x="57" y="502"/>
                    </a:lnTo>
                    <a:lnTo>
                      <a:pt x="63" y="460"/>
                    </a:lnTo>
                    <a:lnTo>
                      <a:pt x="67" y="435"/>
                    </a:lnTo>
                    <a:lnTo>
                      <a:pt x="70" y="423"/>
                    </a:lnTo>
                    <a:lnTo>
                      <a:pt x="82" y="369"/>
                    </a:lnTo>
                    <a:lnTo>
                      <a:pt x="96" y="311"/>
                    </a:lnTo>
                    <a:lnTo>
                      <a:pt x="112" y="254"/>
                    </a:lnTo>
                    <a:lnTo>
                      <a:pt x="128" y="197"/>
                    </a:lnTo>
                    <a:lnTo>
                      <a:pt x="144" y="145"/>
                    </a:lnTo>
                    <a:lnTo>
                      <a:pt x="158" y="97"/>
                    </a:lnTo>
                    <a:lnTo>
                      <a:pt x="172" y="57"/>
                    </a:lnTo>
                    <a:lnTo>
                      <a:pt x="181" y="27"/>
                    </a:lnTo>
                    <a:lnTo>
                      <a:pt x="187" y="6"/>
                    </a:lnTo>
                    <a:lnTo>
                      <a:pt x="190" y="0"/>
                    </a:lnTo>
                    <a:lnTo>
                      <a:pt x="156" y="106"/>
                    </a:lnTo>
                    <a:lnTo>
                      <a:pt x="129" y="206"/>
                    </a:lnTo>
                    <a:lnTo>
                      <a:pt x="107" y="293"/>
                    </a:lnTo>
                    <a:lnTo>
                      <a:pt x="90" y="375"/>
                    </a:lnTo>
                    <a:lnTo>
                      <a:pt x="77" y="445"/>
                    </a:lnTo>
                    <a:lnTo>
                      <a:pt x="67" y="502"/>
                    </a:lnTo>
                    <a:lnTo>
                      <a:pt x="62" y="550"/>
                    </a:lnTo>
                    <a:lnTo>
                      <a:pt x="58" y="584"/>
                    </a:lnTo>
                    <a:lnTo>
                      <a:pt x="57" y="605"/>
                    </a:lnTo>
                    <a:lnTo>
                      <a:pt x="55" y="614"/>
                    </a:lnTo>
                    <a:lnTo>
                      <a:pt x="49" y="693"/>
                    </a:lnTo>
                    <a:lnTo>
                      <a:pt x="44" y="762"/>
                    </a:lnTo>
                    <a:lnTo>
                      <a:pt x="40" y="823"/>
                    </a:lnTo>
                    <a:lnTo>
                      <a:pt x="38" y="877"/>
                    </a:lnTo>
                    <a:lnTo>
                      <a:pt x="37" y="919"/>
                    </a:lnTo>
                    <a:lnTo>
                      <a:pt x="37" y="956"/>
                    </a:lnTo>
                    <a:lnTo>
                      <a:pt x="37" y="986"/>
                    </a:lnTo>
                    <a:lnTo>
                      <a:pt x="37" y="1004"/>
                    </a:lnTo>
                    <a:lnTo>
                      <a:pt x="38" y="1016"/>
                    </a:lnTo>
                    <a:lnTo>
                      <a:pt x="38" y="1022"/>
                    </a:lnTo>
                    <a:lnTo>
                      <a:pt x="1" y="101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1" name="Freeform 141"/>
              <p:cNvSpPr/>
              <p:nvPr/>
            </p:nvSpPr>
            <p:spPr>
              <a:xfrm>
                <a:off x="4987" y="3165"/>
                <a:ext cx="190" cy="992"/>
              </a:xfrm>
              <a:custGeom>
                <a:avLst/>
                <a:gdLst>
                  <a:gd name="txL" fmla="*/ 0 w 190"/>
                  <a:gd name="txT" fmla="*/ 0 h 992"/>
                  <a:gd name="txR" fmla="*/ 190 w 190"/>
                  <a:gd name="txB" fmla="*/ 992 h 992"/>
                </a:gdLst>
                <a:ahLst/>
                <a:cxnLst>
                  <a:cxn ang="0">
                    <a:pos x="0" y="992"/>
                  </a:cxn>
                  <a:cxn ang="0">
                    <a:pos x="1" y="992"/>
                  </a:cxn>
                  <a:cxn ang="0">
                    <a:pos x="5" y="913"/>
                  </a:cxn>
                  <a:cxn ang="0">
                    <a:pos x="12" y="831"/>
                  </a:cxn>
                  <a:cxn ang="0">
                    <a:pos x="20" y="753"/>
                  </a:cxn>
                  <a:cxn ang="0">
                    <a:pos x="29" y="677"/>
                  </a:cxn>
                  <a:cxn ang="0">
                    <a:pos x="40" y="611"/>
                  </a:cxn>
                  <a:cxn ang="0">
                    <a:pos x="49" y="547"/>
                  </a:cxn>
                  <a:cxn ang="0">
                    <a:pos x="57" y="496"/>
                  </a:cxn>
                  <a:cxn ang="0">
                    <a:pos x="63" y="459"/>
                  </a:cxn>
                  <a:cxn ang="0">
                    <a:pos x="67" y="432"/>
                  </a:cxn>
                  <a:cxn ang="0">
                    <a:pos x="70" y="423"/>
                  </a:cxn>
                  <a:cxn ang="0">
                    <a:pos x="82" y="369"/>
                  </a:cxn>
                  <a:cxn ang="0">
                    <a:pos x="96" y="311"/>
                  </a:cxn>
                  <a:cxn ang="0">
                    <a:pos x="112" y="254"/>
                  </a:cxn>
                  <a:cxn ang="0">
                    <a:pos x="128" y="196"/>
                  </a:cxn>
                  <a:cxn ang="0">
                    <a:pos x="144" y="145"/>
                  </a:cxn>
                  <a:cxn ang="0">
                    <a:pos x="158" y="96"/>
                  </a:cxn>
                  <a:cxn ang="0">
                    <a:pos x="171" y="57"/>
                  </a:cxn>
                  <a:cxn ang="0">
                    <a:pos x="181" y="27"/>
                  </a:cxn>
                  <a:cxn ang="0">
                    <a:pos x="187" y="6"/>
                  </a:cxn>
                  <a:cxn ang="0">
                    <a:pos x="190" y="0"/>
                  </a:cxn>
                  <a:cxn ang="0">
                    <a:pos x="157" y="105"/>
                  </a:cxn>
                  <a:cxn ang="0">
                    <a:pos x="129" y="205"/>
                  </a:cxn>
                  <a:cxn ang="0">
                    <a:pos x="107" y="293"/>
                  </a:cxn>
                  <a:cxn ang="0">
                    <a:pos x="90" y="375"/>
                  </a:cxn>
                  <a:cxn ang="0">
                    <a:pos x="76" y="444"/>
                  </a:cxn>
                  <a:cxn ang="0">
                    <a:pos x="67" y="502"/>
                  </a:cxn>
                  <a:cxn ang="0">
                    <a:pos x="62" y="550"/>
                  </a:cxn>
                  <a:cxn ang="0">
                    <a:pos x="58" y="583"/>
                  </a:cxn>
                  <a:cxn ang="0">
                    <a:pos x="57" y="605"/>
                  </a:cxn>
                  <a:cxn ang="0">
                    <a:pos x="55" y="614"/>
                  </a:cxn>
                  <a:cxn ang="0">
                    <a:pos x="49" y="692"/>
                  </a:cxn>
                  <a:cxn ang="0">
                    <a:pos x="43" y="759"/>
                  </a:cxn>
                  <a:cxn ang="0">
                    <a:pos x="40" y="816"/>
                  </a:cxn>
                  <a:cxn ang="0">
                    <a:pos x="38" y="868"/>
                  </a:cxn>
                  <a:cxn ang="0">
                    <a:pos x="37" y="907"/>
                  </a:cxn>
                  <a:cxn ang="0">
                    <a:pos x="37" y="940"/>
                  </a:cxn>
                  <a:cxn ang="0">
                    <a:pos x="37" y="964"/>
                  </a:cxn>
                  <a:cxn ang="0">
                    <a:pos x="38" y="980"/>
                  </a:cxn>
                  <a:cxn ang="0">
                    <a:pos x="38" y="989"/>
                  </a:cxn>
                  <a:cxn ang="0">
                    <a:pos x="38" y="992"/>
                  </a:cxn>
                  <a:cxn ang="0">
                    <a:pos x="1" y="992"/>
                  </a:cxn>
                  <a:cxn ang="0">
                    <a:pos x="1" y="992"/>
                  </a:cxn>
                  <a:cxn ang="0">
                    <a:pos x="0" y="992"/>
                  </a:cxn>
                </a:cxnLst>
                <a:rect l="txL" t="txT" r="txR" b="txB"/>
                <a:pathLst>
                  <a:path w="190" h="992">
                    <a:moveTo>
                      <a:pt x="0" y="992"/>
                    </a:moveTo>
                    <a:lnTo>
                      <a:pt x="1" y="992"/>
                    </a:lnTo>
                    <a:lnTo>
                      <a:pt x="5" y="913"/>
                    </a:lnTo>
                    <a:lnTo>
                      <a:pt x="12" y="831"/>
                    </a:lnTo>
                    <a:lnTo>
                      <a:pt x="20" y="753"/>
                    </a:lnTo>
                    <a:lnTo>
                      <a:pt x="29" y="677"/>
                    </a:lnTo>
                    <a:lnTo>
                      <a:pt x="40" y="611"/>
                    </a:lnTo>
                    <a:lnTo>
                      <a:pt x="49" y="547"/>
                    </a:lnTo>
                    <a:lnTo>
                      <a:pt x="57" y="496"/>
                    </a:lnTo>
                    <a:lnTo>
                      <a:pt x="63" y="459"/>
                    </a:lnTo>
                    <a:lnTo>
                      <a:pt x="67" y="432"/>
                    </a:lnTo>
                    <a:lnTo>
                      <a:pt x="70" y="423"/>
                    </a:lnTo>
                    <a:lnTo>
                      <a:pt x="82" y="369"/>
                    </a:lnTo>
                    <a:lnTo>
                      <a:pt x="96" y="311"/>
                    </a:lnTo>
                    <a:lnTo>
                      <a:pt x="112" y="254"/>
                    </a:lnTo>
                    <a:lnTo>
                      <a:pt x="128" y="196"/>
                    </a:lnTo>
                    <a:lnTo>
                      <a:pt x="144" y="145"/>
                    </a:lnTo>
                    <a:lnTo>
                      <a:pt x="158" y="96"/>
                    </a:lnTo>
                    <a:lnTo>
                      <a:pt x="171" y="57"/>
                    </a:lnTo>
                    <a:lnTo>
                      <a:pt x="181" y="27"/>
                    </a:lnTo>
                    <a:lnTo>
                      <a:pt x="187" y="6"/>
                    </a:lnTo>
                    <a:lnTo>
                      <a:pt x="190" y="0"/>
                    </a:lnTo>
                    <a:lnTo>
                      <a:pt x="157" y="105"/>
                    </a:lnTo>
                    <a:lnTo>
                      <a:pt x="129" y="205"/>
                    </a:lnTo>
                    <a:lnTo>
                      <a:pt x="107" y="293"/>
                    </a:lnTo>
                    <a:lnTo>
                      <a:pt x="90" y="375"/>
                    </a:lnTo>
                    <a:lnTo>
                      <a:pt x="76" y="444"/>
                    </a:lnTo>
                    <a:lnTo>
                      <a:pt x="67" y="502"/>
                    </a:lnTo>
                    <a:lnTo>
                      <a:pt x="62" y="550"/>
                    </a:lnTo>
                    <a:lnTo>
                      <a:pt x="58" y="583"/>
                    </a:lnTo>
                    <a:lnTo>
                      <a:pt x="57" y="605"/>
                    </a:lnTo>
                    <a:lnTo>
                      <a:pt x="55" y="614"/>
                    </a:lnTo>
                    <a:lnTo>
                      <a:pt x="49" y="692"/>
                    </a:lnTo>
                    <a:lnTo>
                      <a:pt x="43" y="759"/>
                    </a:lnTo>
                    <a:lnTo>
                      <a:pt x="40" y="816"/>
                    </a:lnTo>
                    <a:lnTo>
                      <a:pt x="38" y="868"/>
                    </a:lnTo>
                    <a:lnTo>
                      <a:pt x="37" y="907"/>
                    </a:lnTo>
                    <a:lnTo>
                      <a:pt x="37" y="940"/>
                    </a:lnTo>
                    <a:lnTo>
                      <a:pt x="37" y="964"/>
                    </a:lnTo>
                    <a:lnTo>
                      <a:pt x="38" y="980"/>
                    </a:lnTo>
                    <a:lnTo>
                      <a:pt x="38" y="989"/>
                    </a:lnTo>
                    <a:lnTo>
                      <a:pt x="38" y="992"/>
                    </a:lnTo>
                    <a:lnTo>
                      <a:pt x="1" y="992"/>
                    </a:lnTo>
                    <a:lnTo>
                      <a:pt x="0" y="992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2" name="Freeform 142"/>
              <p:cNvSpPr/>
              <p:nvPr/>
            </p:nvSpPr>
            <p:spPr>
              <a:xfrm>
                <a:off x="4987" y="3165"/>
                <a:ext cx="190" cy="992"/>
              </a:xfrm>
              <a:custGeom>
                <a:avLst/>
                <a:gdLst>
                  <a:gd name="txL" fmla="*/ 0 w 190"/>
                  <a:gd name="txT" fmla="*/ 0 h 992"/>
                  <a:gd name="txR" fmla="*/ 190 w 190"/>
                  <a:gd name="txB" fmla="*/ 992 h 992"/>
                </a:gdLst>
                <a:ahLst/>
                <a:cxnLst>
                  <a:cxn ang="0">
                    <a:pos x="0" y="992"/>
                  </a:cxn>
                  <a:cxn ang="0">
                    <a:pos x="1" y="992"/>
                  </a:cxn>
                  <a:cxn ang="0">
                    <a:pos x="5" y="913"/>
                  </a:cxn>
                  <a:cxn ang="0">
                    <a:pos x="12" y="831"/>
                  </a:cxn>
                  <a:cxn ang="0">
                    <a:pos x="20" y="753"/>
                  </a:cxn>
                  <a:cxn ang="0">
                    <a:pos x="29" y="677"/>
                  </a:cxn>
                  <a:cxn ang="0">
                    <a:pos x="40" y="611"/>
                  </a:cxn>
                  <a:cxn ang="0">
                    <a:pos x="49" y="547"/>
                  </a:cxn>
                  <a:cxn ang="0">
                    <a:pos x="57" y="496"/>
                  </a:cxn>
                  <a:cxn ang="0">
                    <a:pos x="63" y="459"/>
                  </a:cxn>
                  <a:cxn ang="0">
                    <a:pos x="67" y="432"/>
                  </a:cxn>
                  <a:cxn ang="0">
                    <a:pos x="70" y="423"/>
                  </a:cxn>
                  <a:cxn ang="0">
                    <a:pos x="82" y="369"/>
                  </a:cxn>
                  <a:cxn ang="0">
                    <a:pos x="96" y="311"/>
                  </a:cxn>
                  <a:cxn ang="0">
                    <a:pos x="112" y="254"/>
                  </a:cxn>
                  <a:cxn ang="0">
                    <a:pos x="128" y="196"/>
                  </a:cxn>
                  <a:cxn ang="0">
                    <a:pos x="144" y="145"/>
                  </a:cxn>
                  <a:cxn ang="0">
                    <a:pos x="158" y="96"/>
                  </a:cxn>
                  <a:cxn ang="0">
                    <a:pos x="171" y="57"/>
                  </a:cxn>
                  <a:cxn ang="0">
                    <a:pos x="181" y="27"/>
                  </a:cxn>
                  <a:cxn ang="0">
                    <a:pos x="187" y="6"/>
                  </a:cxn>
                  <a:cxn ang="0">
                    <a:pos x="190" y="0"/>
                  </a:cxn>
                  <a:cxn ang="0">
                    <a:pos x="157" y="105"/>
                  </a:cxn>
                  <a:cxn ang="0">
                    <a:pos x="129" y="205"/>
                  </a:cxn>
                  <a:cxn ang="0">
                    <a:pos x="107" y="293"/>
                  </a:cxn>
                  <a:cxn ang="0">
                    <a:pos x="90" y="375"/>
                  </a:cxn>
                  <a:cxn ang="0">
                    <a:pos x="76" y="444"/>
                  </a:cxn>
                  <a:cxn ang="0">
                    <a:pos x="67" y="502"/>
                  </a:cxn>
                  <a:cxn ang="0">
                    <a:pos x="62" y="550"/>
                  </a:cxn>
                  <a:cxn ang="0">
                    <a:pos x="58" y="583"/>
                  </a:cxn>
                  <a:cxn ang="0">
                    <a:pos x="57" y="605"/>
                  </a:cxn>
                  <a:cxn ang="0">
                    <a:pos x="55" y="614"/>
                  </a:cxn>
                  <a:cxn ang="0">
                    <a:pos x="49" y="692"/>
                  </a:cxn>
                  <a:cxn ang="0">
                    <a:pos x="43" y="759"/>
                  </a:cxn>
                  <a:cxn ang="0">
                    <a:pos x="40" y="816"/>
                  </a:cxn>
                  <a:cxn ang="0">
                    <a:pos x="38" y="868"/>
                  </a:cxn>
                  <a:cxn ang="0">
                    <a:pos x="37" y="907"/>
                  </a:cxn>
                  <a:cxn ang="0">
                    <a:pos x="37" y="940"/>
                  </a:cxn>
                  <a:cxn ang="0">
                    <a:pos x="37" y="964"/>
                  </a:cxn>
                  <a:cxn ang="0">
                    <a:pos x="38" y="980"/>
                  </a:cxn>
                  <a:cxn ang="0">
                    <a:pos x="38" y="989"/>
                  </a:cxn>
                  <a:cxn ang="0">
                    <a:pos x="38" y="992"/>
                  </a:cxn>
                  <a:cxn ang="0">
                    <a:pos x="1" y="992"/>
                  </a:cxn>
                  <a:cxn ang="0">
                    <a:pos x="1" y="992"/>
                  </a:cxn>
                </a:cxnLst>
                <a:rect l="txL" t="txT" r="txR" b="txB"/>
                <a:pathLst>
                  <a:path w="190" h="992">
                    <a:moveTo>
                      <a:pt x="0" y="992"/>
                    </a:moveTo>
                    <a:lnTo>
                      <a:pt x="1" y="992"/>
                    </a:lnTo>
                    <a:lnTo>
                      <a:pt x="5" y="913"/>
                    </a:lnTo>
                    <a:lnTo>
                      <a:pt x="12" y="831"/>
                    </a:lnTo>
                    <a:lnTo>
                      <a:pt x="20" y="753"/>
                    </a:lnTo>
                    <a:lnTo>
                      <a:pt x="29" y="677"/>
                    </a:lnTo>
                    <a:lnTo>
                      <a:pt x="40" y="611"/>
                    </a:lnTo>
                    <a:lnTo>
                      <a:pt x="49" y="547"/>
                    </a:lnTo>
                    <a:lnTo>
                      <a:pt x="57" y="496"/>
                    </a:lnTo>
                    <a:lnTo>
                      <a:pt x="63" y="459"/>
                    </a:lnTo>
                    <a:lnTo>
                      <a:pt x="67" y="432"/>
                    </a:lnTo>
                    <a:lnTo>
                      <a:pt x="70" y="423"/>
                    </a:lnTo>
                    <a:lnTo>
                      <a:pt x="82" y="369"/>
                    </a:lnTo>
                    <a:lnTo>
                      <a:pt x="96" y="311"/>
                    </a:lnTo>
                    <a:lnTo>
                      <a:pt x="112" y="254"/>
                    </a:lnTo>
                    <a:lnTo>
                      <a:pt x="128" y="196"/>
                    </a:lnTo>
                    <a:lnTo>
                      <a:pt x="144" y="145"/>
                    </a:lnTo>
                    <a:lnTo>
                      <a:pt x="158" y="96"/>
                    </a:lnTo>
                    <a:lnTo>
                      <a:pt x="171" y="57"/>
                    </a:lnTo>
                    <a:lnTo>
                      <a:pt x="181" y="27"/>
                    </a:lnTo>
                    <a:lnTo>
                      <a:pt x="187" y="6"/>
                    </a:lnTo>
                    <a:lnTo>
                      <a:pt x="190" y="0"/>
                    </a:lnTo>
                    <a:lnTo>
                      <a:pt x="157" y="105"/>
                    </a:lnTo>
                    <a:lnTo>
                      <a:pt x="129" y="205"/>
                    </a:lnTo>
                    <a:lnTo>
                      <a:pt x="107" y="293"/>
                    </a:lnTo>
                    <a:lnTo>
                      <a:pt x="90" y="375"/>
                    </a:lnTo>
                    <a:lnTo>
                      <a:pt x="76" y="444"/>
                    </a:lnTo>
                    <a:lnTo>
                      <a:pt x="67" y="502"/>
                    </a:lnTo>
                    <a:lnTo>
                      <a:pt x="62" y="550"/>
                    </a:lnTo>
                    <a:lnTo>
                      <a:pt x="58" y="583"/>
                    </a:lnTo>
                    <a:lnTo>
                      <a:pt x="57" y="605"/>
                    </a:lnTo>
                    <a:lnTo>
                      <a:pt x="55" y="614"/>
                    </a:lnTo>
                    <a:lnTo>
                      <a:pt x="49" y="692"/>
                    </a:lnTo>
                    <a:lnTo>
                      <a:pt x="43" y="759"/>
                    </a:lnTo>
                    <a:lnTo>
                      <a:pt x="40" y="816"/>
                    </a:lnTo>
                    <a:lnTo>
                      <a:pt x="38" y="868"/>
                    </a:lnTo>
                    <a:lnTo>
                      <a:pt x="37" y="907"/>
                    </a:lnTo>
                    <a:lnTo>
                      <a:pt x="37" y="940"/>
                    </a:lnTo>
                    <a:lnTo>
                      <a:pt x="37" y="964"/>
                    </a:lnTo>
                    <a:lnTo>
                      <a:pt x="38" y="980"/>
                    </a:lnTo>
                    <a:lnTo>
                      <a:pt x="38" y="989"/>
                    </a:lnTo>
                    <a:lnTo>
                      <a:pt x="38" y="992"/>
                    </a:lnTo>
                    <a:lnTo>
                      <a:pt x="1" y="992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3" name="Freeform 143"/>
              <p:cNvSpPr/>
              <p:nvPr/>
            </p:nvSpPr>
            <p:spPr>
              <a:xfrm>
                <a:off x="5326" y="3325"/>
                <a:ext cx="98" cy="683"/>
              </a:xfrm>
              <a:custGeom>
                <a:avLst/>
                <a:gdLst>
                  <a:gd name="txL" fmla="*/ 0 w 98"/>
                  <a:gd name="txT" fmla="*/ 0 h 683"/>
                  <a:gd name="txR" fmla="*/ 98 w 98"/>
                  <a:gd name="txB" fmla="*/ 683 h 683"/>
                </a:gdLst>
                <a:ahLst/>
                <a:cxnLst>
                  <a:cxn ang="0">
                    <a:pos x="0" y="680"/>
                  </a:cxn>
                  <a:cxn ang="0">
                    <a:pos x="1" y="683"/>
                  </a:cxn>
                  <a:cxn ang="0">
                    <a:pos x="1" y="629"/>
                  </a:cxn>
                  <a:cxn ang="0">
                    <a:pos x="4" y="575"/>
                  </a:cxn>
                  <a:cxn ang="0">
                    <a:pos x="7" y="520"/>
                  </a:cxn>
                  <a:cxn ang="0">
                    <a:pos x="11" y="469"/>
                  </a:cxn>
                  <a:cxn ang="0">
                    <a:pos x="16" y="423"/>
                  </a:cxn>
                  <a:cxn ang="0">
                    <a:pos x="20" y="381"/>
                  </a:cxn>
                  <a:cxn ang="0">
                    <a:pos x="24" y="345"/>
                  </a:cxn>
                  <a:cxn ang="0">
                    <a:pos x="28" y="317"/>
                  </a:cxn>
                  <a:cxn ang="0">
                    <a:pos x="29" y="299"/>
                  </a:cxn>
                  <a:cxn ang="0">
                    <a:pos x="30" y="293"/>
                  </a:cxn>
                  <a:cxn ang="0">
                    <a:pos x="37" y="254"/>
                  </a:cxn>
                  <a:cxn ang="0">
                    <a:pos x="45" y="215"/>
                  </a:cxn>
                  <a:cxn ang="0">
                    <a:pos x="54" y="175"/>
                  </a:cxn>
                  <a:cxn ang="0">
                    <a:pos x="63" y="139"/>
                  </a:cxn>
                  <a:cxn ang="0">
                    <a:pos x="71" y="103"/>
                  </a:cxn>
                  <a:cxn ang="0">
                    <a:pos x="80" y="69"/>
                  </a:cxn>
                  <a:cxn ang="0">
                    <a:pos x="87" y="42"/>
                  </a:cxn>
                  <a:cxn ang="0">
                    <a:pos x="92" y="21"/>
                  </a:cxn>
                  <a:cxn ang="0">
                    <a:pos x="96" y="6"/>
                  </a:cxn>
                  <a:cxn ang="0">
                    <a:pos x="98" y="0"/>
                  </a:cxn>
                  <a:cxn ang="0">
                    <a:pos x="79" y="76"/>
                  </a:cxn>
                  <a:cxn ang="0">
                    <a:pos x="63" y="142"/>
                  </a:cxn>
                  <a:cxn ang="0">
                    <a:pos x="51" y="203"/>
                  </a:cxn>
                  <a:cxn ang="0">
                    <a:pos x="42" y="257"/>
                  </a:cxn>
                  <a:cxn ang="0">
                    <a:pos x="36" y="302"/>
                  </a:cxn>
                  <a:cxn ang="0">
                    <a:pos x="32" y="342"/>
                  </a:cxn>
                  <a:cxn ang="0">
                    <a:pos x="29" y="375"/>
                  </a:cxn>
                  <a:cxn ang="0">
                    <a:pos x="26" y="396"/>
                  </a:cxn>
                  <a:cxn ang="0">
                    <a:pos x="26" y="411"/>
                  </a:cxn>
                  <a:cxn ang="0">
                    <a:pos x="26" y="417"/>
                  </a:cxn>
                  <a:cxn ang="0">
                    <a:pos x="24" y="469"/>
                  </a:cxn>
                  <a:cxn ang="0">
                    <a:pos x="22" y="514"/>
                  </a:cxn>
                  <a:cxn ang="0">
                    <a:pos x="21" y="553"/>
                  </a:cxn>
                  <a:cxn ang="0">
                    <a:pos x="21" y="590"/>
                  </a:cxn>
                  <a:cxn ang="0">
                    <a:pos x="21" y="617"/>
                  </a:cxn>
                  <a:cxn ang="0">
                    <a:pos x="22" y="641"/>
                  </a:cxn>
                  <a:cxn ang="0">
                    <a:pos x="24" y="659"/>
                  </a:cxn>
                  <a:cxn ang="0">
                    <a:pos x="24" y="671"/>
                  </a:cxn>
                  <a:cxn ang="0">
                    <a:pos x="25" y="680"/>
                  </a:cxn>
                  <a:cxn ang="0">
                    <a:pos x="25" y="683"/>
                  </a:cxn>
                  <a:cxn ang="0">
                    <a:pos x="1" y="683"/>
                  </a:cxn>
                  <a:cxn ang="0">
                    <a:pos x="1" y="683"/>
                  </a:cxn>
                  <a:cxn ang="0">
                    <a:pos x="0" y="680"/>
                  </a:cxn>
                </a:cxnLst>
                <a:rect l="txL" t="txT" r="txR" b="txB"/>
                <a:pathLst>
                  <a:path w="98" h="683">
                    <a:moveTo>
                      <a:pt x="0" y="680"/>
                    </a:moveTo>
                    <a:lnTo>
                      <a:pt x="1" y="683"/>
                    </a:lnTo>
                    <a:lnTo>
                      <a:pt x="1" y="629"/>
                    </a:lnTo>
                    <a:lnTo>
                      <a:pt x="4" y="575"/>
                    </a:lnTo>
                    <a:lnTo>
                      <a:pt x="7" y="520"/>
                    </a:lnTo>
                    <a:lnTo>
                      <a:pt x="11" y="469"/>
                    </a:lnTo>
                    <a:lnTo>
                      <a:pt x="16" y="423"/>
                    </a:lnTo>
                    <a:lnTo>
                      <a:pt x="20" y="381"/>
                    </a:lnTo>
                    <a:lnTo>
                      <a:pt x="24" y="345"/>
                    </a:lnTo>
                    <a:lnTo>
                      <a:pt x="28" y="317"/>
                    </a:lnTo>
                    <a:lnTo>
                      <a:pt x="29" y="299"/>
                    </a:lnTo>
                    <a:lnTo>
                      <a:pt x="30" y="293"/>
                    </a:lnTo>
                    <a:lnTo>
                      <a:pt x="37" y="254"/>
                    </a:lnTo>
                    <a:lnTo>
                      <a:pt x="45" y="215"/>
                    </a:lnTo>
                    <a:lnTo>
                      <a:pt x="54" y="175"/>
                    </a:lnTo>
                    <a:lnTo>
                      <a:pt x="63" y="139"/>
                    </a:lnTo>
                    <a:lnTo>
                      <a:pt x="71" y="103"/>
                    </a:lnTo>
                    <a:lnTo>
                      <a:pt x="80" y="69"/>
                    </a:lnTo>
                    <a:lnTo>
                      <a:pt x="87" y="42"/>
                    </a:lnTo>
                    <a:lnTo>
                      <a:pt x="92" y="21"/>
                    </a:lnTo>
                    <a:lnTo>
                      <a:pt x="96" y="6"/>
                    </a:lnTo>
                    <a:lnTo>
                      <a:pt x="98" y="0"/>
                    </a:lnTo>
                    <a:lnTo>
                      <a:pt x="79" y="76"/>
                    </a:lnTo>
                    <a:lnTo>
                      <a:pt x="63" y="142"/>
                    </a:lnTo>
                    <a:lnTo>
                      <a:pt x="51" y="203"/>
                    </a:lnTo>
                    <a:lnTo>
                      <a:pt x="42" y="257"/>
                    </a:lnTo>
                    <a:lnTo>
                      <a:pt x="36" y="302"/>
                    </a:lnTo>
                    <a:lnTo>
                      <a:pt x="32" y="342"/>
                    </a:lnTo>
                    <a:lnTo>
                      <a:pt x="29" y="375"/>
                    </a:lnTo>
                    <a:lnTo>
                      <a:pt x="26" y="396"/>
                    </a:lnTo>
                    <a:lnTo>
                      <a:pt x="26" y="411"/>
                    </a:lnTo>
                    <a:lnTo>
                      <a:pt x="26" y="417"/>
                    </a:lnTo>
                    <a:lnTo>
                      <a:pt x="24" y="469"/>
                    </a:lnTo>
                    <a:lnTo>
                      <a:pt x="22" y="514"/>
                    </a:lnTo>
                    <a:lnTo>
                      <a:pt x="21" y="553"/>
                    </a:lnTo>
                    <a:lnTo>
                      <a:pt x="21" y="590"/>
                    </a:lnTo>
                    <a:lnTo>
                      <a:pt x="21" y="617"/>
                    </a:lnTo>
                    <a:lnTo>
                      <a:pt x="22" y="641"/>
                    </a:lnTo>
                    <a:lnTo>
                      <a:pt x="24" y="659"/>
                    </a:lnTo>
                    <a:lnTo>
                      <a:pt x="24" y="671"/>
                    </a:lnTo>
                    <a:lnTo>
                      <a:pt x="25" y="680"/>
                    </a:lnTo>
                    <a:lnTo>
                      <a:pt x="25" y="683"/>
                    </a:lnTo>
                    <a:lnTo>
                      <a:pt x="1" y="683"/>
                    </a:lnTo>
                    <a:lnTo>
                      <a:pt x="0" y="68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4" name="Freeform 144"/>
              <p:cNvSpPr/>
              <p:nvPr/>
            </p:nvSpPr>
            <p:spPr>
              <a:xfrm>
                <a:off x="5326" y="3325"/>
                <a:ext cx="98" cy="683"/>
              </a:xfrm>
              <a:custGeom>
                <a:avLst/>
                <a:gdLst>
                  <a:gd name="txL" fmla="*/ 0 w 98"/>
                  <a:gd name="txT" fmla="*/ 0 h 683"/>
                  <a:gd name="txR" fmla="*/ 98 w 98"/>
                  <a:gd name="txB" fmla="*/ 683 h 683"/>
                </a:gdLst>
                <a:ahLst/>
                <a:cxnLst>
                  <a:cxn ang="0">
                    <a:pos x="0" y="680"/>
                  </a:cxn>
                  <a:cxn ang="0">
                    <a:pos x="1" y="683"/>
                  </a:cxn>
                  <a:cxn ang="0">
                    <a:pos x="1" y="629"/>
                  </a:cxn>
                  <a:cxn ang="0">
                    <a:pos x="4" y="575"/>
                  </a:cxn>
                  <a:cxn ang="0">
                    <a:pos x="7" y="520"/>
                  </a:cxn>
                  <a:cxn ang="0">
                    <a:pos x="11" y="469"/>
                  </a:cxn>
                  <a:cxn ang="0">
                    <a:pos x="16" y="423"/>
                  </a:cxn>
                  <a:cxn ang="0">
                    <a:pos x="20" y="381"/>
                  </a:cxn>
                  <a:cxn ang="0">
                    <a:pos x="24" y="345"/>
                  </a:cxn>
                  <a:cxn ang="0">
                    <a:pos x="28" y="317"/>
                  </a:cxn>
                  <a:cxn ang="0">
                    <a:pos x="29" y="299"/>
                  </a:cxn>
                  <a:cxn ang="0">
                    <a:pos x="30" y="293"/>
                  </a:cxn>
                  <a:cxn ang="0">
                    <a:pos x="37" y="254"/>
                  </a:cxn>
                  <a:cxn ang="0">
                    <a:pos x="45" y="215"/>
                  </a:cxn>
                  <a:cxn ang="0">
                    <a:pos x="54" y="175"/>
                  </a:cxn>
                  <a:cxn ang="0">
                    <a:pos x="63" y="139"/>
                  </a:cxn>
                  <a:cxn ang="0">
                    <a:pos x="71" y="103"/>
                  </a:cxn>
                  <a:cxn ang="0">
                    <a:pos x="80" y="69"/>
                  </a:cxn>
                  <a:cxn ang="0">
                    <a:pos x="87" y="42"/>
                  </a:cxn>
                  <a:cxn ang="0">
                    <a:pos x="92" y="21"/>
                  </a:cxn>
                  <a:cxn ang="0">
                    <a:pos x="96" y="6"/>
                  </a:cxn>
                  <a:cxn ang="0">
                    <a:pos x="98" y="0"/>
                  </a:cxn>
                  <a:cxn ang="0">
                    <a:pos x="79" y="76"/>
                  </a:cxn>
                  <a:cxn ang="0">
                    <a:pos x="63" y="142"/>
                  </a:cxn>
                  <a:cxn ang="0">
                    <a:pos x="51" y="203"/>
                  </a:cxn>
                  <a:cxn ang="0">
                    <a:pos x="42" y="257"/>
                  </a:cxn>
                  <a:cxn ang="0">
                    <a:pos x="36" y="302"/>
                  </a:cxn>
                  <a:cxn ang="0">
                    <a:pos x="32" y="342"/>
                  </a:cxn>
                  <a:cxn ang="0">
                    <a:pos x="29" y="375"/>
                  </a:cxn>
                  <a:cxn ang="0">
                    <a:pos x="26" y="396"/>
                  </a:cxn>
                  <a:cxn ang="0">
                    <a:pos x="26" y="411"/>
                  </a:cxn>
                  <a:cxn ang="0">
                    <a:pos x="26" y="417"/>
                  </a:cxn>
                  <a:cxn ang="0">
                    <a:pos x="24" y="469"/>
                  </a:cxn>
                  <a:cxn ang="0">
                    <a:pos x="22" y="514"/>
                  </a:cxn>
                  <a:cxn ang="0">
                    <a:pos x="21" y="553"/>
                  </a:cxn>
                  <a:cxn ang="0">
                    <a:pos x="21" y="590"/>
                  </a:cxn>
                  <a:cxn ang="0">
                    <a:pos x="21" y="617"/>
                  </a:cxn>
                  <a:cxn ang="0">
                    <a:pos x="22" y="641"/>
                  </a:cxn>
                  <a:cxn ang="0">
                    <a:pos x="24" y="659"/>
                  </a:cxn>
                  <a:cxn ang="0">
                    <a:pos x="24" y="671"/>
                  </a:cxn>
                  <a:cxn ang="0">
                    <a:pos x="25" y="680"/>
                  </a:cxn>
                  <a:cxn ang="0">
                    <a:pos x="25" y="683"/>
                  </a:cxn>
                  <a:cxn ang="0">
                    <a:pos x="1" y="683"/>
                  </a:cxn>
                  <a:cxn ang="0">
                    <a:pos x="1" y="683"/>
                  </a:cxn>
                </a:cxnLst>
                <a:rect l="txL" t="txT" r="txR" b="txB"/>
                <a:pathLst>
                  <a:path w="98" h="683">
                    <a:moveTo>
                      <a:pt x="0" y="680"/>
                    </a:moveTo>
                    <a:lnTo>
                      <a:pt x="1" y="683"/>
                    </a:lnTo>
                    <a:lnTo>
                      <a:pt x="1" y="629"/>
                    </a:lnTo>
                    <a:lnTo>
                      <a:pt x="4" y="575"/>
                    </a:lnTo>
                    <a:lnTo>
                      <a:pt x="7" y="520"/>
                    </a:lnTo>
                    <a:lnTo>
                      <a:pt x="11" y="469"/>
                    </a:lnTo>
                    <a:lnTo>
                      <a:pt x="16" y="423"/>
                    </a:lnTo>
                    <a:lnTo>
                      <a:pt x="20" y="381"/>
                    </a:lnTo>
                    <a:lnTo>
                      <a:pt x="24" y="345"/>
                    </a:lnTo>
                    <a:lnTo>
                      <a:pt x="28" y="317"/>
                    </a:lnTo>
                    <a:lnTo>
                      <a:pt x="29" y="299"/>
                    </a:lnTo>
                    <a:lnTo>
                      <a:pt x="30" y="293"/>
                    </a:lnTo>
                    <a:lnTo>
                      <a:pt x="37" y="254"/>
                    </a:lnTo>
                    <a:lnTo>
                      <a:pt x="45" y="215"/>
                    </a:lnTo>
                    <a:lnTo>
                      <a:pt x="54" y="175"/>
                    </a:lnTo>
                    <a:lnTo>
                      <a:pt x="63" y="139"/>
                    </a:lnTo>
                    <a:lnTo>
                      <a:pt x="71" y="103"/>
                    </a:lnTo>
                    <a:lnTo>
                      <a:pt x="80" y="69"/>
                    </a:lnTo>
                    <a:lnTo>
                      <a:pt x="87" y="42"/>
                    </a:lnTo>
                    <a:lnTo>
                      <a:pt x="92" y="21"/>
                    </a:lnTo>
                    <a:lnTo>
                      <a:pt x="96" y="6"/>
                    </a:lnTo>
                    <a:lnTo>
                      <a:pt x="98" y="0"/>
                    </a:lnTo>
                    <a:lnTo>
                      <a:pt x="79" y="76"/>
                    </a:lnTo>
                    <a:lnTo>
                      <a:pt x="63" y="142"/>
                    </a:lnTo>
                    <a:lnTo>
                      <a:pt x="51" y="203"/>
                    </a:lnTo>
                    <a:lnTo>
                      <a:pt x="42" y="257"/>
                    </a:lnTo>
                    <a:lnTo>
                      <a:pt x="36" y="302"/>
                    </a:lnTo>
                    <a:lnTo>
                      <a:pt x="32" y="342"/>
                    </a:lnTo>
                    <a:lnTo>
                      <a:pt x="29" y="375"/>
                    </a:lnTo>
                    <a:lnTo>
                      <a:pt x="26" y="396"/>
                    </a:lnTo>
                    <a:lnTo>
                      <a:pt x="26" y="411"/>
                    </a:lnTo>
                    <a:lnTo>
                      <a:pt x="26" y="417"/>
                    </a:lnTo>
                    <a:lnTo>
                      <a:pt x="24" y="469"/>
                    </a:lnTo>
                    <a:lnTo>
                      <a:pt x="22" y="514"/>
                    </a:lnTo>
                    <a:lnTo>
                      <a:pt x="21" y="553"/>
                    </a:lnTo>
                    <a:lnTo>
                      <a:pt x="21" y="590"/>
                    </a:lnTo>
                    <a:lnTo>
                      <a:pt x="21" y="617"/>
                    </a:lnTo>
                    <a:lnTo>
                      <a:pt x="22" y="641"/>
                    </a:lnTo>
                    <a:lnTo>
                      <a:pt x="24" y="659"/>
                    </a:lnTo>
                    <a:lnTo>
                      <a:pt x="24" y="671"/>
                    </a:lnTo>
                    <a:lnTo>
                      <a:pt x="25" y="680"/>
                    </a:lnTo>
                    <a:lnTo>
                      <a:pt x="25" y="683"/>
                    </a:lnTo>
                    <a:lnTo>
                      <a:pt x="1" y="68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5" name="Freeform 145"/>
              <p:cNvSpPr/>
              <p:nvPr/>
            </p:nvSpPr>
            <p:spPr>
              <a:xfrm>
                <a:off x="5223" y="3464"/>
                <a:ext cx="203" cy="638"/>
              </a:xfrm>
              <a:custGeom>
                <a:avLst/>
                <a:gdLst>
                  <a:gd name="txL" fmla="*/ 0 w 203"/>
                  <a:gd name="txT" fmla="*/ 0 h 638"/>
                  <a:gd name="txR" fmla="*/ 203 w 203"/>
                  <a:gd name="txB" fmla="*/ 638 h 638"/>
                </a:gdLst>
                <a:ahLst/>
                <a:cxnLst>
                  <a:cxn ang="0">
                    <a:pos x="21" y="638"/>
                  </a:cxn>
                  <a:cxn ang="0">
                    <a:pos x="24" y="551"/>
                  </a:cxn>
                  <a:cxn ang="0">
                    <a:pos x="29" y="460"/>
                  </a:cxn>
                  <a:cxn ang="0">
                    <a:pos x="37" y="372"/>
                  </a:cxn>
                  <a:cxn ang="0">
                    <a:pos x="50" y="287"/>
                  </a:cxn>
                  <a:cxn ang="0">
                    <a:pos x="66" y="209"/>
                  </a:cxn>
                  <a:cxn ang="0">
                    <a:pos x="86" y="142"/>
                  </a:cxn>
                  <a:cxn ang="0">
                    <a:pos x="110" y="85"/>
                  </a:cxn>
                  <a:cxn ang="0">
                    <a:pos x="136" y="39"/>
                  </a:cxn>
                  <a:cxn ang="0">
                    <a:pos x="166" y="12"/>
                  </a:cxn>
                  <a:cxn ang="0">
                    <a:pos x="201" y="0"/>
                  </a:cxn>
                  <a:cxn ang="0">
                    <a:pos x="203" y="0"/>
                  </a:cxn>
                  <a:cxn ang="0">
                    <a:pos x="169" y="3"/>
                  </a:cxn>
                  <a:cxn ang="0">
                    <a:pos x="137" y="27"/>
                  </a:cxn>
                  <a:cxn ang="0">
                    <a:pos x="108" y="70"/>
                  </a:cxn>
                  <a:cxn ang="0">
                    <a:pos x="83" y="130"/>
                  </a:cxn>
                  <a:cxn ang="0">
                    <a:pos x="61" y="200"/>
                  </a:cxn>
                  <a:cxn ang="0">
                    <a:pos x="42" y="278"/>
                  </a:cxn>
                  <a:cxn ang="0">
                    <a:pos x="26" y="363"/>
                  </a:cxn>
                  <a:cxn ang="0">
                    <a:pos x="15" y="454"/>
                  </a:cxn>
                  <a:cxn ang="0">
                    <a:pos x="5" y="544"/>
                  </a:cxn>
                  <a:cxn ang="0">
                    <a:pos x="0" y="635"/>
                  </a:cxn>
                  <a:cxn ang="0">
                    <a:pos x="21" y="638"/>
                  </a:cxn>
                  <a:cxn ang="0">
                    <a:pos x="21" y="638"/>
                  </a:cxn>
                </a:cxnLst>
                <a:rect l="txL" t="txT" r="txR" b="txB"/>
                <a:pathLst>
                  <a:path w="203" h="638">
                    <a:moveTo>
                      <a:pt x="21" y="638"/>
                    </a:moveTo>
                    <a:lnTo>
                      <a:pt x="24" y="551"/>
                    </a:lnTo>
                    <a:lnTo>
                      <a:pt x="29" y="460"/>
                    </a:lnTo>
                    <a:lnTo>
                      <a:pt x="37" y="372"/>
                    </a:lnTo>
                    <a:lnTo>
                      <a:pt x="50" y="287"/>
                    </a:lnTo>
                    <a:lnTo>
                      <a:pt x="66" y="209"/>
                    </a:lnTo>
                    <a:lnTo>
                      <a:pt x="86" y="142"/>
                    </a:lnTo>
                    <a:lnTo>
                      <a:pt x="110" y="85"/>
                    </a:lnTo>
                    <a:lnTo>
                      <a:pt x="136" y="39"/>
                    </a:lnTo>
                    <a:lnTo>
                      <a:pt x="166" y="12"/>
                    </a:lnTo>
                    <a:lnTo>
                      <a:pt x="201" y="0"/>
                    </a:lnTo>
                    <a:lnTo>
                      <a:pt x="203" y="0"/>
                    </a:lnTo>
                    <a:lnTo>
                      <a:pt x="169" y="3"/>
                    </a:lnTo>
                    <a:lnTo>
                      <a:pt x="137" y="27"/>
                    </a:lnTo>
                    <a:lnTo>
                      <a:pt x="108" y="70"/>
                    </a:lnTo>
                    <a:lnTo>
                      <a:pt x="83" y="130"/>
                    </a:lnTo>
                    <a:lnTo>
                      <a:pt x="61" y="200"/>
                    </a:lnTo>
                    <a:lnTo>
                      <a:pt x="42" y="278"/>
                    </a:lnTo>
                    <a:lnTo>
                      <a:pt x="26" y="363"/>
                    </a:lnTo>
                    <a:lnTo>
                      <a:pt x="15" y="454"/>
                    </a:lnTo>
                    <a:lnTo>
                      <a:pt x="5" y="544"/>
                    </a:lnTo>
                    <a:lnTo>
                      <a:pt x="0" y="635"/>
                    </a:lnTo>
                    <a:lnTo>
                      <a:pt x="21" y="638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6" name="Freeform 146"/>
              <p:cNvSpPr/>
              <p:nvPr/>
            </p:nvSpPr>
            <p:spPr>
              <a:xfrm>
                <a:off x="5223" y="3464"/>
                <a:ext cx="203" cy="638"/>
              </a:xfrm>
              <a:custGeom>
                <a:avLst/>
                <a:gdLst>
                  <a:gd name="txL" fmla="*/ 0 w 203"/>
                  <a:gd name="txT" fmla="*/ 0 h 638"/>
                  <a:gd name="txR" fmla="*/ 203 w 203"/>
                  <a:gd name="txB" fmla="*/ 638 h 638"/>
                </a:gdLst>
                <a:ahLst/>
                <a:cxnLst>
                  <a:cxn ang="0">
                    <a:pos x="21" y="638"/>
                  </a:cxn>
                  <a:cxn ang="0">
                    <a:pos x="24" y="551"/>
                  </a:cxn>
                  <a:cxn ang="0">
                    <a:pos x="29" y="460"/>
                  </a:cxn>
                  <a:cxn ang="0">
                    <a:pos x="37" y="372"/>
                  </a:cxn>
                  <a:cxn ang="0">
                    <a:pos x="50" y="287"/>
                  </a:cxn>
                  <a:cxn ang="0">
                    <a:pos x="66" y="209"/>
                  </a:cxn>
                  <a:cxn ang="0">
                    <a:pos x="86" y="142"/>
                  </a:cxn>
                  <a:cxn ang="0">
                    <a:pos x="110" y="85"/>
                  </a:cxn>
                  <a:cxn ang="0">
                    <a:pos x="136" y="39"/>
                  </a:cxn>
                  <a:cxn ang="0">
                    <a:pos x="166" y="12"/>
                  </a:cxn>
                  <a:cxn ang="0">
                    <a:pos x="201" y="0"/>
                  </a:cxn>
                  <a:cxn ang="0">
                    <a:pos x="203" y="0"/>
                  </a:cxn>
                  <a:cxn ang="0">
                    <a:pos x="169" y="3"/>
                  </a:cxn>
                  <a:cxn ang="0">
                    <a:pos x="137" y="27"/>
                  </a:cxn>
                  <a:cxn ang="0">
                    <a:pos x="108" y="70"/>
                  </a:cxn>
                  <a:cxn ang="0">
                    <a:pos x="83" y="130"/>
                  </a:cxn>
                  <a:cxn ang="0">
                    <a:pos x="61" y="200"/>
                  </a:cxn>
                  <a:cxn ang="0">
                    <a:pos x="42" y="278"/>
                  </a:cxn>
                  <a:cxn ang="0">
                    <a:pos x="26" y="363"/>
                  </a:cxn>
                  <a:cxn ang="0">
                    <a:pos x="15" y="454"/>
                  </a:cxn>
                  <a:cxn ang="0">
                    <a:pos x="5" y="544"/>
                  </a:cxn>
                  <a:cxn ang="0">
                    <a:pos x="0" y="635"/>
                  </a:cxn>
                  <a:cxn ang="0">
                    <a:pos x="21" y="638"/>
                  </a:cxn>
                  <a:cxn ang="0">
                    <a:pos x="21" y="638"/>
                  </a:cxn>
                </a:cxnLst>
                <a:rect l="txL" t="txT" r="txR" b="txB"/>
                <a:pathLst>
                  <a:path w="203" h="638">
                    <a:moveTo>
                      <a:pt x="21" y="638"/>
                    </a:moveTo>
                    <a:lnTo>
                      <a:pt x="24" y="551"/>
                    </a:lnTo>
                    <a:lnTo>
                      <a:pt x="29" y="460"/>
                    </a:lnTo>
                    <a:lnTo>
                      <a:pt x="37" y="372"/>
                    </a:lnTo>
                    <a:lnTo>
                      <a:pt x="50" y="287"/>
                    </a:lnTo>
                    <a:lnTo>
                      <a:pt x="66" y="209"/>
                    </a:lnTo>
                    <a:lnTo>
                      <a:pt x="86" y="142"/>
                    </a:lnTo>
                    <a:lnTo>
                      <a:pt x="110" y="85"/>
                    </a:lnTo>
                    <a:lnTo>
                      <a:pt x="136" y="39"/>
                    </a:lnTo>
                    <a:lnTo>
                      <a:pt x="166" y="12"/>
                    </a:lnTo>
                    <a:lnTo>
                      <a:pt x="201" y="0"/>
                    </a:lnTo>
                    <a:lnTo>
                      <a:pt x="203" y="0"/>
                    </a:lnTo>
                    <a:lnTo>
                      <a:pt x="169" y="3"/>
                    </a:lnTo>
                    <a:lnTo>
                      <a:pt x="137" y="27"/>
                    </a:lnTo>
                    <a:lnTo>
                      <a:pt x="108" y="70"/>
                    </a:lnTo>
                    <a:lnTo>
                      <a:pt x="83" y="130"/>
                    </a:lnTo>
                    <a:lnTo>
                      <a:pt x="61" y="200"/>
                    </a:lnTo>
                    <a:lnTo>
                      <a:pt x="42" y="278"/>
                    </a:lnTo>
                    <a:lnTo>
                      <a:pt x="26" y="363"/>
                    </a:lnTo>
                    <a:lnTo>
                      <a:pt x="15" y="454"/>
                    </a:lnTo>
                    <a:lnTo>
                      <a:pt x="5" y="544"/>
                    </a:lnTo>
                    <a:lnTo>
                      <a:pt x="0" y="635"/>
                    </a:lnTo>
                    <a:lnTo>
                      <a:pt x="21" y="638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7" name="Freeform 147"/>
              <p:cNvSpPr/>
              <p:nvPr/>
            </p:nvSpPr>
            <p:spPr>
              <a:xfrm>
                <a:off x="5140" y="2995"/>
                <a:ext cx="77" cy="1092"/>
              </a:xfrm>
              <a:custGeom>
                <a:avLst/>
                <a:gdLst>
                  <a:gd name="txL" fmla="*/ 0 w 77"/>
                  <a:gd name="txT" fmla="*/ 0 h 1092"/>
                  <a:gd name="txR" fmla="*/ 77 w 77"/>
                  <a:gd name="txB" fmla="*/ 1092 h 1092"/>
                </a:gdLst>
                <a:ahLst/>
                <a:cxnLst>
                  <a:cxn ang="0">
                    <a:pos x="8" y="1089"/>
                  </a:cxn>
                  <a:cxn ang="0">
                    <a:pos x="9" y="1092"/>
                  </a:cxn>
                  <a:cxn ang="0">
                    <a:pos x="4" y="1010"/>
                  </a:cxn>
                  <a:cxn ang="0">
                    <a:pos x="1" y="926"/>
                  </a:cxn>
                  <a:cxn ang="0">
                    <a:pos x="0" y="844"/>
                  </a:cxn>
                  <a:cxn ang="0">
                    <a:pos x="0" y="762"/>
                  </a:cxn>
                  <a:cxn ang="0">
                    <a:pos x="1" y="690"/>
                  </a:cxn>
                  <a:cxn ang="0">
                    <a:pos x="3" y="620"/>
                  </a:cxn>
                  <a:cxn ang="0">
                    <a:pos x="5" y="563"/>
                  </a:cxn>
                  <a:cxn ang="0">
                    <a:pos x="7" y="520"/>
                  </a:cxn>
                  <a:cxn ang="0">
                    <a:pos x="8" y="493"/>
                  </a:cxn>
                  <a:cxn ang="0">
                    <a:pos x="8" y="481"/>
                  </a:cxn>
                  <a:cxn ang="0">
                    <a:pos x="15" y="421"/>
                  </a:cxn>
                  <a:cxn ang="0">
                    <a:pos x="22" y="357"/>
                  </a:cxn>
                  <a:cxn ang="0">
                    <a:pos x="30" y="291"/>
                  </a:cxn>
                  <a:cxn ang="0">
                    <a:pos x="40" y="227"/>
                  </a:cxn>
                  <a:cxn ang="0">
                    <a:pos x="49" y="167"/>
                  </a:cxn>
                  <a:cxn ang="0">
                    <a:pos x="58" y="112"/>
                  </a:cxn>
                  <a:cxn ang="0">
                    <a:pos x="65" y="67"/>
                  </a:cxn>
                  <a:cxn ang="0">
                    <a:pos x="71" y="30"/>
                  </a:cxn>
                  <a:cxn ang="0">
                    <a:pos x="75" y="9"/>
                  </a:cxn>
                  <a:cxn ang="0">
                    <a:pos x="77" y="0"/>
                  </a:cxn>
                  <a:cxn ang="0">
                    <a:pos x="57" y="124"/>
                  </a:cxn>
                  <a:cxn ang="0">
                    <a:pos x="41" y="233"/>
                  </a:cxn>
                  <a:cxn ang="0">
                    <a:pos x="30" y="333"/>
                  </a:cxn>
                  <a:cxn ang="0">
                    <a:pos x="22" y="421"/>
                  </a:cxn>
                  <a:cxn ang="0">
                    <a:pos x="18" y="496"/>
                  </a:cxn>
                  <a:cxn ang="0">
                    <a:pos x="16" y="560"/>
                  </a:cxn>
                  <a:cxn ang="0">
                    <a:pos x="15" y="608"/>
                  </a:cxn>
                  <a:cxn ang="0">
                    <a:pos x="16" y="644"/>
                  </a:cxn>
                  <a:cxn ang="0">
                    <a:pos x="16" y="666"/>
                  </a:cxn>
                  <a:cxn ang="0">
                    <a:pos x="17" y="672"/>
                  </a:cxn>
                  <a:cxn ang="0">
                    <a:pos x="18" y="753"/>
                  </a:cxn>
                  <a:cxn ang="0">
                    <a:pos x="21" y="823"/>
                  </a:cxn>
                  <a:cxn ang="0">
                    <a:pos x="25" y="883"/>
                  </a:cxn>
                  <a:cxn ang="0">
                    <a:pos x="29" y="938"/>
                  </a:cxn>
                  <a:cxn ang="0">
                    <a:pos x="33" y="980"/>
                  </a:cxn>
                  <a:cxn ang="0">
                    <a:pos x="37" y="1016"/>
                  </a:cxn>
                  <a:cxn ang="0">
                    <a:pos x="41" y="1044"/>
                  </a:cxn>
                  <a:cxn ang="0">
                    <a:pos x="44" y="1062"/>
                  </a:cxn>
                  <a:cxn ang="0">
                    <a:pos x="45" y="1074"/>
                  </a:cxn>
                  <a:cxn ang="0">
                    <a:pos x="46" y="1077"/>
                  </a:cxn>
                  <a:cxn ang="0">
                    <a:pos x="9" y="1092"/>
                  </a:cxn>
                  <a:cxn ang="0">
                    <a:pos x="9" y="1092"/>
                  </a:cxn>
                  <a:cxn ang="0">
                    <a:pos x="8" y="1089"/>
                  </a:cxn>
                </a:cxnLst>
                <a:rect l="txL" t="txT" r="txR" b="txB"/>
                <a:pathLst>
                  <a:path w="77" h="1092">
                    <a:moveTo>
                      <a:pt x="8" y="1089"/>
                    </a:moveTo>
                    <a:lnTo>
                      <a:pt x="9" y="1092"/>
                    </a:lnTo>
                    <a:lnTo>
                      <a:pt x="4" y="1010"/>
                    </a:lnTo>
                    <a:lnTo>
                      <a:pt x="1" y="926"/>
                    </a:lnTo>
                    <a:lnTo>
                      <a:pt x="0" y="844"/>
                    </a:lnTo>
                    <a:lnTo>
                      <a:pt x="0" y="762"/>
                    </a:lnTo>
                    <a:lnTo>
                      <a:pt x="1" y="690"/>
                    </a:lnTo>
                    <a:lnTo>
                      <a:pt x="3" y="620"/>
                    </a:lnTo>
                    <a:lnTo>
                      <a:pt x="5" y="563"/>
                    </a:lnTo>
                    <a:lnTo>
                      <a:pt x="7" y="520"/>
                    </a:lnTo>
                    <a:lnTo>
                      <a:pt x="8" y="493"/>
                    </a:lnTo>
                    <a:lnTo>
                      <a:pt x="8" y="481"/>
                    </a:lnTo>
                    <a:lnTo>
                      <a:pt x="15" y="421"/>
                    </a:lnTo>
                    <a:lnTo>
                      <a:pt x="22" y="357"/>
                    </a:lnTo>
                    <a:lnTo>
                      <a:pt x="30" y="291"/>
                    </a:lnTo>
                    <a:lnTo>
                      <a:pt x="40" y="227"/>
                    </a:lnTo>
                    <a:lnTo>
                      <a:pt x="49" y="167"/>
                    </a:lnTo>
                    <a:lnTo>
                      <a:pt x="58" y="112"/>
                    </a:lnTo>
                    <a:lnTo>
                      <a:pt x="65" y="67"/>
                    </a:lnTo>
                    <a:lnTo>
                      <a:pt x="71" y="30"/>
                    </a:lnTo>
                    <a:lnTo>
                      <a:pt x="75" y="9"/>
                    </a:lnTo>
                    <a:lnTo>
                      <a:pt x="77" y="0"/>
                    </a:lnTo>
                    <a:lnTo>
                      <a:pt x="57" y="124"/>
                    </a:lnTo>
                    <a:lnTo>
                      <a:pt x="41" y="233"/>
                    </a:lnTo>
                    <a:lnTo>
                      <a:pt x="30" y="333"/>
                    </a:lnTo>
                    <a:lnTo>
                      <a:pt x="22" y="421"/>
                    </a:lnTo>
                    <a:lnTo>
                      <a:pt x="18" y="496"/>
                    </a:lnTo>
                    <a:lnTo>
                      <a:pt x="16" y="560"/>
                    </a:lnTo>
                    <a:lnTo>
                      <a:pt x="15" y="608"/>
                    </a:lnTo>
                    <a:lnTo>
                      <a:pt x="16" y="644"/>
                    </a:lnTo>
                    <a:lnTo>
                      <a:pt x="16" y="666"/>
                    </a:lnTo>
                    <a:lnTo>
                      <a:pt x="17" y="672"/>
                    </a:lnTo>
                    <a:lnTo>
                      <a:pt x="18" y="753"/>
                    </a:lnTo>
                    <a:lnTo>
                      <a:pt x="21" y="823"/>
                    </a:lnTo>
                    <a:lnTo>
                      <a:pt x="25" y="883"/>
                    </a:lnTo>
                    <a:lnTo>
                      <a:pt x="29" y="938"/>
                    </a:lnTo>
                    <a:lnTo>
                      <a:pt x="33" y="980"/>
                    </a:lnTo>
                    <a:lnTo>
                      <a:pt x="37" y="1016"/>
                    </a:lnTo>
                    <a:lnTo>
                      <a:pt x="41" y="1044"/>
                    </a:lnTo>
                    <a:lnTo>
                      <a:pt x="44" y="1062"/>
                    </a:lnTo>
                    <a:lnTo>
                      <a:pt x="45" y="1074"/>
                    </a:lnTo>
                    <a:lnTo>
                      <a:pt x="46" y="1077"/>
                    </a:lnTo>
                    <a:lnTo>
                      <a:pt x="9" y="1092"/>
                    </a:lnTo>
                    <a:lnTo>
                      <a:pt x="8" y="1089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8" name="Freeform 148"/>
              <p:cNvSpPr/>
              <p:nvPr/>
            </p:nvSpPr>
            <p:spPr>
              <a:xfrm>
                <a:off x="5140" y="2995"/>
                <a:ext cx="77" cy="1092"/>
              </a:xfrm>
              <a:custGeom>
                <a:avLst/>
                <a:gdLst>
                  <a:gd name="txL" fmla="*/ 0 w 77"/>
                  <a:gd name="txT" fmla="*/ 0 h 1092"/>
                  <a:gd name="txR" fmla="*/ 77 w 77"/>
                  <a:gd name="txB" fmla="*/ 1092 h 1092"/>
                </a:gdLst>
                <a:ahLst/>
                <a:cxnLst>
                  <a:cxn ang="0">
                    <a:pos x="8" y="1089"/>
                  </a:cxn>
                  <a:cxn ang="0">
                    <a:pos x="9" y="1092"/>
                  </a:cxn>
                  <a:cxn ang="0">
                    <a:pos x="4" y="1010"/>
                  </a:cxn>
                  <a:cxn ang="0">
                    <a:pos x="1" y="926"/>
                  </a:cxn>
                  <a:cxn ang="0">
                    <a:pos x="0" y="844"/>
                  </a:cxn>
                  <a:cxn ang="0">
                    <a:pos x="0" y="762"/>
                  </a:cxn>
                  <a:cxn ang="0">
                    <a:pos x="1" y="690"/>
                  </a:cxn>
                  <a:cxn ang="0">
                    <a:pos x="3" y="620"/>
                  </a:cxn>
                  <a:cxn ang="0">
                    <a:pos x="5" y="563"/>
                  </a:cxn>
                  <a:cxn ang="0">
                    <a:pos x="7" y="520"/>
                  </a:cxn>
                  <a:cxn ang="0">
                    <a:pos x="8" y="493"/>
                  </a:cxn>
                  <a:cxn ang="0">
                    <a:pos x="8" y="481"/>
                  </a:cxn>
                  <a:cxn ang="0">
                    <a:pos x="15" y="421"/>
                  </a:cxn>
                  <a:cxn ang="0">
                    <a:pos x="22" y="357"/>
                  </a:cxn>
                  <a:cxn ang="0">
                    <a:pos x="30" y="291"/>
                  </a:cxn>
                  <a:cxn ang="0">
                    <a:pos x="40" y="227"/>
                  </a:cxn>
                  <a:cxn ang="0">
                    <a:pos x="49" y="167"/>
                  </a:cxn>
                  <a:cxn ang="0">
                    <a:pos x="58" y="112"/>
                  </a:cxn>
                  <a:cxn ang="0">
                    <a:pos x="65" y="67"/>
                  </a:cxn>
                  <a:cxn ang="0">
                    <a:pos x="71" y="30"/>
                  </a:cxn>
                  <a:cxn ang="0">
                    <a:pos x="75" y="9"/>
                  </a:cxn>
                  <a:cxn ang="0">
                    <a:pos x="77" y="0"/>
                  </a:cxn>
                  <a:cxn ang="0">
                    <a:pos x="57" y="124"/>
                  </a:cxn>
                  <a:cxn ang="0">
                    <a:pos x="41" y="233"/>
                  </a:cxn>
                  <a:cxn ang="0">
                    <a:pos x="30" y="333"/>
                  </a:cxn>
                  <a:cxn ang="0">
                    <a:pos x="22" y="421"/>
                  </a:cxn>
                  <a:cxn ang="0">
                    <a:pos x="18" y="496"/>
                  </a:cxn>
                  <a:cxn ang="0">
                    <a:pos x="16" y="560"/>
                  </a:cxn>
                  <a:cxn ang="0">
                    <a:pos x="15" y="608"/>
                  </a:cxn>
                  <a:cxn ang="0">
                    <a:pos x="16" y="644"/>
                  </a:cxn>
                  <a:cxn ang="0">
                    <a:pos x="16" y="666"/>
                  </a:cxn>
                  <a:cxn ang="0">
                    <a:pos x="17" y="672"/>
                  </a:cxn>
                  <a:cxn ang="0">
                    <a:pos x="18" y="753"/>
                  </a:cxn>
                  <a:cxn ang="0">
                    <a:pos x="21" y="823"/>
                  </a:cxn>
                  <a:cxn ang="0">
                    <a:pos x="25" y="883"/>
                  </a:cxn>
                  <a:cxn ang="0">
                    <a:pos x="29" y="938"/>
                  </a:cxn>
                  <a:cxn ang="0">
                    <a:pos x="33" y="980"/>
                  </a:cxn>
                  <a:cxn ang="0">
                    <a:pos x="37" y="1016"/>
                  </a:cxn>
                  <a:cxn ang="0">
                    <a:pos x="41" y="1044"/>
                  </a:cxn>
                  <a:cxn ang="0">
                    <a:pos x="44" y="1062"/>
                  </a:cxn>
                  <a:cxn ang="0">
                    <a:pos x="45" y="1074"/>
                  </a:cxn>
                  <a:cxn ang="0">
                    <a:pos x="46" y="1077"/>
                  </a:cxn>
                  <a:cxn ang="0">
                    <a:pos x="9" y="1092"/>
                  </a:cxn>
                  <a:cxn ang="0">
                    <a:pos x="9" y="1092"/>
                  </a:cxn>
                </a:cxnLst>
                <a:rect l="txL" t="txT" r="txR" b="txB"/>
                <a:pathLst>
                  <a:path w="77" h="1092">
                    <a:moveTo>
                      <a:pt x="8" y="1089"/>
                    </a:moveTo>
                    <a:lnTo>
                      <a:pt x="9" y="1092"/>
                    </a:lnTo>
                    <a:lnTo>
                      <a:pt x="4" y="1010"/>
                    </a:lnTo>
                    <a:lnTo>
                      <a:pt x="1" y="926"/>
                    </a:lnTo>
                    <a:lnTo>
                      <a:pt x="0" y="844"/>
                    </a:lnTo>
                    <a:lnTo>
                      <a:pt x="0" y="762"/>
                    </a:lnTo>
                    <a:lnTo>
                      <a:pt x="1" y="690"/>
                    </a:lnTo>
                    <a:lnTo>
                      <a:pt x="3" y="620"/>
                    </a:lnTo>
                    <a:lnTo>
                      <a:pt x="5" y="563"/>
                    </a:lnTo>
                    <a:lnTo>
                      <a:pt x="7" y="520"/>
                    </a:lnTo>
                    <a:lnTo>
                      <a:pt x="8" y="493"/>
                    </a:lnTo>
                    <a:lnTo>
                      <a:pt x="8" y="481"/>
                    </a:lnTo>
                    <a:lnTo>
                      <a:pt x="15" y="421"/>
                    </a:lnTo>
                    <a:lnTo>
                      <a:pt x="22" y="357"/>
                    </a:lnTo>
                    <a:lnTo>
                      <a:pt x="30" y="291"/>
                    </a:lnTo>
                    <a:lnTo>
                      <a:pt x="40" y="227"/>
                    </a:lnTo>
                    <a:lnTo>
                      <a:pt x="49" y="167"/>
                    </a:lnTo>
                    <a:lnTo>
                      <a:pt x="58" y="112"/>
                    </a:lnTo>
                    <a:lnTo>
                      <a:pt x="65" y="67"/>
                    </a:lnTo>
                    <a:lnTo>
                      <a:pt x="71" y="30"/>
                    </a:lnTo>
                    <a:lnTo>
                      <a:pt x="75" y="9"/>
                    </a:lnTo>
                    <a:lnTo>
                      <a:pt x="77" y="0"/>
                    </a:lnTo>
                    <a:lnTo>
                      <a:pt x="57" y="124"/>
                    </a:lnTo>
                    <a:lnTo>
                      <a:pt x="41" y="233"/>
                    </a:lnTo>
                    <a:lnTo>
                      <a:pt x="30" y="333"/>
                    </a:lnTo>
                    <a:lnTo>
                      <a:pt x="22" y="421"/>
                    </a:lnTo>
                    <a:lnTo>
                      <a:pt x="18" y="496"/>
                    </a:lnTo>
                    <a:lnTo>
                      <a:pt x="16" y="560"/>
                    </a:lnTo>
                    <a:lnTo>
                      <a:pt x="15" y="608"/>
                    </a:lnTo>
                    <a:lnTo>
                      <a:pt x="16" y="644"/>
                    </a:lnTo>
                    <a:lnTo>
                      <a:pt x="16" y="666"/>
                    </a:lnTo>
                    <a:lnTo>
                      <a:pt x="17" y="672"/>
                    </a:lnTo>
                    <a:lnTo>
                      <a:pt x="18" y="753"/>
                    </a:lnTo>
                    <a:lnTo>
                      <a:pt x="21" y="823"/>
                    </a:lnTo>
                    <a:lnTo>
                      <a:pt x="25" y="883"/>
                    </a:lnTo>
                    <a:lnTo>
                      <a:pt x="29" y="938"/>
                    </a:lnTo>
                    <a:lnTo>
                      <a:pt x="33" y="980"/>
                    </a:lnTo>
                    <a:lnTo>
                      <a:pt x="37" y="1016"/>
                    </a:lnTo>
                    <a:lnTo>
                      <a:pt x="41" y="1044"/>
                    </a:lnTo>
                    <a:lnTo>
                      <a:pt x="44" y="1062"/>
                    </a:lnTo>
                    <a:lnTo>
                      <a:pt x="45" y="1074"/>
                    </a:lnTo>
                    <a:lnTo>
                      <a:pt x="46" y="1077"/>
                    </a:lnTo>
                    <a:lnTo>
                      <a:pt x="9" y="1092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59" name="Freeform 149"/>
              <p:cNvSpPr/>
              <p:nvPr/>
            </p:nvSpPr>
            <p:spPr>
              <a:xfrm>
                <a:off x="4056" y="2871"/>
                <a:ext cx="274" cy="1038"/>
              </a:xfrm>
              <a:custGeom>
                <a:avLst/>
                <a:gdLst>
                  <a:gd name="txL" fmla="*/ 0 w 274"/>
                  <a:gd name="txT" fmla="*/ 0 h 1038"/>
                  <a:gd name="txR" fmla="*/ 274 w 274"/>
                  <a:gd name="txB" fmla="*/ 1038 h 1038"/>
                </a:gdLst>
                <a:ahLst/>
                <a:cxnLst>
                  <a:cxn ang="0">
                    <a:pos x="240" y="1035"/>
                  </a:cxn>
                  <a:cxn ang="0">
                    <a:pos x="242" y="899"/>
                  </a:cxn>
                  <a:cxn ang="0">
                    <a:pos x="240" y="759"/>
                  </a:cxn>
                  <a:cxn ang="0">
                    <a:pos x="232" y="623"/>
                  </a:cxn>
                  <a:cxn ang="0">
                    <a:pos x="217" y="490"/>
                  </a:cxn>
                  <a:cxn ang="0">
                    <a:pos x="198" y="366"/>
                  </a:cxn>
                  <a:cxn ang="0">
                    <a:pos x="171" y="254"/>
                  </a:cxn>
                  <a:cxn ang="0">
                    <a:pos x="139" y="157"/>
                  </a:cxn>
                  <a:cxn ang="0">
                    <a:pos x="100" y="82"/>
                  </a:cxn>
                  <a:cxn ang="0">
                    <a:pos x="55" y="30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2" y="18"/>
                  </a:cxn>
                  <a:cxn ang="0">
                    <a:pos x="99" y="67"/>
                  </a:cxn>
                  <a:cxn ang="0">
                    <a:pos x="139" y="139"/>
                  </a:cxn>
                  <a:cxn ang="0">
                    <a:pos x="175" y="236"/>
                  </a:cxn>
                  <a:cxn ang="0">
                    <a:pos x="205" y="348"/>
                  </a:cxn>
                  <a:cxn ang="0">
                    <a:pos x="230" y="478"/>
                  </a:cxn>
                  <a:cxn ang="0">
                    <a:pos x="249" y="614"/>
                  </a:cxn>
                  <a:cxn ang="0">
                    <a:pos x="262" y="756"/>
                  </a:cxn>
                  <a:cxn ang="0">
                    <a:pos x="271" y="899"/>
                  </a:cxn>
                  <a:cxn ang="0">
                    <a:pos x="274" y="1038"/>
                  </a:cxn>
                  <a:cxn ang="0">
                    <a:pos x="240" y="1038"/>
                  </a:cxn>
                  <a:cxn ang="0">
                    <a:pos x="240" y="1038"/>
                  </a:cxn>
                  <a:cxn ang="0">
                    <a:pos x="240" y="1035"/>
                  </a:cxn>
                </a:cxnLst>
                <a:rect l="txL" t="txT" r="txR" b="txB"/>
                <a:pathLst>
                  <a:path w="274" h="1038">
                    <a:moveTo>
                      <a:pt x="240" y="1035"/>
                    </a:moveTo>
                    <a:lnTo>
                      <a:pt x="242" y="899"/>
                    </a:lnTo>
                    <a:lnTo>
                      <a:pt x="240" y="759"/>
                    </a:lnTo>
                    <a:lnTo>
                      <a:pt x="232" y="623"/>
                    </a:lnTo>
                    <a:lnTo>
                      <a:pt x="217" y="490"/>
                    </a:lnTo>
                    <a:lnTo>
                      <a:pt x="198" y="366"/>
                    </a:lnTo>
                    <a:lnTo>
                      <a:pt x="171" y="254"/>
                    </a:lnTo>
                    <a:lnTo>
                      <a:pt x="139" y="157"/>
                    </a:lnTo>
                    <a:lnTo>
                      <a:pt x="100" y="82"/>
                    </a:lnTo>
                    <a:lnTo>
                      <a:pt x="55" y="30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2" y="18"/>
                    </a:lnTo>
                    <a:lnTo>
                      <a:pt x="99" y="67"/>
                    </a:lnTo>
                    <a:lnTo>
                      <a:pt x="139" y="139"/>
                    </a:lnTo>
                    <a:lnTo>
                      <a:pt x="175" y="236"/>
                    </a:lnTo>
                    <a:lnTo>
                      <a:pt x="205" y="348"/>
                    </a:lnTo>
                    <a:lnTo>
                      <a:pt x="230" y="478"/>
                    </a:lnTo>
                    <a:lnTo>
                      <a:pt x="249" y="614"/>
                    </a:lnTo>
                    <a:lnTo>
                      <a:pt x="262" y="756"/>
                    </a:lnTo>
                    <a:lnTo>
                      <a:pt x="271" y="899"/>
                    </a:lnTo>
                    <a:lnTo>
                      <a:pt x="274" y="1038"/>
                    </a:lnTo>
                    <a:lnTo>
                      <a:pt x="240" y="1038"/>
                    </a:lnTo>
                    <a:lnTo>
                      <a:pt x="240" y="1035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0" name="Freeform 150"/>
              <p:cNvSpPr/>
              <p:nvPr/>
            </p:nvSpPr>
            <p:spPr>
              <a:xfrm>
                <a:off x="4056" y="2871"/>
                <a:ext cx="274" cy="1038"/>
              </a:xfrm>
              <a:custGeom>
                <a:avLst/>
                <a:gdLst>
                  <a:gd name="txL" fmla="*/ 0 w 274"/>
                  <a:gd name="txT" fmla="*/ 0 h 1038"/>
                  <a:gd name="txR" fmla="*/ 274 w 274"/>
                  <a:gd name="txB" fmla="*/ 1038 h 1038"/>
                </a:gdLst>
                <a:ahLst/>
                <a:cxnLst>
                  <a:cxn ang="0">
                    <a:pos x="240" y="1035"/>
                  </a:cxn>
                  <a:cxn ang="0">
                    <a:pos x="242" y="899"/>
                  </a:cxn>
                  <a:cxn ang="0">
                    <a:pos x="240" y="759"/>
                  </a:cxn>
                  <a:cxn ang="0">
                    <a:pos x="232" y="623"/>
                  </a:cxn>
                  <a:cxn ang="0">
                    <a:pos x="217" y="490"/>
                  </a:cxn>
                  <a:cxn ang="0">
                    <a:pos x="198" y="366"/>
                  </a:cxn>
                  <a:cxn ang="0">
                    <a:pos x="171" y="254"/>
                  </a:cxn>
                  <a:cxn ang="0">
                    <a:pos x="139" y="157"/>
                  </a:cxn>
                  <a:cxn ang="0">
                    <a:pos x="100" y="82"/>
                  </a:cxn>
                  <a:cxn ang="0">
                    <a:pos x="55" y="30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2" y="18"/>
                  </a:cxn>
                  <a:cxn ang="0">
                    <a:pos x="99" y="67"/>
                  </a:cxn>
                  <a:cxn ang="0">
                    <a:pos x="139" y="139"/>
                  </a:cxn>
                  <a:cxn ang="0">
                    <a:pos x="175" y="236"/>
                  </a:cxn>
                  <a:cxn ang="0">
                    <a:pos x="205" y="348"/>
                  </a:cxn>
                  <a:cxn ang="0">
                    <a:pos x="230" y="478"/>
                  </a:cxn>
                  <a:cxn ang="0">
                    <a:pos x="249" y="614"/>
                  </a:cxn>
                  <a:cxn ang="0">
                    <a:pos x="262" y="756"/>
                  </a:cxn>
                  <a:cxn ang="0">
                    <a:pos x="271" y="899"/>
                  </a:cxn>
                  <a:cxn ang="0">
                    <a:pos x="274" y="1038"/>
                  </a:cxn>
                  <a:cxn ang="0">
                    <a:pos x="240" y="1038"/>
                  </a:cxn>
                  <a:cxn ang="0">
                    <a:pos x="240" y="1038"/>
                  </a:cxn>
                </a:cxnLst>
                <a:rect l="txL" t="txT" r="txR" b="txB"/>
                <a:pathLst>
                  <a:path w="274" h="1038">
                    <a:moveTo>
                      <a:pt x="240" y="1035"/>
                    </a:moveTo>
                    <a:lnTo>
                      <a:pt x="242" y="899"/>
                    </a:lnTo>
                    <a:lnTo>
                      <a:pt x="240" y="759"/>
                    </a:lnTo>
                    <a:lnTo>
                      <a:pt x="232" y="623"/>
                    </a:lnTo>
                    <a:lnTo>
                      <a:pt x="217" y="490"/>
                    </a:lnTo>
                    <a:lnTo>
                      <a:pt x="198" y="366"/>
                    </a:lnTo>
                    <a:lnTo>
                      <a:pt x="171" y="254"/>
                    </a:lnTo>
                    <a:lnTo>
                      <a:pt x="139" y="157"/>
                    </a:lnTo>
                    <a:lnTo>
                      <a:pt x="100" y="82"/>
                    </a:lnTo>
                    <a:lnTo>
                      <a:pt x="55" y="30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2" y="18"/>
                    </a:lnTo>
                    <a:lnTo>
                      <a:pt x="99" y="67"/>
                    </a:lnTo>
                    <a:lnTo>
                      <a:pt x="139" y="139"/>
                    </a:lnTo>
                    <a:lnTo>
                      <a:pt x="175" y="236"/>
                    </a:lnTo>
                    <a:lnTo>
                      <a:pt x="205" y="348"/>
                    </a:lnTo>
                    <a:lnTo>
                      <a:pt x="230" y="478"/>
                    </a:lnTo>
                    <a:lnTo>
                      <a:pt x="249" y="614"/>
                    </a:lnTo>
                    <a:lnTo>
                      <a:pt x="262" y="756"/>
                    </a:lnTo>
                    <a:lnTo>
                      <a:pt x="271" y="899"/>
                    </a:lnTo>
                    <a:lnTo>
                      <a:pt x="274" y="1038"/>
                    </a:lnTo>
                    <a:lnTo>
                      <a:pt x="240" y="1038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1" name="Freeform 151"/>
              <p:cNvSpPr/>
              <p:nvPr/>
            </p:nvSpPr>
            <p:spPr>
              <a:xfrm>
                <a:off x="4594" y="2856"/>
                <a:ext cx="149" cy="1047"/>
              </a:xfrm>
              <a:custGeom>
                <a:avLst/>
                <a:gdLst>
                  <a:gd name="txL" fmla="*/ 0 w 149"/>
                  <a:gd name="txT" fmla="*/ 0 h 1047"/>
                  <a:gd name="txR" fmla="*/ 149 w 149"/>
                  <a:gd name="txB" fmla="*/ 1047 h 1047"/>
                </a:gdLst>
                <a:ahLst/>
                <a:cxnLst>
                  <a:cxn ang="0">
                    <a:pos x="149" y="1047"/>
                  </a:cxn>
                  <a:cxn ang="0">
                    <a:pos x="149" y="1047"/>
                  </a:cxn>
                  <a:cxn ang="0">
                    <a:pos x="148" y="965"/>
                  </a:cxn>
                  <a:cxn ang="0">
                    <a:pos x="144" y="883"/>
                  </a:cxn>
                  <a:cxn ang="0">
                    <a:pos x="138" y="799"/>
                  </a:cxn>
                  <a:cxn ang="0">
                    <a:pos x="133" y="720"/>
                  </a:cxn>
                  <a:cxn ang="0">
                    <a:pos x="126" y="647"/>
                  </a:cxn>
                  <a:cxn ang="0">
                    <a:pos x="119" y="581"/>
                  </a:cxn>
                  <a:cxn ang="0">
                    <a:pos x="113" y="526"/>
                  </a:cxn>
                  <a:cxn ang="0">
                    <a:pos x="108" y="484"/>
                  </a:cxn>
                  <a:cxn ang="0">
                    <a:pos x="104" y="457"/>
                  </a:cxn>
                  <a:cxn ang="0">
                    <a:pos x="103" y="448"/>
                  </a:cxn>
                  <a:cxn ang="0">
                    <a:pos x="92" y="390"/>
                  </a:cxn>
                  <a:cxn ang="0">
                    <a:pos x="80" y="330"/>
                  </a:cxn>
                  <a:cxn ang="0">
                    <a:pos x="67" y="269"/>
                  </a:cxn>
                  <a:cxn ang="0">
                    <a:pos x="53" y="209"/>
                  </a:cxn>
                  <a:cxn ang="0">
                    <a:pos x="39" y="154"/>
                  </a:cxn>
                  <a:cxn ang="0">
                    <a:pos x="26" y="103"/>
                  </a:cxn>
                  <a:cxn ang="0">
                    <a:pos x="16" y="61"/>
                  </a:cxn>
                  <a:cxn ang="0">
                    <a:pos x="6" y="27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9" y="112"/>
                  </a:cxn>
                  <a:cxn ang="0">
                    <a:pos x="53" y="215"/>
                  </a:cxn>
                  <a:cxn ang="0">
                    <a:pos x="71" y="309"/>
                  </a:cxn>
                  <a:cxn ang="0">
                    <a:pos x="84" y="393"/>
                  </a:cxn>
                  <a:cxn ang="0">
                    <a:pos x="95" y="466"/>
                  </a:cxn>
                  <a:cxn ang="0">
                    <a:pos x="101" y="526"/>
                  </a:cxn>
                  <a:cxn ang="0">
                    <a:pos x="105" y="572"/>
                  </a:cxn>
                  <a:cxn ang="0">
                    <a:pos x="108" y="608"/>
                  </a:cxn>
                  <a:cxn ang="0">
                    <a:pos x="109" y="629"/>
                  </a:cxn>
                  <a:cxn ang="0">
                    <a:pos x="109" y="638"/>
                  </a:cxn>
                  <a:cxn ang="0">
                    <a:pos x="113" y="717"/>
                  </a:cxn>
                  <a:cxn ang="0">
                    <a:pos x="116" y="786"/>
                  </a:cxn>
                  <a:cxn ang="0">
                    <a:pos x="117" y="850"/>
                  </a:cxn>
                  <a:cxn ang="0">
                    <a:pos x="117" y="901"/>
                  </a:cxn>
                  <a:cxn ang="0">
                    <a:pos x="117" y="947"/>
                  </a:cxn>
                  <a:cxn ang="0">
                    <a:pos x="116" y="983"/>
                  </a:cxn>
                  <a:cxn ang="0">
                    <a:pos x="115" y="1010"/>
                  </a:cxn>
                  <a:cxn ang="0">
                    <a:pos x="113" y="1031"/>
                  </a:cxn>
                  <a:cxn ang="0">
                    <a:pos x="112" y="1044"/>
                  </a:cxn>
                  <a:cxn ang="0">
                    <a:pos x="112" y="1047"/>
                  </a:cxn>
                  <a:cxn ang="0">
                    <a:pos x="149" y="1047"/>
                  </a:cxn>
                  <a:cxn ang="0">
                    <a:pos x="149" y="1047"/>
                  </a:cxn>
                </a:cxnLst>
                <a:rect l="txL" t="txT" r="txR" b="txB"/>
                <a:pathLst>
                  <a:path w="149" h="1047">
                    <a:moveTo>
                      <a:pt x="149" y="1047"/>
                    </a:moveTo>
                    <a:lnTo>
                      <a:pt x="149" y="1047"/>
                    </a:lnTo>
                    <a:lnTo>
                      <a:pt x="148" y="965"/>
                    </a:lnTo>
                    <a:lnTo>
                      <a:pt x="144" y="883"/>
                    </a:lnTo>
                    <a:lnTo>
                      <a:pt x="138" y="799"/>
                    </a:lnTo>
                    <a:lnTo>
                      <a:pt x="133" y="720"/>
                    </a:lnTo>
                    <a:lnTo>
                      <a:pt x="126" y="647"/>
                    </a:lnTo>
                    <a:lnTo>
                      <a:pt x="119" y="581"/>
                    </a:lnTo>
                    <a:lnTo>
                      <a:pt x="113" y="526"/>
                    </a:lnTo>
                    <a:lnTo>
                      <a:pt x="108" y="484"/>
                    </a:lnTo>
                    <a:lnTo>
                      <a:pt x="104" y="457"/>
                    </a:lnTo>
                    <a:lnTo>
                      <a:pt x="103" y="448"/>
                    </a:lnTo>
                    <a:lnTo>
                      <a:pt x="92" y="390"/>
                    </a:lnTo>
                    <a:lnTo>
                      <a:pt x="80" y="330"/>
                    </a:lnTo>
                    <a:lnTo>
                      <a:pt x="67" y="269"/>
                    </a:lnTo>
                    <a:lnTo>
                      <a:pt x="53" y="209"/>
                    </a:lnTo>
                    <a:lnTo>
                      <a:pt x="39" y="154"/>
                    </a:lnTo>
                    <a:lnTo>
                      <a:pt x="26" y="103"/>
                    </a:lnTo>
                    <a:lnTo>
                      <a:pt x="16" y="61"/>
                    </a:lnTo>
                    <a:lnTo>
                      <a:pt x="6" y="27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9" y="112"/>
                    </a:lnTo>
                    <a:lnTo>
                      <a:pt x="53" y="215"/>
                    </a:lnTo>
                    <a:lnTo>
                      <a:pt x="71" y="309"/>
                    </a:lnTo>
                    <a:lnTo>
                      <a:pt x="84" y="393"/>
                    </a:lnTo>
                    <a:lnTo>
                      <a:pt x="95" y="466"/>
                    </a:lnTo>
                    <a:lnTo>
                      <a:pt x="101" y="526"/>
                    </a:lnTo>
                    <a:lnTo>
                      <a:pt x="105" y="572"/>
                    </a:lnTo>
                    <a:lnTo>
                      <a:pt x="108" y="608"/>
                    </a:lnTo>
                    <a:lnTo>
                      <a:pt x="109" y="629"/>
                    </a:lnTo>
                    <a:lnTo>
                      <a:pt x="109" y="638"/>
                    </a:lnTo>
                    <a:lnTo>
                      <a:pt x="113" y="717"/>
                    </a:lnTo>
                    <a:lnTo>
                      <a:pt x="116" y="786"/>
                    </a:lnTo>
                    <a:lnTo>
                      <a:pt x="117" y="850"/>
                    </a:lnTo>
                    <a:lnTo>
                      <a:pt x="117" y="901"/>
                    </a:lnTo>
                    <a:lnTo>
                      <a:pt x="117" y="947"/>
                    </a:lnTo>
                    <a:lnTo>
                      <a:pt x="116" y="983"/>
                    </a:lnTo>
                    <a:lnTo>
                      <a:pt x="115" y="1010"/>
                    </a:lnTo>
                    <a:lnTo>
                      <a:pt x="113" y="1031"/>
                    </a:lnTo>
                    <a:lnTo>
                      <a:pt x="112" y="1044"/>
                    </a:lnTo>
                    <a:lnTo>
                      <a:pt x="112" y="1047"/>
                    </a:lnTo>
                    <a:lnTo>
                      <a:pt x="149" y="1047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2" name="Freeform 152"/>
              <p:cNvSpPr/>
              <p:nvPr/>
            </p:nvSpPr>
            <p:spPr>
              <a:xfrm>
                <a:off x="4594" y="2856"/>
                <a:ext cx="149" cy="1047"/>
              </a:xfrm>
              <a:custGeom>
                <a:avLst/>
                <a:gdLst>
                  <a:gd name="txL" fmla="*/ 0 w 149"/>
                  <a:gd name="txT" fmla="*/ 0 h 1047"/>
                  <a:gd name="txR" fmla="*/ 149 w 149"/>
                  <a:gd name="txB" fmla="*/ 1047 h 1047"/>
                </a:gdLst>
                <a:ahLst/>
                <a:cxnLst>
                  <a:cxn ang="0">
                    <a:pos x="149" y="1047"/>
                  </a:cxn>
                  <a:cxn ang="0">
                    <a:pos x="149" y="1047"/>
                  </a:cxn>
                  <a:cxn ang="0">
                    <a:pos x="148" y="965"/>
                  </a:cxn>
                  <a:cxn ang="0">
                    <a:pos x="144" y="883"/>
                  </a:cxn>
                  <a:cxn ang="0">
                    <a:pos x="138" y="799"/>
                  </a:cxn>
                  <a:cxn ang="0">
                    <a:pos x="133" y="720"/>
                  </a:cxn>
                  <a:cxn ang="0">
                    <a:pos x="126" y="647"/>
                  </a:cxn>
                  <a:cxn ang="0">
                    <a:pos x="119" y="581"/>
                  </a:cxn>
                  <a:cxn ang="0">
                    <a:pos x="113" y="526"/>
                  </a:cxn>
                  <a:cxn ang="0">
                    <a:pos x="108" y="484"/>
                  </a:cxn>
                  <a:cxn ang="0">
                    <a:pos x="104" y="457"/>
                  </a:cxn>
                  <a:cxn ang="0">
                    <a:pos x="103" y="448"/>
                  </a:cxn>
                  <a:cxn ang="0">
                    <a:pos x="92" y="390"/>
                  </a:cxn>
                  <a:cxn ang="0">
                    <a:pos x="80" y="330"/>
                  </a:cxn>
                  <a:cxn ang="0">
                    <a:pos x="67" y="269"/>
                  </a:cxn>
                  <a:cxn ang="0">
                    <a:pos x="53" y="209"/>
                  </a:cxn>
                  <a:cxn ang="0">
                    <a:pos x="39" y="154"/>
                  </a:cxn>
                  <a:cxn ang="0">
                    <a:pos x="26" y="103"/>
                  </a:cxn>
                  <a:cxn ang="0">
                    <a:pos x="16" y="61"/>
                  </a:cxn>
                  <a:cxn ang="0">
                    <a:pos x="6" y="27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9" y="112"/>
                  </a:cxn>
                  <a:cxn ang="0">
                    <a:pos x="53" y="215"/>
                  </a:cxn>
                  <a:cxn ang="0">
                    <a:pos x="71" y="309"/>
                  </a:cxn>
                  <a:cxn ang="0">
                    <a:pos x="84" y="393"/>
                  </a:cxn>
                  <a:cxn ang="0">
                    <a:pos x="95" y="466"/>
                  </a:cxn>
                  <a:cxn ang="0">
                    <a:pos x="101" y="526"/>
                  </a:cxn>
                  <a:cxn ang="0">
                    <a:pos x="105" y="572"/>
                  </a:cxn>
                  <a:cxn ang="0">
                    <a:pos x="108" y="608"/>
                  </a:cxn>
                  <a:cxn ang="0">
                    <a:pos x="109" y="629"/>
                  </a:cxn>
                  <a:cxn ang="0">
                    <a:pos x="109" y="638"/>
                  </a:cxn>
                  <a:cxn ang="0">
                    <a:pos x="113" y="717"/>
                  </a:cxn>
                  <a:cxn ang="0">
                    <a:pos x="116" y="786"/>
                  </a:cxn>
                  <a:cxn ang="0">
                    <a:pos x="117" y="850"/>
                  </a:cxn>
                  <a:cxn ang="0">
                    <a:pos x="117" y="901"/>
                  </a:cxn>
                  <a:cxn ang="0">
                    <a:pos x="117" y="947"/>
                  </a:cxn>
                  <a:cxn ang="0">
                    <a:pos x="116" y="983"/>
                  </a:cxn>
                  <a:cxn ang="0">
                    <a:pos x="115" y="1010"/>
                  </a:cxn>
                  <a:cxn ang="0">
                    <a:pos x="113" y="1031"/>
                  </a:cxn>
                  <a:cxn ang="0">
                    <a:pos x="112" y="1044"/>
                  </a:cxn>
                  <a:cxn ang="0">
                    <a:pos x="112" y="1047"/>
                  </a:cxn>
                  <a:cxn ang="0">
                    <a:pos x="149" y="1047"/>
                  </a:cxn>
                  <a:cxn ang="0">
                    <a:pos x="149" y="1047"/>
                  </a:cxn>
                </a:cxnLst>
                <a:rect l="txL" t="txT" r="txR" b="txB"/>
                <a:pathLst>
                  <a:path w="149" h="1047">
                    <a:moveTo>
                      <a:pt x="149" y="1047"/>
                    </a:moveTo>
                    <a:lnTo>
                      <a:pt x="149" y="1047"/>
                    </a:lnTo>
                    <a:lnTo>
                      <a:pt x="148" y="965"/>
                    </a:lnTo>
                    <a:lnTo>
                      <a:pt x="144" y="883"/>
                    </a:lnTo>
                    <a:lnTo>
                      <a:pt x="138" y="799"/>
                    </a:lnTo>
                    <a:lnTo>
                      <a:pt x="133" y="720"/>
                    </a:lnTo>
                    <a:lnTo>
                      <a:pt x="126" y="647"/>
                    </a:lnTo>
                    <a:lnTo>
                      <a:pt x="119" y="581"/>
                    </a:lnTo>
                    <a:lnTo>
                      <a:pt x="113" y="526"/>
                    </a:lnTo>
                    <a:lnTo>
                      <a:pt x="108" y="484"/>
                    </a:lnTo>
                    <a:lnTo>
                      <a:pt x="104" y="457"/>
                    </a:lnTo>
                    <a:lnTo>
                      <a:pt x="103" y="448"/>
                    </a:lnTo>
                    <a:lnTo>
                      <a:pt x="92" y="390"/>
                    </a:lnTo>
                    <a:lnTo>
                      <a:pt x="80" y="330"/>
                    </a:lnTo>
                    <a:lnTo>
                      <a:pt x="67" y="269"/>
                    </a:lnTo>
                    <a:lnTo>
                      <a:pt x="53" y="209"/>
                    </a:lnTo>
                    <a:lnTo>
                      <a:pt x="39" y="154"/>
                    </a:lnTo>
                    <a:lnTo>
                      <a:pt x="26" y="103"/>
                    </a:lnTo>
                    <a:lnTo>
                      <a:pt x="16" y="61"/>
                    </a:lnTo>
                    <a:lnTo>
                      <a:pt x="6" y="27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9" y="112"/>
                    </a:lnTo>
                    <a:lnTo>
                      <a:pt x="53" y="215"/>
                    </a:lnTo>
                    <a:lnTo>
                      <a:pt x="71" y="309"/>
                    </a:lnTo>
                    <a:lnTo>
                      <a:pt x="84" y="393"/>
                    </a:lnTo>
                    <a:lnTo>
                      <a:pt x="95" y="466"/>
                    </a:lnTo>
                    <a:lnTo>
                      <a:pt x="101" y="526"/>
                    </a:lnTo>
                    <a:lnTo>
                      <a:pt x="105" y="572"/>
                    </a:lnTo>
                    <a:lnTo>
                      <a:pt x="108" y="608"/>
                    </a:lnTo>
                    <a:lnTo>
                      <a:pt x="109" y="629"/>
                    </a:lnTo>
                    <a:lnTo>
                      <a:pt x="109" y="638"/>
                    </a:lnTo>
                    <a:lnTo>
                      <a:pt x="113" y="717"/>
                    </a:lnTo>
                    <a:lnTo>
                      <a:pt x="116" y="786"/>
                    </a:lnTo>
                    <a:lnTo>
                      <a:pt x="117" y="850"/>
                    </a:lnTo>
                    <a:lnTo>
                      <a:pt x="117" y="901"/>
                    </a:lnTo>
                    <a:lnTo>
                      <a:pt x="117" y="947"/>
                    </a:lnTo>
                    <a:lnTo>
                      <a:pt x="116" y="983"/>
                    </a:lnTo>
                    <a:lnTo>
                      <a:pt x="115" y="1010"/>
                    </a:lnTo>
                    <a:lnTo>
                      <a:pt x="113" y="1031"/>
                    </a:lnTo>
                    <a:lnTo>
                      <a:pt x="112" y="1044"/>
                    </a:lnTo>
                    <a:lnTo>
                      <a:pt x="112" y="1047"/>
                    </a:lnTo>
                    <a:lnTo>
                      <a:pt x="149" y="1047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3" name="Freeform 153"/>
              <p:cNvSpPr/>
              <p:nvPr/>
            </p:nvSpPr>
            <p:spPr>
              <a:xfrm>
                <a:off x="3793" y="3022"/>
                <a:ext cx="273" cy="1035"/>
              </a:xfrm>
              <a:custGeom>
                <a:avLst/>
                <a:gdLst>
                  <a:gd name="txL" fmla="*/ 0 w 273"/>
                  <a:gd name="txT" fmla="*/ 0 h 1035"/>
                  <a:gd name="txR" fmla="*/ 273 w 273"/>
                  <a:gd name="txB" fmla="*/ 1035 h 1035"/>
                </a:gdLst>
                <a:ahLst/>
                <a:cxnLst>
                  <a:cxn ang="0">
                    <a:pos x="240" y="1035"/>
                  </a:cxn>
                  <a:cxn ang="0">
                    <a:pos x="243" y="899"/>
                  </a:cxn>
                  <a:cxn ang="0">
                    <a:pos x="240" y="760"/>
                  </a:cxn>
                  <a:cxn ang="0">
                    <a:pos x="232" y="620"/>
                  </a:cxn>
                  <a:cxn ang="0">
                    <a:pos x="218" y="490"/>
                  </a:cxn>
                  <a:cxn ang="0">
                    <a:pos x="198" y="366"/>
                  </a:cxn>
                  <a:cxn ang="0">
                    <a:pos x="172" y="254"/>
                  </a:cxn>
                  <a:cxn ang="0">
                    <a:pos x="139" y="158"/>
                  </a:cxn>
                  <a:cxn ang="0">
                    <a:pos x="100" y="82"/>
                  </a:cxn>
                  <a:cxn ang="0">
                    <a:pos x="56" y="31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2" y="19"/>
                  </a:cxn>
                  <a:cxn ang="0">
                    <a:pos x="99" y="64"/>
                  </a:cxn>
                  <a:cxn ang="0">
                    <a:pos x="140" y="140"/>
                  </a:cxn>
                  <a:cxn ang="0">
                    <a:pos x="176" y="236"/>
                  </a:cxn>
                  <a:cxn ang="0">
                    <a:pos x="206" y="348"/>
                  </a:cxn>
                  <a:cxn ang="0">
                    <a:pos x="231" y="475"/>
                  </a:cxn>
                  <a:cxn ang="0">
                    <a:pos x="249" y="614"/>
                  </a:cxn>
                  <a:cxn ang="0">
                    <a:pos x="263" y="757"/>
                  </a:cxn>
                  <a:cxn ang="0">
                    <a:pos x="271" y="899"/>
                  </a:cxn>
                  <a:cxn ang="0">
                    <a:pos x="273" y="1035"/>
                  </a:cxn>
                  <a:cxn ang="0">
                    <a:pos x="240" y="1035"/>
                  </a:cxn>
                  <a:cxn ang="0">
                    <a:pos x="240" y="1035"/>
                  </a:cxn>
                </a:cxnLst>
                <a:rect l="txL" t="txT" r="txR" b="txB"/>
                <a:pathLst>
                  <a:path w="273" h="1035">
                    <a:moveTo>
                      <a:pt x="240" y="1035"/>
                    </a:moveTo>
                    <a:lnTo>
                      <a:pt x="243" y="899"/>
                    </a:lnTo>
                    <a:lnTo>
                      <a:pt x="240" y="760"/>
                    </a:lnTo>
                    <a:lnTo>
                      <a:pt x="232" y="620"/>
                    </a:lnTo>
                    <a:lnTo>
                      <a:pt x="218" y="490"/>
                    </a:lnTo>
                    <a:lnTo>
                      <a:pt x="198" y="366"/>
                    </a:lnTo>
                    <a:lnTo>
                      <a:pt x="172" y="254"/>
                    </a:lnTo>
                    <a:lnTo>
                      <a:pt x="139" y="158"/>
                    </a:lnTo>
                    <a:lnTo>
                      <a:pt x="100" y="82"/>
                    </a:lnTo>
                    <a:lnTo>
                      <a:pt x="56" y="31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2" y="19"/>
                    </a:lnTo>
                    <a:lnTo>
                      <a:pt x="99" y="64"/>
                    </a:lnTo>
                    <a:lnTo>
                      <a:pt x="140" y="140"/>
                    </a:lnTo>
                    <a:lnTo>
                      <a:pt x="176" y="236"/>
                    </a:lnTo>
                    <a:lnTo>
                      <a:pt x="206" y="348"/>
                    </a:lnTo>
                    <a:lnTo>
                      <a:pt x="231" y="475"/>
                    </a:lnTo>
                    <a:lnTo>
                      <a:pt x="249" y="614"/>
                    </a:lnTo>
                    <a:lnTo>
                      <a:pt x="263" y="757"/>
                    </a:lnTo>
                    <a:lnTo>
                      <a:pt x="271" y="899"/>
                    </a:lnTo>
                    <a:lnTo>
                      <a:pt x="273" y="1035"/>
                    </a:lnTo>
                    <a:lnTo>
                      <a:pt x="240" y="1035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4" name="Freeform 154"/>
              <p:cNvSpPr/>
              <p:nvPr/>
            </p:nvSpPr>
            <p:spPr>
              <a:xfrm>
                <a:off x="3793" y="3022"/>
                <a:ext cx="273" cy="1035"/>
              </a:xfrm>
              <a:custGeom>
                <a:avLst/>
                <a:gdLst>
                  <a:gd name="txL" fmla="*/ 0 w 273"/>
                  <a:gd name="txT" fmla="*/ 0 h 1035"/>
                  <a:gd name="txR" fmla="*/ 273 w 273"/>
                  <a:gd name="txB" fmla="*/ 1035 h 1035"/>
                </a:gdLst>
                <a:ahLst/>
                <a:cxnLst>
                  <a:cxn ang="0">
                    <a:pos x="240" y="1035"/>
                  </a:cxn>
                  <a:cxn ang="0">
                    <a:pos x="243" y="899"/>
                  </a:cxn>
                  <a:cxn ang="0">
                    <a:pos x="240" y="760"/>
                  </a:cxn>
                  <a:cxn ang="0">
                    <a:pos x="232" y="620"/>
                  </a:cxn>
                  <a:cxn ang="0">
                    <a:pos x="218" y="490"/>
                  </a:cxn>
                  <a:cxn ang="0">
                    <a:pos x="198" y="366"/>
                  </a:cxn>
                  <a:cxn ang="0">
                    <a:pos x="172" y="254"/>
                  </a:cxn>
                  <a:cxn ang="0">
                    <a:pos x="139" y="158"/>
                  </a:cxn>
                  <a:cxn ang="0">
                    <a:pos x="100" y="82"/>
                  </a:cxn>
                  <a:cxn ang="0">
                    <a:pos x="56" y="31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52" y="19"/>
                  </a:cxn>
                  <a:cxn ang="0">
                    <a:pos x="99" y="64"/>
                  </a:cxn>
                  <a:cxn ang="0">
                    <a:pos x="140" y="140"/>
                  </a:cxn>
                  <a:cxn ang="0">
                    <a:pos x="176" y="236"/>
                  </a:cxn>
                  <a:cxn ang="0">
                    <a:pos x="206" y="348"/>
                  </a:cxn>
                  <a:cxn ang="0">
                    <a:pos x="231" y="475"/>
                  </a:cxn>
                  <a:cxn ang="0">
                    <a:pos x="249" y="614"/>
                  </a:cxn>
                  <a:cxn ang="0">
                    <a:pos x="263" y="757"/>
                  </a:cxn>
                  <a:cxn ang="0">
                    <a:pos x="271" y="899"/>
                  </a:cxn>
                  <a:cxn ang="0">
                    <a:pos x="273" y="1035"/>
                  </a:cxn>
                  <a:cxn ang="0">
                    <a:pos x="240" y="1035"/>
                  </a:cxn>
                  <a:cxn ang="0">
                    <a:pos x="240" y="1035"/>
                  </a:cxn>
                </a:cxnLst>
                <a:rect l="txL" t="txT" r="txR" b="txB"/>
                <a:pathLst>
                  <a:path w="273" h="1035">
                    <a:moveTo>
                      <a:pt x="240" y="1035"/>
                    </a:moveTo>
                    <a:lnTo>
                      <a:pt x="243" y="899"/>
                    </a:lnTo>
                    <a:lnTo>
                      <a:pt x="240" y="760"/>
                    </a:lnTo>
                    <a:lnTo>
                      <a:pt x="232" y="620"/>
                    </a:lnTo>
                    <a:lnTo>
                      <a:pt x="218" y="490"/>
                    </a:lnTo>
                    <a:lnTo>
                      <a:pt x="198" y="366"/>
                    </a:lnTo>
                    <a:lnTo>
                      <a:pt x="172" y="254"/>
                    </a:lnTo>
                    <a:lnTo>
                      <a:pt x="139" y="158"/>
                    </a:lnTo>
                    <a:lnTo>
                      <a:pt x="100" y="82"/>
                    </a:lnTo>
                    <a:lnTo>
                      <a:pt x="56" y="31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52" y="19"/>
                    </a:lnTo>
                    <a:lnTo>
                      <a:pt x="99" y="64"/>
                    </a:lnTo>
                    <a:lnTo>
                      <a:pt x="140" y="140"/>
                    </a:lnTo>
                    <a:lnTo>
                      <a:pt x="176" y="236"/>
                    </a:lnTo>
                    <a:lnTo>
                      <a:pt x="206" y="348"/>
                    </a:lnTo>
                    <a:lnTo>
                      <a:pt x="231" y="475"/>
                    </a:lnTo>
                    <a:lnTo>
                      <a:pt x="249" y="614"/>
                    </a:lnTo>
                    <a:lnTo>
                      <a:pt x="263" y="757"/>
                    </a:lnTo>
                    <a:lnTo>
                      <a:pt x="271" y="899"/>
                    </a:lnTo>
                    <a:lnTo>
                      <a:pt x="273" y="1035"/>
                    </a:lnTo>
                    <a:lnTo>
                      <a:pt x="240" y="1035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5" name="Freeform 155"/>
              <p:cNvSpPr/>
              <p:nvPr/>
            </p:nvSpPr>
            <p:spPr>
              <a:xfrm>
                <a:off x="4330" y="3004"/>
                <a:ext cx="150" cy="1050"/>
              </a:xfrm>
              <a:custGeom>
                <a:avLst/>
                <a:gdLst>
                  <a:gd name="txL" fmla="*/ 0 w 150"/>
                  <a:gd name="txT" fmla="*/ 0 h 1050"/>
                  <a:gd name="txR" fmla="*/ 150 w 150"/>
                  <a:gd name="txB" fmla="*/ 1050 h 1050"/>
                </a:gdLst>
                <a:ahLst/>
                <a:cxnLst>
                  <a:cxn ang="0">
                    <a:pos x="149" y="1050"/>
                  </a:cxn>
                  <a:cxn ang="0">
                    <a:pos x="150" y="1050"/>
                  </a:cxn>
                  <a:cxn ang="0">
                    <a:pos x="149" y="968"/>
                  </a:cxn>
                  <a:cxn ang="0">
                    <a:pos x="145" y="883"/>
                  </a:cxn>
                  <a:cxn ang="0">
                    <a:pos x="140" y="802"/>
                  </a:cxn>
                  <a:cxn ang="0">
                    <a:pos x="135" y="723"/>
                  </a:cxn>
                  <a:cxn ang="0">
                    <a:pos x="127" y="651"/>
                  </a:cxn>
                  <a:cxn ang="0">
                    <a:pos x="120" y="584"/>
                  </a:cxn>
                  <a:cxn ang="0">
                    <a:pos x="115" y="530"/>
                  </a:cxn>
                  <a:cxn ang="0">
                    <a:pos x="110" y="487"/>
                  </a:cxn>
                  <a:cxn ang="0">
                    <a:pos x="106" y="460"/>
                  </a:cxn>
                  <a:cxn ang="0">
                    <a:pos x="104" y="451"/>
                  </a:cxn>
                  <a:cxn ang="0">
                    <a:pos x="94" y="390"/>
                  </a:cxn>
                  <a:cxn ang="0">
                    <a:pos x="82" y="333"/>
                  </a:cxn>
                  <a:cxn ang="0">
                    <a:pos x="69" y="269"/>
                  </a:cxn>
                  <a:cxn ang="0">
                    <a:pos x="54" y="212"/>
                  </a:cxn>
                  <a:cxn ang="0">
                    <a:pos x="41" y="155"/>
                  </a:cxn>
                  <a:cxn ang="0">
                    <a:pos x="28" y="106"/>
                  </a:cxn>
                  <a:cxn ang="0">
                    <a:pos x="17" y="64"/>
                  </a:cxn>
                  <a:cxn ang="0">
                    <a:pos x="8" y="31"/>
                  </a:cxn>
                  <a:cxn ang="0">
                    <a:pos x="3" y="9"/>
                  </a:cxn>
                  <a:cxn ang="0">
                    <a:pos x="0" y="0"/>
                  </a:cxn>
                  <a:cxn ang="0">
                    <a:pos x="30" y="115"/>
                  </a:cxn>
                  <a:cxn ang="0">
                    <a:pos x="53" y="218"/>
                  </a:cxn>
                  <a:cxn ang="0">
                    <a:pos x="71" y="312"/>
                  </a:cxn>
                  <a:cxn ang="0">
                    <a:pos x="86" y="397"/>
                  </a:cxn>
                  <a:cxn ang="0">
                    <a:pos x="96" y="466"/>
                  </a:cxn>
                  <a:cxn ang="0">
                    <a:pos x="103" y="527"/>
                  </a:cxn>
                  <a:cxn ang="0">
                    <a:pos x="107" y="575"/>
                  </a:cxn>
                  <a:cxn ang="0">
                    <a:pos x="110" y="611"/>
                  </a:cxn>
                  <a:cxn ang="0">
                    <a:pos x="111" y="632"/>
                  </a:cxn>
                  <a:cxn ang="0">
                    <a:pos x="111" y="638"/>
                  </a:cxn>
                  <a:cxn ang="0">
                    <a:pos x="115" y="720"/>
                  </a:cxn>
                  <a:cxn ang="0">
                    <a:pos x="117" y="790"/>
                  </a:cxn>
                  <a:cxn ang="0">
                    <a:pos x="119" y="853"/>
                  </a:cxn>
                  <a:cxn ang="0">
                    <a:pos x="119" y="905"/>
                  </a:cxn>
                  <a:cxn ang="0">
                    <a:pos x="117" y="950"/>
                  </a:cxn>
                  <a:cxn ang="0">
                    <a:pos x="116" y="986"/>
                  </a:cxn>
                  <a:cxn ang="0">
                    <a:pos x="115" y="1014"/>
                  </a:cxn>
                  <a:cxn ang="0">
                    <a:pos x="113" y="1035"/>
                  </a:cxn>
                  <a:cxn ang="0">
                    <a:pos x="113" y="1047"/>
                  </a:cxn>
                  <a:cxn ang="0">
                    <a:pos x="112" y="1050"/>
                  </a:cxn>
                  <a:cxn ang="0">
                    <a:pos x="150" y="1050"/>
                  </a:cxn>
                  <a:cxn ang="0">
                    <a:pos x="150" y="1050"/>
                  </a:cxn>
                  <a:cxn ang="0">
                    <a:pos x="149" y="1050"/>
                  </a:cxn>
                </a:cxnLst>
                <a:rect l="txL" t="txT" r="txR" b="txB"/>
                <a:pathLst>
                  <a:path w="150" h="1050">
                    <a:moveTo>
                      <a:pt x="149" y="1050"/>
                    </a:moveTo>
                    <a:lnTo>
                      <a:pt x="150" y="1050"/>
                    </a:lnTo>
                    <a:lnTo>
                      <a:pt x="149" y="968"/>
                    </a:lnTo>
                    <a:lnTo>
                      <a:pt x="145" y="883"/>
                    </a:lnTo>
                    <a:lnTo>
                      <a:pt x="140" y="802"/>
                    </a:lnTo>
                    <a:lnTo>
                      <a:pt x="135" y="723"/>
                    </a:lnTo>
                    <a:lnTo>
                      <a:pt x="127" y="651"/>
                    </a:lnTo>
                    <a:lnTo>
                      <a:pt x="120" y="584"/>
                    </a:lnTo>
                    <a:lnTo>
                      <a:pt x="115" y="530"/>
                    </a:lnTo>
                    <a:lnTo>
                      <a:pt x="110" y="487"/>
                    </a:lnTo>
                    <a:lnTo>
                      <a:pt x="106" y="460"/>
                    </a:lnTo>
                    <a:lnTo>
                      <a:pt x="104" y="451"/>
                    </a:lnTo>
                    <a:lnTo>
                      <a:pt x="94" y="390"/>
                    </a:lnTo>
                    <a:lnTo>
                      <a:pt x="82" y="333"/>
                    </a:lnTo>
                    <a:lnTo>
                      <a:pt x="69" y="269"/>
                    </a:lnTo>
                    <a:lnTo>
                      <a:pt x="54" y="212"/>
                    </a:lnTo>
                    <a:lnTo>
                      <a:pt x="41" y="155"/>
                    </a:lnTo>
                    <a:lnTo>
                      <a:pt x="28" y="106"/>
                    </a:lnTo>
                    <a:lnTo>
                      <a:pt x="17" y="64"/>
                    </a:lnTo>
                    <a:lnTo>
                      <a:pt x="8" y="31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30" y="115"/>
                    </a:lnTo>
                    <a:lnTo>
                      <a:pt x="53" y="218"/>
                    </a:lnTo>
                    <a:lnTo>
                      <a:pt x="71" y="312"/>
                    </a:lnTo>
                    <a:lnTo>
                      <a:pt x="86" y="397"/>
                    </a:lnTo>
                    <a:lnTo>
                      <a:pt x="96" y="466"/>
                    </a:lnTo>
                    <a:lnTo>
                      <a:pt x="103" y="527"/>
                    </a:lnTo>
                    <a:lnTo>
                      <a:pt x="107" y="575"/>
                    </a:lnTo>
                    <a:lnTo>
                      <a:pt x="110" y="611"/>
                    </a:lnTo>
                    <a:lnTo>
                      <a:pt x="111" y="632"/>
                    </a:lnTo>
                    <a:lnTo>
                      <a:pt x="111" y="638"/>
                    </a:lnTo>
                    <a:lnTo>
                      <a:pt x="115" y="720"/>
                    </a:lnTo>
                    <a:lnTo>
                      <a:pt x="117" y="790"/>
                    </a:lnTo>
                    <a:lnTo>
                      <a:pt x="119" y="853"/>
                    </a:lnTo>
                    <a:lnTo>
                      <a:pt x="119" y="905"/>
                    </a:lnTo>
                    <a:lnTo>
                      <a:pt x="117" y="950"/>
                    </a:lnTo>
                    <a:lnTo>
                      <a:pt x="116" y="986"/>
                    </a:lnTo>
                    <a:lnTo>
                      <a:pt x="115" y="1014"/>
                    </a:lnTo>
                    <a:lnTo>
                      <a:pt x="113" y="1035"/>
                    </a:lnTo>
                    <a:lnTo>
                      <a:pt x="113" y="1047"/>
                    </a:lnTo>
                    <a:lnTo>
                      <a:pt x="112" y="1050"/>
                    </a:lnTo>
                    <a:lnTo>
                      <a:pt x="150" y="1050"/>
                    </a:lnTo>
                    <a:lnTo>
                      <a:pt x="149" y="105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6" name="Freeform 156"/>
              <p:cNvSpPr/>
              <p:nvPr/>
            </p:nvSpPr>
            <p:spPr>
              <a:xfrm>
                <a:off x="4330" y="3004"/>
                <a:ext cx="150" cy="1050"/>
              </a:xfrm>
              <a:custGeom>
                <a:avLst/>
                <a:gdLst>
                  <a:gd name="txL" fmla="*/ 0 w 150"/>
                  <a:gd name="txT" fmla="*/ 0 h 1050"/>
                  <a:gd name="txR" fmla="*/ 150 w 150"/>
                  <a:gd name="txB" fmla="*/ 1050 h 1050"/>
                </a:gdLst>
                <a:ahLst/>
                <a:cxnLst>
                  <a:cxn ang="0">
                    <a:pos x="149" y="1050"/>
                  </a:cxn>
                  <a:cxn ang="0">
                    <a:pos x="150" y="1050"/>
                  </a:cxn>
                  <a:cxn ang="0">
                    <a:pos x="149" y="968"/>
                  </a:cxn>
                  <a:cxn ang="0">
                    <a:pos x="145" y="883"/>
                  </a:cxn>
                  <a:cxn ang="0">
                    <a:pos x="140" y="802"/>
                  </a:cxn>
                  <a:cxn ang="0">
                    <a:pos x="135" y="723"/>
                  </a:cxn>
                  <a:cxn ang="0">
                    <a:pos x="127" y="651"/>
                  </a:cxn>
                  <a:cxn ang="0">
                    <a:pos x="120" y="584"/>
                  </a:cxn>
                  <a:cxn ang="0">
                    <a:pos x="115" y="530"/>
                  </a:cxn>
                  <a:cxn ang="0">
                    <a:pos x="110" y="487"/>
                  </a:cxn>
                  <a:cxn ang="0">
                    <a:pos x="106" y="460"/>
                  </a:cxn>
                  <a:cxn ang="0">
                    <a:pos x="104" y="451"/>
                  </a:cxn>
                  <a:cxn ang="0">
                    <a:pos x="94" y="390"/>
                  </a:cxn>
                  <a:cxn ang="0">
                    <a:pos x="82" y="333"/>
                  </a:cxn>
                  <a:cxn ang="0">
                    <a:pos x="69" y="269"/>
                  </a:cxn>
                  <a:cxn ang="0">
                    <a:pos x="54" y="212"/>
                  </a:cxn>
                  <a:cxn ang="0">
                    <a:pos x="41" y="155"/>
                  </a:cxn>
                  <a:cxn ang="0">
                    <a:pos x="28" y="106"/>
                  </a:cxn>
                  <a:cxn ang="0">
                    <a:pos x="17" y="64"/>
                  </a:cxn>
                  <a:cxn ang="0">
                    <a:pos x="8" y="31"/>
                  </a:cxn>
                  <a:cxn ang="0">
                    <a:pos x="3" y="9"/>
                  </a:cxn>
                  <a:cxn ang="0">
                    <a:pos x="0" y="0"/>
                  </a:cxn>
                  <a:cxn ang="0">
                    <a:pos x="30" y="115"/>
                  </a:cxn>
                  <a:cxn ang="0">
                    <a:pos x="53" y="218"/>
                  </a:cxn>
                  <a:cxn ang="0">
                    <a:pos x="71" y="312"/>
                  </a:cxn>
                  <a:cxn ang="0">
                    <a:pos x="86" y="397"/>
                  </a:cxn>
                  <a:cxn ang="0">
                    <a:pos x="96" y="466"/>
                  </a:cxn>
                  <a:cxn ang="0">
                    <a:pos x="103" y="527"/>
                  </a:cxn>
                  <a:cxn ang="0">
                    <a:pos x="107" y="575"/>
                  </a:cxn>
                  <a:cxn ang="0">
                    <a:pos x="110" y="611"/>
                  </a:cxn>
                  <a:cxn ang="0">
                    <a:pos x="111" y="632"/>
                  </a:cxn>
                  <a:cxn ang="0">
                    <a:pos x="111" y="638"/>
                  </a:cxn>
                  <a:cxn ang="0">
                    <a:pos x="115" y="720"/>
                  </a:cxn>
                  <a:cxn ang="0">
                    <a:pos x="117" y="790"/>
                  </a:cxn>
                  <a:cxn ang="0">
                    <a:pos x="119" y="853"/>
                  </a:cxn>
                  <a:cxn ang="0">
                    <a:pos x="119" y="905"/>
                  </a:cxn>
                  <a:cxn ang="0">
                    <a:pos x="117" y="950"/>
                  </a:cxn>
                  <a:cxn ang="0">
                    <a:pos x="116" y="986"/>
                  </a:cxn>
                  <a:cxn ang="0">
                    <a:pos x="115" y="1014"/>
                  </a:cxn>
                  <a:cxn ang="0">
                    <a:pos x="113" y="1035"/>
                  </a:cxn>
                  <a:cxn ang="0">
                    <a:pos x="113" y="1047"/>
                  </a:cxn>
                  <a:cxn ang="0">
                    <a:pos x="112" y="1050"/>
                  </a:cxn>
                  <a:cxn ang="0">
                    <a:pos x="150" y="1050"/>
                  </a:cxn>
                  <a:cxn ang="0">
                    <a:pos x="150" y="1050"/>
                  </a:cxn>
                </a:cxnLst>
                <a:rect l="txL" t="txT" r="txR" b="txB"/>
                <a:pathLst>
                  <a:path w="150" h="1050">
                    <a:moveTo>
                      <a:pt x="149" y="1050"/>
                    </a:moveTo>
                    <a:lnTo>
                      <a:pt x="150" y="1050"/>
                    </a:lnTo>
                    <a:lnTo>
                      <a:pt x="149" y="968"/>
                    </a:lnTo>
                    <a:lnTo>
                      <a:pt x="145" y="883"/>
                    </a:lnTo>
                    <a:lnTo>
                      <a:pt x="140" y="802"/>
                    </a:lnTo>
                    <a:lnTo>
                      <a:pt x="135" y="723"/>
                    </a:lnTo>
                    <a:lnTo>
                      <a:pt x="127" y="651"/>
                    </a:lnTo>
                    <a:lnTo>
                      <a:pt x="120" y="584"/>
                    </a:lnTo>
                    <a:lnTo>
                      <a:pt x="115" y="530"/>
                    </a:lnTo>
                    <a:lnTo>
                      <a:pt x="110" y="487"/>
                    </a:lnTo>
                    <a:lnTo>
                      <a:pt x="106" y="460"/>
                    </a:lnTo>
                    <a:lnTo>
                      <a:pt x="104" y="451"/>
                    </a:lnTo>
                    <a:lnTo>
                      <a:pt x="94" y="390"/>
                    </a:lnTo>
                    <a:lnTo>
                      <a:pt x="82" y="333"/>
                    </a:lnTo>
                    <a:lnTo>
                      <a:pt x="69" y="269"/>
                    </a:lnTo>
                    <a:lnTo>
                      <a:pt x="54" y="212"/>
                    </a:lnTo>
                    <a:lnTo>
                      <a:pt x="41" y="155"/>
                    </a:lnTo>
                    <a:lnTo>
                      <a:pt x="28" y="106"/>
                    </a:lnTo>
                    <a:lnTo>
                      <a:pt x="17" y="64"/>
                    </a:lnTo>
                    <a:lnTo>
                      <a:pt x="8" y="31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30" y="115"/>
                    </a:lnTo>
                    <a:lnTo>
                      <a:pt x="53" y="218"/>
                    </a:lnTo>
                    <a:lnTo>
                      <a:pt x="71" y="312"/>
                    </a:lnTo>
                    <a:lnTo>
                      <a:pt x="86" y="397"/>
                    </a:lnTo>
                    <a:lnTo>
                      <a:pt x="96" y="466"/>
                    </a:lnTo>
                    <a:lnTo>
                      <a:pt x="103" y="527"/>
                    </a:lnTo>
                    <a:lnTo>
                      <a:pt x="107" y="575"/>
                    </a:lnTo>
                    <a:lnTo>
                      <a:pt x="110" y="611"/>
                    </a:lnTo>
                    <a:lnTo>
                      <a:pt x="111" y="632"/>
                    </a:lnTo>
                    <a:lnTo>
                      <a:pt x="111" y="638"/>
                    </a:lnTo>
                    <a:lnTo>
                      <a:pt x="115" y="720"/>
                    </a:lnTo>
                    <a:lnTo>
                      <a:pt x="117" y="790"/>
                    </a:lnTo>
                    <a:lnTo>
                      <a:pt x="119" y="853"/>
                    </a:lnTo>
                    <a:lnTo>
                      <a:pt x="119" y="905"/>
                    </a:lnTo>
                    <a:lnTo>
                      <a:pt x="117" y="950"/>
                    </a:lnTo>
                    <a:lnTo>
                      <a:pt x="116" y="986"/>
                    </a:lnTo>
                    <a:lnTo>
                      <a:pt x="115" y="1014"/>
                    </a:lnTo>
                    <a:lnTo>
                      <a:pt x="113" y="1035"/>
                    </a:lnTo>
                    <a:lnTo>
                      <a:pt x="113" y="1047"/>
                    </a:lnTo>
                    <a:lnTo>
                      <a:pt x="112" y="1050"/>
                    </a:lnTo>
                    <a:lnTo>
                      <a:pt x="150" y="1050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7" name="Freeform 157"/>
              <p:cNvSpPr/>
              <p:nvPr/>
            </p:nvSpPr>
            <p:spPr>
              <a:xfrm>
                <a:off x="4169" y="3128"/>
                <a:ext cx="251" cy="787"/>
              </a:xfrm>
              <a:custGeom>
                <a:avLst/>
                <a:gdLst>
                  <a:gd name="txL" fmla="*/ 0 w 251"/>
                  <a:gd name="txT" fmla="*/ 0 h 787"/>
                  <a:gd name="txR" fmla="*/ 251 w 251"/>
                  <a:gd name="txB" fmla="*/ 787 h 787"/>
                </a:gdLst>
                <a:ahLst/>
                <a:cxnLst>
                  <a:cxn ang="0">
                    <a:pos x="223" y="787"/>
                  </a:cxn>
                  <a:cxn ang="0">
                    <a:pos x="222" y="678"/>
                  </a:cxn>
                  <a:cxn ang="0">
                    <a:pos x="215" y="566"/>
                  </a:cxn>
                  <a:cxn ang="0">
                    <a:pos x="205" y="457"/>
                  </a:cxn>
                  <a:cxn ang="0">
                    <a:pos x="189" y="354"/>
                  </a:cxn>
                  <a:cxn ang="0">
                    <a:pos x="169" y="260"/>
                  </a:cxn>
                  <a:cxn ang="0">
                    <a:pos x="145" y="176"/>
                  </a:cxn>
                  <a:cxn ang="0">
                    <a:pos x="116" y="103"/>
                  </a:cxn>
                  <a:cxn ang="0">
                    <a:pos x="83" y="49"/>
                  </a:cxn>
                  <a:cxn ang="0">
                    <a:pos x="46" y="1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42" y="6"/>
                  </a:cxn>
                  <a:cxn ang="0">
                    <a:pos x="82" y="37"/>
                  </a:cxn>
                  <a:cxn ang="0">
                    <a:pos x="116" y="88"/>
                  </a:cxn>
                  <a:cxn ang="0">
                    <a:pos x="148" y="158"/>
                  </a:cxn>
                  <a:cxn ang="0">
                    <a:pos x="176" y="245"/>
                  </a:cxn>
                  <a:cxn ang="0">
                    <a:pos x="199" y="342"/>
                  </a:cxn>
                  <a:cxn ang="0">
                    <a:pos x="218" y="448"/>
                  </a:cxn>
                  <a:cxn ang="0">
                    <a:pos x="234" y="560"/>
                  </a:cxn>
                  <a:cxn ang="0">
                    <a:pos x="244" y="672"/>
                  </a:cxn>
                  <a:cxn ang="0">
                    <a:pos x="251" y="781"/>
                  </a:cxn>
                  <a:cxn ang="0">
                    <a:pos x="224" y="787"/>
                  </a:cxn>
                  <a:cxn ang="0">
                    <a:pos x="224" y="787"/>
                  </a:cxn>
                  <a:cxn ang="0">
                    <a:pos x="223" y="787"/>
                  </a:cxn>
                </a:cxnLst>
                <a:rect l="txL" t="txT" r="txR" b="txB"/>
                <a:pathLst>
                  <a:path w="251" h="787">
                    <a:moveTo>
                      <a:pt x="223" y="787"/>
                    </a:moveTo>
                    <a:lnTo>
                      <a:pt x="222" y="678"/>
                    </a:lnTo>
                    <a:lnTo>
                      <a:pt x="215" y="566"/>
                    </a:lnTo>
                    <a:lnTo>
                      <a:pt x="205" y="457"/>
                    </a:lnTo>
                    <a:lnTo>
                      <a:pt x="189" y="354"/>
                    </a:lnTo>
                    <a:lnTo>
                      <a:pt x="169" y="260"/>
                    </a:lnTo>
                    <a:lnTo>
                      <a:pt x="145" y="176"/>
                    </a:lnTo>
                    <a:lnTo>
                      <a:pt x="116" y="103"/>
                    </a:lnTo>
                    <a:lnTo>
                      <a:pt x="83" y="49"/>
                    </a:lnTo>
                    <a:lnTo>
                      <a:pt x="46" y="1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42" y="6"/>
                    </a:lnTo>
                    <a:lnTo>
                      <a:pt x="82" y="37"/>
                    </a:lnTo>
                    <a:lnTo>
                      <a:pt x="116" y="88"/>
                    </a:lnTo>
                    <a:lnTo>
                      <a:pt x="148" y="158"/>
                    </a:lnTo>
                    <a:lnTo>
                      <a:pt x="176" y="245"/>
                    </a:lnTo>
                    <a:lnTo>
                      <a:pt x="199" y="342"/>
                    </a:lnTo>
                    <a:lnTo>
                      <a:pt x="218" y="448"/>
                    </a:lnTo>
                    <a:lnTo>
                      <a:pt x="234" y="560"/>
                    </a:lnTo>
                    <a:lnTo>
                      <a:pt x="244" y="672"/>
                    </a:lnTo>
                    <a:lnTo>
                      <a:pt x="251" y="781"/>
                    </a:lnTo>
                    <a:lnTo>
                      <a:pt x="224" y="787"/>
                    </a:lnTo>
                    <a:lnTo>
                      <a:pt x="223" y="787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8" name="Freeform 158"/>
              <p:cNvSpPr/>
              <p:nvPr/>
            </p:nvSpPr>
            <p:spPr>
              <a:xfrm>
                <a:off x="4169" y="3128"/>
                <a:ext cx="251" cy="787"/>
              </a:xfrm>
              <a:custGeom>
                <a:avLst/>
                <a:gdLst>
                  <a:gd name="txL" fmla="*/ 0 w 251"/>
                  <a:gd name="txT" fmla="*/ 0 h 787"/>
                  <a:gd name="txR" fmla="*/ 251 w 251"/>
                  <a:gd name="txB" fmla="*/ 787 h 787"/>
                </a:gdLst>
                <a:ahLst/>
                <a:cxnLst>
                  <a:cxn ang="0">
                    <a:pos x="223" y="787"/>
                  </a:cxn>
                  <a:cxn ang="0">
                    <a:pos x="222" y="678"/>
                  </a:cxn>
                  <a:cxn ang="0">
                    <a:pos x="215" y="566"/>
                  </a:cxn>
                  <a:cxn ang="0">
                    <a:pos x="205" y="457"/>
                  </a:cxn>
                  <a:cxn ang="0">
                    <a:pos x="189" y="354"/>
                  </a:cxn>
                  <a:cxn ang="0">
                    <a:pos x="169" y="260"/>
                  </a:cxn>
                  <a:cxn ang="0">
                    <a:pos x="145" y="176"/>
                  </a:cxn>
                  <a:cxn ang="0">
                    <a:pos x="116" y="103"/>
                  </a:cxn>
                  <a:cxn ang="0">
                    <a:pos x="83" y="49"/>
                  </a:cxn>
                  <a:cxn ang="0">
                    <a:pos x="46" y="1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42" y="6"/>
                  </a:cxn>
                  <a:cxn ang="0">
                    <a:pos x="82" y="37"/>
                  </a:cxn>
                  <a:cxn ang="0">
                    <a:pos x="116" y="88"/>
                  </a:cxn>
                  <a:cxn ang="0">
                    <a:pos x="148" y="158"/>
                  </a:cxn>
                  <a:cxn ang="0">
                    <a:pos x="176" y="245"/>
                  </a:cxn>
                  <a:cxn ang="0">
                    <a:pos x="199" y="342"/>
                  </a:cxn>
                  <a:cxn ang="0">
                    <a:pos x="218" y="448"/>
                  </a:cxn>
                  <a:cxn ang="0">
                    <a:pos x="234" y="560"/>
                  </a:cxn>
                  <a:cxn ang="0">
                    <a:pos x="244" y="672"/>
                  </a:cxn>
                  <a:cxn ang="0">
                    <a:pos x="251" y="781"/>
                  </a:cxn>
                  <a:cxn ang="0">
                    <a:pos x="224" y="787"/>
                  </a:cxn>
                  <a:cxn ang="0">
                    <a:pos x="224" y="787"/>
                  </a:cxn>
                </a:cxnLst>
                <a:rect l="txL" t="txT" r="txR" b="txB"/>
                <a:pathLst>
                  <a:path w="251" h="787">
                    <a:moveTo>
                      <a:pt x="223" y="787"/>
                    </a:moveTo>
                    <a:lnTo>
                      <a:pt x="222" y="678"/>
                    </a:lnTo>
                    <a:lnTo>
                      <a:pt x="215" y="566"/>
                    </a:lnTo>
                    <a:lnTo>
                      <a:pt x="205" y="457"/>
                    </a:lnTo>
                    <a:lnTo>
                      <a:pt x="189" y="354"/>
                    </a:lnTo>
                    <a:lnTo>
                      <a:pt x="169" y="260"/>
                    </a:lnTo>
                    <a:lnTo>
                      <a:pt x="145" y="176"/>
                    </a:lnTo>
                    <a:lnTo>
                      <a:pt x="116" y="103"/>
                    </a:lnTo>
                    <a:lnTo>
                      <a:pt x="83" y="49"/>
                    </a:lnTo>
                    <a:lnTo>
                      <a:pt x="46" y="1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42" y="6"/>
                    </a:lnTo>
                    <a:lnTo>
                      <a:pt x="82" y="37"/>
                    </a:lnTo>
                    <a:lnTo>
                      <a:pt x="116" y="88"/>
                    </a:lnTo>
                    <a:lnTo>
                      <a:pt x="148" y="158"/>
                    </a:lnTo>
                    <a:lnTo>
                      <a:pt x="176" y="245"/>
                    </a:lnTo>
                    <a:lnTo>
                      <a:pt x="199" y="342"/>
                    </a:lnTo>
                    <a:lnTo>
                      <a:pt x="218" y="448"/>
                    </a:lnTo>
                    <a:lnTo>
                      <a:pt x="234" y="560"/>
                    </a:lnTo>
                    <a:lnTo>
                      <a:pt x="244" y="672"/>
                    </a:lnTo>
                    <a:lnTo>
                      <a:pt x="251" y="781"/>
                    </a:lnTo>
                    <a:lnTo>
                      <a:pt x="224" y="787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69" name="Freeform 159"/>
              <p:cNvSpPr/>
              <p:nvPr/>
            </p:nvSpPr>
            <p:spPr>
              <a:xfrm>
                <a:off x="4378" y="2923"/>
                <a:ext cx="188" cy="1019"/>
              </a:xfrm>
              <a:custGeom>
                <a:avLst/>
                <a:gdLst>
                  <a:gd name="txL" fmla="*/ 0 w 188"/>
                  <a:gd name="txT" fmla="*/ 0 h 1019"/>
                  <a:gd name="txR" fmla="*/ 188 w 188"/>
                  <a:gd name="txB" fmla="*/ 1019 h 1019"/>
                </a:gdLst>
                <a:ahLst/>
                <a:cxnLst>
                  <a:cxn ang="0">
                    <a:pos x="187" y="1013"/>
                  </a:cxn>
                  <a:cxn ang="0">
                    <a:pos x="188" y="1013"/>
                  </a:cxn>
                  <a:cxn ang="0">
                    <a:pos x="184" y="931"/>
                  </a:cxn>
                  <a:cxn ang="0">
                    <a:pos x="178" y="850"/>
                  </a:cxn>
                  <a:cxn ang="0">
                    <a:pos x="168" y="768"/>
                  </a:cxn>
                  <a:cxn ang="0">
                    <a:pos x="159" y="692"/>
                  </a:cxn>
                  <a:cxn ang="0">
                    <a:pos x="150" y="620"/>
                  </a:cxn>
                  <a:cxn ang="0">
                    <a:pos x="141" y="556"/>
                  </a:cxn>
                  <a:cxn ang="0">
                    <a:pos x="133" y="502"/>
                  </a:cxn>
                  <a:cxn ang="0">
                    <a:pos x="126" y="459"/>
                  </a:cxn>
                  <a:cxn ang="0">
                    <a:pos x="121" y="432"/>
                  </a:cxn>
                  <a:cxn ang="0">
                    <a:pos x="120" y="423"/>
                  </a:cxn>
                  <a:cxn ang="0">
                    <a:pos x="108" y="369"/>
                  </a:cxn>
                  <a:cxn ang="0">
                    <a:pos x="93" y="311"/>
                  </a:cxn>
                  <a:cxn ang="0">
                    <a:pos x="77" y="254"/>
                  </a:cxn>
                  <a:cxn ang="0">
                    <a:pos x="60" y="196"/>
                  </a:cxn>
                  <a:cxn ang="0">
                    <a:pos x="46" y="145"/>
                  </a:cxn>
                  <a:cxn ang="0">
                    <a:pos x="31" y="96"/>
                  </a:cxn>
                  <a:cxn ang="0">
                    <a:pos x="18" y="57"/>
                  </a:cxn>
                  <a:cxn ang="0">
                    <a:pos x="7" y="27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32" y="105"/>
                  </a:cxn>
                  <a:cxn ang="0">
                    <a:pos x="60" y="205"/>
                  </a:cxn>
                  <a:cxn ang="0">
                    <a:pos x="83" y="293"/>
                  </a:cxn>
                  <a:cxn ang="0">
                    <a:pos x="100" y="375"/>
                  </a:cxn>
                  <a:cxn ang="0">
                    <a:pos x="112" y="444"/>
                  </a:cxn>
                  <a:cxn ang="0">
                    <a:pos x="121" y="502"/>
                  </a:cxn>
                  <a:cxn ang="0">
                    <a:pos x="127" y="550"/>
                  </a:cxn>
                  <a:cxn ang="0">
                    <a:pos x="131" y="583"/>
                  </a:cxn>
                  <a:cxn ang="0">
                    <a:pos x="133" y="605"/>
                  </a:cxn>
                  <a:cxn ang="0">
                    <a:pos x="133" y="614"/>
                  </a:cxn>
                  <a:cxn ang="0">
                    <a:pos x="141" y="692"/>
                  </a:cxn>
                  <a:cxn ang="0">
                    <a:pos x="146" y="762"/>
                  </a:cxn>
                  <a:cxn ang="0">
                    <a:pos x="149" y="822"/>
                  </a:cxn>
                  <a:cxn ang="0">
                    <a:pos x="151" y="877"/>
                  </a:cxn>
                  <a:cxn ang="0">
                    <a:pos x="153" y="919"/>
                  </a:cxn>
                  <a:cxn ang="0">
                    <a:pos x="153" y="955"/>
                  </a:cxn>
                  <a:cxn ang="0">
                    <a:pos x="153" y="986"/>
                  </a:cxn>
                  <a:cxn ang="0">
                    <a:pos x="151" y="1004"/>
                  </a:cxn>
                  <a:cxn ang="0">
                    <a:pos x="151" y="1016"/>
                  </a:cxn>
                  <a:cxn ang="0">
                    <a:pos x="151" y="1019"/>
                  </a:cxn>
                  <a:cxn ang="0">
                    <a:pos x="188" y="1013"/>
                  </a:cxn>
                  <a:cxn ang="0">
                    <a:pos x="188" y="1013"/>
                  </a:cxn>
                  <a:cxn ang="0">
                    <a:pos x="187" y="1013"/>
                  </a:cxn>
                </a:cxnLst>
                <a:rect l="txL" t="txT" r="txR" b="txB"/>
                <a:pathLst>
                  <a:path w="188" h="1019">
                    <a:moveTo>
                      <a:pt x="187" y="1013"/>
                    </a:moveTo>
                    <a:lnTo>
                      <a:pt x="188" y="1013"/>
                    </a:lnTo>
                    <a:lnTo>
                      <a:pt x="184" y="931"/>
                    </a:lnTo>
                    <a:lnTo>
                      <a:pt x="178" y="850"/>
                    </a:lnTo>
                    <a:lnTo>
                      <a:pt x="168" y="768"/>
                    </a:lnTo>
                    <a:lnTo>
                      <a:pt x="159" y="692"/>
                    </a:lnTo>
                    <a:lnTo>
                      <a:pt x="150" y="620"/>
                    </a:lnTo>
                    <a:lnTo>
                      <a:pt x="141" y="556"/>
                    </a:lnTo>
                    <a:lnTo>
                      <a:pt x="133" y="502"/>
                    </a:lnTo>
                    <a:lnTo>
                      <a:pt x="126" y="459"/>
                    </a:lnTo>
                    <a:lnTo>
                      <a:pt x="121" y="432"/>
                    </a:lnTo>
                    <a:lnTo>
                      <a:pt x="120" y="423"/>
                    </a:lnTo>
                    <a:lnTo>
                      <a:pt x="108" y="369"/>
                    </a:lnTo>
                    <a:lnTo>
                      <a:pt x="93" y="311"/>
                    </a:lnTo>
                    <a:lnTo>
                      <a:pt x="77" y="254"/>
                    </a:lnTo>
                    <a:lnTo>
                      <a:pt x="60" y="196"/>
                    </a:lnTo>
                    <a:lnTo>
                      <a:pt x="46" y="145"/>
                    </a:lnTo>
                    <a:lnTo>
                      <a:pt x="31" y="96"/>
                    </a:lnTo>
                    <a:lnTo>
                      <a:pt x="18" y="57"/>
                    </a:lnTo>
                    <a:lnTo>
                      <a:pt x="7" y="27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32" y="105"/>
                    </a:lnTo>
                    <a:lnTo>
                      <a:pt x="60" y="205"/>
                    </a:lnTo>
                    <a:lnTo>
                      <a:pt x="83" y="293"/>
                    </a:lnTo>
                    <a:lnTo>
                      <a:pt x="100" y="375"/>
                    </a:lnTo>
                    <a:lnTo>
                      <a:pt x="112" y="444"/>
                    </a:lnTo>
                    <a:lnTo>
                      <a:pt x="121" y="502"/>
                    </a:lnTo>
                    <a:lnTo>
                      <a:pt x="127" y="550"/>
                    </a:lnTo>
                    <a:lnTo>
                      <a:pt x="131" y="583"/>
                    </a:lnTo>
                    <a:lnTo>
                      <a:pt x="133" y="605"/>
                    </a:lnTo>
                    <a:lnTo>
                      <a:pt x="133" y="614"/>
                    </a:lnTo>
                    <a:lnTo>
                      <a:pt x="141" y="692"/>
                    </a:lnTo>
                    <a:lnTo>
                      <a:pt x="146" y="762"/>
                    </a:lnTo>
                    <a:lnTo>
                      <a:pt x="149" y="822"/>
                    </a:lnTo>
                    <a:lnTo>
                      <a:pt x="151" y="877"/>
                    </a:lnTo>
                    <a:lnTo>
                      <a:pt x="153" y="919"/>
                    </a:lnTo>
                    <a:lnTo>
                      <a:pt x="153" y="955"/>
                    </a:lnTo>
                    <a:lnTo>
                      <a:pt x="153" y="986"/>
                    </a:lnTo>
                    <a:lnTo>
                      <a:pt x="151" y="1004"/>
                    </a:lnTo>
                    <a:lnTo>
                      <a:pt x="151" y="1016"/>
                    </a:lnTo>
                    <a:lnTo>
                      <a:pt x="151" y="1019"/>
                    </a:lnTo>
                    <a:lnTo>
                      <a:pt x="188" y="1013"/>
                    </a:lnTo>
                    <a:lnTo>
                      <a:pt x="187" y="1013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0" name="Freeform 160"/>
              <p:cNvSpPr/>
              <p:nvPr/>
            </p:nvSpPr>
            <p:spPr>
              <a:xfrm>
                <a:off x="4378" y="2923"/>
                <a:ext cx="188" cy="1019"/>
              </a:xfrm>
              <a:custGeom>
                <a:avLst/>
                <a:gdLst>
                  <a:gd name="txL" fmla="*/ 0 w 188"/>
                  <a:gd name="txT" fmla="*/ 0 h 1019"/>
                  <a:gd name="txR" fmla="*/ 188 w 188"/>
                  <a:gd name="txB" fmla="*/ 1019 h 1019"/>
                </a:gdLst>
                <a:ahLst/>
                <a:cxnLst>
                  <a:cxn ang="0">
                    <a:pos x="187" y="1013"/>
                  </a:cxn>
                  <a:cxn ang="0">
                    <a:pos x="188" y="1013"/>
                  </a:cxn>
                  <a:cxn ang="0">
                    <a:pos x="184" y="931"/>
                  </a:cxn>
                  <a:cxn ang="0">
                    <a:pos x="178" y="850"/>
                  </a:cxn>
                  <a:cxn ang="0">
                    <a:pos x="168" y="768"/>
                  </a:cxn>
                  <a:cxn ang="0">
                    <a:pos x="159" y="692"/>
                  </a:cxn>
                  <a:cxn ang="0">
                    <a:pos x="150" y="620"/>
                  </a:cxn>
                  <a:cxn ang="0">
                    <a:pos x="141" y="556"/>
                  </a:cxn>
                  <a:cxn ang="0">
                    <a:pos x="133" y="502"/>
                  </a:cxn>
                  <a:cxn ang="0">
                    <a:pos x="126" y="459"/>
                  </a:cxn>
                  <a:cxn ang="0">
                    <a:pos x="121" y="432"/>
                  </a:cxn>
                  <a:cxn ang="0">
                    <a:pos x="120" y="423"/>
                  </a:cxn>
                  <a:cxn ang="0">
                    <a:pos x="108" y="369"/>
                  </a:cxn>
                  <a:cxn ang="0">
                    <a:pos x="93" y="311"/>
                  </a:cxn>
                  <a:cxn ang="0">
                    <a:pos x="77" y="254"/>
                  </a:cxn>
                  <a:cxn ang="0">
                    <a:pos x="60" y="196"/>
                  </a:cxn>
                  <a:cxn ang="0">
                    <a:pos x="46" y="145"/>
                  </a:cxn>
                  <a:cxn ang="0">
                    <a:pos x="31" y="96"/>
                  </a:cxn>
                  <a:cxn ang="0">
                    <a:pos x="18" y="57"/>
                  </a:cxn>
                  <a:cxn ang="0">
                    <a:pos x="7" y="27"/>
                  </a:cxn>
                  <a:cxn ang="0">
                    <a:pos x="2" y="6"/>
                  </a:cxn>
                  <a:cxn ang="0">
                    <a:pos x="0" y="0"/>
                  </a:cxn>
                  <a:cxn ang="0">
                    <a:pos x="32" y="105"/>
                  </a:cxn>
                  <a:cxn ang="0">
                    <a:pos x="60" y="205"/>
                  </a:cxn>
                  <a:cxn ang="0">
                    <a:pos x="83" y="293"/>
                  </a:cxn>
                  <a:cxn ang="0">
                    <a:pos x="100" y="375"/>
                  </a:cxn>
                  <a:cxn ang="0">
                    <a:pos x="112" y="444"/>
                  </a:cxn>
                  <a:cxn ang="0">
                    <a:pos x="121" y="502"/>
                  </a:cxn>
                  <a:cxn ang="0">
                    <a:pos x="127" y="550"/>
                  </a:cxn>
                  <a:cxn ang="0">
                    <a:pos x="131" y="583"/>
                  </a:cxn>
                  <a:cxn ang="0">
                    <a:pos x="133" y="605"/>
                  </a:cxn>
                  <a:cxn ang="0">
                    <a:pos x="133" y="614"/>
                  </a:cxn>
                  <a:cxn ang="0">
                    <a:pos x="141" y="692"/>
                  </a:cxn>
                  <a:cxn ang="0">
                    <a:pos x="146" y="762"/>
                  </a:cxn>
                  <a:cxn ang="0">
                    <a:pos x="149" y="822"/>
                  </a:cxn>
                  <a:cxn ang="0">
                    <a:pos x="151" y="877"/>
                  </a:cxn>
                  <a:cxn ang="0">
                    <a:pos x="153" y="919"/>
                  </a:cxn>
                  <a:cxn ang="0">
                    <a:pos x="153" y="955"/>
                  </a:cxn>
                  <a:cxn ang="0">
                    <a:pos x="153" y="986"/>
                  </a:cxn>
                  <a:cxn ang="0">
                    <a:pos x="151" y="1004"/>
                  </a:cxn>
                  <a:cxn ang="0">
                    <a:pos x="151" y="1016"/>
                  </a:cxn>
                  <a:cxn ang="0">
                    <a:pos x="151" y="1019"/>
                  </a:cxn>
                  <a:cxn ang="0">
                    <a:pos x="188" y="1013"/>
                  </a:cxn>
                  <a:cxn ang="0">
                    <a:pos x="188" y="1013"/>
                  </a:cxn>
                </a:cxnLst>
                <a:rect l="txL" t="txT" r="txR" b="txB"/>
                <a:pathLst>
                  <a:path w="188" h="1019">
                    <a:moveTo>
                      <a:pt x="187" y="1013"/>
                    </a:moveTo>
                    <a:lnTo>
                      <a:pt x="188" y="1013"/>
                    </a:lnTo>
                    <a:lnTo>
                      <a:pt x="184" y="931"/>
                    </a:lnTo>
                    <a:lnTo>
                      <a:pt x="178" y="850"/>
                    </a:lnTo>
                    <a:lnTo>
                      <a:pt x="168" y="768"/>
                    </a:lnTo>
                    <a:lnTo>
                      <a:pt x="159" y="692"/>
                    </a:lnTo>
                    <a:lnTo>
                      <a:pt x="150" y="620"/>
                    </a:lnTo>
                    <a:lnTo>
                      <a:pt x="141" y="556"/>
                    </a:lnTo>
                    <a:lnTo>
                      <a:pt x="133" y="502"/>
                    </a:lnTo>
                    <a:lnTo>
                      <a:pt x="126" y="459"/>
                    </a:lnTo>
                    <a:lnTo>
                      <a:pt x="121" y="432"/>
                    </a:lnTo>
                    <a:lnTo>
                      <a:pt x="120" y="423"/>
                    </a:lnTo>
                    <a:lnTo>
                      <a:pt x="108" y="369"/>
                    </a:lnTo>
                    <a:lnTo>
                      <a:pt x="93" y="311"/>
                    </a:lnTo>
                    <a:lnTo>
                      <a:pt x="77" y="254"/>
                    </a:lnTo>
                    <a:lnTo>
                      <a:pt x="60" y="196"/>
                    </a:lnTo>
                    <a:lnTo>
                      <a:pt x="46" y="145"/>
                    </a:lnTo>
                    <a:lnTo>
                      <a:pt x="31" y="96"/>
                    </a:lnTo>
                    <a:lnTo>
                      <a:pt x="18" y="57"/>
                    </a:lnTo>
                    <a:lnTo>
                      <a:pt x="7" y="27"/>
                    </a:lnTo>
                    <a:lnTo>
                      <a:pt x="2" y="6"/>
                    </a:lnTo>
                    <a:lnTo>
                      <a:pt x="0" y="0"/>
                    </a:lnTo>
                    <a:lnTo>
                      <a:pt x="32" y="105"/>
                    </a:lnTo>
                    <a:lnTo>
                      <a:pt x="60" y="205"/>
                    </a:lnTo>
                    <a:lnTo>
                      <a:pt x="83" y="293"/>
                    </a:lnTo>
                    <a:lnTo>
                      <a:pt x="100" y="375"/>
                    </a:lnTo>
                    <a:lnTo>
                      <a:pt x="112" y="444"/>
                    </a:lnTo>
                    <a:lnTo>
                      <a:pt x="121" y="502"/>
                    </a:lnTo>
                    <a:lnTo>
                      <a:pt x="127" y="550"/>
                    </a:lnTo>
                    <a:lnTo>
                      <a:pt x="131" y="583"/>
                    </a:lnTo>
                    <a:lnTo>
                      <a:pt x="133" y="605"/>
                    </a:lnTo>
                    <a:lnTo>
                      <a:pt x="133" y="614"/>
                    </a:lnTo>
                    <a:lnTo>
                      <a:pt x="141" y="692"/>
                    </a:lnTo>
                    <a:lnTo>
                      <a:pt x="146" y="762"/>
                    </a:lnTo>
                    <a:lnTo>
                      <a:pt x="149" y="822"/>
                    </a:lnTo>
                    <a:lnTo>
                      <a:pt x="151" y="877"/>
                    </a:lnTo>
                    <a:lnTo>
                      <a:pt x="153" y="919"/>
                    </a:lnTo>
                    <a:lnTo>
                      <a:pt x="153" y="955"/>
                    </a:lnTo>
                    <a:lnTo>
                      <a:pt x="153" y="986"/>
                    </a:lnTo>
                    <a:lnTo>
                      <a:pt x="151" y="1004"/>
                    </a:lnTo>
                    <a:lnTo>
                      <a:pt x="151" y="1016"/>
                    </a:lnTo>
                    <a:lnTo>
                      <a:pt x="151" y="1019"/>
                    </a:lnTo>
                    <a:lnTo>
                      <a:pt x="188" y="101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1" name="Freeform 161"/>
              <p:cNvSpPr/>
              <p:nvPr/>
            </p:nvSpPr>
            <p:spPr>
              <a:xfrm>
                <a:off x="4122" y="3125"/>
                <a:ext cx="188" cy="1032"/>
              </a:xfrm>
              <a:custGeom>
                <a:avLst/>
                <a:gdLst>
                  <a:gd name="txL" fmla="*/ 0 w 188"/>
                  <a:gd name="txT" fmla="*/ 0 h 1032"/>
                  <a:gd name="txR" fmla="*/ 188 w 188"/>
                  <a:gd name="txB" fmla="*/ 1032 h 1032"/>
                </a:gdLst>
                <a:ahLst/>
                <a:cxnLst>
                  <a:cxn ang="0">
                    <a:pos x="187" y="1032"/>
                  </a:cxn>
                  <a:cxn ang="0">
                    <a:pos x="188" y="1032"/>
                  </a:cxn>
                  <a:cxn ang="0">
                    <a:pos x="183" y="953"/>
                  </a:cxn>
                  <a:cxn ang="0">
                    <a:pos x="176" y="868"/>
                  </a:cxn>
                  <a:cxn ang="0">
                    <a:pos x="168" y="784"/>
                  </a:cxn>
                  <a:cxn ang="0">
                    <a:pos x="159" y="705"/>
                  </a:cxn>
                  <a:cxn ang="0">
                    <a:pos x="150" y="629"/>
                  </a:cxn>
                  <a:cxn ang="0">
                    <a:pos x="141" y="563"/>
                  </a:cxn>
                  <a:cxn ang="0">
                    <a:pos x="133" y="505"/>
                  </a:cxn>
                  <a:cxn ang="0">
                    <a:pos x="126" y="463"/>
                  </a:cxn>
                  <a:cxn ang="0">
                    <a:pos x="121" y="436"/>
                  </a:cxn>
                  <a:cxn ang="0">
                    <a:pos x="120" y="424"/>
                  </a:cxn>
                  <a:cxn ang="0">
                    <a:pos x="106" y="369"/>
                  </a:cxn>
                  <a:cxn ang="0">
                    <a:pos x="92" y="312"/>
                  </a:cxn>
                  <a:cxn ang="0">
                    <a:pos x="77" y="254"/>
                  </a:cxn>
                  <a:cxn ang="0">
                    <a:pos x="60" y="197"/>
                  </a:cxn>
                  <a:cxn ang="0">
                    <a:pos x="44" y="145"/>
                  </a:cxn>
                  <a:cxn ang="0">
                    <a:pos x="30" y="97"/>
                  </a:cxn>
                  <a:cxn ang="0">
                    <a:pos x="18" y="58"/>
                  </a:cxn>
                  <a:cxn ang="0">
                    <a:pos x="8" y="27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33" y="106"/>
                  </a:cxn>
                  <a:cxn ang="0">
                    <a:pos x="60" y="206"/>
                  </a:cxn>
                  <a:cxn ang="0">
                    <a:pos x="83" y="294"/>
                  </a:cxn>
                  <a:cxn ang="0">
                    <a:pos x="99" y="375"/>
                  </a:cxn>
                  <a:cxn ang="0">
                    <a:pos x="112" y="445"/>
                  </a:cxn>
                  <a:cxn ang="0">
                    <a:pos x="121" y="502"/>
                  </a:cxn>
                  <a:cxn ang="0">
                    <a:pos x="128" y="551"/>
                  </a:cxn>
                  <a:cxn ang="0">
                    <a:pos x="132" y="584"/>
                  </a:cxn>
                  <a:cxn ang="0">
                    <a:pos x="133" y="605"/>
                  </a:cxn>
                  <a:cxn ang="0">
                    <a:pos x="133" y="614"/>
                  </a:cxn>
                  <a:cxn ang="0">
                    <a:pos x="141" y="693"/>
                  </a:cxn>
                  <a:cxn ang="0">
                    <a:pos x="146" y="762"/>
                  </a:cxn>
                  <a:cxn ang="0">
                    <a:pos x="149" y="826"/>
                  </a:cxn>
                  <a:cxn ang="0">
                    <a:pos x="151" y="880"/>
                  </a:cxn>
                  <a:cxn ang="0">
                    <a:pos x="153" y="926"/>
                  </a:cxn>
                  <a:cxn ang="0">
                    <a:pos x="153" y="965"/>
                  </a:cxn>
                  <a:cxn ang="0">
                    <a:pos x="153" y="995"/>
                  </a:cxn>
                  <a:cxn ang="0">
                    <a:pos x="151" y="1017"/>
                  </a:cxn>
                  <a:cxn ang="0">
                    <a:pos x="151" y="1029"/>
                  </a:cxn>
                  <a:cxn ang="0">
                    <a:pos x="151" y="1032"/>
                  </a:cxn>
                  <a:cxn ang="0">
                    <a:pos x="188" y="1032"/>
                  </a:cxn>
                  <a:cxn ang="0">
                    <a:pos x="188" y="1032"/>
                  </a:cxn>
                  <a:cxn ang="0">
                    <a:pos x="187" y="1032"/>
                  </a:cxn>
                </a:cxnLst>
                <a:rect l="txL" t="txT" r="txR" b="txB"/>
                <a:pathLst>
                  <a:path w="188" h="1032">
                    <a:moveTo>
                      <a:pt x="187" y="1032"/>
                    </a:moveTo>
                    <a:lnTo>
                      <a:pt x="188" y="1032"/>
                    </a:lnTo>
                    <a:lnTo>
                      <a:pt x="183" y="953"/>
                    </a:lnTo>
                    <a:lnTo>
                      <a:pt x="176" y="868"/>
                    </a:lnTo>
                    <a:lnTo>
                      <a:pt x="168" y="784"/>
                    </a:lnTo>
                    <a:lnTo>
                      <a:pt x="159" y="705"/>
                    </a:lnTo>
                    <a:lnTo>
                      <a:pt x="150" y="629"/>
                    </a:lnTo>
                    <a:lnTo>
                      <a:pt x="141" y="563"/>
                    </a:lnTo>
                    <a:lnTo>
                      <a:pt x="133" y="505"/>
                    </a:lnTo>
                    <a:lnTo>
                      <a:pt x="126" y="463"/>
                    </a:lnTo>
                    <a:lnTo>
                      <a:pt x="121" y="436"/>
                    </a:lnTo>
                    <a:lnTo>
                      <a:pt x="120" y="424"/>
                    </a:lnTo>
                    <a:lnTo>
                      <a:pt x="106" y="369"/>
                    </a:lnTo>
                    <a:lnTo>
                      <a:pt x="92" y="312"/>
                    </a:lnTo>
                    <a:lnTo>
                      <a:pt x="77" y="254"/>
                    </a:lnTo>
                    <a:lnTo>
                      <a:pt x="60" y="197"/>
                    </a:lnTo>
                    <a:lnTo>
                      <a:pt x="44" y="145"/>
                    </a:lnTo>
                    <a:lnTo>
                      <a:pt x="30" y="97"/>
                    </a:lnTo>
                    <a:lnTo>
                      <a:pt x="18" y="58"/>
                    </a:lnTo>
                    <a:lnTo>
                      <a:pt x="8" y="27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33" y="106"/>
                    </a:lnTo>
                    <a:lnTo>
                      <a:pt x="60" y="206"/>
                    </a:lnTo>
                    <a:lnTo>
                      <a:pt x="83" y="294"/>
                    </a:lnTo>
                    <a:lnTo>
                      <a:pt x="99" y="375"/>
                    </a:lnTo>
                    <a:lnTo>
                      <a:pt x="112" y="445"/>
                    </a:lnTo>
                    <a:lnTo>
                      <a:pt x="121" y="502"/>
                    </a:lnTo>
                    <a:lnTo>
                      <a:pt x="128" y="551"/>
                    </a:lnTo>
                    <a:lnTo>
                      <a:pt x="132" y="584"/>
                    </a:lnTo>
                    <a:lnTo>
                      <a:pt x="133" y="605"/>
                    </a:lnTo>
                    <a:lnTo>
                      <a:pt x="133" y="614"/>
                    </a:lnTo>
                    <a:lnTo>
                      <a:pt x="141" y="693"/>
                    </a:lnTo>
                    <a:lnTo>
                      <a:pt x="146" y="762"/>
                    </a:lnTo>
                    <a:lnTo>
                      <a:pt x="149" y="826"/>
                    </a:lnTo>
                    <a:lnTo>
                      <a:pt x="151" y="880"/>
                    </a:lnTo>
                    <a:lnTo>
                      <a:pt x="153" y="926"/>
                    </a:lnTo>
                    <a:lnTo>
                      <a:pt x="153" y="965"/>
                    </a:lnTo>
                    <a:lnTo>
                      <a:pt x="153" y="995"/>
                    </a:lnTo>
                    <a:lnTo>
                      <a:pt x="151" y="1017"/>
                    </a:lnTo>
                    <a:lnTo>
                      <a:pt x="151" y="1029"/>
                    </a:lnTo>
                    <a:lnTo>
                      <a:pt x="151" y="1032"/>
                    </a:lnTo>
                    <a:lnTo>
                      <a:pt x="188" y="1032"/>
                    </a:lnTo>
                    <a:lnTo>
                      <a:pt x="187" y="1032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2" name="Freeform 162"/>
              <p:cNvSpPr/>
              <p:nvPr/>
            </p:nvSpPr>
            <p:spPr>
              <a:xfrm>
                <a:off x="4122" y="3125"/>
                <a:ext cx="188" cy="1032"/>
              </a:xfrm>
              <a:custGeom>
                <a:avLst/>
                <a:gdLst>
                  <a:gd name="txL" fmla="*/ 0 w 188"/>
                  <a:gd name="txT" fmla="*/ 0 h 1032"/>
                  <a:gd name="txR" fmla="*/ 188 w 188"/>
                  <a:gd name="txB" fmla="*/ 1032 h 1032"/>
                </a:gdLst>
                <a:ahLst/>
                <a:cxnLst>
                  <a:cxn ang="0">
                    <a:pos x="187" y="1032"/>
                  </a:cxn>
                  <a:cxn ang="0">
                    <a:pos x="188" y="1032"/>
                  </a:cxn>
                  <a:cxn ang="0">
                    <a:pos x="183" y="953"/>
                  </a:cxn>
                  <a:cxn ang="0">
                    <a:pos x="176" y="868"/>
                  </a:cxn>
                  <a:cxn ang="0">
                    <a:pos x="168" y="784"/>
                  </a:cxn>
                  <a:cxn ang="0">
                    <a:pos x="159" y="705"/>
                  </a:cxn>
                  <a:cxn ang="0">
                    <a:pos x="150" y="629"/>
                  </a:cxn>
                  <a:cxn ang="0">
                    <a:pos x="141" y="563"/>
                  </a:cxn>
                  <a:cxn ang="0">
                    <a:pos x="133" y="505"/>
                  </a:cxn>
                  <a:cxn ang="0">
                    <a:pos x="126" y="463"/>
                  </a:cxn>
                  <a:cxn ang="0">
                    <a:pos x="121" y="436"/>
                  </a:cxn>
                  <a:cxn ang="0">
                    <a:pos x="120" y="424"/>
                  </a:cxn>
                  <a:cxn ang="0">
                    <a:pos x="106" y="369"/>
                  </a:cxn>
                  <a:cxn ang="0">
                    <a:pos x="92" y="312"/>
                  </a:cxn>
                  <a:cxn ang="0">
                    <a:pos x="77" y="254"/>
                  </a:cxn>
                  <a:cxn ang="0">
                    <a:pos x="60" y="197"/>
                  </a:cxn>
                  <a:cxn ang="0">
                    <a:pos x="44" y="145"/>
                  </a:cxn>
                  <a:cxn ang="0">
                    <a:pos x="30" y="97"/>
                  </a:cxn>
                  <a:cxn ang="0">
                    <a:pos x="18" y="58"/>
                  </a:cxn>
                  <a:cxn ang="0">
                    <a:pos x="8" y="27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33" y="106"/>
                  </a:cxn>
                  <a:cxn ang="0">
                    <a:pos x="60" y="206"/>
                  </a:cxn>
                  <a:cxn ang="0">
                    <a:pos x="83" y="294"/>
                  </a:cxn>
                  <a:cxn ang="0">
                    <a:pos x="99" y="375"/>
                  </a:cxn>
                  <a:cxn ang="0">
                    <a:pos x="112" y="445"/>
                  </a:cxn>
                  <a:cxn ang="0">
                    <a:pos x="121" y="502"/>
                  </a:cxn>
                  <a:cxn ang="0">
                    <a:pos x="128" y="551"/>
                  </a:cxn>
                  <a:cxn ang="0">
                    <a:pos x="132" y="584"/>
                  </a:cxn>
                  <a:cxn ang="0">
                    <a:pos x="133" y="605"/>
                  </a:cxn>
                  <a:cxn ang="0">
                    <a:pos x="133" y="614"/>
                  </a:cxn>
                  <a:cxn ang="0">
                    <a:pos x="141" y="693"/>
                  </a:cxn>
                  <a:cxn ang="0">
                    <a:pos x="146" y="762"/>
                  </a:cxn>
                  <a:cxn ang="0">
                    <a:pos x="149" y="826"/>
                  </a:cxn>
                  <a:cxn ang="0">
                    <a:pos x="151" y="880"/>
                  </a:cxn>
                  <a:cxn ang="0">
                    <a:pos x="153" y="926"/>
                  </a:cxn>
                  <a:cxn ang="0">
                    <a:pos x="153" y="965"/>
                  </a:cxn>
                  <a:cxn ang="0">
                    <a:pos x="153" y="995"/>
                  </a:cxn>
                  <a:cxn ang="0">
                    <a:pos x="151" y="1017"/>
                  </a:cxn>
                  <a:cxn ang="0">
                    <a:pos x="151" y="1029"/>
                  </a:cxn>
                  <a:cxn ang="0">
                    <a:pos x="151" y="1032"/>
                  </a:cxn>
                  <a:cxn ang="0">
                    <a:pos x="188" y="1032"/>
                  </a:cxn>
                  <a:cxn ang="0">
                    <a:pos x="188" y="1032"/>
                  </a:cxn>
                </a:cxnLst>
                <a:rect l="txL" t="txT" r="txR" b="txB"/>
                <a:pathLst>
                  <a:path w="188" h="1032">
                    <a:moveTo>
                      <a:pt x="187" y="1032"/>
                    </a:moveTo>
                    <a:lnTo>
                      <a:pt x="188" y="1032"/>
                    </a:lnTo>
                    <a:lnTo>
                      <a:pt x="183" y="953"/>
                    </a:lnTo>
                    <a:lnTo>
                      <a:pt x="176" y="868"/>
                    </a:lnTo>
                    <a:lnTo>
                      <a:pt x="168" y="784"/>
                    </a:lnTo>
                    <a:lnTo>
                      <a:pt x="159" y="705"/>
                    </a:lnTo>
                    <a:lnTo>
                      <a:pt x="150" y="629"/>
                    </a:lnTo>
                    <a:lnTo>
                      <a:pt x="141" y="563"/>
                    </a:lnTo>
                    <a:lnTo>
                      <a:pt x="133" y="505"/>
                    </a:lnTo>
                    <a:lnTo>
                      <a:pt x="126" y="463"/>
                    </a:lnTo>
                    <a:lnTo>
                      <a:pt x="121" y="436"/>
                    </a:lnTo>
                    <a:lnTo>
                      <a:pt x="120" y="424"/>
                    </a:lnTo>
                    <a:lnTo>
                      <a:pt x="106" y="369"/>
                    </a:lnTo>
                    <a:lnTo>
                      <a:pt x="92" y="312"/>
                    </a:lnTo>
                    <a:lnTo>
                      <a:pt x="77" y="254"/>
                    </a:lnTo>
                    <a:lnTo>
                      <a:pt x="60" y="197"/>
                    </a:lnTo>
                    <a:lnTo>
                      <a:pt x="44" y="145"/>
                    </a:lnTo>
                    <a:lnTo>
                      <a:pt x="30" y="97"/>
                    </a:lnTo>
                    <a:lnTo>
                      <a:pt x="18" y="58"/>
                    </a:lnTo>
                    <a:lnTo>
                      <a:pt x="8" y="27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33" y="106"/>
                    </a:lnTo>
                    <a:lnTo>
                      <a:pt x="60" y="206"/>
                    </a:lnTo>
                    <a:lnTo>
                      <a:pt x="83" y="294"/>
                    </a:lnTo>
                    <a:lnTo>
                      <a:pt x="99" y="375"/>
                    </a:lnTo>
                    <a:lnTo>
                      <a:pt x="112" y="445"/>
                    </a:lnTo>
                    <a:lnTo>
                      <a:pt x="121" y="502"/>
                    </a:lnTo>
                    <a:lnTo>
                      <a:pt x="128" y="551"/>
                    </a:lnTo>
                    <a:lnTo>
                      <a:pt x="132" y="584"/>
                    </a:lnTo>
                    <a:lnTo>
                      <a:pt x="133" y="605"/>
                    </a:lnTo>
                    <a:lnTo>
                      <a:pt x="133" y="614"/>
                    </a:lnTo>
                    <a:lnTo>
                      <a:pt x="141" y="693"/>
                    </a:lnTo>
                    <a:lnTo>
                      <a:pt x="146" y="762"/>
                    </a:lnTo>
                    <a:lnTo>
                      <a:pt x="149" y="826"/>
                    </a:lnTo>
                    <a:lnTo>
                      <a:pt x="151" y="880"/>
                    </a:lnTo>
                    <a:lnTo>
                      <a:pt x="153" y="926"/>
                    </a:lnTo>
                    <a:lnTo>
                      <a:pt x="153" y="965"/>
                    </a:lnTo>
                    <a:lnTo>
                      <a:pt x="153" y="995"/>
                    </a:lnTo>
                    <a:lnTo>
                      <a:pt x="151" y="1017"/>
                    </a:lnTo>
                    <a:lnTo>
                      <a:pt x="151" y="1029"/>
                    </a:lnTo>
                    <a:lnTo>
                      <a:pt x="151" y="1032"/>
                    </a:lnTo>
                    <a:lnTo>
                      <a:pt x="188" y="1032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3" name="Freeform 163"/>
              <p:cNvSpPr/>
              <p:nvPr/>
            </p:nvSpPr>
            <p:spPr>
              <a:xfrm>
                <a:off x="4537" y="3346"/>
                <a:ext cx="123" cy="665"/>
              </a:xfrm>
              <a:custGeom>
                <a:avLst/>
                <a:gdLst>
                  <a:gd name="txL" fmla="*/ 0 w 123"/>
                  <a:gd name="txT" fmla="*/ 0 h 665"/>
                  <a:gd name="txR" fmla="*/ 123 w 123"/>
                  <a:gd name="txB" fmla="*/ 665 h 665"/>
                </a:gdLst>
                <a:ahLst/>
                <a:cxnLst>
                  <a:cxn ang="0">
                    <a:pos x="123" y="659"/>
                  </a:cxn>
                  <a:cxn ang="0">
                    <a:pos x="123" y="659"/>
                  </a:cxn>
                  <a:cxn ang="0">
                    <a:pos x="120" y="608"/>
                  </a:cxn>
                  <a:cxn ang="0">
                    <a:pos x="116" y="554"/>
                  </a:cxn>
                  <a:cxn ang="0">
                    <a:pos x="110" y="502"/>
                  </a:cxn>
                  <a:cxn ang="0">
                    <a:pos x="104" y="451"/>
                  </a:cxn>
                  <a:cxn ang="0">
                    <a:pos x="98" y="405"/>
                  </a:cxn>
                  <a:cxn ang="0">
                    <a:pos x="92" y="363"/>
                  </a:cxn>
                  <a:cxn ang="0">
                    <a:pos x="87" y="327"/>
                  </a:cxn>
                  <a:cxn ang="0">
                    <a:pos x="82" y="303"/>
                  </a:cxn>
                  <a:cxn ang="0">
                    <a:pos x="79" y="284"/>
                  </a:cxn>
                  <a:cxn ang="0">
                    <a:pos x="78" y="278"/>
                  </a:cxn>
                  <a:cxn ang="0">
                    <a:pos x="70" y="242"/>
                  </a:cxn>
                  <a:cxn ang="0">
                    <a:pos x="61" y="206"/>
                  </a:cxn>
                  <a:cxn ang="0">
                    <a:pos x="50" y="166"/>
                  </a:cxn>
                  <a:cxn ang="0">
                    <a:pos x="40" y="130"/>
                  </a:cxn>
                  <a:cxn ang="0">
                    <a:pos x="30" y="97"/>
                  </a:cxn>
                  <a:cxn ang="0">
                    <a:pos x="20" y="67"/>
                  </a:cxn>
                  <a:cxn ang="0">
                    <a:pos x="12" y="39"/>
                  </a:cxn>
                  <a:cxn ang="0">
                    <a:pos x="5" y="18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1" y="70"/>
                  </a:cxn>
                  <a:cxn ang="0">
                    <a:pos x="40" y="136"/>
                  </a:cxn>
                  <a:cxn ang="0">
                    <a:pos x="54" y="194"/>
                  </a:cxn>
                  <a:cxn ang="0">
                    <a:pos x="65" y="245"/>
                  </a:cxn>
                  <a:cxn ang="0">
                    <a:pos x="74" y="290"/>
                  </a:cxn>
                  <a:cxn ang="0">
                    <a:pos x="79" y="330"/>
                  </a:cxn>
                  <a:cxn ang="0">
                    <a:pos x="83" y="360"/>
                  </a:cxn>
                  <a:cxn ang="0">
                    <a:pos x="86" y="381"/>
                  </a:cxn>
                  <a:cxn ang="0">
                    <a:pos x="87" y="396"/>
                  </a:cxn>
                  <a:cxn ang="0">
                    <a:pos x="87" y="399"/>
                  </a:cxn>
                  <a:cxn ang="0">
                    <a:pos x="91" y="451"/>
                  </a:cxn>
                  <a:cxn ang="0">
                    <a:pos x="95" y="496"/>
                  </a:cxn>
                  <a:cxn ang="0">
                    <a:pos x="98" y="538"/>
                  </a:cxn>
                  <a:cxn ang="0">
                    <a:pos x="99" y="572"/>
                  </a:cxn>
                  <a:cxn ang="0">
                    <a:pos x="99" y="599"/>
                  </a:cxn>
                  <a:cxn ang="0">
                    <a:pos x="99" y="623"/>
                  </a:cxn>
                  <a:cxn ang="0">
                    <a:pos x="99" y="641"/>
                  </a:cxn>
                  <a:cxn ang="0">
                    <a:pos x="99" y="656"/>
                  </a:cxn>
                  <a:cxn ang="0">
                    <a:pos x="99" y="662"/>
                  </a:cxn>
                  <a:cxn ang="0">
                    <a:pos x="99" y="665"/>
                  </a:cxn>
                  <a:cxn ang="0">
                    <a:pos x="123" y="659"/>
                  </a:cxn>
                  <a:cxn ang="0">
                    <a:pos x="123" y="659"/>
                  </a:cxn>
                </a:cxnLst>
                <a:rect l="txL" t="txT" r="txR" b="txB"/>
                <a:pathLst>
                  <a:path w="123" h="665">
                    <a:moveTo>
                      <a:pt x="123" y="659"/>
                    </a:moveTo>
                    <a:lnTo>
                      <a:pt x="123" y="659"/>
                    </a:lnTo>
                    <a:lnTo>
                      <a:pt x="120" y="608"/>
                    </a:lnTo>
                    <a:lnTo>
                      <a:pt x="116" y="554"/>
                    </a:lnTo>
                    <a:lnTo>
                      <a:pt x="110" y="502"/>
                    </a:lnTo>
                    <a:lnTo>
                      <a:pt x="104" y="451"/>
                    </a:lnTo>
                    <a:lnTo>
                      <a:pt x="98" y="405"/>
                    </a:lnTo>
                    <a:lnTo>
                      <a:pt x="92" y="363"/>
                    </a:lnTo>
                    <a:lnTo>
                      <a:pt x="87" y="327"/>
                    </a:lnTo>
                    <a:lnTo>
                      <a:pt x="82" y="303"/>
                    </a:lnTo>
                    <a:lnTo>
                      <a:pt x="79" y="284"/>
                    </a:lnTo>
                    <a:lnTo>
                      <a:pt x="78" y="278"/>
                    </a:lnTo>
                    <a:lnTo>
                      <a:pt x="70" y="242"/>
                    </a:lnTo>
                    <a:lnTo>
                      <a:pt x="61" y="206"/>
                    </a:lnTo>
                    <a:lnTo>
                      <a:pt x="50" y="166"/>
                    </a:lnTo>
                    <a:lnTo>
                      <a:pt x="40" y="130"/>
                    </a:lnTo>
                    <a:lnTo>
                      <a:pt x="30" y="97"/>
                    </a:lnTo>
                    <a:lnTo>
                      <a:pt x="20" y="67"/>
                    </a:lnTo>
                    <a:lnTo>
                      <a:pt x="12" y="39"/>
                    </a:lnTo>
                    <a:lnTo>
                      <a:pt x="5" y="18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1" y="70"/>
                    </a:lnTo>
                    <a:lnTo>
                      <a:pt x="40" y="136"/>
                    </a:lnTo>
                    <a:lnTo>
                      <a:pt x="54" y="194"/>
                    </a:lnTo>
                    <a:lnTo>
                      <a:pt x="65" y="245"/>
                    </a:lnTo>
                    <a:lnTo>
                      <a:pt x="74" y="290"/>
                    </a:lnTo>
                    <a:lnTo>
                      <a:pt x="79" y="330"/>
                    </a:lnTo>
                    <a:lnTo>
                      <a:pt x="83" y="360"/>
                    </a:lnTo>
                    <a:lnTo>
                      <a:pt x="86" y="381"/>
                    </a:lnTo>
                    <a:lnTo>
                      <a:pt x="87" y="396"/>
                    </a:lnTo>
                    <a:lnTo>
                      <a:pt x="87" y="399"/>
                    </a:lnTo>
                    <a:lnTo>
                      <a:pt x="91" y="451"/>
                    </a:lnTo>
                    <a:lnTo>
                      <a:pt x="95" y="496"/>
                    </a:lnTo>
                    <a:lnTo>
                      <a:pt x="98" y="538"/>
                    </a:lnTo>
                    <a:lnTo>
                      <a:pt x="99" y="572"/>
                    </a:lnTo>
                    <a:lnTo>
                      <a:pt x="99" y="599"/>
                    </a:lnTo>
                    <a:lnTo>
                      <a:pt x="99" y="623"/>
                    </a:lnTo>
                    <a:lnTo>
                      <a:pt x="99" y="641"/>
                    </a:lnTo>
                    <a:lnTo>
                      <a:pt x="99" y="656"/>
                    </a:lnTo>
                    <a:lnTo>
                      <a:pt x="99" y="662"/>
                    </a:lnTo>
                    <a:lnTo>
                      <a:pt x="99" y="665"/>
                    </a:lnTo>
                    <a:lnTo>
                      <a:pt x="123" y="659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4" name="Freeform 164"/>
              <p:cNvSpPr/>
              <p:nvPr/>
            </p:nvSpPr>
            <p:spPr>
              <a:xfrm>
                <a:off x="4537" y="3346"/>
                <a:ext cx="123" cy="665"/>
              </a:xfrm>
              <a:custGeom>
                <a:avLst/>
                <a:gdLst>
                  <a:gd name="txL" fmla="*/ 0 w 123"/>
                  <a:gd name="txT" fmla="*/ 0 h 665"/>
                  <a:gd name="txR" fmla="*/ 123 w 123"/>
                  <a:gd name="txB" fmla="*/ 665 h 665"/>
                </a:gdLst>
                <a:ahLst/>
                <a:cxnLst>
                  <a:cxn ang="0">
                    <a:pos x="123" y="659"/>
                  </a:cxn>
                  <a:cxn ang="0">
                    <a:pos x="123" y="659"/>
                  </a:cxn>
                  <a:cxn ang="0">
                    <a:pos x="120" y="608"/>
                  </a:cxn>
                  <a:cxn ang="0">
                    <a:pos x="116" y="554"/>
                  </a:cxn>
                  <a:cxn ang="0">
                    <a:pos x="110" y="502"/>
                  </a:cxn>
                  <a:cxn ang="0">
                    <a:pos x="104" y="451"/>
                  </a:cxn>
                  <a:cxn ang="0">
                    <a:pos x="98" y="405"/>
                  </a:cxn>
                  <a:cxn ang="0">
                    <a:pos x="92" y="363"/>
                  </a:cxn>
                  <a:cxn ang="0">
                    <a:pos x="87" y="327"/>
                  </a:cxn>
                  <a:cxn ang="0">
                    <a:pos x="82" y="303"/>
                  </a:cxn>
                  <a:cxn ang="0">
                    <a:pos x="79" y="284"/>
                  </a:cxn>
                  <a:cxn ang="0">
                    <a:pos x="78" y="278"/>
                  </a:cxn>
                  <a:cxn ang="0">
                    <a:pos x="70" y="242"/>
                  </a:cxn>
                  <a:cxn ang="0">
                    <a:pos x="61" y="206"/>
                  </a:cxn>
                  <a:cxn ang="0">
                    <a:pos x="50" y="166"/>
                  </a:cxn>
                  <a:cxn ang="0">
                    <a:pos x="40" y="130"/>
                  </a:cxn>
                  <a:cxn ang="0">
                    <a:pos x="30" y="97"/>
                  </a:cxn>
                  <a:cxn ang="0">
                    <a:pos x="20" y="67"/>
                  </a:cxn>
                  <a:cxn ang="0">
                    <a:pos x="12" y="39"/>
                  </a:cxn>
                  <a:cxn ang="0">
                    <a:pos x="5" y="18"/>
                  </a:cxn>
                  <a:cxn ang="0">
                    <a:pos x="1" y="6"/>
                  </a:cxn>
                  <a:cxn ang="0">
                    <a:pos x="0" y="0"/>
                  </a:cxn>
                  <a:cxn ang="0">
                    <a:pos x="21" y="70"/>
                  </a:cxn>
                  <a:cxn ang="0">
                    <a:pos x="40" y="136"/>
                  </a:cxn>
                  <a:cxn ang="0">
                    <a:pos x="54" y="194"/>
                  </a:cxn>
                  <a:cxn ang="0">
                    <a:pos x="65" y="245"/>
                  </a:cxn>
                  <a:cxn ang="0">
                    <a:pos x="74" y="290"/>
                  </a:cxn>
                  <a:cxn ang="0">
                    <a:pos x="79" y="330"/>
                  </a:cxn>
                  <a:cxn ang="0">
                    <a:pos x="83" y="360"/>
                  </a:cxn>
                  <a:cxn ang="0">
                    <a:pos x="86" y="381"/>
                  </a:cxn>
                  <a:cxn ang="0">
                    <a:pos x="87" y="396"/>
                  </a:cxn>
                  <a:cxn ang="0">
                    <a:pos x="87" y="399"/>
                  </a:cxn>
                  <a:cxn ang="0">
                    <a:pos x="91" y="451"/>
                  </a:cxn>
                  <a:cxn ang="0">
                    <a:pos x="95" y="496"/>
                  </a:cxn>
                  <a:cxn ang="0">
                    <a:pos x="98" y="538"/>
                  </a:cxn>
                  <a:cxn ang="0">
                    <a:pos x="99" y="572"/>
                  </a:cxn>
                  <a:cxn ang="0">
                    <a:pos x="99" y="599"/>
                  </a:cxn>
                  <a:cxn ang="0">
                    <a:pos x="99" y="623"/>
                  </a:cxn>
                  <a:cxn ang="0">
                    <a:pos x="99" y="641"/>
                  </a:cxn>
                  <a:cxn ang="0">
                    <a:pos x="99" y="656"/>
                  </a:cxn>
                  <a:cxn ang="0">
                    <a:pos x="99" y="662"/>
                  </a:cxn>
                  <a:cxn ang="0">
                    <a:pos x="99" y="665"/>
                  </a:cxn>
                  <a:cxn ang="0">
                    <a:pos x="123" y="659"/>
                  </a:cxn>
                  <a:cxn ang="0">
                    <a:pos x="123" y="659"/>
                  </a:cxn>
                </a:cxnLst>
                <a:rect l="txL" t="txT" r="txR" b="txB"/>
                <a:pathLst>
                  <a:path w="123" h="665">
                    <a:moveTo>
                      <a:pt x="123" y="659"/>
                    </a:moveTo>
                    <a:lnTo>
                      <a:pt x="123" y="659"/>
                    </a:lnTo>
                    <a:lnTo>
                      <a:pt x="120" y="608"/>
                    </a:lnTo>
                    <a:lnTo>
                      <a:pt x="116" y="554"/>
                    </a:lnTo>
                    <a:lnTo>
                      <a:pt x="110" y="502"/>
                    </a:lnTo>
                    <a:lnTo>
                      <a:pt x="104" y="451"/>
                    </a:lnTo>
                    <a:lnTo>
                      <a:pt x="98" y="405"/>
                    </a:lnTo>
                    <a:lnTo>
                      <a:pt x="92" y="363"/>
                    </a:lnTo>
                    <a:lnTo>
                      <a:pt x="87" y="327"/>
                    </a:lnTo>
                    <a:lnTo>
                      <a:pt x="82" y="303"/>
                    </a:lnTo>
                    <a:lnTo>
                      <a:pt x="79" y="284"/>
                    </a:lnTo>
                    <a:lnTo>
                      <a:pt x="78" y="278"/>
                    </a:lnTo>
                    <a:lnTo>
                      <a:pt x="70" y="242"/>
                    </a:lnTo>
                    <a:lnTo>
                      <a:pt x="61" y="206"/>
                    </a:lnTo>
                    <a:lnTo>
                      <a:pt x="50" y="166"/>
                    </a:lnTo>
                    <a:lnTo>
                      <a:pt x="40" y="130"/>
                    </a:lnTo>
                    <a:lnTo>
                      <a:pt x="30" y="97"/>
                    </a:lnTo>
                    <a:lnTo>
                      <a:pt x="20" y="67"/>
                    </a:lnTo>
                    <a:lnTo>
                      <a:pt x="12" y="39"/>
                    </a:lnTo>
                    <a:lnTo>
                      <a:pt x="5" y="18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21" y="70"/>
                    </a:lnTo>
                    <a:lnTo>
                      <a:pt x="40" y="136"/>
                    </a:lnTo>
                    <a:lnTo>
                      <a:pt x="54" y="194"/>
                    </a:lnTo>
                    <a:lnTo>
                      <a:pt x="65" y="245"/>
                    </a:lnTo>
                    <a:lnTo>
                      <a:pt x="74" y="290"/>
                    </a:lnTo>
                    <a:lnTo>
                      <a:pt x="79" y="330"/>
                    </a:lnTo>
                    <a:lnTo>
                      <a:pt x="83" y="360"/>
                    </a:lnTo>
                    <a:lnTo>
                      <a:pt x="86" y="381"/>
                    </a:lnTo>
                    <a:lnTo>
                      <a:pt x="87" y="396"/>
                    </a:lnTo>
                    <a:lnTo>
                      <a:pt x="87" y="399"/>
                    </a:lnTo>
                    <a:lnTo>
                      <a:pt x="91" y="451"/>
                    </a:lnTo>
                    <a:lnTo>
                      <a:pt x="95" y="496"/>
                    </a:lnTo>
                    <a:lnTo>
                      <a:pt x="98" y="538"/>
                    </a:lnTo>
                    <a:lnTo>
                      <a:pt x="99" y="572"/>
                    </a:lnTo>
                    <a:lnTo>
                      <a:pt x="99" y="599"/>
                    </a:lnTo>
                    <a:lnTo>
                      <a:pt x="99" y="623"/>
                    </a:lnTo>
                    <a:lnTo>
                      <a:pt x="99" y="641"/>
                    </a:lnTo>
                    <a:lnTo>
                      <a:pt x="99" y="656"/>
                    </a:lnTo>
                    <a:lnTo>
                      <a:pt x="99" y="662"/>
                    </a:lnTo>
                    <a:lnTo>
                      <a:pt x="99" y="665"/>
                    </a:lnTo>
                    <a:lnTo>
                      <a:pt x="123" y="659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5" name="Freeform 165"/>
              <p:cNvSpPr/>
              <p:nvPr/>
            </p:nvSpPr>
            <p:spPr>
              <a:xfrm>
                <a:off x="4519" y="2941"/>
                <a:ext cx="172" cy="1161"/>
              </a:xfrm>
              <a:custGeom>
                <a:avLst/>
                <a:gdLst>
                  <a:gd name="txL" fmla="*/ 0 w 172"/>
                  <a:gd name="txT" fmla="*/ 0 h 1161"/>
                  <a:gd name="txR" fmla="*/ 172 w 172"/>
                  <a:gd name="txB" fmla="*/ 1161 h 1161"/>
                </a:gdLst>
                <a:ahLst/>
                <a:cxnLst>
                  <a:cxn ang="0">
                    <a:pos x="56" y="1140"/>
                  </a:cxn>
                  <a:cxn ang="0">
                    <a:pos x="38" y="1010"/>
                  </a:cxn>
                  <a:cxn ang="0">
                    <a:pos x="26" y="874"/>
                  </a:cxn>
                  <a:cxn ang="0">
                    <a:pos x="18" y="738"/>
                  </a:cxn>
                  <a:cxn ang="0">
                    <a:pos x="17" y="599"/>
                  </a:cxn>
                  <a:cxn ang="0">
                    <a:pos x="22" y="469"/>
                  </a:cxn>
                  <a:cxn ang="0">
                    <a:pos x="35" y="345"/>
                  </a:cxn>
                  <a:cxn ang="0">
                    <a:pos x="55" y="233"/>
                  </a:cxn>
                  <a:cxn ang="0">
                    <a:pos x="84" y="139"/>
                  </a:cxn>
                  <a:cxn ang="0">
                    <a:pos x="121" y="60"/>
                  </a:cxn>
                  <a:cxn ang="0">
                    <a:pos x="169" y="3"/>
                  </a:cxn>
                  <a:cxn ang="0">
                    <a:pos x="172" y="0"/>
                  </a:cxn>
                  <a:cxn ang="0">
                    <a:pos x="124" y="45"/>
                  </a:cxn>
                  <a:cxn ang="0">
                    <a:pos x="83" y="121"/>
                  </a:cxn>
                  <a:cxn ang="0">
                    <a:pos x="52" y="215"/>
                  </a:cxn>
                  <a:cxn ang="0">
                    <a:pos x="29" y="329"/>
                  </a:cxn>
                  <a:cxn ang="0">
                    <a:pos x="12" y="456"/>
                  </a:cxn>
                  <a:cxn ang="0">
                    <a:pos x="2" y="596"/>
                  </a:cxn>
                  <a:cxn ang="0">
                    <a:pos x="0" y="738"/>
                  </a:cxn>
                  <a:cxn ang="0">
                    <a:pos x="2" y="883"/>
                  </a:cxn>
                  <a:cxn ang="0">
                    <a:pos x="12" y="1025"/>
                  </a:cxn>
                  <a:cxn ang="0">
                    <a:pos x="25" y="1161"/>
                  </a:cxn>
                  <a:cxn ang="0">
                    <a:pos x="56" y="1143"/>
                  </a:cxn>
                  <a:cxn ang="0">
                    <a:pos x="56" y="1143"/>
                  </a:cxn>
                  <a:cxn ang="0">
                    <a:pos x="56" y="1140"/>
                  </a:cxn>
                </a:cxnLst>
                <a:rect l="txL" t="txT" r="txR" b="txB"/>
                <a:pathLst>
                  <a:path w="172" h="1161">
                    <a:moveTo>
                      <a:pt x="56" y="1140"/>
                    </a:moveTo>
                    <a:lnTo>
                      <a:pt x="38" y="1010"/>
                    </a:lnTo>
                    <a:lnTo>
                      <a:pt x="26" y="874"/>
                    </a:lnTo>
                    <a:lnTo>
                      <a:pt x="18" y="738"/>
                    </a:lnTo>
                    <a:lnTo>
                      <a:pt x="17" y="599"/>
                    </a:lnTo>
                    <a:lnTo>
                      <a:pt x="22" y="469"/>
                    </a:lnTo>
                    <a:lnTo>
                      <a:pt x="35" y="345"/>
                    </a:lnTo>
                    <a:lnTo>
                      <a:pt x="55" y="233"/>
                    </a:lnTo>
                    <a:lnTo>
                      <a:pt x="84" y="139"/>
                    </a:lnTo>
                    <a:lnTo>
                      <a:pt x="121" y="60"/>
                    </a:lnTo>
                    <a:lnTo>
                      <a:pt x="169" y="3"/>
                    </a:lnTo>
                    <a:lnTo>
                      <a:pt x="172" y="0"/>
                    </a:lnTo>
                    <a:lnTo>
                      <a:pt x="124" y="45"/>
                    </a:lnTo>
                    <a:lnTo>
                      <a:pt x="83" y="121"/>
                    </a:lnTo>
                    <a:lnTo>
                      <a:pt x="52" y="215"/>
                    </a:lnTo>
                    <a:lnTo>
                      <a:pt x="29" y="329"/>
                    </a:lnTo>
                    <a:lnTo>
                      <a:pt x="12" y="456"/>
                    </a:lnTo>
                    <a:lnTo>
                      <a:pt x="2" y="596"/>
                    </a:lnTo>
                    <a:lnTo>
                      <a:pt x="0" y="738"/>
                    </a:lnTo>
                    <a:lnTo>
                      <a:pt x="2" y="883"/>
                    </a:lnTo>
                    <a:lnTo>
                      <a:pt x="12" y="1025"/>
                    </a:lnTo>
                    <a:lnTo>
                      <a:pt x="25" y="1161"/>
                    </a:lnTo>
                    <a:lnTo>
                      <a:pt x="56" y="1143"/>
                    </a:lnTo>
                    <a:lnTo>
                      <a:pt x="56" y="114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6" name="Freeform 166"/>
              <p:cNvSpPr/>
              <p:nvPr/>
            </p:nvSpPr>
            <p:spPr>
              <a:xfrm>
                <a:off x="4519" y="2941"/>
                <a:ext cx="172" cy="1161"/>
              </a:xfrm>
              <a:custGeom>
                <a:avLst/>
                <a:gdLst>
                  <a:gd name="txL" fmla="*/ 0 w 172"/>
                  <a:gd name="txT" fmla="*/ 0 h 1161"/>
                  <a:gd name="txR" fmla="*/ 172 w 172"/>
                  <a:gd name="txB" fmla="*/ 1161 h 1161"/>
                </a:gdLst>
                <a:ahLst/>
                <a:cxnLst>
                  <a:cxn ang="0">
                    <a:pos x="56" y="1140"/>
                  </a:cxn>
                  <a:cxn ang="0">
                    <a:pos x="38" y="1010"/>
                  </a:cxn>
                  <a:cxn ang="0">
                    <a:pos x="26" y="874"/>
                  </a:cxn>
                  <a:cxn ang="0">
                    <a:pos x="18" y="738"/>
                  </a:cxn>
                  <a:cxn ang="0">
                    <a:pos x="17" y="599"/>
                  </a:cxn>
                  <a:cxn ang="0">
                    <a:pos x="22" y="469"/>
                  </a:cxn>
                  <a:cxn ang="0">
                    <a:pos x="35" y="345"/>
                  </a:cxn>
                  <a:cxn ang="0">
                    <a:pos x="55" y="233"/>
                  </a:cxn>
                  <a:cxn ang="0">
                    <a:pos x="84" y="139"/>
                  </a:cxn>
                  <a:cxn ang="0">
                    <a:pos x="121" y="60"/>
                  </a:cxn>
                  <a:cxn ang="0">
                    <a:pos x="169" y="3"/>
                  </a:cxn>
                  <a:cxn ang="0">
                    <a:pos x="172" y="0"/>
                  </a:cxn>
                  <a:cxn ang="0">
                    <a:pos x="124" y="45"/>
                  </a:cxn>
                  <a:cxn ang="0">
                    <a:pos x="83" y="121"/>
                  </a:cxn>
                  <a:cxn ang="0">
                    <a:pos x="52" y="215"/>
                  </a:cxn>
                  <a:cxn ang="0">
                    <a:pos x="29" y="329"/>
                  </a:cxn>
                  <a:cxn ang="0">
                    <a:pos x="12" y="456"/>
                  </a:cxn>
                  <a:cxn ang="0">
                    <a:pos x="2" y="596"/>
                  </a:cxn>
                  <a:cxn ang="0">
                    <a:pos x="0" y="738"/>
                  </a:cxn>
                  <a:cxn ang="0">
                    <a:pos x="2" y="883"/>
                  </a:cxn>
                  <a:cxn ang="0">
                    <a:pos x="12" y="1025"/>
                  </a:cxn>
                  <a:cxn ang="0">
                    <a:pos x="25" y="1161"/>
                  </a:cxn>
                  <a:cxn ang="0">
                    <a:pos x="56" y="1143"/>
                  </a:cxn>
                  <a:cxn ang="0">
                    <a:pos x="56" y="1143"/>
                  </a:cxn>
                </a:cxnLst>
                <a:rect l="txL" t="txT" r="txR" b="txB"/>
                <a:pathLst>
                  <a:path w="172" h="1161">
                    <a:moveTo>
                      <a:pt x="56" y="1140"/>
                    </a:moveTo>
                    <a:lnTo>
                      <a:pt x="38" y="1010"/>
                    </a:lnTo>
                    <a:lnTo>
                      <a:pt x="26" y="874"/>
                    </a:lnTo>
                    <a:lnTo>
                      <a:pt x="18" y="738"/>
                    </a:lnTo>
                    <a:lnTo>
                      <a:pt x="17" y="599"/>
                    </a:lnTo>
                    <a:lnTo>
                      <a:pt x="22" y="469"/>
                    </a:lnTo>
                    <a:lnTo>
                      <a:pt x="35" y="345"/>
                    </a:lnTo>
                    <a:lnTo>
                      <a:pt x="55" y="233"/>
                    </a:lnTo>
                    <a:lnTo>
                      <a:pt x="84" y="139"/>
                    </a:lnTo>
                    <a:lnTo>
                      <a:pt x="121" y="60"/>
                    </a:lnTo>
                    <a:lnTo>
                      <a:pt x="169" y="3"/>
                    </a:lnTo>
                    <a:lnTo>
                      <a:pt x="172" y="0"/>
                    </a:lnTo>
                    <a:lnTo>
                      <a:pt x="124" y="45"/>
                    </a:lnTo>
                    <a:lnTo>
                      <a:pt x="83" y="121"/>
                    </a:lnTo>
                    <a:lnTo>
                      <a:pt x="52" y="215"/>
                    </a:lnTo>
                    <a:lnTo>
                      <a:pt x="29" y="329"/>
                    </a:lnTo>
                    <a:lnTo>
                      <a:pt x="12" y="456"/>
                    </a:lnTo>
                    <a:lnTo>
                      <a:pt x="2" y="596"/>
                    </a:lnTo>
                    <a:lnTo>
                      <a:pt x="0" y="738"/>
                    </a:lnTo>
                    <a:lnTo>
                      <a:pt x="2" y="883"/>
                    </a:lnTo>
                    <a:lnTo>
                      <a:pt x="12" y="1025"/>
                    </a:lnTo>
                    <a:lnTo>
                      <a:pt x="25" y="1161"/>
                    </a:lnTo>
                    <a:lnTo>
                      <a:pt x="56" y="114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7" name="Freeform 167"/>
              <p:cNvSpPr/>
              <p:nvPr/>
            </p:nvSpPr>
            <p:spPr>
              <a:xfrm>
                <a:off x="4099" y="3280"/>
                <a:ext cx="33" cy="762"/>
              </a:xfrm>
              <a:custGeom>
                <a:avLst/>
                <a:gdLst>
                  <a:gd name="txL" fmla="*/ 0 w 33"/>
                  <a:gd name="txT" fmla="*/ 0 h 762"/>
                  <a:gd name="txR" fmla="*/ 33 w 33"/>
                  <a:gd name="txB" fmla="*/ 762 h 762"/>
                </a:gdLst>
                <a:ahLst/>
                <a:cxnLst>
                  <a:cxn ang="0">
                    <a:pos x="33" y="759"/>
                  </a:cxn>
                  <a:cxn ang="0">
                    <a:pos x="33" y="0"/>
                  </a:cxn>
                  <a:cxn ang="0">
                    <a:pos x="0" y="0"/>
                  </a:cxn>
                  <a:cxn ang="0">
                    <a:pos x="0" y="762"/>
                  </a:cxn>
                  <a:cxn ang="0">
                    <a:pos x="33" y="762"/>
                  </a:cxn>
                  <a:cxn ang="0">
                    <a:pos x="33" y="762"/>
                  </a:cxn>
                  <a:cxn ang="0">
                    <a:pos x="33" y="759"/>
                  </a:cxn>
                </a:cxnLst>
                <a:rect l="txL" t="txT" r="txR" b="txB"/>
                <a:pathLst>
                  <a:path w="33" h="762">
                    <a:moveTo>
                      <a:pt x="33" y="759"/>
                    </a:moveTo>
                    <a:lnTo>
                      <a:pt x="33" y="0"/>
                    </a:lnTo>
                    <a:lnTo>
                      <a:pt x="0" y="0"/>
                    </a:lnTo>
                    <a:lnTo>
                      <a:pt x="0" y="762"/>
                    </a:lnTo>
                    <a:lnTo>
                      <a:pt x="33" y="762"/>
                    </a:lnTo>
                    <a:lnTo>
                      <a:pt x="33" y="759"/>
                    </a:lnTo>
                    <a:close/>
                  </a:path>
                </a:pathLst>
              </a:custGeom>
              <a:solidFill>
                <a:srgbClr val="43B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8" name="Freeform 168"/>
              <p:cNvSpPr/>
              <p:nvPr/>
            </p:nvSpPr>
            <p:spPr>
              <a:xfrm>
                <a:off x="4099" y="3280"/>
                <a:ext cx="33" cy="762"/>
              </a:xfrm>
              <a:custGeom>
                <a:avLst/>
                <a:gdLst>
                  <a:gd name="txL" fmla="*/ 0 w 33"/>
                  <a:gd name="txT" fmla="*/ 0 h 762"/>
                  <a:gd name="txR" fmla="*/ 33 w 33"/>
                  <a:gd name="txB" fmla="*/ 762 h 762"/>
                </a:gdLst>
                <a:ahLst/>
                <a:cxnLst>
                  <a:cxn ang="0">
                    <a:pos x="33" y="759"/>
                  </a:cxn>
                  <a:cxn ang="0">
                    <a:pos x="33" y="0"/>
                  </a:cxn>
                  <a:cxn ang="0">
                    <a:pos x="0" y="0"/>
                  </a:cxn>
                  <a:cxn ang="0">
                    <a:pos x="0" y="762"/>
                  </a:cxn>
                  <a:cxn ang="0">
                    <a:pos x="33" y="762"/>
                  </a:cxn>
                  <a:cxn ang="0">
                    <a:pos x="33" y="762"/>
                  </a:cxn>
                </a:cxnLst>
                <a:rect l="txL" t="txT" r="txR" b="txB"/>
                <a:pathLst>
                  <a:path w="33" h="762">
                    <a:moveTo>
                      <a:pt x="33" y="759"/>
                    </a:moveTo>
                    <a:lnTo>
                      <a:pt x="33" y="0"/>
                    </a:lnTo>
                    <a:lnTo>
                      <a:pt x="0" y="0"/>
                    </a:lnTo>
                    <a:lnTo>
                      <a:pt x="0" y="762"/>
                    </a:lnTo>
                    <a:lnTo>
                      <a:pt x="33" y="762"/>
                    </a:lnTo>
                  </a:path>
                </a:pathLst>
              </a:custGeom>
              <a:noFill/>
              <a:ln w="12700" cap="flat" cmpd="sng">
                <a:solidFill>
                  <a:srgbClr val="43B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79" name="Freeform 169"/>
              <p:cNvSpPr/>
              <p:nvPr/>
            </p:nvSpPr>
            <p:spPr>
              <a:xfrm>
                <a:off x="4866" y="3183"/>
                <a:ext cx="34" cy="759"/>
              </a:xfrm>
              <a:custGeom>
                <a:avLst/>
                <a:gdLst>
                  <a:gd name="txL" fmla="*/ 0 w 34"/>
                  <a:gd name="txT" fmla="*/ 0 h 759"/>
                  <a:gd name="txR" fmla="*/ 34 w 34"/>
                  <a:gd name="txB" fmla="*/ 759 h 759"/>
                </a:gdLst>
                <a:ahLst/>
                <a:cxnLst>
                  <a:cxn ang="0">
                    <a:pos x="34" y="759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759"/>
                  </a:cxn>
                  <a:cxn ang="0">
                    <a:pos x="34" y="759"/>
                  </a:cxn>
                  <a:cxn ang="0">
                    <a:pos x="34" y="759"/>
                  </a:cxn>
                </a:cxnLst>
                <a:rect l="txL" t="txT" r="txR" b="txB"/>
                <a:pathLst>
                  <a:path w="34" h="759">
                    <a:moveTo>
                      <a:pt x="34" y="759"/>
                    </a:moveTo>
                    <a:lnTo>
                      <a:pt x="34" y="0"/>
                    </a:lnTo>
                    <a:lnTo>
                      <a:pt x="0" y="0"/>
                    </a:lnTo>
                    <a:lnTo>
                      <a:pt x="0" y="759"/>
                    </a:lnTo>
                    <a:lnTo>
                      <a:pt x="34" y="759"/>
                    </a:lnTo>
                    <a:close/>
                  </a:path>
                </a:pathLst>
              </a:custGeom>
              <a:solidFill>
                <a:srgbClr val="43B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0" name="Freeform 170"/>
              <p:cNvSpPr/>
              <p:nvPr/>
            </p:nvSpPr>
            <p:spPr>
              <a:xfrm>
                <a:off x="4866" y="3183"/>
                <a:ext cx="34" cy="759"/>
              </a:xfrm>
              <a:custGeom>
                <a:avLst/>
                <a:gdLst>
                  <a:gd name="txL" fmla="*/ 0 w 34"/>
                  <a:gd name="txT" fmla="*/ 0 h 759"/>
                  <a:gd name="txR" fmla="*/ 34 w 34"/>
                  <a:gd name="txB" fmla="*/ 759 h 759"/>
                </a:gdLst>
                <a:ahLst/>
                <a:cxnLst>
                  <a:cxn ang="0">
                    <a:pos x="34" y="759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759"/>
                  </a:cxn>
                  <a:cxn ang="0">
                    <a:pos x="34" y="759"/>
                  </a:cxn>
                  <a:cxn ang="0">
                    <a:pos x="34" y="759"/>
                  </a:cxn>
                </a:cxnLst>
                <a:rect l="txL" t="txT" r="txR" b="txB"/>
                <a:pathLst>
                  <a:path w="34" h="759">
                    <a:moveTo>
                      <a:pt x="34" y="759"/>
                    </a:moveTo>
                    <a:lnTo>
                      <a:pt x="34" y="0"/>
                    </a:lnTo>
                    <a:lnTo>
                      <a:pt x="0" y="0"/>
                    </a:lnTo>
                    <a:lnTo>
                      <a:pt x="0" y="759"/>
                    </a:lnTo>
                    <a:lnTo>
                      <a:pt x="34" y="759"/>
                    </a:lnTo>
                  </a:path>
                </a:pathLst>
              </a:custGeom>
              <a:noFill/>
              <a:ln w="12700" cap="flat" cmpd="sng">
                <a:solidFill>
                  <a:srgbClr val="43B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1" name="Freeform 171"/>
              <p:cNvSpPr/>
              <p:nvPr/>
            </p:nvSpPr>
            <p:spPr>
              <a:xfrm>
                <a:off x="4812" y="2672"/>
                <a:ext cx="122" cy="541"/>
              </a:xfrm>
              <a:custGeom>
                <a:avLst/>
                <a:gdLst>
                  <a:gd name="txL" fmla="*/ 0 w 122"/>
                  <a:gd name="txT" fmla="*/ 0 h 541"/>
                  <a:gd name="txR" fmla="*/ 122 w 122"/>
                  <a:gd name="txB" fmla="*/ 541 h 541"/>
                </a:gdLst>
                <a:ahLst/>
                <a:cxnLst>
                  <a:cxn ang="0">
                    <a:pos x="122" y="217"/>
                  </a:cxn>
                  <a:cxn ang="0">
                    <a:pos x="122" y="272"/>
                  </a:cxn>
                  <a:cxn ang="0">
                    <a:pos x="120" y="320"/>
                  </a:cxn>
                  <a:cxn ang="0">
                    <a:pos x="116" y="366"/>
                  </a:cxn>
                  <a:cxn ang="0">
                    <a:pos x="112" y="408"/>
                  </a:cxn>
                  <a:cxn ang="0">
                    <a:pos x="105" y="447"/>
                  </a:cxn>
                  <a:cxn ang="0">
                    <a:pos x="98" y="480"/>
                  </a:cxn>
                  <a:cxn ang="0">
                    <a:pos x="91" y="505"/>
                  </a:cxn>
                  <a:cxn ang="0">
                    <a:pos x="81" y="526"/>
                  </a:cxn>
                  <a:cxn ang="0">
                    <a:pos x="72" y="538"/>
                  </a:cxn>
                  <a:cxn ang="0">
                    <a:pos x="63" y="541"/>
                  </a:cxn>
                  <a:cxn ang="0">
                    <a:pos x="52" y="538"/>
                  </a:cxn>
                  <a:cxn ang="0">
                    <a:pos x="43" y="526"/>
                  </a:cxn>
                  <a:cxn ang="0">
                    <a:pos x="34" y="505"/>
                  </a:cxn>
                  <a:cxn ang="0">
                    <a:pos x="26" y="480"/>
                  </a:cxn>
                  <a:cxn ang="0">
                    <a:pos x="18" y="447"/>
                  </a:cxn>
                  <a:cxn ang="0">
                    <a:pos x="11" y="408"/>
                  </a:cxn>
                  <a:cxn ang="0">
                    <a:pos x="7" y="366"/>
                  </a:cxn>
                  <a:cxn ang="0">
                    <a:pos x="3" y="320"/>
                  </a:cxn>
                  <a:cxn ang="0">
                    <a:pos x="1" y="272"/>
                  </a:cxn>
                  <a:cxn ang="0">
                    <a:pos x="0" y="217"/>
                  </a:cxn>
                  <a:cxn ang="0">
                    <a:pos x="0" y="0"/>
                  </a:cxn>
                  <a:cxn ang="0">
                    <a:pos x="34" y="211"/>
                  </a:cxn>
                  <a:cxn ang="0">
                    <a:pos x="59" y="0"/>
                  </a:cxn>
                  <a:cxn ang="0">
                    <a:pos x="83" y="205"/>
                  </a:cxn>
                  <a:cxn ang="0">
                    <a:pos x="122" y="0"/>
                  </a:cxn>
                  <a:cxn ang="0">
                    <a:pos x="122" y="217"/>
                  </a:cxn>
                  <a:cxn ang="0">
                    <a:pos x="122" y="217"/>
                  </a:cxn>
                </a:cxnLst>
                <a:rect l="txL" t="txT" r="txR" b="txB"/>
                <a:pathLst>
                  <a:path w="122" h="541">
                    <a:moveTo>
                      <a:pt x="122" y="217"/>
                    </a:moveTo>
                    <a:lnTo>
                      <a:pt x="122" y="272"/>
                    </a:lnTo>
                    <a:lnTo>
                      <a:pt x="120" y="320"/>
                    </a:lnTo>
                    <a:lnTo>
                      <a:pt x="116" y="366"/>
                    </a:lnTo>
                    <a:lnTo>
                      <a:pt x="112" y="408"/>
                    </a:lnTo>
                    <a:lnTo>
                      <a:pt x="105" y="447"/>
                    </a:lnTo>
                    <a:lnTo>
                      <a:pt x="98" y="480"/>
                    </a:lnTo>
                    <a:lnTo>
                      <a:pt x="91" y="505"/>
                    </a:lnTo>
                    <a:lnTo>
                      <a:pt x="81" y="526"/>
                    </a:lnTo>
                    <a:lnTo>
                      <a:pt x="72" y="538"/>
                    </a:lnTo>
                    <a:lnTo>
                      <a:pt x="63" y="541"/>
                    </a:lnTo>
                    <a:lnTo>
                      <a:pt x="52" y="538"/>
                    </a:lnTo>
                    <a:lnTo>
                      <a:pt x="43" y="526"/>
                    </a:lnTo>
                    <a:lnTo>
                      <a:pt x="34" y="505"/>
                    </a:lnTo>
                    <a:lnTo>
                      <a:pt x="26" y="480"/>
                    </a:lnTo>
                    <a:lnTo>
                      <a:pt x="18" y="447"/>
                    </a:lnTo>
                    <a:lnTo>
                      <a:pt x="11" y="408"/>
                    </a:lnTo>
                    <a:lnTo>
                      <a:pt x="7" y="366"/>
                    </a:lnTo>
                    <a:lnTo>
                      <a:pt x="3" y="320"/>
                    </a:lnTo>
                    <a:lnTo>
                      <a:pt x="1" y="272"/>
                    </a:lnTo>
                    <a:lnTo>
                      <a:pt x="0" y="217"/>
                    </a:lnTo>
                    <a:lnTo>
                      <a:pt x="0" y="0"/>
                    </a:lnTo>
                    <a:lnTo>
                      <a:pt x="34" y="211"/>
                    </a:lnTo>
                    <a:lnTo>
                      <a:pt x="59" y="0"/>
                    </a:lnTo>
                    <a:lnTo>
                      <a:pt x="83" y="205"/>
                    </a:lnTo>
                    <a:lnTo>
                      <a:pt x="122" y="0"/>
                    </a:lnTo>
                    <a:lnTo>
                      <a:pt x="122" y="217"/>
                    </a:lnTo>
                    <a:close/>
                  </a:path>
                </a:pathLst>
              </a:custGeom>
              <a:solidFill>
                <a:srgbClr val="BF59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2" name="Freeform 172"/>
              <p:cNvSpPr/>
              <p:nvPr/>
            </p:nvSpPr>
            <p:spPr>
              <a:xfrm>
                <a:off x="4812" y="2672"/>
                <a:ext cx="122" cy="541"/>
              </a:xfrm>
              <a:custGeom>
                <a:avLst/>
                <a:gdLst>
                  <a:gd name="txL" fmla="*/ 0 w 122"/>
                  <a:gd name="txT" fmla="*/ 0 h 541"/>
                  <a:gd name="txR" fmla="*/ 122 w 122"/>
                  <a:gd name="txB" fmla="*/ 541 h 541"/>
                </a:gdLst>
                <a:ahLst/>
                <a:cxnLst>
                  <a:cxn ang="0">
                    <a:pos x="122" y="217"/>
                  </a:cxn>
                  <a:cxn ang="0">
                    <a:pos x="122" y="272"/>
                  </a:cxn>
                  <a:cxn ang="0">
                    <a:pos x="120" y="320"/>
                  </a:cxn>
                  <a:cxn ang="0">
                    <a:pos x="116" y="366"/>
                  </a:cxn>
                  <a:cxn ang="0">
                    <a:pos x="112" y="408"/>
                  </a:cxn>
                  <a:cxn ang="0">
                    <a:pos x="105" y="447"/>
                  </a:cxn>
                  <a:cxn ang="0">
                    <a:pos x="98" y="480"/>
                  </a:cxn>
                  <a:cxn ang="0">
                    <a:pos x="91" y="505"/>
                  </a:cxn>
                  <a:cxn ang="0">
                    <a:pos x="81" y="526"/>
                  </a:cxn>
                  <a:cxn ang="0">
                    <a:pos x="72" y="538"/>
                  </a:cxn>
                  <a:cxn ang="0">
                    <a:pos x="63" y="541"/>
                  </a:cxn>
                  <a:cxn ang="0">
                    <a:pos x="52" y="538"/>
                  </a:cxn>
                  <a:cxn ang="0">
                    <a:pos x="43" y="526"/>
                  </a:cxn>
                  <a:cxn ang="0">
                    <a:pos x="34" y="505"/>
                  </a:cxn>
                  <a:cxn ang="0">
                    <a:pos x="26" y="480"/>
                  </a:cxn>
                  <a:cxn ang="0">
                    <a:pos x="18" y="447"/>
                  </a:cxn>
                  <a:cxn ang="0">
                    <a:pos x="11" y="408"/>
                  </a:cxn>
                  <a:cxn ang="0">
                    <a:pos x="7" y="366"/>
                  </a:cxn>
                  <a:cxn ang="0">
                    <a:pos x="3" y="320"/>
                  </a:cxn>
                  <a:cxn ang="0">
                    <a:pos x="1" y="272"/>
                  </a:cxn>
                  <a:cxn ang="0">
                    <a:pos x="0" y="217"/>
                  </a:cxn>
                  <a:cxn ang="0">
                    <a:pos x="0" y="0"/>
                  </a:cxn>
                  <a:cxn ang="0">
                    <a:pos x="34" y="211"/>
                  </a:cxn>
                  <a:cxn ang="0">
                    <a:pos x="59" y="0"/>
                  </a:cxn>
                  <a:cxn ang="0">
                    <a:pos x="83" y="205"/>
                  </a:cxn>
                  <a:cxn ang="0">
                    <a:pos x="122" y="0"/>
                  </a:cxn>
                  <a:cxn ang="0">
                    <a:pos x="122" y="217"/>
                  </a:cxn>
                  <a:cxn ang="0">
                    <a:pos x="122" y="217"/>
                  </a:cxn>
                </a:cxnLst>
                <a:rect l="txL" t="txT" r="txR" b="txB"/>
                <a:pathLst>
                  <a:path w="122" h="541">
                    <a:moveTo>
                      <a:pt x="122" y="217"/>
                    </a:moveTo>
                    <a:lnTo>
                      <a:pt x="122" y="272"/>
                    </a:lnTo>
                    <a:lnTo>
                      <a:pt x="120" y="320"/>
                    </a:lnTo>
                    <a:lnTo>
                      <a:pt x="116" y="366"/>
                    </a:lnTo>
                    <a:lnTo>
                      <a:pt x="112" y="408"/>
                    </a:lnTo>
                    <a:lnTo>
                      <a:pt x="105" y="447"/>
                    </a:lnTo>
                    <a:lnTo>
                      <a:pt x="98" y="480"/>
                    </a:lnTo>
                    <a:lnTo>
                      <a:pt x="91" y="505"/>
                    </a:lnTo>
                    <a:lnTo>
                      <a:pt x="81" y="526"/>
                    </a:lnTo>
                    <a:lnTo>
                      <a:pt x="72" y="538"/>
                    </a:lnTo>
                    <a:lnTo>
                      <a:pt x="63" y="541"/>
                    </a:lnTo>
                    <a:lnTo>
                      <a:pt x="52" y="538"/>
                    </a:lnTo>
                    <a:lnTo>
                      <a:pt x="43" y="526"/>
                    </a:lnTo>
                    <a:lnTo>
                      <a:pt x="34" y="505"/>
                    </a:lnTo>
                    <a:lnTo>
                      <a:pt x="26" y="480"/>
                    </a:lnTo>
                    <a:lnTo>
                      <a:pt x="18" y="447"/>
                    </a:lnTo>
                    <a:lnTo>
                      <a:pt x="11" y="408"/>
                    </a:lnTo>
                    <a:lnTo>
                      <a:pt x="7" y="366"/>
                    </a:lnTo>
                    <a:lnTo>
                      <a:pt x="3" y="320"/>
                    </a:lnTo>
                    <a:lnTo>
                      <a:pt x="1" y="272"/>
                    </a:lnTo>
                    <a:lnTo>
                      <a:pt x="0" y="217"/>
                    </a:lnTo>
                    <a:lnTo>
                      <a:pt x="0" y="0"/>
                    </a:lnTo>
                    <a:lnTo>
                      <a:pt x="34" y="211"/>
                    </a:lnTo>
                    <a:lnTo>
                      <a:pt x="59" y="0"/>
                    </a:lnTo>
                    <a:lnTo>
                      <a:pt x="83" y="205"/>
                    </a:lnTo>
                    <a:lnTo>
                      <a:pt x="122" y="0"/>
                    </a:lnTo>
                    <a:lnTo>
                      <a:pt x="122" y="217"/>
                    </a:lnTo>
                  </a:path>
                </a:pathLst>
              </a:custGeom>
              <a:noFill/>
              <a:ln w="12700" cap="flat" cmpd="sng">
                <a:solidFill>
                  <a:srgbClr val="BF59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3" name="Freeform 173"/>
              <p:cNvSpPr/>
              <p:nvPr/>
            </p:nvSpPr>
            <p:spPr>
              <a:xfrm>
                <a:off x="4781" y="2693"/>
                <a:ext cx="189" cy="541"/>
              </a:xfrm>
              <a:custGeom>
                <a:avLst/>
                <a:gdLst>
                  <a:gd name="txL" fmla="*/ 0 w 189"/>
                  <a:gd name="txT" fmla="*/ 0 h 541"/>
                  <a:gd name="txR" fmla="*/ 189 w 189"/>
                  <a:gd name="txB" fmla="*/ 541 h 541"/>
                </a:gdLst>
                <a:ahLst/>
                <a:cxnLst>
                  <a:cxn ang="0">
                    <a:pos x="187" y="214"/>
                  </a:cxn>
                  <a:cxn ang="0">
                    <a:pos x="187" y="269"/>
                  </a:cxn>
                  <a:cxn ang="0">
                    <a:pos x="184" y="317"/>
                  </a:cxn>
                  <a:cxn ang="0">
                    <a:pos x="178" y="366"/>
                  </a:cxn>
                  <a:cxn ang="0">
                    <a:pos x="172" y="408"/>
                  </a:cxn>
                  <a:cxn ang="0">
                    <a:pos x="162" y="444"/>
                  </a:cxn>
                  <a:cxn ang="0">
                    <a:pos x="151" y="478"/>
                  </a:cxn>
                  <a:cxn ang="0">
                    <a:pos x="139" y="505"/>
                  </a:cxn>
                  <a:cxn ang="0">
                    <a:pos x="125" y="523"/>
                  </a:cxn>
                  <a:cxn ang="0">
                    <a:pos x="111" y="535"/>
                  </a:cxn>
                  <a:cxn ang="0">
                    <a:pos x="95" y="541"/>
                  </a:cxn>
                  <a:cxn ang="0">
                    <a:pos x="81" y="535"/>
                  </a:cxn>
                  <a:cxn ang="0">
                    <a:pos x="65" y="523"/>
                  </a:cxn>
                  <a:cxn ang="0">
                    <a:pos x="52" y="505"/>
                  </a:cxn>
                  <a:cxn ang="0">
                    <a:pos x="38" y="478"/>
                  </a:cxn>
                  <a:cxn ang="0">
                    <a:pos x="28" y="444"/>
                  </a:cxn>
                  <a:cxn ang="0">
                    <a:pos x="19" y="408"/>
                  </a:cxn>
                  <a:cxn ang="0">
                    <a:pos x="11" y="366"/>
                  </a:cxn>
                  <a:cxn ang="0">
                    <a:pos x="4" y="317"/>
                  </a:cxn>
                  <a:cxn ang="0">
                    <a:pos x="1" y="269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53" y="211"/>
                  </a:cxn>
                  <a:cxn ang="0">
                    <a:pos x="91" y="0"/>
                  </a:cxn>
                  <a:cxn ang="0">
                    <a:pos x="127" y="202"/>
                  </a:cxn>
                  <a:cxn ang="0">
                    <a:pos x="189" y="0"/>
                  </a:cxn>
                  <a:cxn ang="0">
                    <a:pos x="189" y="218"/>
                  </a:cxn>
                  <a:cxn ang="0">
                    <a:pos x="189" y="218"/>
                  </a:cxn>
                  <a:cxn ang="0">
                    <a:pos x="187" y="214"/>
                  </a:cxn>
                </a:cxnLst>
                <a:rect l="txL" t="txT" r="txR" b="txB"/>
                <a:pathLst>
                  <a:path w="189" h="541">
                    <a:moveTo>
                      <a:pt x="187" y="214"/>
                    </a:moveTo>
                    <a:lnTo>
                      <a:pt x="187" y="269"/>
                    </a:lnTo>
                    <a:lnTo>
                      <a:pt x="184" y="317"/>
                    </a:lnTo>
                    <a:lnTo>
                      <a:pt x="178" y="366"/>
                    </a:lnTo>
                    <a:lnTo>
                      <a:pt x="172" y="408"/>
                    </a:lnTo>
                    <a:lnTo>
                      <a:pt x="162" y="444"/>
                    </a:lnTo>
                    <a:lnTo>
                      <a:pt x="151" y="478"/>
                    </a:lnTo>
                    <a:lnTo>
                      <a:pt x="139" y="505"/>
                    </a:lnTo>
                    <a:lnTo>
                      <a:pt x="125" y="523"/>
                    </a:lnTo>
                    <a:lnTo>
                      <a:pt x="111" y="535"/>
                    </a:lnTo>
                    <a:lnTo>
                      <a:pt x="95" y="541"/>
                    </a:lnTo>
                    <a:lnTo>
                      <a:pt x="81" y="535"/>
                    </a:lnTo>
                    <a:lnTo>
                      <a:pt x="65" y="523"/>
                    </a:lnTo>
                    <a:lnTo>
                      <a:pt x="52" y="505"/>
                    </a:lnTo>
                    <a:lnTo>
                      <a:pt x="38" y="478"/>
                    </a:lnTo>
                    <a:lnTo>
                      <a:pt x="28" y="444"/>
                    </a:lnTo>
                    <a:lnTo>
                      <a:pt x="19" y="408"/>
                    </a:lnTo>
                    <a:lnTo>
                      <a:pt x="11" y="366"/>
                    </a:lnTo>
                    <a:lnTo>
                      <a:pt x="4" y="317"/>
                    </a:lnTo>
                    <a:lnTo>
                      <a:pt x="1" y="269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53" y="211"/>
                    </a:lnTo>
                    <a:lnTo>
                      <a:pt x="91" y="0"/>
                    </a:lnTo>
                    <a:lnTo>
                      <a:pt x="127" y="202"/>
                    </a:lnTo>
                    <a:lnTo>
                      <a:pt x="189" y="0"/>
                    </a:lnTo>
                    <a:lnTo>
                      <a:pt x="189" y="218"/>
                    </a:lnTo>
                    <a:lnTo>
                      <a:pt x="187" y="214"/>
                    </a:lnTo>
                    <a:close/>
                  </a:path>
                </a:pathLst>
              </a:custGeom>
              <a:solidFill>
                <a:srgbClr val="A600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4" name="Freeform 174"/>
              <p:cNvSpPr/>
              <p:nvPr/>
            </p:nvSpPr>
            <p:spPr>
              <a:xfrm>
                <a:off x="4781" y="2693"/>
                <a:ext cx="189" cy="541"/>
              </a:xfrm>
              <a:custGeom>
                <a:avLst/>
                <a:gdLst>
                  <a:gd name="txL" fmla="*/ 0 w 189"/>
                  <a:gd name="txT" fmla="*/ 0 h 541"/>
                  <a:gd name="txR" fmla="*/ 189 w 189"/>
                  <a:gd name="txB" fmla="*/ 541 h 541"/>
                </a:gdLst>
                <a:ahLst/>
                <a:cxnLst>
                  <a:cxn ang="0">
                    <a:pos x="187" y="214"/>
                  </a:cxn>
                  <a:cxn ang="0">
                    <a:pos x="187" y="269"/>
                  </a:cxn>
                  <a:cxn ang="0">
                    <a:pos x="184" y="317"/>
                  </a:cxn>
                  <a:cxn ang="0">
                    <a:pos x="178" y="366"/>
                  </a:cxn>
                  <a:cxn ang="0">
                    <a:pos x="172" y="408"/>
                  </a:cxn>
                  <a:cxn ang="0">
                    <a:pos x="162" y="444"/>
                  </a:cxn>
                  <a:cxn ang="0">
                    <a:pos x="151" y="478"/>
                  </a:cxn>
                  <a:cxn ang="0">
                    <a:pos x="139" y="505"/>
                  </a:cxn>
                  <a:cxn ang="0">
                    <a:pos x="125" y="523"/>
                  </a:cxn>
                  <a:cxn ang="0">
                    <a:pos x="111" y="535"/>
                  </a:cxn>
                  <a:cxn ang="0">
                    <a:pos x="95" y="541"/>
                  </a:cxn>
                  <a:cxn ang="0">
                    <a:pos x="81" y="535"/>
                  </a:cxn>
                  <a:cxn ang="0">
                    <a:pos x="65" y="523"/>
                  </a:cxn>
                  <a:cxn ang="0">
                    <a:pos x="52" y="505"/>
                  </a:cxn>
                  <a:cxn ang="0">
                    <a:pos x="38" y="478"/>
                  </a:cxn>
                  <a:cxn ang="0">
                    <a:pos x="28" y="444"/>
                  </a:cxn>
                  <a:cxn ang="0">
                    <a:pos x="19" y="408"/>
                  </a:cxn>
                  <a:cxn ang="0">
                    <a:pos x="11" y="366"/>
                  </a:cxn>
                  <a:cxn ang="0">
                    <a:pos x="4" y="317"/>
                  </a:cxn>
                  <a:cxn ang="0">
                    <a:pos x="1" y="269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53" y="211"/>
                  </a:cxn>
                  <a:cxn ang="0">
                    <a:pos x="91" y="0"/>
                  </a:cxn>
                  <a:cxn ang="0">
                    <a:pos x="127" y="202"/>
                  </a:cxn>
                  <a:cxn ang="0">
                    <a:pos x="189" y="0"/>
                  </a:cxn>
                  <a:cxn ang="0">
                    <a:pos x="189" y="218"/>
                  </a:cxn>
                  <a:cxn ang="0">
                    <a:pos x="189" y="218"/>
                  </a:cxn>
                </a:cxnLst>
                <a:rect l="txL" t="txT" r="txR" b="txB"/>
                <a:pathLst>
                  <a:path w="189" h="541">
                    <a:moveTo>
                      <a:pt x="187" y="214"/>
                    </a:moveTo>
                    <a:lnTo>
                      <a:pt x="187" y="269"/>
                    </a:lnTo>
                    <a:lnTo>
                      <a:pt x="184" y="317"/>
                    </a:lnTo>
                    <a:lnTo>
                      <a:pt x="178" y="366"/>
                    </a:lnTo>
                    <a:lnTo>
                      <a:pt x="172" y="408"/>
                    </a:lnTo>
                    <a:lnTo>
                      <a:pt x="162" y="444"/>
                    </a:lnTo>
                    <a:lnTo>
                      <a:pt x="151" y="478"/>
                    </a:lnTo>
                    <a:lnTo>
                      <a:pt x="139" y="505"/>
                    </a:lnTo>
                    <a:lnTo>
                      <a:pt x="125" y="523"/>
                    </a:lnTo>
                    <a:lnTo>
                      <a:pt x="111" y="535"/>
                    </a:lnTo>
                    <a:lnTo>
                      <a:pt x="95" y="541"/>
                    </a:lnTo>
                    <a:lnTo>
                      <a:pt x="81" y="535"/>
                    </a:lnTo>
                    <a:lnTo>
                      <a:pt x="65" y="523"/>
                    </a:lnTo>
                    <a:lnTo>
                      <a:pt x="52" y="505"/>
                    </a:lnTo>
                    <a:lnTo>
                      <a:pt x="38" y="478"/>
                    </a:lnTo>
                    <a:lnTo>
                      <a:pt x="28" y="444"/>
                    </a:lnTo>
                    <a:lnTo>
                      <a:pt x="19" y="408"/>
                    </a:lnTo>
                    <a:lnTo>
                      <a:pt x="11" y="366"/>
                    </a:lnTo>
                    <a:lnTo>
                      <a:pt x="4" y="317"/>
                    </a:lnTo>
                    <a:lnTo>
                      <a:pt x="1" y="269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53" y="211"/>
                    </a:lnTo>
                    <a:lnTo>
                      <a:pt x="91" y="0"/>
                    </a:lnTo>
                    <a:lnTo>
                      <a:pt x="127" y="202"/>
                    </a:lnTo>
                    <a:lnTo>
                      <a:pt x="189" y="0"/>
                    </a:lnTo>
                    <a:lnTo>
                      <a:pt x="189" y="218"/>
                    </a:lnTo>
                  </a:path>
                </a:pathLst>
              </a:custGeom>
              <a:noFill/>
              <a:ln w="12700" cap="flat" cmpd="sng">
                <a:solidFill>
                  <a:srgbClr val="A600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5" name="Freeform 175"/>
              <p:cNvSpPr/>
              <p:nvPr/>
            </p:nvSpPr>
            <p:spPr>
              <a:xfrm>
                <a:off x="4616" y="3367"/>
                <a:ext cx="35" cy="790"/>
              </a:xfrm>
              <a:custGeom>
                <a:avLst/>
                <a:gdLst>
                  <a:gd name="txL" fmla="*/ 0 w 35"/>
                  <a:gd name="txT" fmla="*/ 0 h 790"/>
                  <a:gd name="txR" fmla="*/ 35 w 35"/>
                  <a:gd name="txB" fmla="*/ 790 h 790"/>
                </a:gdLst>
                <a:ahLst/>
                <a:cxnLst>
                  <a:cxn ang="0">
                    <a:pos x="33" y="790"/>
                  </a:cxn>
                  <a:cxn ang="0">
                    <a:pos x="35" y="0"/>
                  </a:cxn>
                  <a:cxn ang="0">
                    <a:pos x="0" y="0"/>
                  </a:cxn>
                  <a:cxn ang="0">
                    <a:pos x="0" y="790"/>
                  </a:cxn>
                  <a:cxn ang="0">
                    <a:pos x="35" y="790"/>
                  </a:cxn>
                  <a:cxn ang="0">
                    <a:pos x="35" y="790"/>
                  </a:cxn>
                  <a:cxn ang="0">
                    <a:pos x="33" y="790"/>
                  </a:cxn>
                </a:cxnLst>
                <a:rect l="txL" t="txT" r="txR" b="txB"/>
                <a:pathLst>
                  <a:path w="35" h="790">
                    <a:moveTo>
                      <a:pt x="33" y="790"/>
                    </a:moveTo>
                    <a:lnTo>
                      <a:pt x="35" y="0"/>
                    </a:lnTo>
                    <a:lnTo>
                      <a:pt x="0" y="0"/>
                    </a:lnTo>
                    <a:lnTo>
                      <a:pt x="0" y="790"/>
                    </a:lnTo>
                    <a:lnTo>
                      <a:pt x="35" y="790"/>
                    </a:lnTo>
                    <a:lnTo>
                      <a:pt x="33" y="790"/>
                    </a:lnTo>
                    <a:close/>
                  </a:path>
                </a:pathLst>
              </a:custGeom>
              <a:solidFill>
                <a:srgbClr val="43B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6" name="Freeform 176"/>
              <p:cNvSpPr/>
              <p:nvPr/>
            </p:nvSpPr>
            <p:spPr>
              <a:xfrm>
                <a:off x="4616" y="3367"/>
                <a:ext cx="35" cy="790"/>
              </a:xfrm>
              <a:custGeom>
                <a:avLst/>
                <a:gdLst>
                  <a:gd name="txL" fmla="*/ 0 w 35"/>
                  <a:gd name="txT" fmla="*/ 0 h 790"/>
                  <a:gd name="txR" fmla="*/ 35 w 35"/>
                  <a:gd name="txB" fmla="*/ 790 h 790"/>
                </a:gdLst>
                <a:ahLst/>
                <a:cxnLst>
                  <a:cxn ang="0">
                    <a:pos x="33" y="790"/>
                  </a:cxn>
                  <a:cxn ang="0">
                    <a:pos x="35" y="0"/>
                  </a:cxn>
                  <a:cxn ang="0">
                    <a:pos x="0" y="0"/>
                  </a:cxn>
                  <a:cxn ang="0">
                    <a:pos x="0" y="790"/>
                  </a:cxn>
                  <a:cxn ang="0">
                    <a:pos x="35" y="790"/>
                  </a:cxn>
                  <a:cxn ang="0">
                    <a:pos x="35" y="790"/>
                  </a:cxn>
                </a:cxnLst>
                <a:rect l="txL" t="txT" r="txR" b="txB"/>
                <a:pathLst>
                  <a:path w="35" h="790">
                    <a:moveTo>
                      <a:pt x="33" y="790"/>
                    </a:moveTo>
                    <a:lnTo>
                      <a:pt x="35" y="0"/>
                    </a:lnTo>
                    <a:lnTo>
                      <a:pt x="0" y="0"/>
                    </a:lnTo>
                    <a:lnTo>
                      <a:pt x="0" y="790"/>
                    </a:lnTo>
                    <a:lnTo>
                      <a:pt x="35" y="790"/>
                    </a:lnTo>
                  </a:path>
                </a:pathLst>
              </a:custGeom>
              <a:noFill/>
              <a:ln w="12700" cap="flat" cmpd="sng">
                <a:solidFill>
                  <a:srgbClr val="43B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7" name="Freeform 177"/>
              <p:cNvSpPr/>
              <p:nvPr/>
            </p:nvSpPr>
            <p:spPr>
              <a:xfrm>
                <a:off x="4562" y="2856"/>
                <a:ext cx="123" cy="541"/>
              </a:xfrm>
              <a:custGeom>
                <a:avLst/>
                <a:gdLst>
                  <a:gd name="txL" fmla="*/ 0 w 123"/>
                  <a:gd name="txT" fmla="*/ 0 h 541"/>
                  <a:gd name="txR" fmla="*/ 123 w 123"/>
                  <a:gd name="txB" fmla="*/ 541 h 541"/>
                </a:gdLst>
                <a:ahLst/>
                <a:cxnLst>
                  <a:cxn ang="0">
                    <a:pos x="123" y="218"/>
                  </a:cxn>
                  <a:cxn ang="0">
                    <a:pos x="123" y="272"/>
                  </a:cxn>
                  <a:cxn ang="0">
                    <a:pos x="120" y="321"/>
                  </a:cxn>
                  <a:cxn ang="0">
                    <a:pos x="116" y="369"/>
                  </a:cxn>
                  <a:cxn ang="0">
                    <a:pos x="112" y="411"/>
                  </a:cxn>
                  <a:cxn ang="0">
                    <a:pos x="106" y="448"/>
                  </a:cxn>
                  <a:cxn ang="0">
                    <a:pos x="99" y="481"/>
                  </a:cxn>
                  <a:cxn ang="0">
                    <a:pos x="91" y="508"/>
                  </a:cxn>
                  <a:cxn ang="0">
                    <a:pos x="82" y="526"/>
                  </a:cxn>
                  <a:cxn ang="0">
                    <a:pos x="73" y="538"/>
                  </a:cxn>
                  <a:cxn ang="0">
                    <a:pos x="62" y="541"/>
                  </a:cxn>
                  <a:cxn ang="0">
                    <a:pos x="53" y="538"/>
                  </a:cxn>
                  <a:cxn ang="0">
                    <a:pos x="42" y="526"/>
                  </a:cxn>
                  <a:cxn ang="0">
                    <a:pos x="34" y="508"/>
                  </a:cxn>
                  <a:cxn ang="0">
                    <a:pos x="25" y="481"/>
                  </a:cxn>
                  <a:cxn ang="0">
                    <a:pos x="19" y="448"/>
                  </a:cxn>
                  <a:cxn ang="0">
                    <a:pos x="12" y="411"/>
                  </a:cxn>
                  <a:cxn ang="0">
                    <a:pos x="7" y="369"/>
                  </a:cxn>
                  <a:cxn ang="0">
                    <a:pos x="4" y="321"/>
                  </a:cxn>
                  <a:cxn ang="0">
                    <a:pos x="2" y="272"/>
                  </a:cxn>
                  <a:cxn ang="0">
                    <a:pos x="0" y="221"/>
                  </a:cxn>
                  <a:cxn ang="0">
                    <a:pos x="0" y="0"/>
                  </a:cxn>
                  <a:cxn ang="0">
                    <a:pos x="34" y="212"/>
                  </a:cxn>
                  <a:cxn ang="0">
                    <a:pos x="60" y="0"/>
                  </a:cxn>
                  <a:cxn ang="0">
                    <a:pos x="83" y="206"/>
                  </a:cxn>
                  <a:cxn ang="0">
                    <a:pos x="123" y="0"/>
                  </a:cxn>
                  <a:cxn ang="0">
                    <a:pos x="123" y="221"/>
                  </a:cxn>
                  <a:cxn ang="0">
                    <a:pos x="123" y="221"/>
                  </a:cxn>
                  <a:cxn ang="0">
                    <a:pos x="123" y="218"/>
                  </a:cxn>
                </a:cxnLst>
                <a:rect l="txL" t="txT" r="txR" b="txB"/>
                <a:pathLst>
                  <a:path w="123" h="541">
                    <a:moveTo>
                      <a:pt x="123" y="218"/>
                    </a:moveTo>
                    <a:lnTo>
                      <a:pt x="123" y="272"/>
                    </a:lnTo>
                    <a:lnTo>
                      <a:pt x="120" y="321"/>
                    </a:lnTo>
                    <a:lnTo>
                      <a:pt x="116" y="369"/>
                    </a:lnTo>
                    <a:lnTo>
                      <a:pt x="112" y="411"/>
                    </a:lnTo>
                    <a:lnTo>
                      <a:pt x="106" y="448"/>
                    </a:lnTo>
                    <a:lnTo>
                      <a:pt x="99" y="481"/>
                    </a:lnTo>
                    <a:lnTo>
                      <a:pt x="91" y="508"/>
                    </a:lnTo>
                    <a:lnTo>
                      <a:pt x="82" y="526"/>
                    </a:lnTo>
                    <a:lnTo>
                      <a:pt x="73" y="538"/>
                    </a:lnTo>
                    <a:lnTo>
                      <a:pt x="62" y="541"/>
                    </a:lnTo>
                    <a:lnTo>
                      <a:pt x="53" y="538"/>
                    </a:lnTo>
                    <a:lnTo>
                      <a:pt x="42" y="526"/>
                    </a:lnTo>
                    <a:lnTo>
                      <a:pt x="34" y="508"/>
                    </a:lnTo>
                    <a:lnTo>
                      <a:pt x="25" y="481"/>
                    </a:lnTo>
                    <a:lnTo>
                      <a:pt x="19" y="448"/>
                    </a:lnTo>
                    <a:lnTo>
                      <a:pt x="12" y="411"/>
                    </a:lnTo>
                    <a:lnTo>
                      <a:pt x="7" y="369"/>
                    </a:lnTo>
                    <a:lnTo>
                      <a:pt x="4" y="321"/>
                    </a:lnTo>
                    <a:lnTo>
                      <a:pt x="2" y="272"/>
                    </a:lnTo>
                    <a:lnTo>
                      <a:pt x="0" y="221"/>
                    </a:lnTo>
                    <a:lnTo>
                      <a:pt x="0" y="0"/>
                    </a:lnTo>
                    <a:lnTo>
                      <a:pt x="34" y="212"/>
                    </a:lnTo>
                    <a:lnTo>
                      <a:pt x="60" y="0"/>
                    </a:lnTo>
                    <a:lnTo>
                      <a:pt x="83" y="206"/>
                    </a:lnTo>
                    <a:lnTo>
                      <a:pt x="123" y="0"/>
                    </a:lnTo>
                    <a:lnTo>
                      <a:pt x="123" y="221"/>
                    </a:lnTo>
                    <a:lnTo>
                      <a:pt x="123" y="218"/>
                    </a:lnTo>
                    <a:close/>
                  </a:path>
                </a:pathLst>
              </a:custGeom>
              <a:solidFill>
                <a:srgbClr val="BF59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8" name="Freeform 178"/>
              <p:cNvSpPr/>
              <p:nvPr/>
            </p:nvSpPr>
            <p:spPr>
              <a:xfrm>
                <a:off x="4562" y="2856"/>
                <a:ext cx="123" cy="541"/>
              </a:xfrm>
              <a:custGeom>
                <a:avLst/>
                <a:gdLst>
                  <a:gd name="txL" fmla="*/ 0 w 123"/>
                  <a:gd name="txT" fmla="*/ 0 h 541"/>
                  <a:gd name="txR" fmla="*/ 123 w 123"/>
                  <a:gd name="txB" fmla="*/ 541 h 541"/>
                </a:gdLst>
                <a:ahLst/>
                <a:cxnLst>
                  <a:cxn ang="0">
                    <a:pos x="123" y="218"/>
                  </a:cxn>
                  <a:cxn ang="0">
                    <a:pos x="123" y="272"/>
                  </a:cxn>
                  <a:cxn ang="0">
                    <a:pos x="120" y="321"/>
                  </a:cxn>
                  <a:cxn ang="0">
                    <a:pos x="116" y="369"/>
                  </a:cxn>
                  <a:cxn ang="0">
                    <a:pos x="112" y="411"/>
                  </a:cxn>
                  <a:cxn ang="0">
                    <a:pos x="106" y="448"/>
                  </a:cxn>
                  <a:cxn ang="0">
                    <a:pos x="99" y="481"/>
                  </a:cxn>
                  <a:cxn ang="0">
                    <a:pos x="91" y="508"/>
                  </a:cxn>
                  <a:cxn ang="0">
                    <a:pos x="82" y="526"/>
                  </a:cxn>
                  <a:cxn ang="0">
                    <a:pos x="73" y="538"/>
                  </a:cxn>
                  <a:cxn ang="0">
                    <a:pos x="62" y="541"/>
                  </a:cxn>
                  <a:cxn ang="0">
                    <a:pos x="53" y="538"/>
                  </a:cxn>
                  <a:cxn ang="0">
                    <a:pos x="42" y="526"/>
                  </a:cxn>
                  <a:cxn ang="0">
                    <a:pos x="34" y="508"/>
                  </a:cxn>
                  <a:cxn ang="0">
                    <a:pos x="25" y="481"/>
                  </a:cxn>
                  <a:cxn ang="0">
                    <a:pos x="19" y="448"/>
                  </a:cxn>
                  <a:cxn ang="0">
                    <a:pos x="12" y="411"/>
                  </a:cxn>
                  <a:cxn ang="0">
                    <a:pos x="7" y="369"/>
                  </a:cxn>
                  <a:cxn ang="0">
                    <a:pos x="4" y="321"/>
                  </a:cxn>
                  <a:cxn ang="0">
                    <a:pos x="2" y="272"/>
                  </a:cxn>
                  <a:cxn ang="0">
                    <a:pos x="0" y="221"/>
                  </a:cxn>
                  <a:cxn ang="0">
                    <a:pos x="0" y="0"/>
                  </a:cxn>
                  <a:cxn ang="0">
                    <a:pos x="34" y="212"/>
                  </a:cxn>
                  <a:cxn ang="0">
                    <a:pos x="60" y="0"/>
                  </a:cxn>
                  <a:cxn ang="0">
                    <a:pos x="83" y="206"/>
                  </a:cxn>
                  <a:cxn ang="0">
                    <a:pos x="123" y="0"/>
                  </a:cxn>
                  <a:cxn ang="0">
                    <a:pos x="123" y="221"/>
                  </a:cxn>
                  <a:cxn ang="0">
                    <a:pos x="123" y="221"/>
                  </a:cxn>
                </a:cxnLst>
                <a:rect l="txL" t="txT" r="txR" b="txB"/>
                <a:pathLst>
                  <a:path w="123" h="541">
                    <a:moveTo>
                      <a:pt x="123" y="218"/>
                    </a:moveTo>
                    <a:lnTo>
                      <a:pt x="123" y="272"/>
                    </a:lnTo>
                    <a:lnTo>
                      <a:pt x="120" y="321"/>
                    </a:lnTo>
                    <a:lnTo>
                      <a:pt x="116" y="369"/>
                    </a:lnTo>
                    <a:lnTo>
                      <a:pt x="112" y="411"/>
                    </a:lnTo>
                    <a:lnTo>
                      <a:pt x="106" y="448"/>
                    </a:lnTo>
                    <a:lnTo>
                      <a:pt x="99" y="481"/>
                    </a:lnTo>
                    <a:lnTo>
                      <a:pt x="91" y="508"/>
                    </a:lnTo>
                    <a:lnTo>
                      <a:pt x="82" y="526"/>
                    </a:lnTo>
                    <a:lnTo>
                      <a:pt x="73" y="538"/>
                    </a:lnTo>
                    <a:lnTo>
                      <a:pt x="62" y="541"/>
                    </a:lnTo>
                    <a:lnTo>
                      <a:pt x="53" y="538"/>
                    </a:lnTo>
                    <a:lnTo>
                      <a:pt x="42" y="526"/>
                    </a:lnTo>
                    <a:lnTo>
                      <a:pt x="34" y="508"/>
                    </a:lnTo>
                    <a:lnTo>
                      <a:pt x="25" y="481"/>
                    </a:lnTo>
                    <a:lnTo>
                      <a:pt x="19" y="448"/>
                    </a:lnTo>
                    <a:lnTo>
                      <a:pt x="12" y="411"/>
                    </a:lnTo>
                    <a:lnTo>
                      <a:pt x="7" y="369"/>
                    </a:lnTo>
                    <a:lnTo>
                      <a:pt x="4" y="321"/>
                    </a:lnTo>
                    <a:lnTo>
                      <a:pt x="2" y="272"/>
                    </a:lnTo>
                    <a:lnTo>
                      <a:pt x="0" y="221"/>
                    </a:lnTo>
                    <a:lnTo>
                      <a:pt x="0" y="0"/>
                    </a:lnTo>
                    <a:lnTo>
                      <a:pt x="34" y="212"/>
                    </a:lnTo>
                    <a:lnTo>
                      <a:pt x="60" y="0"/>
                    </a:lnTo>
                    <a:lnTo>
                      <a:pt x="83" y="206"/>
                    </a:lnTo>
                    <a:lnTo>
                      <a:pt x="123" y="0"/>
                    </a:lnTo>
                    <a:lnTo>
                      <a:pt x="123" y="221"/>
                    </a:lnTo>
                  </a:path>
                </a:pathLst>
              </a:custGeom>
              <a:noFill/>
              <a:ln w="12700" cap="flat" cmpd="sng">
                <a:solidFill>
                  <a:srgbClr val="BF59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89" name="Freeform 179"/>
              <p:cNvSpPr/>
              <p:nvPr/>
            </p:nvSpPr>
            <p:spPr>
              <a:xfrm>
                <a:off x="4532" y="2877"/>
                <a:ext cx="188" cy="542"/>
              </a:xfrm>
              <a:custGeom>
                <a:avLst/>
                <a:gdLst>
                  <a:gd name="txL" fmla="*/ 0 w 188"/>
                  <a:gd name="txT" fmla="*/ 0 h 542"/>
                  <a:gd name="txR" fmla="*/ 188 w 188"/>
                  <a:gd name="txB" fmla="*/ 542 h 542"/>
                </a:gdLst>
                <a:ahLst/>
                <a:cxnLst>
                  <a:cxn ang="0">
                    <a:pos x="187" y="215"/>
                  </a:cxn>
                  <a:cxn ang="0">
                    <a:pos x="187" y="269"/>
                  </a:cxn>
                  <a:cxn ang="0">
                    <a:pos x="183" y="321"/>
                  </a:cxn>
                  <a:cxn ang="0">
                    <a:pos x="178" y="366"/>
                  </a:cxn>
                  <a:cxn ang="0">
                    <a:pos x="170" y="409"/>
                  </a:cxn>
                  <a:cxn ang="0">
                    <a:pos x="161" y="445"/>
                  </a:cxn>
                  <a:cxn ang="0">
                    <a:pos x="150" y="478"/>
                  </a:cxn>
                  <a:cxn ang="0">
                    <a:pos x="138" y="505"/>
                  </a:cxn>
                  <a:cxn ang="0">
                    <a:pos x="125" y="524"/>
                  </a:cxn>
                  <a:cxn ang="0">
                    <a:pos x="111" y="536"/>
                  </a:cxn>
                  <a:cxn ang="0">
                    <a:pos x="95" y="542"/>
                  </a:cxn>
                  <a:cxn ang="0">
                    <a:pos x="79" y="536"/>
                  </a:cxn>
                  <a:cxn ang="0">
                    <a:pos x="64" y="524"/>
                  </a:cxn>
                  <a:cxn ang="0">
                    <a:pos x="51" y="505"/>
                  </a:cxn>
                  <a:cxn ang="0">
                    <a:pos x="38" y="478"/>
                  </a:cxn>
                  <a:cxn ang="0">
                    <a:pos x="28" y="445"/>
                  </a:cxn>
                  <a:cxn ang="0">
                    <a:pos x="18" y="409"/>
                  </a:cxn>
                  <a:cxn ang="0">
                    <a:pos x="10" y="366"/>
                  </a:cxn>
                  <a:cxn ang="0">
                    <a:pos x="4" y="321"/>
                  </a:cxn>
                  <a:cxn ang="0">
                    <a:pos x="0" y="269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53" y="212"/>
                  </a:cxn>
                  <a:cxn ang="0">
                    <a:pos x="91" y="0"/>
                  </a:cxn>
                  <a:cxn ang="0">
                    <a:pos x="126" y="206"/>
                  </a:cxn>
                  <a:cxn ang="0">
                    <a:pos x="188" y="0"/>
                  </a:cxn>
                  <a:cxn ang="0">
                    <a:pos x="188" y="218"/>
                  </a:cxn>
                  <a:cxn ang="0">
                    <a:pos x="188" y="218"/>
                  </a:cxn>
                  <a:cxn ang="0">
                    <a:pos x="187" y="215"/>
                  </a:cxn>
                </a:cxnLst>
                <a:rect l="txL" t="txT" r="txR" b="txB"/>
                <a:pathLst>
                  <a:path w="188" h="542">
                    <a:moveTo>
                      <a:pt x="187" y="215"/>
                    </a:moveTo>
                    <a:lnTo>
                      <a:pt x="187" y="269"/>
                    </a:lnTo>
                    <a:lnTo>
                      <a:pt x="183" y="321"/>
                    </a:lnTo>
                    <a:lnTo>
                      <a:pt x="178" y="366"/>
                    </a:lnTo>
                    <a:lnTo>
                      <a:pt x="170" y="409"/>
                    </a:lnTo>
                    <a:lnTo>
                      <a:pt x="161" y="445"/>
                    </a:lnTo>
                    <a:lnTo>
                      <a:pt x="150" y="478"/>
                    </a:lnTo>
                    <a:lnTo>
                      <a:pt x="138" y="505"/>
                    </a:lnTo>
                    <a:lnTo>
                      <a:pt x="125" y="524"/>
                    </a:lnTo>
                    <a:lnTo>
                      <a:pt x="111" y="536"/>
                    </a:lnTo>
                    <a:lnTo>
                      <a:pt x="95" y="542"/>
                    </a:lnTo>
                    <a:lnTo>
                      <a:pt x="79" y="536"/>
                    </a:lnTo>
                    <a:lnTo>
                      <a:pt x="64" y="524"/>
                    </a:lnTo>
                    <a:lnTo>
                      <a:pt x="51" y="505"/>
                    </a:lnTo>
                    <a:lnTo>
                      <a:pt x="38" y="478"/>
                    </a:lnTo>
                    <a:lnTo>
                      <a:pt x="28" y="445"/>
                    </a:lnTo>
                    <a:lnTo>
                      <a:pt x="18" y="409"/>
                    </a:lnTo>
                    <a:lnTo>
                      <a:pt x="10" y="366"/>
                    </a:lnTo>
                    <a:lnTo>
                      <a:pt x="4" y="321"/>
                    </a:lnTo>
                    <a:lnTo>
                      <a:pt x="0" y="269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53" y="212"/>
                    </a:lnTo>
                    <a:lnTo>
                      <a:pt x="91" y="0"/>
                    </a:lnTo>
                    <a:lnTo>
                      <a:pt x="126" y="206"/>
                    </a:lnTo>
                    <a:lnTo>
                      <a:pt x="188" y="0"/>
                    </a:lnTo>
                    <a:lnTo>
                      <a:pt x="188" y="218"/>
                    </a:lnTo>
                    <a:lnTo>
                      <a:pt x="187" y="215"/>
                    </a:lnTo>
                    <a:close/>
                  </a:path>
                </a:pathLst>
              </a:custGeom>
              <a:solidFill>
                <a:srgbClr val="A600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0" name="Freeform 180"/>
              <p:cNvSpPr/>
              <p:nvPr/>
            </p:nvSpPr>
            <p:spPr>
              <a:xfrm>
                <a:off x="4532" y="2877"/>
                <a:ext cx="188" cy="542"/>
              </a:xfrm>
              <a:custGeom>
                <a:avLst/>
                <a:gdLst>
                  <a:gd name="txL" fmla="*/ 0 w 188"/>
                  <a:gd name="txT" fmla="*/ 0 h 542"/>
                  <a:gd name="txR" fmla="*/ 188 w 188"/>
                  <a:gd name="txB" fmla="*/ 542 h 542"/>
                </a:gdLst>
                <a:ahLst/>
                <a:cxnLst>
                  <a:cxn ang="0">
                    <a:pos x="187" y="215"/>
                  </a:cxn>
                  <a:cxn ang="0">
                    <a:pos x="187" y="269"/>
                  </a:cxn>
                  <a:cxn ang="0">
                    <a:pos x="183" y="321"/>
                  </a:cxn>
                  <a:cxn ang="0">
                    <a:pos x="178" y="366"/>
                  </a:cxn>
                  <a:cxn ang="0">
                    <a:pos x="170" y="409"/>
                  </a:cxn>
                  <a:cxn ang="0">
                    <a:pos x="161" y="445"/>
                  </a:cxn>
                  <a:cxn ang="0">
                    <a:pos x="150" y="478"/>
                  </a:cxn>
                  <a:cxn ang="0">
                    <a:pos x="138" y="505"/>
                  </a:cxn>
                  <a:cxn ang="0">
                    <a:pos x="125" y="524"/>
                  </a:cxn>
                  <a:cxn ang="0">
                    <a:pos x="111" y="536"/>
                  </a:cxn>
                  <a:cxn ang="0">
                    <a:pos x="95" y="542"/>
                  </a:cxn>
                  <a:cxn ang="0">
                    <a:pos x="79" y="536"/>
                  </a:cxn>
                  <a:cxn ang="0">
                    <a:pos x="64" y="524"/>
                  </a:cxn>
                  <a:cxn ang="0">
                    <a:pos x="51" y="505"/>
                  </a:cxn>
                  <a:cxn ang="0">
                    <a:pos x="38" y="478"/>
                  </a:cxn>
                  <a:cxn ang="0">
                    <a:pos x="28" y="445"/>
                  </a:cxn>
                  <a:cxn ang="0">
                    <a:pos x="18" y="409"/>
                  </a:cxn>
                  <a:cxn ang="0">
                    <a:pos x="10" y="366"/>
                  </a:cxn>
                  <a:cxn ang="0">
                    <a:pos x="4" y="321"/>
                  </a:cxn>
                  <a:cxn ang="0">
                    <a:pos x="0" y="269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53" y="212"/>
                  </a:cxn>
                  <a:cxn ang="0">
                    <a:pos x="91" y="0"/>
                  </a:cxn>
                  <a:cxn ang="0">
                    <a:pos x="126" y="206"/>
                  </a:cxn>
                  <a:cxn ang="0">
                    <a:pos x="188" y="0"/>
                  </a:cxn>
                  <a:cxn ang="0">
                    <a:pos x="188" y="218"/>
                  </a:cxn>
                  <a:cxn ang="0">
                    <a:pos x="188" y="218"/>
                  </a:cxn>
                </a:cxnLst>
                <a:rect l="txL" t="txT" r="txR" b="txB"/>
                <a:pathLst>
                  <a:path w="188" h="542">
                    <a:moveTo>
                      <a:pt x="187" y="215"/>
                    </a:moveTo>
                    <a:lnTo>
                      <a:pt x="187" y="269"/>
                    </a:lnTo>
                    <a:lnTo>
                      <a:pt x="183" y="321"/>
                    </a:lnTo>
                    <a:lnTo>
                      <a:pt x="178" y="366"/>
                    </a:lnTo>
                    <a:lnTo>
                      <a:pt x="170" y="409"/>
                    </a:lnTo>
                    <a:lnTo>
                      <a:pt x="161" y="445"/>
                    </a:lnTo>
                    <a:lnTo>
                      <a:pt x="150" y="478"/>
                    </a:lnTo>
                    <a:lnTo>
                      <a:pt x="138" y="505"/>
                    </a:lnTo>
                    <a:lnTo>
                      <a:pt x="125" y="524"/>
                    </a:lnTo>
                    <a:lnTo>
                      <a:pt x="111" y="536"/>
                    </a:lnTo>
                    <a:lnTo>
                      <a:pt x="95" y="542"/>
                    </a:lnTo>
                    <a:lnTo>
                      <a:pt x="79" y="536"/>
                    </a:lnTo>
                    <a:lnTo>
                      <a:pt x="64" y="524"/>
                    </a:lnTo>
                    <a:lnTo>
                      <a:pt x="51" y="505"/>
                    </a:lnTo>
                    <a:lnTo>
                      <a:pt x="38" y="478"/>
                    </a:lnTo>
                    <a:lnTo>
                      <a:pt x="28" y="445"/>
                    </a:lnTo>
                    <a:lnTo>
                      <a:pt x="18" y="409"/>
                    </a:lnTo>
                    <a:lnTo>
                      <a:pt x="10" y="366"/>
                    </a:lnTo>
                    <a:lnTo>
                      <a:pt x="4" y="321"/>
                    </a:lnTo>
                    <a:lnTo>
                      <a:pt x="0" y="269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53" y="212"/>
                    </a:lnTo>
                    <a:lnTo>
                      <a:pt x="91" y="0"/>
                    </a:lnTo>
                    <a:lnTo>
                      <a:pt x="126" y="206"/>
                    </a:lnTo>
                    <a:lnTo>
                      <a:pt x="188" y="0"/>
                    </a:lnTo>
                    <a:lnTo>
                      <a:pt x="188" y="218"/>
                    </a:lnTo>
                  </a:path>
                </a:pathLst>
              </a:custGeom>
              <a:noFill/>
              <a:ln w="12700" cap="flat" cmpd="sng">
                <a:solidFill>
                  <a:srgbClr val="A600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1" name="Freeform 181"/>
              <p:cNvSpPr/>
              <p:nvPr/>
            </p:nvSpPr>
            <p:spPr>
              <a:xfrm>
                <a:off x="475" y="3231"/>
                <a:ext cx="35" cy="759"/>
              </a:xfrm>
              <a:custGeom>
                <a:avLst/>
                <a:gdLst>
                  <a:gd name="txL" fmla="*/ 0 w 35"/>
                  <a:gd name="txT" fmla="*/ 0 h 759"/>
                  <a:gd name="txR" fmla="*/ 35 w 35"/>
                  <a:gd name="txB" fmla="*/ 759 h 759"/>
                </a:gdLst>
                <a:ahLst/>
                <a:cxnLst>
                  <a:cxn ang="0">
                    <a:pos x="33" y="759"/>
                  </a:cxn>
                  <a:cxn ang="0">
                    <a:pos x="35" y="0"/>
                  </a:cxn>
                  <a:cxn ang="0">
                    <a:pos x="0" y="0"/>
                  </a:cxn>
                  <a:cxn ang="0">
                    <a:pos x="0" y="759"/>
                  </a:cxn>
                  <a:cxn ang="0">
                    <a:pos x="35" y="759"/>
                  </a:cxn>
                  <a:cxn ang="0">
                    <a:pos x="35" y="759"/>
                  </a:cxn>
                  <a:cxn ang="0">
                    <a:pos x="33" y="759"/>
                  </a:cxn>
                </a:cxnLst>
                <a:rect l="txL" t="txT" r="txR" b="txB"/>
                <a:pathLst>
                  <a:path w="35" h="759">
                    <a:moveTo>
                      <a:pt x="33" y="759"/>
                    </a:moveTo>
                    <a:lnTo>
                      <a:pt x="35" y="0"/>
                    </a:lnTo>
                    <a:lnTo>
                      <a:pt x="0" y="0"/>
                    </a:lnTo>
                    <a:lnTo>
                      <a:pt x="0" y="759"/>
                    </a:lnTo>
                    <a:lnTo>
                      <a:pt x="35" y="759"/>
                    </a:lnTo>
                    <a:lnTo>
                      <a:pt x="33" y="759"/>
                    </a:lnTo>
                    <a:close/>
                  </a:path>
                </a:pathLst>
              </a:custGeom>
              <a:solidFill>
                <a:srgbClr val="43B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2" name="Freeform 182"/>
              <p:cNvSpPr/>
              <p:nvPr/>
            </p:nvSpPr>
            <p:spPr>
              <a:xfrm>
                <a:off x="475" y="3231"/>
                <a:ext cx="35" cy="759"/>
              </a:xfrm>
              <a:custGeom>
                <a:avLst/>
                <a:gdLst>
                  <a:gd name="txL" fmla="*/ 0 w 35"/>
                  <a:gd name="txT" fmla="*/ 0 h 759"/>
                  <a:gd name="txR" fmla="*/ 35 w 35"/>
                  <a:gd name="txB" fmla="*/ 759 h 759"/>
                </a:gdLst>
                <a:ahLst/>
                <a:cxnLst>
                  <a:cxn ang="0">
                    <a:pos x="33" y="759"/>
                  </a:cxn>
                  <a:cxn ang="0">
                    <a:pos x="35" y="0"/>
                  </a:cxn>
                  <a:cxn ang="0">
                    <a:pos x="0" y="0"/>
                  </a:cxn>
                  <a:cxn ang="0">
                    <a:pos x="0" y="759"/>
                  </a:cxn>
                  <a:cxn ang="0">
                    <a:pos x="35" y="759"/>
                  </a:cxn>
                  <a:cxn ang="0">
                    <a:pos x="35" y="759"/>
                  </a:cxn>
                </a:cxnLst>
                <a:rect l="txL" t="txT" r="txR" b="txB"/>
                <a:pathLst>
                  <a:path w="35" h="759">
                    <a:moveTo>
                      <a:pt x="33" y="759"/>
                    </a:moveTo>
                    <a:lnTo>
                      <a:pt x="35" y="0"/>
                    </a:lnTo>
                    <a:lnTo>
                      <a:pt x="0" y="0"/>
                    </a:lnTo>
                    <a:lnTo>
                      <a:pt x="0" y="759"/>
                    </a:lnTo>
                    <a:lnTo>
                      <a:pt x="35" y="759"/>
                    </a:lnTo>
                  </a:path>
                </a:pathLst>
              </a:custGeom>
              <a:noFill/>
              <a:ln w="12700" cap="flat" cmpd="sng">
                <a:solidFill>
                  <a:srgbClr val="43B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3" name="Freeform 183"/>
              <p:cNvSpPr/>
              <p:nvPr/>
            </p:nvSpPr>
            <p:spPr>
              <a:xfrm>
                <a:off x="421" y="2720"/>
                <a:ext cx="123" cy="541"/>
              </a:xfrm>
              <a:custGeom>
                <a:avLst/>
                <a:gdLst>
                  <a:gd name="txL" fmla="*/ 0 w 123"/>
                  <a:gd name="txT" fmla="*/ 0 h 541"/>
                  <a:gd name="txR" fmla="*/ 123 w 123"/>
                  <a:gd name="txB" fmla="*/ 541 h 541"/>
                </a:gdLst>
                <a:ahLst/>
                <a:cxnLst>
                  <a:cxn ang="0">
                    <a:pos x="123" y="218"/>
                  </a:cxn>
                  <a:cxn ang="0">
                    <a:pos x="122" y="272"/>
                  </a:cxn>
                  <a:cxn ang="0">
                    <a:pos x="120" y="321"/>
                  </a:cxn>
                  <a:cxn ang="0">
                    <a:pos x="116" y="366"/>
                  </a:cxn>
                  <a:cxn ang="0">
                    <a:pos x="111" y="408"/>
                  </a:cxn>
                  <a:cxn ang="0">
                    <a:pos x="106" y="448"/>
                  </a:cxn>
                  <a:cxn ang="0">
                    <a:pos x="99" y="481"/>
                  </a:cxn>
                  <a:cxn ang="0">
                    <a:pos x="91" y="505"/>
                  </a:cxn>
                  <a:cxn ang="0">
                    <a:pos x="82" y="526"/>
                  </a:cxn>
                  <a:cxn ang="0">
                    <a:pos x="73" y="538"/>
                  </a:cxn>
                  <a:cxn ang="0">
                    <a:pos x="62" y="541"/>
                  </a:cxn>
                  <a:cxn ang="0">
                    <a:pos x="53" y="538"/>
                  </a:cxn>
                  <a:cxn ang="0">
                    <a:pos x="43" y="526"/>
                  </a:cxn>
                  <a:cxn ang="0">
                    <a:pos x="33" y="505"/>
                  </a:cxn>
                  <a:cxn ang="0">
                    <a:pos x="25" y="481"/>
                  </a:cxn>
                  <a:cxn ang="0">
                    <a:pos x="19" y="448"/>
                  </a:cxn>
                  <a:cxn ang="0">
                    <a:pos x="12" y="408"/>
                  </a:cxn>
                  <a:cxn ang="0">
                    <a:pos x="7" y="366"/>
                  </a:cxn>
                  <a:cxn ang="0">
                    <a:pos x="3" y="321"/>
                  </a:cxn>
                  <a:cxn ang="0">
                    <a:pos x="2" y="272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35" y="212"/>
                  </a:cxn>
                  <a:cxn ang="0">
                    <a:pos x="60" y="0"/>
                  </a:cxn>
                  <a:cxn ang="0">
                    <a:pos x="83" y="206"/>
                  </a:cxn>
                  <a:cxn ang="0">
                    <a:pos x="123" y="0"/>
                  </a:cxn>
                  <a:cxn ang="0">
                    <a:pos x="123" y="218"/>
                  </a:cxn>
                  <a:cxn ang="0">
                    <a:pos x="123" y="218"/>
                  </a:cxn>
                </a:cxnLst>
                <a:rect l="txL" t="txT" r="txR" b="txB"/>
                <a:pathLst>
                  <a:path w="123" h="541">
                    <a:moveTo>
                      <a:pt x="123" y="218"/>
                    </a:moveTo>
                    <a:lnTo>
                      <a:pt x="122" y="272"/>
                    </a:lnTo>
                    <a:lnTo>
                      <a:pt x="120" y="321"/>
                    </a:lnTo>
                    <a:lnTo>
                      <a:pt x="116" y="366"/>
                    </a:lnTo>
                    <a:lnTo>
                      <a:pt x="111" y="408"/>
                    </a:lnTo>
                    <a:lnTo>
                      <a:pt x="106" y="448"/>
                    </a:lnTo>
                    <a:lnTo>
                      <a:pt x="99" y="481"/>
                    </a:lnTo>
                    <a:lnTo>
                      <a:pt x="91" y="505"/>
                    </a:lnTo>
                    <a:lnTo>
                      <a:pt x="82" y="526"/>
                    </a:lnTo>
                    <a:lnTo>
                      <a:pt x="73" y="538"/>
                    </a:lnTo>
                    <a:lnTo>
                      <a:pt x="62" y="541"/>
                    </a:lnTo>
                    <a:lnTo>
                      <a:pt x="53" y="538"/>
                    </a:lnTo>
                    <a:lnTo>
                      <a:pt x="43" y="526"/>
                    </a:lnTo>
                    <a:lnTo>
                      <a:pt x="33" y="505"/>
                    </a:lnTo>
                    <a:lnTo>
                      <a:pt x="25" y="481"/>
                    </a:lnTo>
                    <a:lnTo>
                      <a:pt x="19" y="448"/>
                    </a:lnTo>
                    <a:lnTo>
                      <a:pt x="12" y="408"/>
                    </a:lnTo>
                    <a:lnTo>
                      <a:pt x="7" y="366"/>
                    </a:lnTo>
                    <a:lnTo>
                      <a:pt x="3" y="321"/>
                    </a:lnTo>
                    <a:lnTo>
                      <a:pt x="2" y="272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35" y="212"/>
                    </a:lnTo>
                    <a:lnTo>
                      <a:pt x="60" y="0"/>
                    </a:lnTo>
                    <a:lnTo>
                      <a:pt x="83" y="206"/>
                    </a:lnTo>
                    <a:lnTo>
                      <a:pt x="123" y="0"/>
                    </a:lnTo>
                    <a:lnTo>
                      <a:pt x="123" y="218"/>
                    </a:lnTo>
                    <a:close/>
                  </a:path>
                </a:pathLst>
              </a:custGeom>
              <a:solidFill>
                <a:srgbClr val="BF59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4" name="Freeform 184"/>
              <p:cNvSpPr/>
              <p:nvPr/>
            </p:nvSpPr>
            <p:spPr>
              <a:xfrm>
                <a:off x="421" y="2720"/>
                <a:ext cx="123" cy="541"/>
              </a:xfrm>
              <a:custGeom>
                <a:avLst/>
                <a:gdLst>
                  <a:gd name="txL" fmla="*/ 0 w 123"/>
                  <a:gd name="txT" fmla="*/ 0 h 541"/>
                  <a:gd name="txR" fmla="*/ 123 w 123"/>
                  <a:gd name="txB" fmla="*/ 541 h 541"/>
                </a:gdLst>
                <a:ahLst/>
                <a:cxnLst>
                  <a:cxn ang="0">
                    <a:pos x="123" y="218"/>
                  </a:cxn>
                  <a:cxn ang="0">
                    <a:pos x="122" y="272"/>
                  </a:cxn>
                  <a:cxn ang="0">
                    <a:pos x="120" y="321"/>
                  </a:cxn>
                  <a:cxn ang="0">
                    <a:pos x="116" y="366"/>
                  </a:cxn>
                  <a:cxn ang="0">
                    <a:pos x="111" y="408"/>
                  </a:cxn>
                  <a:cxn ang="0">
                    <a:pos x="106" y="448"/>
                  </a:cxn>
                  <a:cxn ang="0">
                    <a:pos x="99" y="481"/>
                  </a:cxn>
                  <a:cxn ang="0">
                    <a:pos x="91" y="505"/>
                  </a:cxn>
                  <a:cxn ang="0">
                    <a:pos x="82" y="526"/>
                  </a:cxn>
                  <a:cxn ang="0">
                    <a:pos x="73" y="538"/>
                  </a:cxn>
                  <a:cxn ang="0">
                    <a:pos x="62" y="541"/>
                  </a:cxn>
                  <a:cxn ang="0">
                    <a:pos x="53" y="538"/>
                  </a:cxn>
                  <a:cxn ang="0">
                    <a:pos x="43" y="526"/>
                  </a:cxn>
                  <a:cxn ang="0">
                    <a:pos x="33" y="505"/>
                  </a:cxn>
                  <a:cxn ang="0">
                    <a:pos x="25" y="481"/>
                  </a:cxn>
                  <a:cxn ang="0">
                    <a:pos x="19" y="448"/>
                  </a:cxn>
                  <a:cxn ang="0">
                    <a:pos x="12" y="408"/>
                  </a:cxn>
                  <a:cxn ang="0">
                    <a:pos x="7" y="366"/>
                  </a:cxn>
                  <a:cxn ang="0">
                    <a:pos x="3" y="321"/>
                  </a:cxn>
                  <a:cxn ang="0">
                    <a:pos x="2" y="272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35" y="212"/>
                  </a:cxn>
                  <a:cxn ang="0">
                    <a:pos x="60" y="0"/>
                  </a:cxn>
                  <a:cxn ang="0">
                    <a:pos x="83" y="206"/>
                  </a:cxn>
                  <a:cxn ang="0">
                    <a:pos x="123" y="0"/>
                  </a:cxn>
                  <a:cxn ang="0">
                    <a:pos x="123" y="218"/>
                  </a:cxn>
                  <a:cxn ang="0">
                    <a:pos x="123" y="218"/>
                  </a:cxn>
                </a:cxnLst>
                <a:rect l="txL" t="txT" r="txR" b="txB"/>
                <a:pathLst>
                  <a:path w="123" h="541">
                    <a:moveTo>
                      <a:pt x="123" y="218"/>
                    </a:moveTo>
                    <a:lnTo>
                      <a:pt x="122" y="272"/>
                    </a:lnTo>
                    <a:lnTo>
                      <a:pt x="120" y="321"/>
                    </a:lnTo>
                    <a:lnTo>
                      <a:pt x="116" y="366"/>
                    </a:lnTo>
                    <a:lnTo>
                      <a:pt x="111" y="408"/>
                    </a:lnTo>
                    <a:lnTo>
                      <a:pt x="106" y="448"/>
                    </a:lnTo>
                    <a:lnTo>
                      <a:pt x="99" y="481"/>
                    </a:lnTo>
                    <a:lnTo>
                      <a:pt x="91" y="505"/>
                    </a:lnTo>
                    <a:lnTo>
                      <a:pt x="82" y="526"/>
                    </a:lnTo>
                    <a:lnTo>
                      <a:pt x="73" y="538"/>
                    </a:lnTo>
                    <a:lnTo>
                      <a:pt x="62" y="541"/>
                    </a:lnTo>
                    <a:lnTo>
                      <a:pt x="53" y="538"/>
                    </a:lnTo>
                    <a:lnTo>
                      <a:pt x="43" y="526"/>
                    </a:lnTo>
                    <a:lnTo>
                      <a:pt x="33" y="505"/>
                    </a:lnTo>
                    <a:lnTo>
                      <a:pt x="25" y="481"/>
                    </a:lnTo>
                    <a:lnTo>
                      <a:pt x="19" y="448"/>
                    </a:lnTo>
                    <a:lnTo>
                      <a:pt x="12" y="408"/>
                    </a:lnTo>
                    <a:lnTo>
                      <a:pt x="7" y="366"/>
                    </a:lnTo>
                    <a:lnTo>
                      <a:pt x="3" y="321"/>
                    </a:lnTo>
                    <a:lnTo>
                      <a:pt x="2" y="272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35" y="212"/>
                    </a:lnTo>
                    <a:lnTo>
                      <a:pt x="60" y="0"/>
                    </a:lnTo>
                    <a:lnTo>
                      <a:pt x="83" y="206"/>
                    </a:lnTo>
                    <a:lnTo>
                      <a:pt x="123" y="0"/>
                    </a:lnTo>
                    <a:lnTo>
                      <a:pt x="123" y="218"/>
                    </a:lnTo>
                  </a:path>
                </a:pathLst>
              </a:custGeom>
              <a:noFill/>
              <a:ln w="12700" cap="flat" cmpd="sng">
                <a:solidFill>
                  <a:srgbClr val="BF59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5" name="Freeform 185"/>
              <p:cNvSpPr/>
              <p:nvPr/>
            </p:nvSpPr>
            <p:spPr>
              <a:xfrm>
                <a:off x="390" y="2741"/>
                <a:ext cx="188" cy="542"/>
              </a:xfrm>
              <a:custGeom>
                <a:avLst/>
                <a:gdLst>
                  <a:gd name="txL" fmla="*/ 0 w 188"/>
                  <a:gd name="txT" fmla="*/ 0 h 542"/>
                  <a:gd name="txR" fmla="*/ 188 w 188"/>
                  <a:gd name="txB" fmla="*/ 542 h 542"/>
                </a:gdLst>
                <a:ahLst/>
                <a:cxnLst>
                  <a:cxn ang="0">
                    <a:pos x="188" y="215"/>
                  </a:cxn>
                  <a:cxn ang="0">
                    <a:pos x="188" y="269"/>
                  </a:cxn>
                  <a:cxn ang="0">
                    <a:pos x="184" y="318"/>
                  </a:cxn>
                  <a:cxn ang="0">
                    <a:pos x="179" y="366"/>
                  </a:cxn>
                  <a:cxn ang="0">
                    <a:pos x="171" y="408"/>
                  </a:cxn>
                  <a:cxn ang="0">
                    <a:pos x="162" y="445"/>
                  </a:cxn>
                  <a:cxn ang="0">
                    <a:pos x="151" y="478"/>
                  </a:cxn>
                  <a:cxn ang="0">
                    <a:pos x="139" y="505"/>
                  </a:cxn>
                  <a:cxn ang="0">
                    <a:pos x="126" y="523"/>
                  </a:cxn>
                  <a:cxn ang="0">
                    <a:pos x="112" y="535"/>
                  </a:cxn>
                  <a:cxn ang="0">
                    <a:pos x="96" y="542"/>
                  </a:cxn>
                  <a:cxn ang="0">
                    <a:pos x="80" y="535"/>
                  </a:cxn>
                  <a:cxn ang="0">
                    <a:pos x="66" y="523"/>
                  </a:cxn>
                  <a:cxn ang="0">
                    <a:pos x="52" y="505"/>
                  </a:cxn>
                  <a:cxn ang="0">
                    <a:pos x="39" y="478"/>
                  </a:cxn>
                  <a:cxn ang="0">
                    <a:pos x="29" y="445"/>
                  </a:cxn>
                  <a:cxn ang="0">
                    <a:pos x="18" y="408"/>
                  </a:cxn>
                  <a:cxn ang="0">
                    <a:pos x="10" y="366"/>
                  </a:cxn>
                  <a:cxn ang="0">
                    <a:pos x="5" y="318"/>
                  </a:cxn>
                  <a:cxn ang="0">
                    <a:pos x="1" y="269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52" y="212"/>
                  </a:cxn>
                  <a:cxn ang="0">
                    <a:pos x="92" y="0"/>
                  </a:cxn>
                  <a:cxn ang="0">
                    <a:pos x="128" y="203"/>
                  </a:cxn>
                  <a:cxn ang="0">
                    <a:pos x="188" y="0"/>
                  </a:cxn>
                  <a:cxn ang="0">
                    <a:pos x="188" y="218"/>
                  </a:cxn>
                  <a:cxn ang="0">
                    <a:pos x="188" y="218"/>
                  </a:cxn>
                  <a:cxn ang="0">
                    <a:pos x="188" y="215"/>
                  </a:cxn>
                </a:cxnLst>
                <a:rect l="txL" t="txT" r="txR" b="txB"/>
                <a:pathLst>
                  <a:path w="188" h="542">
                    <a:moveTo>
                      <a:pt x="188" y="215"/>
                    </a:moveTo>
                    <a:lnTo>
                      <a:pt x="188" y="269"/>
                    </a:lnTo>
                    <a:lnTo>
                      <a:pt x="184" y="318"/>
                    </a:lnTo>
                    <a:lnTo>
                      <a:pt x="179" y="366"/>
                    </a:lnTo>
                    <a:lnTo>
                      <a:pt x="171" y="408"/>
                    </a:lnTo>
                    <a:lnTo>
                      <a:pt x="162" y="445"/>
                    </a:lnTo>
                    <a:lnTo>
                      <a:pt x="151" y="478"/>
                    </a:lnTo>
                    <a:lnTo>
                      <a:pt x="139" y="505"/>
                    </a:lnTo>
                    <a:lnTo>
                      <a:pt x="126" y="523"/>
                    </a:lnTo>
                    <a:lnTo>
                      <a:pt x="112" y="535"/>
                    </a:lnTo>
                    <a:lnTo>
                      <a:pt x="96" y="542"/>
                    </a:lnTo>
                    <a:lnTo>
                      <a:pt x="80" y="535"/>
                    </a:lnTo>
                    <a:lnTo>
                      <a:pt x="66" y="523"/>
                    </a:lnTo>
                    <a:lnTo>
                      <a:pt x="52" y="505"/>
                    </a:lnTo>
                    <a:lnTo>
                      <a:pt x="39" y="478"/>
                    </a:lnTo>
                    <a:lnTo>
                      <a:pt x="29" y="445"/>
                    </a:lnTo>
                    <a:lnTo>
                      <a:pt x="18" y="408"/>
                    </a:lnTo>
                    <a:lnTo>
                      <a:pt x="10" y="366"/>
                    </a:lnTo>
                    <a:lnTo>
                      <a:pt x="5" y="318"/>
                    </a:lnTo>
                    <a:lnTo>
                      <a:pt x="1" y="269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52" y="212"/>
                    </a:lnTo>
                    <a:lnTo>
                      <a:pt x="92" y="0"/>
                    </a:lnTo>
                    <a:lnTo>
                      <a:pt x="128" y="203"/>
                    </a:lnTo>
                    <a:lnTo>
                      <a:pt x="188" y="0"/>
                    </a:lnTo>
                    <a:lnTo>
                      <a:pt x="188" y="218"/>
                    </a:lnTo>
                    <a:lnTo>
                      <a:pt x="188" y="215"/>
                    </a:lnTo>
                    <a:close/>
                  </a:path>
                </a:pathLst>
              </a:custGeom>
              <a:solidFill>
                <a:srgbClr val="A600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6" name="Freeform 186"/>
              <p:cNvSpPr/>
              <p:nvPr/>
            </p:nvSpPr>
            <p:spPr>
              <a:xfrm>
                <a:off x="390" y="2741"/>
                <a:ext cx="188" cy="542"/>
              </a:xfrm>
              <a:custGeom>
                <a:avLst/>
                <a:gdLst>
                  <a:gd name="txL" fmla="*/ 0 w 188"/>
                  <a:gd name="txT" fmla="*/ 0 h 542"/>
                  <a:gd name="txR" fmla="*/ 188 w 188"/>
                  <a:gd name="txB" fmla="*/ 542 h 542"/>
                </a:gdLst>
                <a:ahLst/>
                <a:cxnLst>
                  <a:cxn ang="0">
                    <a:pos x="188" y="215"/>
                  </a:cxn>
                  <a:cxn ang="0">
                    <a:pos x="188" y="269"/>
                  </a:cxn>
                  <a:cxn ang="0">
                    <a:pos x="184" y="318"/>
                  </a:cxn>
                  <a:cxn ang="0">
                    <a:pos x="179" y="366"/>
                  </a:cxn>
                  <a:cxn ang="0">
                    <a:pos x="171" y="408"/>
                  </a:cxn>
                  <a:cxn ang="0">
                    <a:pos x="162" y="445"/>
                  </a:cxn>
                  <a:cxn ang="0">
                    <a:pos x="151" y="478"/>
                  </a:cxn>
                  <a:cxn ang="0">
                    <a:pos x="139" y="505"/>
                  </a:cxn>
                  <a:cxn ang="0">
                    <a:pos x="126" y="523"/>
                  </a:cxn>
                  <a:cxn ang="0">
                    <a:pos x="112" y="535"/>
                  </a:cxn>
                  <a:cxn ang="0">
                    <a:pos x="96" y="542"/>
                  </a:cxn>
                  <a:cxn ang="0">
                    <a:pos x="80" y="535"/>
                  </a:cxn>
                  <a:cxn ang="0">
                    <a:pos x="66" y="523"/>
                  </a:cxn>
                  <a:cxn ang="0">
                    <a:pos x="52" y="505"/>
                  </a:cxn>
                  <a:cxn ang="0">
                    <a:pos x="39" y="478"/>
                  </a:cxn>
                  <a:cxn ang="0">
                    <a:pos x="29" y="445"/>
                  </a:cxn>
                  <a:cxn ang="0">
                    <a:pos x="18" y="408"/>
                  </a:cxn>
                  <a:cxn ang="0">
                    <a:pos x="10" y="366"/>
                  </a:cxn>
                  <a:cxn ang="0">
                    <a:pos x="5" y="318"/>
                  </a:cxn>
                  <a:cxn ang="0">
                    <a:pos x="1" y="269"/>
                  </a:cxn>
                  <a:cxn ang="0">
                    <a:pos x="0" y="218"/>
                  </a:cxn>
                  <a:cxn ang="0">
                    <a:pos x="0" y="0"/>
                  </a:cxn>
                  <a:cxn ang="0">
                    <a:pos x="52" y="212"/>
                  </a:cxn>
                  <a:cxn ang="0">
                    <a:pos x="92" y="0"/>
                  </a:cxn>
                  <a:cxn ang="0">
                    <a:pos x="128" y="203"/>
                  </a:cxn>
                  <a:cxn ang="0">
                    <a:pos x="188" y="0"/>
                  </a:cxn>
                  <a:cxn ang="0">
                    <a:pos x="188" y="218"/>
                  </a:cxn>
                  <a:cxn ang="0">
                    <a:pos x="188" y="218"/>
                  </a:cxn>
                </a:cxnLst>
                <a:rect l="txL" t="txT" r="txR" b="txB"/>
                <a:pathLst>
                  <a:path w="188" h="542">
                    <a:moveTo>
                      <a:pt x="188" y="215"/>
                    </a:moveTo>
                    <a:lnTo>
                      <a:pt x="188" y="269"/>
                    </a:lnTo>
                    <a:lnTo>
                      <a:pt x="184" y="318"/>
                    </a:lnTo>
                    <a:lnTo>
                      <a:pt x="179" y="366"/>
                    </a:lnTo>
                    <a:lnTo>
                      <a:pt x="171" y="408"/>
                    </a:lnTo>
                    <a:lnTo>
                      <a:pt x="162" y="445"/>
                    </a:lnTo>
                    <a:lnTo>
                      <a:pt x="151" y="478"/>
                    </a:lnTo>
                    <a:lnTo>
                      <a:pt x="139" y="505"/>
                    </a:lnTo>
                    <a:lnTo>
                      <a:pt x="126" y="523"/>
                    </a:lnTo>
                    <a:lnTo>
                      <a:pt x="112" y="535"/>
                    </a:lnTo>
                    <a:lnTo>
                      <a:pt x="96" y="542"/>
                    </a:lnTo>
                    <a:lnTo>
                      <a:pt x="80" y="535"/>
                    </a:lnTo>
                    <a:lnTo>
                      <a:pt x="66" y="523"/>
                    </a:lnTo>
                    <a:lnTo>
                      <a:pt x="52" y="505"/>
                    </a:lnTo>
                    <a:lnTo>
                      <a:pt x="39" y="478"/>
                    </a:lnTo>
                    <a:lnTo>
                      <a:pt x="29" y="445"/>
                    </a:lnTo>
                    <a:lnTo>
                      <a:pt x="18" y="408"/>
                    </a:lnTo>
                    <a:lnTo>
                      <a:pt x="10" y="366"/>
                    </a:lnTo>
                    <a:lnTo>
                      <a:pt x="5" y="318"/>
                    </a:lnTo>
                    <a:lnTo>
                      <a:pt x="1" y="269"/>
                    </a:lnTo>
                    <a:lnTo>
                      <a:pt x="0" y="218"/>
                    </a:lnTo>
                    <a:lnTo>
                      <a:pt x="0" y="0"/>
                    </a:lnTo>
                    <a:lnTo>
                      <a:pt x="52" y="212"/>
                    </a:lnTo>
                    <a:lnTo>
                      <a:pt x="92" y="0"/>
                    </a:lnTo>
                    <a:lnTo>
                      <a:pt x="128" y="203"/>
                    </a:lnTo>
                    <a:lnTo>
                      <a:pt x="188" y="0"/>
                    </a:lnTo>
                    <a:lnTo>
                      <a:pt x="188" y="218"/>
                    </a:lnTo>
                  </a:path>
                </a:pathLst>
              </a:custGeom>
              <a:noFill/>
              <a:ln w="12700" cap="flat" cmpd="sng">
                <a:solidFill>
                  <a:srgbClr val="A600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7" name="Freeform 187"/>
              <p:cNvSpPr/>
              <p:nvPr/>
            </p:nvSpPr>
            <p:spPr>
              <a:xfrm>
                <a:off x="2180" y="3337"/>
                <a:ext cx="381" cy="687"/>
              </a:xfrm>
              <a:custGeom>
                <a:avLst/>
                <a:gdLst>
                  <a:gd name="txL" fmla="*/ 0 w 381"/>
                  <a:gd name="txT" fmla="*/ 0 h 687"/>
                  <a:gd name="txR" fmla="*/ 381 w 381"/>
                  <a:gd name="txB" fmla="*/ 687 h 687"/>
                </a:gdLst>
                <a:ahLst/>
                <a:cxnLst>
                  <a:cxn ang="0">
                    <a:pos x="285" y="48"/>
                  </a:cxn>
                  <a:cxn ang="0">
                    <a:pos x="250" y="24"/>
                  </a:cxn>
                  <a:cxn ang="0">
                    <a:pos x="216" y="9"/>
                  </a:cxn>
                  <a:cxn ang="0">
                    <a:pos x="181" y="0"/>
                  </a:cxn>
                  <a:cxn ang="0">
                    <a:pos x="146" y="0"/>
                  </a:cxn>
                  <a:cxn ang="0">
                    <a:pos x="113" y="9"/>
                  </a:cxn>
                  <a:cxn ang="0">
                    <a:pos x="83" y="24"/>
                  </a:cxn>
                  <a:cxn ang="0">
                    <a:pos x="55" y="48"/>
                  </a:cxn>
                  <a:cxn ang="0">
                    <a:pos x="33" y="79"/>
                  </a:cxn>
                  <a:cxn ang="0">
                    <a:pos x="16" y="118"/>
                  </a:cxn>
                  <a:cxn ang="0">
                    <a:pos x="4" y="166"/>
                  </a:cxn>
                  <a:cxn ang="0">
                    <a:pos x="0" y="218"/>
                  </a:cxn>
                  <a:cxn ang="0">
                    <a:pos x="1" y="275"/>
                  </a:cxn>
                  <a:cxn ang="0">
                    <a:pos x="10" y="333"/>
                  </a:cxn>
                  <a:cxn ang="0">
                    <a:pos x="25" y="390"/>
                  </a:cxn>
                  <a:cxn ang="0">
                    <a:pos x="43" y="448"/>
                  </a:cxn>
                  <a:cxn ang="0">
                    <a:pos x="66" y="502"/>
                  </a:cxn>
                  <a:cxn ang="0">
                    <a:pos x="93" y="550"/>
                  </a:cxn>
                  <a:cxn ang="0">
                    <a:pos x="122" y="596"/>
                  </a:cxn>
                  <a:cxn ang="0">
                    <a:pos x="154" y="638"/>
                  </a:cxn>
                  <a:cxn ang="0">
                    <a:pos x="187" y="668"/>
                  </a:cxn>
                  <a:cxn ang="0">
                    <a:pos x="188" y="665"/>
                  </a:cxn>
                  <a:cxn ang="0">
                    <a:pos x="211" y="681"/>
                  </a:cxn>
                  <a:cxn ang="0">
                    <a:pos x="233" y="687"/>
                  </a:cxn>
                  <a:cxn ang="0">
                    <a:pos x="256" y="684"/>
                  </a:cxn>
                  <a:cxn ang="0">
                    <a:pos x="277" y="674"/>
                  </a:cxn>
                  <a:cxn ang="0">
                    <a:pos x="298" y="656"/>
                  </a:cxn>
                  <a:cxn ang="0">
                    <a:pos x="318" y="632"/>
                  </a:cxn>
                  <a:cxn ang="0">
                    <a:pos x="335" y="599"/>
                  </a:cxn>
                  <a:cxn ang="0">
                    <a:pos x="349" y="563"/>
                  </a:cxn>
                  <a:cxn ang="0">
                    <a:pos x="363" y="517"/>
                  </a:cxn>
                  <a:cxn ang="0">
                    <a:pos x="372" y="469"/>
                  </a:cxn>
                  <a:cxn ang="0">
                    <a:pos x="378" y="417"/>
                  </a:cxn>
                  <a:cxn ang="0">
                    <a:pos x="381" y="366"/>
                  </a:cxn>
                  <a:cxn ang="0">
                    <a:pos x="380" y="315"/>
                  </a:cxn>
                  <a:cxn ang="0">
                    <a:pos x="376" y="266"/>
                  </a:cxn>
                  <a:cxn ang="0">
                    <a:pos x="368" y="218"/>
                  </a:cxn>
                  <a:cxn ang="0">
                    <a:pos x="357" y="172"/>
                  </a:cxn>
                  <a:cxn ang="0">
                    <a:pos x="343" y="133"/>
                  </a:cxn>
                  <a:cxn ang="0">
                    <a:pos x="327" y="100"/>
                  </a:cxn>
                  <a:cxn ang="0">
                    <a:pos x="307" y="70"/>
                  </a:cxn>
                  <a:cxn ang="0">
                    <a:pos x="286" y="48"/>
                  </a:cxn>
                  <a:cxn ang="0">
                    <a:pos x="285" y="48"/>
                  </a:cxn>
                  <a:cxn ang="0">
                    <a:pos x="285" y="48"/>
                  </a:cxn>
                </a:cxnLst>
                <a:rect l="txL" t="txT" r="txR" b="txB"/>
                <a:pathLst>
                  <a:path w="381" h="687">
                    <a:moveTo>
                      <a:pt x="285" y="48"/>
                    </a:moveTo>
                    <a:lnTo>
                      <a:pt x="250" y="24"/>
                    </a:lnTo>
                    <a:lnTo>
                      <a:pt x="216" y="9"/>
                    </a:lnTo>
                    <a:lnTo>
                      <a:pt x="181" y="0"/>
                    </a:lnTo>
                    <a:lnTo>
                      <a:pt x="146" y="0"/>
                    </a:lnTo>
                    <a:lnTo>
                      <a:pt x="113" y="9"/>
                    </a:lnTo>
                    <a:lnTo>
                      <a:pt x="83" y="24"/>
                    </a:lnTo>
                    <a:lnTo>
                      <a:pt x="55" y="48"/>
                    </a:lnTo>
                    <a:lnTo>
                      <a:pt x="33" y="79"/>
                    </a:lnTo>
                    <a:lnTo>
                      <a:pt x="16" y="118"/>
                    </a:lnTo>
                    <a:lnTo>
                      <a:pt x="4" y="166"/>
                    </a:lnTo>
                    <a:lnTo>
                      <a:pt x="0" y="218"/>
                    </a:lnTo>
                    <a:lnTo>
                      <a:pt x="1" y="275"/>
                    </a:lnTo>
                    <a:lnTo>
                      <a:pt x="10" y="333"/>
                    </a:lnTo>
                    <a:lnTo>
                      <a:pt x="25" y="390"/>
                    </a:lnTo>
                    <a:lnTo>
                      <a:pt x="43" y="448"/>
                    </a:lnTo>
                    <a:lnTo>
                      <a:pt x="66" y="502"/>
                    </a:lnTo>
                    <a:lnTo>
                      <a:pt x="93" y="550"/>
                    </a:lnTo>
                    <a:lnTo>
                      <a:pt x="122" y="596"/>
                    </a:lnTo>
                    <a:lnTo>
                      <a:pt x="154" y="638"/>
                    </a:lnTo>
                    <a:lnTo>
                      <a:pt x="187" y="668"/>
                    </a:lnTo>
                    <a:lnTo>
                      <a:pt x="188" y="665"/>
                    </a:lnTo>
                    <a:lnTo>
                      <a:pt x="211" y="681"/>
                    </a:lnTo>
                    <a:lnTo>
                      <a:pt x="233" y="687"/>
                    </a:lnTo>
                    <a:lnTo>
                      <a:pt x="256" y="684"/>
                    </a:lnTo>
                    <a:lnTo>
                      <a:pt x="277" y="674"/>
                    </a:lnTo>
                    <a:lnTo>
                      <a:pt x="298" y="656"/>
                    </a:lnTo>
                    <a:lnTo>
                      <a:pt x="318" y="632"/>
                    </a:lnTo>
                    <a:lnTo>
                      <a:pt x="335" y="599"/>
                    </a:lnTo>
                    <a:lnTo>
                      <a:pt x="349" y="563"/>
                    </a:lnTo>
                    <a:lnTo>
                      <a:pt x="363" y="517"/>
                    </a:lnTo>
                    <a:lnTo>
                      <a:pt x="372" y="469"/>
                    </a:lnTo>
                    <a:lnTo>
                      <a:pt x="378" y="417"/>
                    </a:lnTo>
                    <a:lnTo>
                      <a:pt x="381" y="366"/>
                    </a:lnTo>
                    <a:lnTo>
                      <a:pt x="380" y="315"/>
                    </a:lnTo>
                    <a:lnTo>
                      <a:pt x="376" y="266"/>
                    </a:lnTo>
                    <a:lnTo>
                      <a:pt x="368" y="218"/>
                    </a:lnTo>
                    <a:lnTo>
                      <a:pt x="357" y="172"/>
                    </a:lnTo>
                    <a:lnTo>
                      <a:pt x="343" y="133"/>
                    </a:lnTo>
                    <a:lnTo>
                      <a:pt x="327" y="100"/>
                    </a:lnTo>
                    <a:lnTo>
                      <a:pt x="307" y="70"/>
                    </a:lnTo>
                    <a:lnTo>
                      <a:pt x="286" y="48"/>
                    </a:lnTo>
                    <a:lnTo>
                      <a:pt x="285" y="48"/>
                    </a:lnTo>
                    <a:close/>
                  </a:path>
                </a:pathLst>
              </a:custGeom>
              <a:solidFill>
                <a:srgbClr val="FF59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8" name="Freeform 188"/>
              <p:cNvSpPr/>
              <p:nvPr/>
            </p:nvSpPr>
            <p:spPr>
              <a:xfrm>
                <a:off x="2180" y="3337"/>
                <a:ext cx="381" cy="687"/>
              </a:xfrm>
              <a:custGeom>
                <a:avLst/>
                <a:gdLst>
                  <a:gd name="txL" fmla="*/ 0 w 381"/>
                  <a:gd name="txT" fmla="*/ 0 h 687"/>
                  <a:gd name="txR" fmla="*/ 381 w 381"/>
                  <a:gd name="txB" fmla="*/ 687 h 687"/>
                </a:gdLst>
                <a:ahLst/>
                <a:cxnLst>
                  <a:cxn ang="0">
                    <a:pos x="285" y="48"/>
                  </a:cxn>
                  <a:cxn ang="0">
                    <a:pos x="250" y="24"/>
                  </a:cxn>
                  <a:cxn ang="0">
                    <a:pos x="216" y="9"/>
                  </a:cxn>
                  <a:cxn ang="0">
                    <a:pos x="181" y="0"/>
                  </a:cxn>
                  <a:cxn ang="0">
                    <a:pos x="146" y="0"/>
                  </a:cxn>
                  <a:cxn ang="0">
                    <a:pos x="113" y="9"/>
                  </a:cxn>
                  <a:cxn ang="0">
                    <a:pos x="83" y="24"/>
                  </a:cxn>
                  <a:cxn ang="0">
                    <a:pos x="55" y="48"/>
                  </a:cxn>
                  <a:cxn ang="0">
                    <a:pos x="33" y="79"/>
                  </a:cxn>
                  <a:cxn ang="0">
                    <a:pos x="16" y="118"/>
                  </a:cxn>
                  <a:cxn ang="0">
                    <a:pos x="4" y="166"/>
                  </a:cxn>
                  <a:cxn ang="0">
                    <a:pos x="0" y="218"/>
                  </a:cxn>
                  <a:cxn ang="0">
                    <a:pos x="1" y="275"/>
                  </a:cxn>
                  <a:cxn ang="0">
                    <a:pos x="10" y="333"/>
                  </a:cxn>
                  <a:cxn ang="0">
                    <a:pos x="25" y="390"/>
                  </a:cxn>
                  <a:cxn ang="0">
                    <a:pos x="43" y="448"/>
                  </a:cxn>
                  <a:cxn ang="0">
                    <a:pos x="66" y="502"/>
                  </a:cxn>
                  <a:cxn ang="0">
                    <a:pos x="93" y="550"/>
                  </a:cxn>
                  <a:cxn ang="0">
                    <a:pos x="122" y="596"/>
                  </a:cxn>
                  <a:cxn ang="0">
                    <a:pos x="154" y="638"/>
                  </a:cxn>
                  <a:cxn ang="0">
                    <a:pos x="187" y="668"/>
                  </a:cxn>
                  <a:cxn ang="0">
                    <a:pos x="188" y="665"/>
                  </a:cxn>
                  <a:cxn ang="0">
                    <a:pos x="211" y="681"/>
                  </a:cxn>
                  <a:cxn ang="0">
                    <a:pos x="233" y="687"/>
                  </a:cxn>
                  <a:cxn ang="0">
                    <a:pos x="256" y="684"/>
                  </a:cxn>
                  <a:cxn ang="0">
                    <a:pos x="277" y="674"/>
                  </a:cxn>
                  <a:cxn ang="0">
                    <a:pos x="298" y="656"/>
                  </a:cxn>
                  <a:cxn ang="0">
                    <a:pos x="318" y="632"/>
                  </a:cxn>
                  <a:cxn ang="0">
                    <a:pos x="335" y="599"/>
                  </a:cxn>
                  <a:cxn ang="0">
                    <a:pos x="349" y="563"/>
                  </a:cxn>
                  <a:cxn ang="0">
                    <a:pos x="363" y="517"/>
                  </a:cxn>
                  <a:cxn ang="0">
                    <a:pos x="372" y="469"/>
                  </a:cxn>
                  <a:cxn ang="0">
                    <a:pos x="378" y="417"/>
                  </a:cxn>
                  <a:cxn ang="0">
                    <a:pos x="381" y="366"/>
                  </a:cxn>
                  <a:cxn ang="0">
                    <a:pos x="380" y="315"/>
                  </a:cxn>
                  <a:cxn ang="0">
                    <a:pos x="376" y="266"/>
                  </a:cxn>
                  <a:cxn ang="0">
                    <a:pos x="368" y="218"/>
                  </a:cxn>
                  <a:cxn ang="0">
                    <a:pos x="357" y="172"/>
                  </a:cxn>
                  <a:cxn ang="0">
                    <a:pos x="343" y="133"/>
                  </a:cxn>
                  <a:cxn ang="0">
                    <a:pos x="327" y="100"/>
                  </a:cxn>
                  <a:cxn ang="0">
                    <a:pos x="307" y="70"/>
                  </a:cxn>
                  <a:cxn ang="0">
                    <a:pos x="286" y="48"/>
                  </a:cxn>
                  <a:cxn ang="0">
                    <a:pos x="285" y="48"/>
                  </a:cxn>
                  <a:cxn ang="0">
                    <a:pos x="285" y="48"/>
                  </a:cxn>
                </a:cxnLst>
                <a:rect l="txL" t="txT" r="txR" b="txB"/>
                <a:pathLst>
                  <a:path w="381" h="687">
                    <a:moveTo>
                      <a:pt x="285" y="48"/>
                    </a:moveTo>
                    <a:lnTo>
                      <a:pt x="250" y="24"/>
                    </a:lnTo>
                    <a:lnTo>
                      <a:pt x="216" y="9"/>
                    </a:lnTo>
                    <a:lnTo>
                      <a:pt x="181" y="0"/>
                    </a:lnTo>
                    <a:lnTo>
                      <a:pt x="146" y="0"/>
                    </a:lnTo>
                    <a:lnTo>
                      <a:pt x="113" y="9"/>
                    </a:lnTo>
                    <a:lnTo>
                      <a:pt x="83" y="24"/>
                    </a:lnTo>
                    <a:lnTo>
                      <a:pt x="55" y="48"/>
                    </a:lnTo>
                    <a:lnTo>
                      <a:pt x="33" y="79"/>
                    </a:lnTo>
                    <a:lnTo>
                      <a:pt x="16" y="118"/>
                    </a:lnTo>
                    <a:lnTo>
                      <a:pt x="4" y="166"/>
                    </a:lnTo>
                    <a:lnTo>
                      <a:pt x="0" y="218"/>
                    </a:lnTo>
                    <a:lnTo>
                      <a:pt x="1" y="275"/>
                    </a:lnTo>
                    <a:lnTo>
                      <a:pt x="10" y="333"/>
                    </a:lnTo>
                    <a:lnTo>
                      <a:pt x="25" y="390"/>
                    </a:lnTo>
                    <a:lnTo>
                      <a:pt x="43" y="448"/>
                    </a:lnTo>
                    <a:lnTo>
                      <a:pt x="66" y="502"/>
                    </a:lnTo>
                    <a:lnTo>
                      <a:pt x="93" y="550"/>
                    </a:lnTo>
                    <a:lnTo>
                      <a:pt x="122" y="596"/>
                    </a:lnTo>
                    <a:lnTo>
                      <a:pt x="154" y="638"/>
                    </a:lnTo>
                    <a:lnTo>
                      <a:pt x="187" y="668"/>
                    </a:lnTo>
                    <a:lnTo>
                      <a:pt x="188" y="665"/>
                    </a:lnTo>
                    <a:lnTo>
                      <a:pt x="211" y="681"/>
                    </a:lnTo>
                    <a:lnTo>
                      <a:pt x="233" y="687"/>
                    </a:lnTo>
                    <a:lnTo>
                      <a:pt x="256" y="684"/>
                    </a:lnTo>
                    <a:lnTo>
                      <a:pt x="277" y="674"/>
                    </a:lnTo>
                    <a:lnTo>
                      <a:pt x="298" y="656"/>
                    </a:lnTo>
                    <a:lnTo>
                      <a:pt x="318" y="632"/>
                    </a:lnTo>
                    <a:lnTo>
                      <a:pt x="335" y="599"/>
                    </a:lnTo>
                    <a:lnTo>
                      <a:pt x="349" y="563"/>
                    </a:lnTo>
                    <a:lnTo>
                      <a:pt x="363" y="517"/>
                    </a:lnTo>
                    <a:lnTo>
                      <a:pt x="372" y="469"/>
                    </a:lnTo>
                    <a:lnTo>
                      <a:pt x="378" y="417"/>
                    </a:lnTo>
                    <a:lnTo>
                      <a:pt x="381" y="366"/>
                    </a:lnTo>
                    <a:lnTo>
                      <a:pt x="380" y="315"/>
                    </a:lnTo>
                    <a:lnTo>
                      <a:pt x="376" y="266"/>
                    </a:lnTo>
                    <a:lnTo>
                      <a:pt x="368" y="218"/>
                    </a:lnTo>
                    <a:lnTo>
                      <a:pt x="357" y="172"/>
                    </a:lnTo>
                    <a:lnTo>
                      <a:pt x="343" y="133"/>
                    </a:lnTo>
                    <a:lnTo>
                      <a:pt x="327" y="100"/>
                    </a:lnTo>
                    <a:lnTo>
                      <a:pt x="307" y="70"/>
                    </a:lnTo>
                    <a:lnTo>
                      <a:pt x="286" y="48"/>
                    </a:lnTo>
                    <a:lnTo>
                      <a:pt x="285" y="48"/>
                    </a:lnTo>
                  </a:path>
                </a:pathLst>
              </a:custGeom>
              <a:noFill/>
              <a:ln w="25400" cap="flat" cmpd="sng">
                <a:solidFill>
                  <a:srgbClr val="FF00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699" name="Freeform 189"/>
              <p:cNvSpPr/>
              <p:nvPr/>
            </p:nvSpPr>
            <p:spPr>
              <a:xfrm>
                <a:off x="2304" y="3346"/>
                <a:ext cx="196" cy="684"/>
              </a:xfrm>
              <a:custGeom>
                <a:avLst/>
                <a:gdLst>
                  <a:gd name="txL" fmla="*/ 0 w 196"/>
                  <a:gd name="txT" fmla="*/ 0 h 684"/>
                  <a:gd name="txR" fmla="*/ 196 w 196"/>
                  <a:gd name="txB" fmla="*/ 684 h 684"/>
                </a:gdLst>
                <a:ahLst/>
                <a:cxnLst>
                  <a:cxn ang="0">
                    <a:pos x="196" y="76"/>
                  </a:cxn>
                  <a:cxn ang="0">
                    <a:pos x="93" y="0"/>
                  </a:cxn>
                  <a:cxn ang="0">
                    <a:pos x="0" y="596"/>
                  </a:cxn>
                  <a:cxn ang="0">
                    <a:pos x="100" y="684"/>
                  </a:cxn>
                  <a:cxn ang="0">
                    <a:pos x="196" y="76"/>
                  </a:cxn>
                  <a:cxn ang="0">
                    <a:pos x="196" y="76"/>
                  </a:cxn>
                </a:cxnLst>
                <a:rect l="txL" t="txT" r="txR" b="txB"/>
                <a:pathLst>
                  <a:path w="196" h="684">
                    <a:moveTo>
                      <a:pt x="196" y="76"/>
                    </a:moveTo>
                    <a:lnTo>
                      <a:pt x="93" y="0"/>
                    </a:lnTo>
                    <a:lnTo>
                      <a:pt x="0" y="596"/>
                    </a:lnTo>
                    <a:lnTo>
                      <a:pt x="100" y="684"/>
                    </a:lnTo>
                    <a:lnTo>
                      <a:pt x="196" y="76"/>
                    </a:lnTo>
                    <a:close/>
                  </a:path>
                </a:pathLst>
              </a:custGeom>
              <a:solidFill>
                <a:srgbClr val="A6FF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0" name="Freeform 190"/>
              <p:cNvSpPr/>
              <p:nvPr/>
            </p:nvSpPr>
            <p:spPr>
              <a:xfrm>
                <a:off x="2180" y="3337"/>
                <a:ext cx="381" cy="687"/>
              </a:xfrm>
              <a:custGeom>
                <a:avLst/>
                <a:gdLst>
                  <a:gd name="txL" fmla="*/ 0 w 381"/>
                  <a:gd name="txT" fmla="*/ 0 h 687"/>
                  <a:gd name="txR" fmla="*/ 381 w 381"/>
                  <a:gd name="txB" fmla="*/ 687 h 687"/>
                </a:gdLst>
                <a:ahLst/>
                <a:cxnLst>
                  <a:cxn ang="0">
                    <a:pos x="285" y="48"/>
                  </a:cxn>
                  <a:cxn ang="0">
                    <a:pos x="250" y="24"/>
                  </a:cxn>
                  <a:cxn ang="0">
                    <a:pos x="216" y="9"/>
                  </a:cxn>
                  <a:cxn ang="0">
                    <a:pos x="181" y="0"/>
                  </a:cxn>
                  <a:cxn ang="0">
                    <a:pos x="146" y="0"/>
                  </a:cxn>
                  <a:cxn ang="0">
                    <a:pos x="113" y="9"/>
                  </a:cxn>
                  <a:cxn ang="0">
                    <a:pos x="83" y="24"/>
                  </a:cxn>
                  <a:cxn ang="0">
                    <a:pos x="55" y="48"/>
                  </a:cxn>
                  <a:cxn ang="0">
                    <a:pos x="33" y="79"/>
                  </a:cxn>
                  <a:cxn ang="0">
                    <a:pos x="16" y="118"/>
                  </a:cxn>
                  <a:cxn ang="0">
                    <a:pos x="4" y="166"/>
                  </a:cxn>
                  <a:cxn ang="0">
                    <a:pos x="0" y="218"/>
                  </a:cxn>
                  <a:cxn ang="0">
                    <a:pos x="1" y="275"/>
                  </a:cxn>
                  <a:cxn ang="0">
                    <a:pos x="10" y="333"/>
                  </a:cxn>
                  <a:cxn ang="0">
                    <a:pos x="25" y="390"/>
                  </a:cxn>
                  <a:cxn ang="0">
                    <a:pos x="43" y="448"/>
                  </a:cxn>
                  <a:cxn ang="0">
                    <a:pos x="66" y="502"/>
                  </a:cxn>
                  <a:cxn ang="0">
                    <a:pos x="93" y="550"/>
                  </a:cxn>
                  <a:cxn ang="0">
                    <a:pos x="122" y="596"/>
                  </a:cxn>
                  <a:cxn ang="0">
                    <a:pos x="154" y="638"/>
                  </a:cxn>
                  <a:cxn ang="0">
                    <a:pos x="187" y="668"/>
                  </a:cxn>
                  <a:cxn ang="0">
                    <a:pos x="188" y="665"/>
                  </a:cxn>
                  <a:cxn ang="0">
                    <a:pos x="211" y="681"/>
                  </a:cxn>
                  <a:cxn ang="0">
                    <a:pos x="233" y="687"/>
                  </a:cxn>
                  <a:cxn ang="0">
                    <a:pos x="256" y="684"/>
                  </a:cxn>
                  <a:cxn ang="0">
                    <a:pos x="277" y="674"/>
                  </a:cxn>
                  <a:cxn ang="0">
                    <a:pos x="298" y="656"/>
                  </a:cxn>
                  <a:cxn ang="0">
                    <a:pos x="318" y="632"/>
                  </a:cxn>
                  <a:cxn ang="0">
                    <a:pos x="335" y="599"/>
                  </a:cxn>
                  <a:cxn ang="0">
                    <a:pos x="349" y="563"/>
                  </a:cxn>
                  <a:cxn ang="0">
                    <a:pos x="363" y="517"/>
                  </a:cxn>
                  <a:cxn ang="0">
                    <a:pos x="372" y="469"/>
                  </a:cxn>
                  <a:cxn ang="0">
                    <a:pos x="378" y="417"/>
                  </a:cxn>
                  <a:cxn ang="0">
                    <a:pos x="381" y="366"/>
                  </a:cxn>
                  <a:cxn ang="0">
                    <a:pos x="380" y="315"/>
                  </a:cxn>
                  <a:cxn ang="0">
                    <a:pos x="376" y="266"/>
                  </a:cxn>
                  <a:cxn ang="0">
                    <a:pos x="368" y="218"/>
                  </a:cxn>
                  <a:cxn ang="0">
                    <a:pos x="357" y="172"/>
                  </a:cxn>
                  <a:cxn ang="0">
                    <a:pos x="343" y="133"/>
                  </a:cxn>
                  <a:cxn ang="0">
                    <a:pos x="327" y="100"/>
                  </a:cxn>
                  <a:cxn ang="0">
                    <a:pos x="307" y="70"/>
                  </a:cxn>
                  <a:cxn ang="0">
                    <a:pos x="286" y="48"/>
                  </a:cxn>
                  <a:cxn ang="0">
                    <a:pos x="285" y="48"/>
                  </a:cxn>
                  <a:cxn ang="0">
                    <a:pos x="285" y="48"/>
                  </a:cxn>
                </a:cxnLst>
                <a:rect l="txL" t="txT" r="txR" b="txB"/>
                <a:pathLst>
                  <a:path w="381" h="687">
                    <a:moveTo>
                      <a:pt x="285" y="48"/>
                    </a:moveTo>
                    <a:lnTo>
                      <a:pt x="250" y="24"/>
                    </a:lnTo>
                    <a:lnTo>
                      <a:pt x="216" y="9"/>
                    </a:lnTo>
                    <a:lnTo>
                      <a:pt x="181" y="0"/>
                    </a:lnTo>
                    <a:lnTo>
                      <a:pt x="146" y="0"/>
                    </a:lnTo>
                    <a:lnTo>
                      <a:pt x="113" y="9"/>
                    </a:lnTo>
                    <a:lnTo>
                      <a:pt x="83" y="24"/>
                    </a:lnTo>
                    <a:lnTo>
                      <a:pt x="55" y="48"/>
                    </a:lnTo>
                    <a:lnTo>
                      <a:pt x="33" y="79"/>
                    </a:lnTo>
                    <a:lnTo>
                      <a:pt x="16" y="118"/>
                    </a:lnTo>
                    <a:lnTo>
                      <a:pt x="4" y="166"/>
                    </a:lnTo>
                    <a:lnTo>
                      <a:pt x="0" y="218"/>
                    </a:lnTo>
                    <a:lnTo>
                      <a:pt x="1" y="275"/>
                    </a:lnTo>
                    <a:lnTo>
                      <a:pt x="10" y="333"/>
                    </a:lnTo>
                    <a:lnTo>
                      <a:pt x="25" y="390"/>
                    </a:lnTo>
                    <a:lnTo>
                      <a:pt x="43" y="448"/>
                    </a:lnTo>
                    <a:lnTo>
                      <a:pt x="66" y="502"/>
                    </a:lnTo>
                    <a:lnTo>
                      <a:pt x="93" y="550"/>
                    </a:lnTo>
                    <a:lnTo>
                      <a:pt x="122" y="596"/>
                    </a:lnTo>
                    <a:lnTo>
                      <a:pt x="154" y="638"/>
                    </a:lnTo>
                    <a:lnTo>
                      <a:pt x="187" y="668"/>
                    </a:lnTo>
                    <a:lnTo>
                      <a:pt x="188" y="665"/>
                    </a:lnTo>
                    <a:lnTo>
                      <a:pt x="211" y="681"/>
                    </a:lnTo>
                    <a:lnTo>
                      <a:pt x="233" y="687"/>
                    </a:lnTo>
                    <a:lnTo>
                      <a:pt x="256" y="684"/>
                    </a:lnTo>
                    <a:lnTo>
                      <a:pt x="277" y="674"/>
                    </a:lnTo>
                    <a:lnTo>
                      <a:pt x="298" y="656"/>
                    </a:lnTo>
                    <a:lnTo>
                      <a:pt x="318" y="632"/>
                    </a:lnTo>
                    <a:lnTo>
                      <a:pt x="335" y="599"/>
                    </a:lnTo>
                    <a:lnTo>
                      <a:pt x="349" y="563"/>
                    </a:lnTo>
                    <a:lnTo>
                      <a:pt x="363" y="517"/>
                    </a:lnTo>
                    <a:lnTo>
                      <a:pt x="372" y="469"/>
                    </a:lnTo>
                    <a:lnTo>
                      <a:pt x="378" y="417"/>
                    </a:lnTo>
                    <a:lnTo>
                      <a:pt x="381" y="366"/>
                    </a:lnTo>
                    <a:lnTo>
                      <a:pt x="380" y="315"/>
                    </a:lnTo>
                    <a:lnTo>
                      <a:pt x="376" y="266"/>
                    </a:lnTo>
                    <a:lnTo>
                      <a:pt x="368" y="218"/>
                    </a:lnTo>
                    <a:lnTo>
                      <a:pt x="357" y="172"/>
                    </a:lnTo>
                    <a:lnTo>
                      <a:pt x="343" y="133"/>
                    </a:lnTo>
                    <a:lnTo>
                      <a:pt x="327" y="100"/>
                    </a:lnTo>
                    <a:lnTo>
                      <a:pt x="307" y="70"/>
                    </a:lnTo>
                    <a:lnTo>
                      <a:pt x="286" y="48"/>
                    </a:lnTo>
                    <a:lnTo>
                      <a:pt x="285" y="48"/>
                    </a:lnTo>
                  </a:path>
                </a:pathLst>
              </a:custGeom>
              <a:noFill/>
              <a:ln w="25400" cap="flat" cmpd="sng">
                <a:solidFill>
                  <a:srgbClr val="FF00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1" name="Freeform 191"/>
              <p:cNvSpPr/>
              <p:nvPr/>
            </p:nvSpPr>
            <p:spPr>
              <a:xfrm>
                <a:off x="2768" y="2560"/>
                <a:ext cx="764" cy="1373"/>
              </a:xfrm>
              <a:custGeom>
                <a:avLst/>
                <a:gdLst>
                  <a:gd name="txL" fmla="*/ 0 w 764"/>
                  <a:gd name="txT" fmla="*/ 0 h 1373"/>
                  <a:gd name="txR" fmla="*/ 764 w 764"/>
                  <a:gd name="txB" fmla="*/ 1373 h 1373"/>
                </a:gdLst>
                <a:ahLst/>
                <a:cxnLst>
                  <a:cxn ang="0">
                    <a:pos x="191" y="96"/>
                  </a:cxn>
                  <a:cxn ang="0">
                    <a:pos x="260" y="48"/>
                  </a:cxn>
                  <a:cxn ang="0">
                    <a:pos x="331" y="18"/>
                  </a:cxn>
                  <a:cxn ang="0">
                    <a:pos x="402" y="0"/>
                  </a:cxn>
                  <a:cxn ang="0">
                    <a:pos x="471" y="0"/>
                  </a:cxn>
                  <a:cxn ang="0">
                    <a:pos x="537" y="15"/>
                  </a:cxn>
                  <a:cxn ang="0">
                    <a:pos x="598" y="45"/>
                  </a:cxn>
                  <a:cxn ang="0">
                    <a:pos x="652" y="93"/>
                  </a:cxn>
                  <a:cxn ang="0">
                    <a:pos x="697" y="157"/>
                  </a:cxn>
                  <a:cxn ang="0">
                    <a:pos x="732" y="236"/>
                  </a:cxn>
                  <a:cxn ang="0">
                    <a:pos x="755" y="329"/>
                  </a:cxn>
                  <a:cxn ang="0">
                    <a:pos x="764" y="435"/>
                  </a:cxn>
                  <a:cxn ang="0">
                    <a:pos x="759" y="547"/>
                  </a:cxn>
                  <a:cxn ang="0">
                    <a:pos x="741" y="662"/>
                  </a:cxn>
                  <a:cxn ang="0">
                    <a:pos x="714" y="777"/>
                  </a:cxn>
                  <a:cxn ang="0">
                    <a:pos x="676" y="892"/>
                  </a:cxn>
                  <a:cxn ang="0">
                    <a:pos x="629" y="1001"/>
                  </a:cxn>
                  <a:cxn ang="0">
                    <a:pos x="577" y="1101"/>
                  </a:cxn>
                  <a:cxn ang="0">
                    <a:pos x="517" y="1194"/>
                  </a:cxn>
                  <a:cxn ang="0">
                    <a:pos x="455" y="1273"/>
                  </a:cxn>
                  <a:cxn ang="0">
                    <a:pos x="389" y="1337"/>
                  </a:cxn>
                  <a:cxn ang="0">
                    <a:pos x="387" y="1330"/>
                  </a:cxn>
                  <a:cxn ang="0">
                    <a:pos x="342" y="1361"/>
                  </a:cxn>
                  <a:cxn ang="0">
                    <a:pos x="296" y="1373"/>
                  </a:cxn>
                  <a:cxn ang="0">
                    <a:pos x="251" y="1367"/>
                  </a:cxn>
                  <a:cxn ang="0">
                    <a:pos x="207" y="1346"/>
                  </a:cxn>
                  <a:cxn ang="0">
                    <a:pos x="166" y="1309"/>
                  </a:cxn>
                  <a:cxn ang="0">
                    <a:pos x="128" y="1261"/>
                  </a:cxn>
                  <a:cxn ang="0">
                    <a:pos x="92" y="1197"/>
                  </a:cxn>
                  <a:cxn ang="0">
                    <a:pos x="62" y="1122"/>
                  </a:cxn>
                  <a:cxn ang="0">
                    <a:pos x="37" y="1034"/>
                  </a:cxn>
                  <a:cxn ang="0">
                    <a:pos x="17" y="937"/>
                  </a:cxn>
                  <a:cxn ang="0">
                    <a:pos x="5" y="834"/>
                  </a:cxn>
                  <a:cxn ang="0">
                    <a:pos x="0" y="732"/>
                  </a:cxn>
                  <a:cxn ang="0">
                    <a:pos x="3" y="629"/>
                  </a:cxn>
                  <a:cxn ang="0">
                    <a:pos x="12" y="529"/>
                  </a:cxn>
                  <a:cxn ang="0">
                    <a:pos x="28" y="432"/>
                  </a:cxn>
                  <a:cxn ang="0">
                    <a:pos x="49" y="344"/>
                  </a:cxn>
                  <a:cxn ang="0">
                    <a:pos x="77" y="266"/>
                  </a:cxn>
                  <a:cxn ang="0">
                    <a:pos x="110" y="196"/>
                  </a:cxn>
                  <a:cxn ang="0">
                    <a:pos x="147" y="136"/>
                  </a:cxn>
                  <a:cxn ang="0">
                    <a:pos x="190" y="93"/>
                  </a:cxn>
                  <a:cxn ang="0">
                    <a:pos x="191" y="96"/>
                  </a:cxn>
                  <a:cxn ang="0">
                    <a:pos x="191" y="96"/>
                  </a:cxn>
                </a:cxnLst>
                <a:rect l="txL" t="txT" r="txR" b="txB"/>
                <a:pathLst>
                  <a:path w="764" h="1373">
                    <a:moveTo>
                      <a:pt x="191" y="96"/>
                    </a:moveTo>
                    <a:lnTo>
                      <a:pt x="260" y="48"/>
                    </a:lnTo>
                    <a:lnTo>
                      <a:pt x="331" y="18"/>
                    </a:lnTo>
                    <a:lnTo>
                      <a:pt x="402" y="0"/>
                    </a:lnTo>
                    <a:lnTo>
                      <a:pt x="471" y="0"/>
                    </a:lnTo>
                    <a:lnTo>
                      <a:pt x="537" y="15"/>
                    </a:lnTo>
                    <a:lnTo>
                      <a:pt x="598" y="45"/>
                    </a:lnTo>
                    <a:lnTo>
                      <a:pt x="652" y="93"/>
                    </a:lnTo>
                    <a:lnTo>
                      <a:pt x="697" y="157"/>
                    </a:lnTo>
                    <a:lnTo>
                      <a:pt x="732" y="236"/>
                    </a:lnTo>
                    <a:lnTo>
                      <a:pt x="755" y="329"/>
                    </a:lnTo>
                    <a:lnTo>
                      <a:pt x="764" y="435"/>
                    </a:lnTo>
                    <a:lnTo>
                      <a:pt x="759" y="547"/>
                    </a:lnTo>
                    <a:lnTo>
                      <a:pt x="741" y="662"/>
                    </a:lnTo>
                    <a:lnTo>
                      <a:pt x="714" y="777"/>
                    </a:lnTo>
                    <a:lnTo>
                      <a:pt x="676" y="892"/>
                    </a:lnTo>
                    <a:lnTo>
                      <a:pt x="629" y="1001"/>
                    </a:lnTo>
                    <a:lnTo>
                      <a:pt x="577" y="1101"/>
                    </a:lnTo>
                    <a:lnTo>
                      <a:pt x="517" y="1194"/>
                    </a:lnTo>
                    <a:lnTo>
                      <a:pt x="455" y="1273"/>
                    </a:lnTo>
                    <a:lnTo>
                      <a:pt x="389" y="1337"/>
                    </a:lnTo>
                    <a:lnTo>
                      <a:pt x="387" y="1330"/>
                    </a:lnTo>
                    <a:lnTo>
                      <a:pt x="342" y="1361"/>
                    </a:lnTo>
                    <a:lnTo>
                      <a:pt x="296" y="1373"/>
                    </a:lnTo>
                    <a:lnTo>
                      <a:pt x="251" y="1367"/>
                    </a:lnTo>
                    <a:lnTo>
                      <a:pt x="207" y="1346"/>
                    </a:lnTo>
                    <a:lnTo>
                      <a:pt x="166" y="1309"/>
                    </a:lnTo>
                    <a:lnTo>
                      <a:pt x="128" y="1261"/>
                    </a:lnTo>
                    <a:lnTo>
                      <a:pt x="92" y="1197"/>
                    </a:lnTo>
                    <a:lnTo>
                      <a:pt x="62" y="1122"/>
                    </a:lnTo>
                    <a:lnTo>
                      <a:pt x="37" y="1034"/>
                    </a:lnTo>
                    <a:lnTo>
                      <a:pt x="17" y="937"/>
                    </a:lnTo>
                    <a:lnTo>
                      <a:pt x="5" y="834"/>
                    </a:lnTo>
                    <a:lnTo>
                      <a:pt x="0" y="732"/>
                    </a:lnTo>
                    <a:lnTo>
                      <a:pt x="3" y="629"/>
                    </a:lnTo>
                    <a:lnTo>
                      <a:pt x="12" y="529"/>
                    </a:lnTo>
                    <a:lnTo>
                      <a:pt x="28" y="432"/>
                    </a:lnTo>
                    <a:lnTo>
                      <a:pt x="49" y="344"/>
                    </a:lnTo>
                    <a:lnTo>
                      <a:pt x="77" y="266"/>
                    </a:lnTo>
                    <a:lnTo>
                      <a:pt x="110" y="196"/>
                    </a:lnTo>
                    <a:lnTo>
                      <a:pt x="147" y="136"/>
                    </a:lnTo>
                    <a:lnTo>
                      <a:pt x="190" y="93"/>
                    </a:lnTo>
                    <a:lnTo>
                      <a:pt x="191" y="96"/>
                    </a:lnTo>
                    <a:close/>
                  </a:path>
                </a:pathLst>
              </a:custGeom>
              <a:solidFill>
                <a:srgbClr val="59FFFF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2" name="Freeform 192"/>
              <p:cNvSpPr/>
              <p:nvPr/>
            </p:nvSpPr>
            <p:spPr>
              <a:xfrm>
                <a:off x="2768" y="2560"/>
                <a:ext cx="764" cy="1373"/>
              </a:xfrm>
              <a:custGeom>
                <a:avLst/>
                <a:gdLst>
                  <a:gd name="txL" fmla="*/ 0 w 764"/>
                  <a:gd name="txT" fmla="*/ 0 h 1373"/>
                  <a:gd name="txR" fmla="*/ 764 w 764"/>
                  <a:gd name="txB" fmla="*/ 1373 h 1373"/>
                </a:gdLst>
                <a:ahLst/>
                <a:cxnLst>
                  <a:cxn ang="0">
                    <a:pos x="191" y="96"/>
                  </a:cxn>
                  <a:cxn ang="0">
                    <a:pos x="260" y="48"/>
                  </a:cxn>
                  <a:cxn ang="0">
                    <a:pos x="331" y="18"/>
                  </a:cxn>
                  <a:cxn ang="0">
                    <a:pos x="402" y="0"/>
                  </a:cxn>
                  <a:cxn ang="0">
                    <a:pos x="471" y="0"/>
                  </a:cxn>
                  <a:cxn ang="0">
                    <a:pos x="537" y="15"/>
                  </a:cxn>
                  <a:cxn ang="0">
                    <a:pos x="598" y="45"/>
                  </a:cxn>
                  <a:cxn ang="0">
                    <a:pos x="652" y="93"/>
                  </a:cxn>
                  <a:cxn ang="0">
                    <a:pos x="697" y="157"/>
                  </a:cxn>
                  <a:cxn ang="0">
                    <a:pos x="732" y="236"/>
                  </a:cxn>
                  <a:cxn ang="0">
                    <a:pos x="755" y="329"/>
                  </a:cxn>
                  <a:cxn ang="0">
                    <a:pos x="764" y="435"/>
                  </a:cxn>
                  <a:cxn ang="0">
                    <a:pos x="759" y="547"/>
                  </a:cxn>
                  <a:cxn ang="0">
                    <a:pos x="741" y="662"/>
                  </a:cxn>
                  <a:cxn ang="0">
                    <a:pos x="714" y="777"/>
                  </a:cxn>
                  <a:cxn ang="0">
                    <a:pos x="676" y="892"/>
                  </a:cxn>
                  <a:cxn ang="0">
                    <a:pos x="629" y="1001"/>
                  </a:cxn>
                  <a:cxn ang="0">
                    <a:pos x="577" y="1101"/>
                  </a:cxn>
                  <a:cxn ang="0">
                    <a:pos x="517" y="1194"/>
                  </a:cxn>
                  <a:cxn ang="0">
                    <a:pos x="455" y="1273"/>
                  </a:cxn>
                  <a:cxn ang="0">
                    <a:pos x="389" y="1337"/>
                  </a:cxn>
                  <a:cxn ang="0">
                    <a:pos x="387" y="1330"/>
                  </a:cxn>
                  <a:cxn ang="0">
                    <a:pos x="342" y="1361"/>
                  </a:cxn>
                  <a:cxn ang="0">
                    <a:pos x="296" y="1373"/>
                  </a:cxn>
                  <a:cxn ang="0">
                    <a:pos x="251" y="1367"/>
                  </a:cxn>
                  <a:cxn ang="0">
                    <a:pos x="207" y="1346"/>
                  </a:cxn>
                  <a:cxn ang="0">
                    <a:pos x="166" y="1309"/>
                  </a:cxn>
                  <a:cxn ang="0">
                    <a:pos x="128" y="1261"/>
                  </a:cxn>
                  <a:cxn ang="0">
                    <a:pos x="92" y="1197"/>
                  </a:cxn>
                  <a:cxn ang="0">
                    <a:pos x="62" y="1122"/>
                  </a:cxn>
                  <a:cxn ang="0">
                    <a:pos x="37" y="1034"/>
                  </a:cxn>
                  <a:cxn ang="0">
                    <a:pos x="17" y="937"/>
                  </a:cxn>
                  <a:cxn ang="0">
                    <a:pos x="5" y="834"/>
                  </a:cxn>
                  <a:cxn ang="0">
                    <a:pos x="0" y="732"/>
                  </a:cxn>
                  <a:cxn ang="0">
                    <a:pos x="3" y="629"/>
                  </a:cxn>
                  <a:cxn ang="0">
                    <a:pos x="12" y="529"/>
                  </a:cxn>
                  <a:cxn ang="0">
                    <a:pos x="28" y="432"/>
                  </a:cxn>
                  <a:cxn ang="0">
                    <a:pos x="49" y="344"/>
                  </a:cxn>
                  <a:cxn ang="0">
                    <a:pos x="77" y="266"/>
                  </a:cxn>
                  <a:cxn ang="0">
                    <a:pos x="110" y="196"/>
                  </a:cxn>
                  <a:cxn ang="0">
                    <a:pos x="147" y="136"/>
                  </a:cxn>
                  <a:cxn ang="0">
                    <a:pos x="190" y="93"/>
                  </a:cxn>
                  <a:cxn ang="0">
                    <a:pos x="191" y="96"/>
                  </a:cxn>
                  <a:cxn ang="0">
                    <a:pos x="191" y="96"/>
                  </a:cxn>
                </a:cxnLst>
                <a:rect l="txL" t="txT" r="txR" b="txB"/>
                <a:pathLst>
                  <a:path w="764" h="1373">
                    <a:moveTo>
                      <a:pt x="191" y="96"/>
                    </a:moveTo>
                    <a:lnTo>
                      <a:pt x="260" y="48"/>
                    </a:lnTo>
                    <a:lnTo>
                      <a:pt x="331" y="18"/>
                    </a:lnTo>
                    <a:lnTo>
                      <a:pt x="402" y="0"/>
                    </a:lnTo>
                    <a:lnTo>
                      <a:pt x="471" y="0"/>
                    </a:lnTo>
                    <a:lnTo>
                      <a:pt x="537" y="15"/>
                    </a:lnTo>
                    <a:lnTo>
                      <a:pt x="598" y="45"/>
                    </a:lnTo>
                    <a:lnTo>
                      <a:pt x="652" y="93"/>
                    </a:lnTo>
                    <a:lnTo>
                      <a:pt x="697" y="157"/>
                    </a:lnTo>
                    <a:lnTo>
                      <a:pt x="732" y="236"/>
                    </a:lnTo>
                    <a:lnTo>
                      <a:pt x="755" y="329"/>
                    </a:lnTo>
                    <a:lnTo>
                      <a:pt x="764" y="435"/>
                    </a:lnTo>
                    <a:lnTo>
                      <a:pt x="759" y="547"/>
                    </a:lnTo>
                    <a:lnTo>
                      <a:pt x="741" y="662"/>
                    </a:lnTo>
                    <a:lnTo>
                      <a:pt x="714" y="777"/>
                    </a:lnTo>
                    <a:lnTo>
                      <a:pt x="676" y="892"/>
                    </a:lnTo>
                    <a:lnTo>
                      <a:pt x="629" y="1001"/>
                    </a:lnTo>
                    <a:lnTo>
                      <a:pt x="577" y="1101"/>
                    </a:lnTo>
                    <a:lnTo>
                      <a:pt x="517" y="1194"/>
                    </a:lnTo>
                    <a:lnTo>
                      <a:pt x="455" y="1273"/>
                    </a:lnTo>
                    <a:lnTo>
                      <a:pt x="389" y="1337"/>
                    </a:lnTo>
                    <a:lnTo>
                      <a:pt x="387" y="1330"/>
                    </a:lnTo>
                    <a:lnTo>
                      <a:pt x="342" y="1361"/>
                    </a:lnTo>
                    <a:lnTo>
                      <a:pt x="296" y="1373"/>
                    </a:lnTo>
                    <a:lnTo>
                      <a:pt x="251" y="1367"/>
                    </a:lnTo>
                    <a:lnTo>
                      <a:pt x="207" y="1346"/>
                    </a:lnTo>
                    <a:lnTo>
                      <a:pt x="166" y="1309"/>
                    </a:lnTo>
                    <a:lnTo>
                      <a:pt x="128" y="1261"/>
                    </a:lnTo>
                    <a:lnTo>
                      <a:pt x="92" y="1197"/>
                    </a:lnTo>
                    <a:lnTo>
                      <a:pt x="62" y="1122"/>
                    </a:lnTo>
                    <a:lnTo>
                      <a:pt x="37" y="1034"/>
                    </a:lnTo>
                    <a:lnTo>
                      <a:pt x="17" y="937"/>
                    </a:lnTo>
                    <a:lnTo>
                      <a:pt x="5" y="834"/>
                    </a:lnTo>
                    <a:lnTo>
                      <a:pt x="0" y="732"/>
                    </a:lnTo>
                    <a:lnTo>
                      <a:pt x="3" y="629"/>
                    </a:lnTo>
                    <a:lnTo>
                      <a:pt x="12" y="529"/>
                    </a:lnTo>
                    <a:lnTo>
                      <a:pt x="28" y="432"/>
                    </a:lnTo>
                    <a:lnTo>
                      <a:pt x="49" y="344"/>
                    </a:lnTo>
                    <a:lnTo>
                      <a:pt x="77" y="266"/>
                    </a:lnTo>
                    <a:lnTo>
                      <a:pt x="110" y="196"/>
                    </a:lnTo>
                    <a:lnTo>
                      <a:pt x="147" y="136"/>
                    </a:lnTo>
                    <a:lnTo>
                      <a:pt x="190" y="93"/>
                    </a:lnTo>
                    <a:lnTo>
                      <a:pt x="191" y="96"/>
                    </a:lnTo>
                  </a:path>
                </a:pathLst>
              </a:custGeom>
              <a:noFill/>
              <a:ln w="39688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3" name="Freeform 193"/>
              <p:cNvSpPr/>
              <p:nvPr/>
            </p:nvSpPr>
            <p:spPr>
              <a:xfrm>
                <a:off x="2889" y="2578"/>
                <a:ext cx="395" cy="1367"/>
              </a:xfrm>
              <a:custGeom>
                <a:avLst/>
                <a:gdLst>
                  <a:gd name="txL" fmla="*/ 0 w 395"/>
                  <a:gd name="txT" fmla="*/ 0 h 1367"/>
                  <a:gd name="txR" fmla="*/ 395 w 395"/>
                  <a:gd name="txB" fmla="*/ 1367 h 1367"/>
                </a:gdLst>
                <a:ahLst/>
                <a:cxnLst>
                  <a:cxn ang="0">
                    <a:pos x="0" y="151"/>
                  </a:cxn>
                  <a:cxn ang="0">
                    <a:pos x="205" y="0"/>
                  </a:cxn>
                  <a:cxn ang="0">
                    <a:pos x="395" y="1188"/>
                  </a:cxn>
                  <a:cxn ang="0">
                    <a:pos x="193" y="1367"/>
                  </a:cxn>
                  <a:cxn ang="0">
                    <a:pos x="0" y="151"/>
                  </a:cxn>
                  <a:cxn ang="0">
                    <a:pos x="0" y="151"/>
                  </a:cxn>
                </a:cxnLst>
                <a:rect l="txL" t="txT" r="txR" b="txB"/>
                <a:pathLst>
                  <a:path w="395" h="1367">
                    <a:moveTo>
                      <a:pt x="0" y="151"/>
                    </a:moveTo>
                    <a:lnTo>
                      <a:pt x="205" y="0"/>
                    </a:lnTo>
                    <a:lnTo>
                      <a:pt x="395" y="1188"/>
                    </a:lnTo>
                    <a:lnTo>
                      <a:pt x="193" y="1367"/>
                    </a:lnTo>
                    <a:lnTo>
                      <a:pt x="0" y="151"/>
                    </a:lnTo>
                    <a:close/>
                  </a:path>
                </a:pathLst>
              </a:custGeom>
              <a:solidFill>
                <a:srgbClr val="FF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4" name="Freeform 194"/>
              <p:cNvSpPr/>
              <p:nvPr/>
            </p:nvSpPr>
            <p:spPr>
              <a:xfrm>
                <a:off x="2768" y="2560"/>
                <a:ext cx="764" cy="1373"/>
              </a:xfrm>
              <a:custGeom>
                <a:avLst/>
                <a:gdLst>
                  <a:gd name="txL" fmla="*/ 0 w 764"/>
                  <a:gd name="txT" fmla="*/ 0 h 1373"/>
                  <a:gd name="txR" fmla="*/ 764 w 764"/>
                  <a:gd name="txB" fmla="*/ 1373 h 1373"/>
                </a:gdLst>
                <a:ahLst/>
                <a:cxnLst>
                  <a:cxn ang="0">
                    <a:pos x="191" y="96"/>
                  </a:cxn>
                  <a:cxn ang="0">
                    <a:pos x="260" y="48"/>
                  </a:cxn>
                  <a:cxn ang="0">
                    <a:pos x="331" y="18"/>
                  </a:cxn>
                  <a:cxn ang="0">
                    <a:pos x="402" y="0"/>
                  </a:cxn>
                  <a:cxn ang="0">
                    <a:pos x="471" y="0"/>
                  </a:cxn>
                  <a:cxn ang="0">
                    <a:pos x="537" y="15"/>
                  </a:cxn>
                  <a:cxn ang="0">
                    <a:pos x="598" y="45"/>
                  </a:cxn>
                  <a:cxn ang="0">
                    <a:pos x="652" y="93"/>
                  </a:cxn>
                  <a:cxn ang="0">
                    <a:pos x="697" y="157"/>
                  </a:cxn>
                  <a:cxn ang="0">
                    <a:pos x="732" y="236"/>
                  </a:cxn>
                  <a:cxn ang="0">
                    <a:pos x="755" y="329"/>
                  </a:cxn>
                  <a:cxn ang="0">
                    <a:pos x="764" y="435"/>
                  </a:cxn>
                  <a:cxn ang="0">
                    <a:pos x="759" y="547"/>
                  </a:cxn>
                  <a:cxn ang="0">
                    <a:pos x="741" y="662"/>
                  </a:cxn>
                  <a:cxn ang="0">
                    <a:pos x="714" y="777"/>
                  </a:cxn>
                  <a:cxn ang="0">
                    <a:pos x="676" y="892"/>
                  </a:cxn>
                  <a:cxn ang="0">
                    <a:pos x="629" y="1001"/>
                  </a:cxn>
                  <a:cxn ang="0">
                    <a:pos x="577" y="1101"/>
                  </a:cxn>
                  <a:cxn ang="0">
                    <a:pos x="517" y="1194"/>
                  </a:cxn>
                  <a:cxn ang="0">
                    <a:pos x="455" y="1273"/>
                  </a:cxn>
                  <a:cxn ang="0">
                    <a:pos x="389" y="1337"/>
                  </a:cxn>
                  <a:cxn ang="0">
                    <a:pos x="387" y="1330"/>
                  </a:cxn>
                  <a:cxn ang="0">
                    <a:pos x="342" y="1361"/>
                  </a:cxn>
                  <a:cxn ang="0">
                    <a:pos x="296" y="1373"/>
                  </a:cxn>
                  <a:cxn ang="0">
                    <a:pos x="251" y="1367"/>
                  </a:cxn>
                  <a:cxn ang="0">
                    <a:pos x="207" y="1346"/>
                  </a:cxn>
                  <a:cxn ang="0">
                    <a:pos x="166" y="1309"/>
                  </a:cxn>
                  <a:cxn ang="0">
                    <a:pos x="128" y="1261"/>
                  </a:cxn>
                  <a:cxn ang="0">
                    <a:pos x="92" y="1197"/>
                  </a:cxn>
                  <a:cxn ang="0">
                    <a:pos x="62" y="1122"/>
                  </a:cxn>
                  <a:cxn ang="0">
                    <a:pos x="37" y="1034"/>
                  </a:cxn>
                  <a:cxn ang="0">
                    <a:pos x="17" y="937"/>
                  </a:cxn>
                  <a:cxn ang="0">
                    <a:pos x="5" y="834"/>
                  </a:cxn>
                  <a:cxn ang="0">
                    <a:pos x="0" y="732"/>
                  </a:cxn>
                  <a:cxn ang="0">
                    <a:pos x="3" y="629"/>
                  </a:cxn>
                  <a:cxn ang="0">
                    <a:pos x="12" y="529"/>
                  </a:cxn>
                  <a:cxn ang="0">
                    <a:pos x="28" y="432"/>
                  </a:cxn>
                  <a:cxn ang="0">
                    <a:pos x="49" y="344"/>
                  </a:cxn>
                  <a:cxn ang="0">
                    <a:pos x="77" y="266"/>
                  </a:cxn>
                  <a:cxn ang="0">
                    <a:pos x="110" y="196"/>
                  </a:cxn>
                  <a:cxn ang="0">
                    <a:pos x="147" y="136"/>
                  </a:cxn>
                  <a:cxn ang="0">
                    <a:pos x="190" y="93"/>
                  </a:cxn>
                  <a:cxn ang="0">
                    <a:pos x="191" y="96"/>
                  </a:cxn>
                  <a:cxn ang="0">
                    <a:pos x="191" y="96"/>
                  </a:cxn>
                </a:cxnLst>
                <a:rect l="txL" t="txT" r="txR" b="txB"/>
                <a:pathLst>
                  <a:path w="764" h="1373">
                    <a:moveTo>
                      <a:pt x="191" y="96"/>
                    </a:moveTo>
                    <a:lnTo>
                      <a:pt x="260" y="48"/>
                    </a:lnTo>
                    <a:lnTo>
                      <a:pt x="331" y="18"/>
                    </a:lnTo>
                    <a:lnTo>
                      <a:pt x="402" y="0"/>
                    </a:lnTo>
                    <a:lnTo>
                      <a:pt x="471" y="0"/>
                    </a:lnTo>
                    <a:lnTo>
                      <a:pt x="537" y="15"/>
                    </a:lnTo>
                    <a:lnTo>
                      <a:pt x="598" y="45"/>
                    </a:lnTo>
                    <a:lnTo>
                      <a:pt x="652" y="93"/>
                    </a:lnTo>
                    <a:lnTo>
                      <a:pt x="697" y="157"/>
                    </a:lnTo>
                    <a:lnTo>
                      <a:pt x="732" y="236"/>
                    </a:lnTo>
                    <a:lnTo>
                      <a:pt x="755" y="329"/>
                    </a:lnTo>
                    <a:lnTo>
                      <a:pt x="764" y="435"/>
                    </a:lnTo>
                    <a:lnTo>
                      <a:pt x="759" y="547"/>
                    </a:lnTo>
                    <a:lnTo>
                      <a:pt x="741" y="662"/>
                    </a:lnTo>
                    <a:lnTo>
                      <a:pt x="714" y="777"/>
                    </a:lnTo>
                    <a:lnTo>
                      <a:pt x="676" y="892"/>
                    </a:lnTo>
                    <a:lnTo>
                      <a:pt x="629" y="1001"/>
                    </a:lnTo>
                    <a:lnTo>
                      <a:pt x="577" y="1101"/>
                    </a:lnTo>
                    <a:lnTo>
                      <a:pt x="517" y="1194"/>
                    </a:lnTo>
                    <a:lnTo>
                      <a:pt x="455" y="1273"/>
                    </a:lnTo>
                    <a:lnTo>
                      <a:pt x="389" y="1337"/>
                    </a:lnTo>
                    <a:lnTo>
                      <a:pt x="387" y="1330"/>
                    </a:lnTo>
                    <a:lnTo>
                      <a:pt x="342" y="1361"/>
                    </a:lnTo>
                    <a:lnTo>
                      <a:pt x="296" y="1373"/>
                    </a:lnTo>
                    <a:lnTo>
                      <a:pt x="251" y="1367"/>
                    </a:lnTo>
                    <a:lnTo>
                      <a:pt x="207" y="1346"/>
                    </a:lnTo>
                    <a:lnTo>
                      <a:pt x="166" y="1309"/>
                    </a:lnTo>
                    <a:lnTo>
                      <a:pt x="128" y="1261"/>
                    </a:lnTo>
                    <a:lnTo>
                      <a:pt x="92" y="1197"/>
                    </a:lnTo>
                    <a:lnTo>
                      <a:pt x="62" y="1122"/>
                    </a:lnTo>
                    <a:lnTo>
                      <a:pt x="37" y="1034"/>
                    </a:lnTo>
                    <a:lnTo>
                      <a:pt x="17" y="937"/>
                    </a:lnTo>
                    <a:lnTo>
                      <a:pt x="5" y="834"/>
                    </a:lnTo>
                    <a:lnTo>
                      <a:pt x="0" y="732"/>
                    </a:lnTo>
                    <a:lnTo>
                      <a:pt x="3" y="629"/>
                    </a:lnTo>
                    <a:lnTo>
                      <a:pt x="12" y="529"/>
                    </a:lnTo>
                    <a:lnTo>
                      <a:pt x="28" y="432"/>
                    </a:lnTo>
                    <a:lnTo>
                      <a:pt x="49" y="344"/>
                    </a:lnTo>
                    <a:lnTo>
                      <a:pt x="77" y="266"/>
                    </a:lnTo>
                    <a:lnTo>
                      <a:pt x="110" y="196"/>
                    </a:lnTo>
                    <a:lnTo>
                      <a:pt x="147" y="136"/>
                    </a:lnTo>
                    <a:lnTo>
                      <a:pt x="190" y="93"/>
                    </a:lnTo>
                    <a:lnTo>
                      <a:pt x="191" y="96"/>
                    </a:lnTo>
                  </a:path>
                </a:pathLst>
              </a:custGeom>
              <a:noFill/>
              <a:ln w="39688" cap="flat" cmpd="sng">
                <a:solidFill>
                  <a:srgbClr val="00FFFF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5" name="Freeform 195"/>
              <p:cNvSpPr/>
              <p:nvPr/>
            </p:nvSpPr>
            <p:spPr>
              <a:xfrm>
                <a:off x="2933" y="2965"/>
                <a:ext cx="77" cy="1092"/>
              </a:xfrm>
              <a:custGeom>
                <a:avLst/>
                <a:gdLst>
                  <a:gd name="txL" fmla="*/ 0 w 77"/>
                  <a:gd name="txT" fmla="*/ 0 h 1092"/>
                  <a:gd name="txR" fmla="*/ 77 w 77"/>
                  <a:gd name="txB" fmla="*/ 1092 h 1092"/>
                </a:gdLst>
                <a:ahLst/>
                <a:cxnLst>
                  <a:cxn ang="0">
                    <a:pos x="8" y="1092"/>
                  </a:cxn>
                  <a:cxn ang="0">
                    <a:pos x="9" y="1092"/>
                  </a:cxn>
                  <a:cxn ang="0">
                    <a:pos x="4" y="1010"/>
                  </a:cxn>
                  <a:cxn ang="0">
                    <a:pos x="1" y="929"/>
                  </a:cxn>
                  <a:cxn ang="0">
                    <a:pos x="0" y="844"/>
                  </a:cxn>
                  <a:cxn ang="0">
                    <a:pos x="0" y="765"/>
                  </a:cxn>
                  <a:cxn ang="0">
                    <a:pos x="1" y="690"/>
                  </a:cxn>
                  <a:cxn ang="0">
                    <a:pos x="3" y="620"/>
                  </a:cxn>
                  <a:cxn ang="0">
                    <a:pos x="5" y="566"/>
                  </a:cxn>
                  <a:cxn ang="0">
                    <a:pos x="7" y="520"/>
                  </a:cxn>
                  <a:cxn ang="0">
                    <a:pos x="8" y="493"/>
                  </a:cxn>
                  <a:cxn ang="0">
                    <a:pos x="8" y="484"/>
                  </a:cxn>
                  <a:cxn ang="0">
                    <a:pos x="15" y="420"/>
                  </a:cxn>
                  <a:cxn ang="0">
                    <a:pos x="22" y="357"/>
                  </a:cxn>
                  <a:cxn ang="0">
                    <a:pos x="30" y="293"/>
                  </a:cxn>
                  <a:cxn ang="0">
                    <a:pos x="40" y="230"/>
                  </a:cxn>
                  <a:cxn ang="0">
                    <a:pos x="49" y="169"/>
                  </a:cxn>
                  <a:cxn ang="0">
                    <a:pos x="58" y="115"/>
                  </a:cxn>
                  <a:cxn ang="0">
                    <a:pos x="65" y="66"/>
                  </a:cxn>
                  <a:cxn ang="0">
                    <a:pos x="71" y="30"/>
                  </a:cxn>
                  <a:cxn ang="0">
                    <a:pos x="75" y="9"/>
                  </a:cxn>
                  <a:cxn ang="0">
                    <a:pos x="77" y="0"/>
                  </a:cxn>
                  <a:cxn ang="0">
                    <a:pos x="57" y="124"/>
                  </a:cxn>
                  <a:cxn ang="0">
                    <a:pos x="41" y="233"/>
                  </a:cxn>
                  <a:cxn ang="0">
                    <a:pos x="30" y="333"/>
                  </a:cxn>
                  <a:cxn ang="0">
                    <a:pos x="22" y="420"/>
                  </a:cxn>
                  <a:cxn ang="0">
                    <a:pos x="18" y="496"/>
                  </a:cxn>
                  <a:cxn ang="0">
                    <a:pos x="16" y="560"/>
                  </a:cxn>
                  <a:cxn ang="0">
                    <a:pos x="16" y="608"/>
                  </a:cxn>
                  <a:cxn ang="0">
                    <a:pos x="16" y="644"/>
                  </a:cxn>
                  <a:cxn ang="0">
                    <a:pos x="16" y="665"/>
                  </a:cxn>
                  <a:cxn ang="0">
                    <a:pos x="17" y="671"/>
                  </a:cxn>
                  <a:cxn ang="0">
                    <a:pos x="18" y="753"/>
                  </a:cxn>
                  <a:cxn ang="0">
                    <a:pos x="21" y="823"/>
                  </a:cxn>
                  <a:cxn ang="0">
                    <a:pos x="25" y="886"/>
                  </a:cxn>
                  <a:cxn ang="0">
                    <a:pos x="29" y="938"/>
                  </a:cxn>
                  <a:cxn ang="0">
                    <a:pos x="33" y="980"/>
                  </a:cxn>
                  <a:cxn ang="0">
                    <a:pos x="37" y="1016"/>
                  </a:cxn>
                  <a:cxn ang="0">
                    <a:pos x="41" y="1043"/>
                  </a:cxn>
                  <a:cxn ang="0">
                    <a:pos x="44" y="1062"/>
                  </a:cxn>
                  <a:cxn ang="0">
                    <a:pos x="45" y="1074"/>
                  </a:cxn>
                  <a:cxn ang="0">
                    <a:pos x="46" y="1077"/>
                  </a:cxn>
                  <a:cxn ang="0">
                    <a:pos x="9" y="1092"/>
                  </a:cxn>
                  <a:cxn ang="0">
                    <a:pos x="9" y="1092"/>
                  </a:cxn>
                  <a:cxn ang="0">
                    <a:pos x="8" y="1092"/>
                  </a:cxn>
                </a:cxnLst>
                <a:rect l="txL" t="txT" r="txR" b="txB"/>
                <a:pathLst>
                  <a:path w="77" h="1092">
                    <a:moveTo>
                      <a:pt x="8" y="1092"/>
                    </a:moveTo>
                    <a:lnTo>
                      <a:pt x="9" y="1092"/>
                    </a:lnTo>
                    <a:lnTo>
                      <a:pt x="4" y="1010"/>
                    </a:lnTo>
                    <a:lnTo>
                      <a:pt x="1" y="929"/>
                    </a:lnTo>
                    <a:lnTo>
                      <a:pt x="0" y="844"/>
                    </a:lnTo>
                    <a:lnTo>
                      <a:pt x="0" y="765"/>
                    </a:lnTo>
                    <a:lnTo>
                      <a:pt x="1" y="690"/>
                    </a:lnTo>
                    <a:lnTo>
                      <a:pt x="3" y="620"/>
                    </a:lnTo>
                    <a:lnTo>
                      <a:pt x="5" y="566"/>
                    </a:lnTo>
                    <a:lnTo>
                      <a:pt x="7" y="520"/>
                    </a:lnTo>
                    <a:lnTo>
                      <a:pt x="8" y="493"/>
                    </a:lnTo>
                    <a:lnTo>
                      <a:pt x="8" y="484"/>
                    </a:lnTo>
                    <a:lnTo>
                      <a:pt x="15" y="420"/>
                    </a:lnTo>
                    <a:lnTo>
                      <a:pt x="22" y="357"/>
                    </a:lnTo>
                    <a:lnTo>
                      <a:pt x="30" y="293"/>
                    </a:lnTo>
                    <a:lnTo>
                      <a:pt x="40" y="230"/>
                    </a:lnTo>
                    <a:lnTo>
                      <a:pt x="49" y="169"/>
                    </a:lnTo>
                    <a:lnTo>
                      <a:pt x="58" y="115"/>
                    </a:lnTo>
                    <a:lnTo>
                      <a:pt x="65" y="66"/>
                    </a:lnTo>
                    <a:lnTo>
                      <a:pt x="71" y="30"/>
                    </a:lnTo>
                    <a:lnTo>
                      <a:pt x="75" y="9"/>
                    </a:lnTo>
                    <a:lnTo>
                      <a:pt x="77" y="0"/>
                    </a:lnTo>
                    <a:lnTo>
                      <a:pt x="57" y="124"/>
                    </a:lnTo>
                    <a:lnTo>
                      <a:pt x="41" y="233"/>
                    </a:lnTo>
                    <a:lnTo>
                      <a:pt x="30" y="333"/>
                    </a:lnTo>
                    <a:lnTo>
                      <a:pt x="22" y="420"/>
                    </a:lnTo>
                    <a:lnTo>
                      <a:pt x="18" y="496"/>
                    </a:lnTo>
                    <a:lnTo>
                      <a:pt x="16" y="560"/>
                    </a:lnTo>
                    <a:lnTo>
                      <a:pt x="16" y="608"/>
                    </a:lnTo>
                    <a:lnTo>
                      <a:pt x="16" y="644"/>
                    </a:lnTo>
                    <a:lnTo>
                      <a:pt x="16" y="665"/>
                    </a:lnTo>
                    <a:lnTo>
                      <a:pt x="17" y="671"/>
                    </a:lnTo>
                    <a:lnTo>
                      <a:pt x="18" y="753"/>
                    </a:lnTo>
                    <a:lnTo>
                      <a:pt x="21" y="823"/>
                    </a:lnTo>
                    <a:lnTo>
                      <a:pt x="25" y="886"/>
                    </a:lnTo>
                    <a:lnTo>
                      <a:pt x="29" y="938"/>
                    </a:lnTo>
                    <a:lnTo>
                      <a:pt x="33" y="980"/>
                    </a:lnTo>
                    <a:lnTo>
                      <a:pt x="37" y="1016"/>
                    </a:lnTo>
                    <a:lnTo>
                      <a:pt x="41" y="1043"/>
                    </a:lnTo>
                    <a:lnTo>
                      <a:pt x="44" y="1062"/>
                    </a:lnTo>
                    <a:lnTo>
                      <a:pt x="45" y="1074"/>
                    </a:lnTo>
                    <a:lnTo>
                      <a:pt x="46" y="1077"/>
                    </a:lnTo>
                    <a:lnTo>
                      <a:pt x="9" y="1092"/>
                    </a:lnTo>
                    <a:lnTo>
                      <a:pt x="8" y="1092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6" name="Freeform 196"/>
              <p:cNvSpPr/>
              <p:nvPr/>
            </p:nvSpPr>
            <p:spPr>
              <a:xfrm>
                <a:off x="2933" y="2965"/>
                <a:ext cx="77" cy="1092"/>
              </a:xfrm>
              <a:custGeom>
                <a:avLst/>
                <a:gdLst>
                  <a:gd name="txL" fmla="*/ 0 w 77"/>
                  <a:gd name="txT" fmla="*/ 0 h 1092"/>
                  <a:gd name="txR" fmla="*/ 77 w 77"/>
                  <a:gd name="txB" fmla="*/ 1092 h 1092"/>
                </a:gdLst>
                <a:ahLst/>
                <a:cxnLst>
                  <a:cxn ang="0">
                    <a:pos x="8" y="1092"/>
                  </a:cxn>
                  <a:cxn ang="0">
                    <a:pos x="9" y="1092"/>
                  </a:cxn>
                  <a:cxn ang="0">
                    <a:pos x="4" y="1010"/>
                  </a:cxn>
                  <a:cxn ang="0">
                    <a:pos x="1" y="929"/>
                  </a:cxn>
                  <a:cxn ang="0">
                    <a:pos x="0" y="844"/>
                  </a:cxn>
                  <a:cxn ang="0">
                    <a:pos x="0" y="765"/>
                  </a:cxn>
                  <a:cxn ang="0">
                    <a:pos x="1" y="690"/>
                  </a:cxn>
                  <a:cxn ang="0">
                    <a:pos x="3" y="620"/>
                  </a:cxn>
                  <a:cxn ang="0">
                    <a:pos x="5" y="566"/>
                  </a:cxn>
                  <a:cxn ang="0">
                    <a:pos x="7" y="520"/>
                  </a:cxn>
                  <a:cxn ang="0">
                    <a:pos x="8" y="493"/>
                  </a:cxn>
                  <a:cxn ang="0">
                    <a:pos x="8" y="484"/>
                  </a:cxn>
                  <a:cxn ang="0">
                    <a:pos x="15" y="420"/>
                  </a:cxn>
                  <a:cxn ang="0">
                    <a:pos x="22" y="357"/>
                  </a:cxn>
                  <a:cxn ang="0">
                    <a:pos x="30" y="293"/>
                  </a:cxn>
                  <a:cxn ang="0">
                    <a:pos x="40" y="230"/>
                  </a:cxn>
                  <a:cxn ang="0">
                    <a:pos x="49" y="169"/>
                  </a:cxn>
                  <a:cxn ang="0">
                    <a:pos x="58" y="115"/>
                  </a:cxn>
                  <a:cxn ang="0">
                    <a:pos x="65" y="66"/>
                  </a:cxn>
                  <a:cxn ang="0">
                    <a:pos x="71" y="30"/>
                  </a:cxn>
                  <a:cxn ang="0">
                    <a:pos x="75" y="9"/>
                  </a:cxn>
                  <a:cxn ang="0">
                    <a:pos x="77" y="0"/>
                  </a:cxn>
                  <a:cxn ang="0">
                    <a:pos x="57" y="124"/>
                  </a:cxn>
                  <a:cxn ang="0">
                    <a:pos x="41" y="233"/>
                  </a:cxn>
                  <a:cxn ang="0">
                    <a:pos x="30" y="333"/>
                  </a:cxn>
                  <a:cxn ang="0">
                    <a:pos x="22" y="420"/>
                  </a:cxn>
                  <a:cxn ang="0">
                    <a:pos x="18" y="496"/>
                  </a:cxn>
                  <a:cxn ang="0">
                    <a:pos x="16" y="560"/>
                  </a:cxn>
                  <a:cxn ang="0">
                    <a:pos x="16" y="608"/>
                  </a:cxn>
                  <a:cxn ang="0">
                    <a:pos x="16" y="644"/>
                  </a:cxn>
                  <a:cxn ang="0">
                    <a:pos x="16" y="665"/>
                  </a:cxn>
                  <a:cxn ang="0">
                    <a:pos x="17" y="671"/>
                  </a:cxn>
                  <a:cxn ang="0">
                    <a:pos x="18" y="753"/>
                  </a:cxn>
                  <a:cxn ang="0">
                    <a:pos x="21" y="823"/>
                  </a:cxn>
                  <a:cxn ang="0">
                    <a:pos x="25" y="886"/>
                  </a:cxn>
                  <a:cxn ang="0">
                    <a:pos x="29" y="938"/>
                  </a:cxn>
                  <a:cxn ang="0">
                    <a:pos x="33" y="980"/>
                  </a:cxn>
                  <a:cxn ang="0">
                    <a:pos x="37" y="1016"/>
                  </a:cxn>
                  <a:cxn ang="0">
                    <a:pos x="41" y="1043"/>
                  </a:cxn>
                  <a:cxn ang="0">
                    <a:pos x="44" y="1062"/>
                  </a:cxn>
                  <a:cxn ang="0">
                    <a:pos x="45" y="1074"/>
                  </a:cxn>
                  <a:cxn ang="0">
                    <a:pos x="46" y="1077"/>
                  </a:cxn>
                  <a:cxn ang="0">
                    <a:pos x="9" y="1092"/>
                  </a:cxn>
                  <a:cxn ang="0">
                    <a:pos x="9" y="1092"/>
                  </a:cxn>
                </a:cxnLst>
                <a:rect l="txL" t="txT" r="txR" b="txB"/>
                <a:pathLst>
                  <a:path w="77" h="1092">
                    <a:moveTo>
                      <a:pt x="8" y="1092"/>
                    </a:moveTo>
                    <a:lnTo>
                      <a:pt x="9" y="1092"/>
                    </a:lnTo>
                    <a:lnTo>
                      <a:pt x="4" y="1010"/>
                    </a:lnTo>
                    <a:lnTo>
                      <a:pt x="1" y="929"/>
                    </a:lnTo>
                    <a:lnTo>
                      <a:pt x="0" y="844"/>
                    </a:lnTo>
                    <a:lnTo>
                      <a:pt x="0" y="765"/>
                    </a:lnTo>
                    <a:lnTo>
                      <a:pt x="1" y="690"/>
                    </a:lnTo>
                    <a:lnTo>
                      <a:pt x="3" y="620"/>
                    </a:lnTo>
                    <a:lnTo>
                      <a:pt x="5" y="566"/>
                    </a:lnTo>
                    <a:lnTo>
                      <a:pt x="7" y="520"/>
                    </a:lnTo>
                    <a:lnTo>
                      <a:pt x="8" y="493"/>
                    </a:lnTo>
                    <a:lnTo>
                      <a:pt x="8" y="484"/>
                    </a:lnTo>
                    <a:lnTo>
                      <a:pt x="15" y="420"/>
                    </a:lnTo>
                    <a:lnTo>
                      <a:pt x="22" y="357"/>
                    </a:lnTo>
                    <a:lnTo>
                      <a:pt x="30" y="293"/>
                    </a:lnTo>
                    <a:lnTo>
                      <a:pt x="40" y="230"/>
                    </a:lnTo>
                    <a:lnTo>
                      <a:pt x="49" y="169"/>
                    </a:lnTo>
                    <a:lnTo>
                      <a:pt x="58" y="115"/>
                    </a:lnTo>
                    <a:lnTo>
                      <a:pt x="65" y="66"/>
                    </a:lnTo>
                    <a:lnTo>
                      <a:pt x="71" y="30"/>
                    </a:lnTo>
                    <a:lnTo>
                      <a:pt x="75" y="9"/>
                    </a:lnTo>
                    <a:lnTo>
                      <a:pt x="77" y="0"/>
                    </a:lnTo>
                    <a:lnTo>
                      <a:pt x="57" y="124"/>
                    </a:lnTo>
                    <a:lnTo>
                      <a:pt x="41" y="233"/>
                    </a:lnTo>
                    <a:lnTo>
                      <a:pt x="30" y="333"/>
                    </a:lnTo>
                    <a:lnTo>
                      <a:pt x="22" y="420"/>
                    </a:lnTo>
                    <a:lnTo>
                      <a:pt x="18" y="496"/>
                    </a:lnTo>
                    <a:lnTo>
                      <a:pt x="16" y="560"/>
                    </a:lnTo>
                    <a:lnTo>
                      <a:pt x="16" y="608"/>
                    </a:lnTo>
                    <a:lnTo>
                      <a:pt x="16" y="644"/>
                    </a:lnTo>
                    <a:lnTo>
                      <a:pt x="16" y="665"/>
                    </a:lnTo>
                    <a:lnTo>
                      <a:pt x="17" y="671"/>
                    </a:lnTo>
                    <a:lnTo>
                      <a:pt x="18" y="753"/>
                    </a:lnTo>
                    <a:lnTo>
                      <a:pt x="21" y="823"/>
                    </a:lnTo>
                    <a:lnTo>
                      <a:pt x="25" y="886"/>
                    </a:lnTo>
                    <a:lnTo>
                      <a:pt x="29" y="938"/>
                    </a:lnTo>
                    <a:lnTo>
                      <a:pt x="33" y="980"/>
                    </a:lnTo>
                    <a:lnTo>
                      <a:pt x="37" y="1016"/>
                    </a:lnTo>
                    <a:lnTo>
                      <a:pt x="41" y="1043"/>
                    </a:lnTo>
                    <a:lnTo>
                      <a:pt x="44" y="1062"/>
                    </a:lnTo>
                    <a:lnTo>
                      <a:pt x="45" y="1074"/>
                    </a:lnTo>
                    <a:lnTo>
                      <a:pt x="46" y="1077"/>
                    </a:lnTo>
                    <a:lnTo>
                      <a:pt x="9" y="1092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7" name="Freeform 197"/>
              <p:cNvSpPr/>
              <p:nvPr/>
            </p:nvSpPr>
            <p:spPr>
              <a:xfrm>
                <a:off x="3024" y="2974"/>
                <a:ext cx="274" cy="1034"/>
              </a:xfrm>
              <a:custGeom>
                <a:avLst/>
                <a:gdLst>
                  <a:gd name="txL" fmla="*/ 0 w 274"/>
                  <a:gd name="txT" fmla="*/ 0 h 1034"/>
                  <a:gd name="txR" fmla="*/ 274 w 274"/>
                  <a:gd name="txB" fmla="*/ 1034 h 1034"/>
                </a:gdLst>
                <a:ahLst/>
                <a:cxnLst>
                  <a:cxn ang="0">
                    <a:pos x="33" y="1034"/>
                  </a:cxn>
                  <a:cxn ang="0">
                    <a:pos x="32" y="898"/>
                  </a:cxn>
                  <a:cxn ang="0">
                    <a:pos x="34" y="759"/>
                  </a:cxn>
                  <a:cxn ang="0">
                    <a:pos x="42" y="620"/>
                  </a:cxn>
                  <a:cxn ang="0">
                    <a:pos x="57" y="487"/>
                  </a:cxn>
                  <a:cxn ang="0">
                    <a:pos x="77" y="363"/>
                  </a:cxn>
                  <a:cxn ang="0">
                    <a:pos x="103" y="254"/>
                  </a:cxn>
                  <a:cxn ang="0">
                    <a:pos x="135" y="157"/>
                  </a:cxn>
                  <a:cxn ang="0">
                    <a:pos x="174" y="82"/>
                  </a:cxn>
                  <a:cxn ang="0">
                    <a:pos x="219" y="30"/>
                  </a:cxn>
                  <a:cxn ang="0">
                    <a:pos x="270" y="3"/>
                  </a:cxn>
                  <a:cxn ang="0">
                    <a:pos x="274" y="0"/>
                  </a:cxn>
                  <a:cxn ang="0">
                    <a:pos x="222" y="18"/>
                  </a:cxn>
                  <a:cxn ang="0">
                    <a:pos x="175" y="64"/>
                  </a:cxn>
                  <a:cxn ang="0">
                    <a:pos x="133" y="139"/>
                  </a:cxn>
                  <a:cxn ang="0">
                    <a:pos x="98" y="233"/>
                  </a:cxn>
                  <a:cxn ang="0">
                    <a:pos x="69" y="348"/>
                  </a:cxn>
                  <a:cxn ang="0">
                    <a:pos x="44" y="475"/>
                  </a:cxn>
                  <a:cxn ang="0">
                    <a:pos x="25" y="611"/>
                  </a:cxn>
                  <a:cxn ang="0">
                    <a:pos x="11" y="753"/>
                  </a:cxn>
                  <a:cxn ang="0">
                    <a:pos x="3" y="895"/>
                  </a:cxn>
                  <a:cxn ang="0">
                    <a:pos x="0" y="1034"/>
                  </a:cxn>
                  <a:cxn ang="0">
                    <a:pos x="34" y="1034"/>
                  </a:cxn>
                  <a:cxn ang="0">
                    <a:pos x="34" y="1034"/>
                  </a:cxn>
                  <a:cxn ang="0">
                    <a:pos x="33" y="1034"/>
                  </a:cxn>
                </a:cxnLst>
                <a:rect l="txL" t="txT" r="txR" b="txB"/>
                <a:pathLst>
                  <a:path w="274" h="1034">
                    <a:moveTo>
                      <a:pt x="33" y="1034"/>
                    </a:moveTo>
                    <a:lnTo>
                      <a:pt x="32" y="898"/>
                    </a:lnTo>
                    <a:lnTo>
                      <a:pt x="34" y="759"/>
                    </a:lnTo>
                    <a:lnTo>
                      <a:pt x="42" y="620"/>
                    </a:lnTo>
                    <a:lnTo>
                      <a:pt x="57" y="487"/>
                    </a:lnTo>
                    <a:lnTo>
                      <a:pt x="77" y="363"/>
                    </a:lnTo>
                    <a:lnTo>
                      <a:pt x="103" y="254"/>
                    </a:lnTo>
                    <a:lnTo>
                      <a:pt x="135" y="157"/>
                    </a:lnTo>
                    <a:lnTo>
                      <a:pt x="174" y="82"/>
                    </a:lnTo>
                    <a:lnTo>
                      <a:pt x="219" y="30"/>
                    </a:lnTo>
                    <a:lnTo>
                      <a:pt x="270" y="3"/>
                    </a:lnTo>
                    <a:lnTo>
                      <a:pt x="274" y="0"/>
                    </a:lnTo>
                    <a:lnTo>
                      <a:pt x="222" y="18"/>
                    </a:lnTo>
                    <a:lnTo>
                      <a:pt x="175" y="64"/>
                    </a:lnTo>
                    <a:lnTo>
                      <a:pt x="133" y="139"/>
                    </a:lnTo>
                    <a:lnTo>
                      <a:pt x="98" y="233"/>
                    </a:lnTo>
                    <a:lnTo>
                      <a:pt x="69" y="348"/>
                    </a:lnTo>
                    <a:lnTo>
                      <a:pt x="44" y="475"/>
                    </a:lnTo>
                    <a:lnTo>
                      <a:pt x="25" y="611"/>
                    </a:lnTo>
                    <a:lnTo>
                      <a:pt x="11" y="753"/>
                    </a:lnTo>
                    <a:lnTo>
                      <a:pt x="3" y="895"/>
                    </a:lnTo>
                    <a:lnTo>
                      <a:pt x="0" y="1034"/>
                    </a:lnTo>
                    <a:lnTo>
                      <a:pt x="34" y="1034"/>
                    </a:lnTo>
                    <a:lnTo>
                      <a:pt x="33" y="1034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8" name="Freeform 198"/>
              <p:cNvSpPr/>
              <p:nvPr/>
            </p:nvSpPr>
            <p:spPr>
              <a:xfrm>
                <a:off x="3024" y="2974"/>
                <a:ext cx="274" cy="1034"/>
              </a:xfrm>
              <a:custGeom>
                <a:avLst/>
                <a:gdLst>
                  <a:gd name="txL" fmla="*/ 0 w 274"/>
                  <a:gd name="txT" fmla="*/ 0 h 1034"/>
                  <a:gd name="txR" fmla="*/ 274 w 274"/>
                  <a:gd name="txB" fmla="*/ 1034 h 1034"/>
                </a:gdLst>
                <a:ahLst/>
                <a:cxnLst>
                  <a:cxn ang="0">
                    <a:pos x="33" y="1034"/>
                  </a:cxn>
                  <a:cxn ang="0">
                    <a:pos x="32" y="898"/>
                  </a:cxn>
                  <a:cxn ang="0">
                    <a:pos x="34" y="759"/>
                  </a:cxn>
                  <a:cxn ang="0">
                    <a:pos x="42" y="620"/>
                  </a:cxn>
                  <a:cxn ang="0">
                    <a:pos x="57" y="487"/>
                  </a:cxn>
                  <a:cxn ang="0">
                    <a:pos x="77" y="363"/>
                  </a:cxn>
                  <a:cxn ang="0">
                    <a:pos x="103" y="254"/>
                  </a:cxn>
                  <a:cxn ang="0">
                    <a:pos x="135" y="157"/>
                  </a:cxn>
                  <a:cxn ang="0">
                    <a:pos x="174" y="82"/>
                  </a:cxn>
                  <a:cxn ang="0">
                    <a:pos x="219" y="30"/>
                  </a:cxn>
                  <a:cxn ang="0">
                    <a:pos x="270" y="3"/>
                  </a:cxn>
                  <a:cxn ang="0">
                    <a:pos x="274" y="0"/>
                  </a:cxn>
                  <a:cxn ang="0">
                    <a:pos x="222" y="18"/>
                  </a:cxn>
                  <a:cxn ang="0">
                    <a:pos x="175" y="64"/>
                  </a:cxn>
                  <a:cxn ang="0">
                    <a:pos x="133" y="139"/>
                  </a:cxn>
                  <a:cxn ang="0">
                    <a:pos x="98" y="233"/>
                  </a:cxn>
                  <a:cxn ang="0">
                    <a:pos x="69" y="348"/>
                  </a:cxn>
                  <a:cxn ang="0">
                    <a:pos x="44" y="475"/>
                  </a:cxn>
                  <a:cxn ang="0">
                    <a:pos x="25" y="611"/>
                  </a:cxn>
                  <a:cxn ang="0">
                    <a:pos x="11" y="753"/>
                  </a:cxn>
                  <a:cxn ang="0">
                    <a:pos x="3" y="895"/>
                  </a:cxn>
                  <a:cxn ang="0">
                    <a:pos x="0" y="1034"/>
                  </a:cxn>
                  <a:cxn ang="0">
                    <a:pos x="34" y="1034"/>
                  </a:cxn>
                  <a:cxn ang="0">
                    <a:pos x="34" y="1034"/>
                  </a:cxn>
                </a:cxnLst>
                <a:rect l="txL" t="txT" r="txR" b="txB"/>
                <a:pathLst>
                  <a:path w="274" h="1034">
                    <a:moveTo>
                      <a:pt x="33" y="1034"/>
                    </a:moveTo>
                    <a:lnTo>
                      <a:pt x="32" y="898"/>
                    </a:lnTo>
                    <a:lnTo>
                      <a:pt x="34" y="759"/>
                    </a:lnTo>
                    <a:lnTo>
                      <a:pt x="42" y="620"/>
                    </a:lnTo>
                    <a:lnTo>
                      <a:pt x="57" y="487"/>
                    </a:lnTo>
                    <a:lnTo>
                      <a:pt x="77" y="363"/>
                    </a:lnTo>
                    <a:lnTo>
                      <a:pt x="103" y="254"/>
                    </a:lnTo>
                    <a:lnTo>
                      <a:pt x="135" y="157"/>
                    </a:lnTo>
                    <a:lnTo>
                      <a:pt x="174" y="82"/>
                    </a:lnTo>
                    <a:lnTo>
                      <a:pt x="219" y="30"/>
                    </a:lnTo>
                    <a:lnTo>
                      <a:pt x="270" y="3"/>
                    </a:lnTo>
                    <a:lnTo>
                      <a:pt x="274" y="0"/>
                    </a:lnTo>
                    <a:lnTo>
                      <a:pt x="222" y="18"/>
                    </a:lnTo>
                    <a:lnTo>
                      <a:pt x="175" y="64"/>
                    </a:lnTo>
                    <a:lnTo>
                      <a:pt x="133" y="139"/>
                    </a:lnTo>
                    <a:lnTo>
                      <a:pt x="98" y="233"/>
                    </a:lnTo>
                    <a:lnTo>
                      <a:pt x="69" y="348"/>
                    </a:lnTo>
                    <a:lnTo>
                      <a:pt x="44" y="475"/>
                    </a:lnTo>
                    <a:lnTo>
                      <a:pt x="25" y="611"/>
                    </a:lnTo>
                    <a:lnTo>
                      <a:pt x="11" y="753"/>
                    </a:lnTo>
                    <a:lnTo>
                      <a:pt x="3" y="895"/>
                    </a:lnTo>
                    <a:lnTo>
                      <a:pt x="0" y="1034"/>
                    </a:lnTo>
                    <a:lnTo>
                      <a:pt x="34" y="1034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09" name="Freeform 199"/>
              <p:cNvSpPr/>
              <p:nvPr/>
            </p:nvSpPr>
            <p:spPr>
              <a:xfrm>
                <a:off x="2937" y="2998"/>
                <a:ext cx="313" cy="983"/>
              </a:xfrm>
              <a:custGeom>
                <a:avLst/>
                <a:gdLst>
                  <a:gd name="txL" fmla="*/ 0 w 313"/>
                  <a:gd name="txT" fmla="*/ 0 h 983"/>
                  <a:gd name="txR" fmla="*/ 313 w 313"/>
                  <a:gd name="txB" fmla="*/ 983 h 983"/>
                </a:gdLst>
                <a:ahLst/>
                <a:cxnLst>
                  <a:cxn ang="0">
                    <a:pos x="33" y="980"/>
                  </a:cxn>
                  <a:cxn ang="0">
                    <a:pos x="36" y="847"/>
                  </a:cxn>
                  <a:cxn ang="0">
                    <a:pos x="44" y="708"/>
                  </a:cxn>
                  <a:cxn ang="0">
                    <a:pos x="57" y="572"/>
                  </a:cxn>
                  <a:cxn ang="0">
                    <a:pos x="76" y="442"/>
                  </a:cxn>
                  <a:cxn ang="0">
                    <a:pos x="102" y="324"/>
                  </a:cxn>
                  <a:cxn ang="0">
                    <a:pos x="132" y="218"/>
                  </a:cxn>
                  <a:cxn ang="0">
                    <a:pos x="168" y="127"/>
                  </a:cxn>
                  <a:cxn ang="0">
                    <a:pos x="208" y="61"/>
                  </a:cxn>
                  <a:cxn ang="0">
                    <a:pos x="256" y="18"/>
                  </a:cxn>
                  <a:cxn ang="0">
                    <a:pos x="309" y="3"/>
                  </a:cxn>
                  <a:cxn ang="0">
                    <a:pos x="313" y="0"/>
                  </a:cxn>
                  <a:cxn ang="0">
                    <a:pos x="259" y="6"/>
                  </a:cxn>
                  <a:cxn ang="0">
                    <a:pos x="211" y="43"/>
                  </a:cxn>
                  <a:cxn ang="0">
                    <a:pos x="166" y="109"/>
                  </a:cxn>
                  <a:cxn ang="0">
                    <a:pos x="128" y="197"/>
                  </a:cxn>
                  <a:cxn ang="0">
                    <a:pos x="94" y="306"/>
                  </a:cxn>
                  <a:cxn ang="0">
                    <a:pos x="65" y="427"/>
                  </a:cxn>
                  <a:cxn ang="0">
                    <a:pos x="40" y="560"/>
                  </a:cxn>
                  <a:cxn ang="0">
                    <a:pos x="21" y="699"/>
                  </a:cxn>
                  <a:cxn ang="0">
                    <a:pos x="8" y="838"/>
                  </a:cxn>
                  <a:cxn ang="0">
                    <a:pos x="0" y="977"/>
                  </a:cxn>
                  <a:cxn ang="0">
                    <a:pos x="33" y="983"/>
                  </a:cxn>
                  <a:cxn ang="0">
                    <a:pos x="33" y="983"/>
                  </a:cxn>
                  <a:cxn ang="0">
                    <a:pos x="33" y="980"/>
                  </a:cxn>
                </a:cxnLst>
                <a:rect l="txL" t="txT" r="txR" b="txB"/>
                <a:pathLst>
                  <a:path w="313" h="983">
                    <a:moveTo>
                      <a:pt x="33" y="980"/>
                    </a:moveTo>
                    <a:lnTo>
                      <a:pt x="36" y="847"/>
                    </a:lnTo>
                    <a:lnTo>
                      <a:pt x="44" y="708"/>
                    </a:lnTo>
                    <a:lnTo>
                      <a:pt x="57" y="572"/>
                    </a:lnTo>
                    <a:lnTo>
                      <a:pt x="76" y="442"/>
                    </a:lnTo>
                    <a:lnTo>
                      <a:pt x="102" y="324"/>
                    </a:lnTo>
                    <a:lnTo>
                      <a:pt x="132" y="218"/>
                    </a:lnTo>
                    <a:lnTo>
                      <a:pt x="168" y="127"/>
                    </a:lnTo>
                    <a:lnTo>
                      <a:pt x="208" y="61"/>
                    </a:lnTo>
                    <a:lnTo>
                      <a:pt x="256" y="18"/>
                    </a:lnTo>
                    <a:lnTo>
                      <a:pt x="309" y="3"/>
                    </a:lnTo>
                    <a:lnTo>
                      <a:pt x="313" y="0"/>
                    </a:lnTo>
                    <a:lnTo>
                      <a:pt x="259" y="6"/>
                    </a:lnTo>
                    <a:lnTo>
                      <a:pt x="211" y="43"/>
                    </a:lnTo>
                    <a:lnTo>
                      <a:pt x="166" y="109"/>
                    </a:lnTo>
                    <a:lnTo>
                      <a:pt x="128" y="197"/>
                    </a:lnTo>
                    <a:lnTo>
                      <a:pt x="94" y="306"/>
                    </a:lnTo>
                    <a:lnTo>
                      <a:pt x="65" y="427"/>
                    </a:lnTo>
                    <a:lnTo>
                      <a:pt x="40" y="560"/>
                    </a:lnTo>
                    <a:lnTo>
                      <a:pt x="21" y="699"/>
                    </a:lnTo>
                    <a:lnTo>
                      <a:pt x="8" y="838"/>
                    </a:lnTo>
                    <a:lnTo>
                      <a:pt x="0" y="977"/>
                    </a:lnTo>
                    <a:lnTo>
                      <a:pt x="33" y="983"/>
                    </a:lnTo>
                    <a:lnTo>
                      <a:pt x="33" y="980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0" name="Freeform 200"/>
              <p:cNvSpPr/>
              <p:nvPr/>
            </p:nvSpPr>
            <p:spPr>
              <a:xfrm>
                <a:off x="2937" y="2998"/>
                <a:ext cx="313" cy="983"/>
              </a:xfrm>
              <a:custGeom>
                <a:avLst/>
                <a:gdLst>
                  <a:gd name="txL" fmla="*/ 0 w 313"/>
                  <a:gd name="txT" fmla="*/ 0 h 983"/>
                  <a:gd name="txR" fmla="*/ 313 w 313"/>
                  <a:gd name="txB" fmla="*/ 983 h 983"/>
                </a:gdLst>
                <a:ahLst/>
                <a:cxnLst>
                  <a:cxn ang="0">
                    <a:pos x="33" y="980"/>
                  </a:cxn>
                  <a:cxn ang="0">
                    <a:pos x="36" y="847"/>
                  </a:cxn>
                  <a:cxn ang="0">
                    <a:pos x="44" y="708"/>
                  </a:cxn>
                  <a:cxn ang="0">
                    <a:pos x="57" y="572"/>
                  </a:cxn>
                  <a:cxn ang="0">
                    <a:pos x="76" y="442"/>
                  </a:cxn>
                  <a:cxn ang="0">
                    <a:pos x="102" y="324"/>
                  </a:cxn>
                  <a:cxn ang="0">
                    <a:pos x="132" y="218"/>
                  </a:cxn>
                  <a:cxn ang="0">
                    <a:pos x="168" y="127"/>
                  </a:cxn>
                  <a:cxn ang="0">
                    <a:pos x="208" y="61"/>
                  </a:cxn>
                  <a:cxn ang="0">
                    <a:pos x="256" y="18"/>
                  </a:cxn>
                  <a:cxn ang="0">
                    <a:pos x="309" y="3"/>
                  </a:cxn>
                  <a:cxn ang="0">
                    <a:pos x="313" y="0"/>
                  </a:cxn>
                  <a:cxn ang="0">
                    <a:pos x="259" y="6"/>
                  </a:cxn>
                  <a:cxn ang="0">
                    <a:pos x="211" y="43"/>
                  </a:cxn>
                  <a:cxn ang="0">
                    <a:pos x="166" y="109"/>
                  </a:cxn>
                  <a:cxn ang="0">
                    <a:pos x="128" y="197"/>
                  </a:cxn>
                  <a:cxn ang="0">
                    <a:pos x="94" y="306"/>
                  </a:cxn>
                  <a:cxn ang="0">
                    <a:pos x="65" y="427"/>
                  </a:cxn>
                  <a:cxn ang="0">
                    <a:pos x="40" y="560"/>
                  </a:cxn>
                  <a:cxn ang="0">
                    <a:pos x="21" y="699"/>
                  </a:cxn>
                  <a:cxn ang="0">
                    <a:pos x="8" y="838"/>
                  </a:cxn>
                  <a:cxn ang="0">
                    <a:pos x="0" y="977"/>
                  </a:cxn>
                  <a:cxn ang="0">
                    <a:pos x="33" y="983"/>
                  </a:cxn>
                  <a:cxn ang="0">
                    <a:pos x="33" y="983"/>
                  </a:cxn>
                </a:cxnLst>
                <a:rect l="txL" t="txT" r="txR" b="txB"/>
                <a:pathLst>
                  <a:path w="313" h="983">
                    <a:moveTo>
                      <a:pt x="33" y="980"/>
                    </a:moveTo>
                    <a:lnTo>
                      <a:pt x="36" y="847"/>
                    </a:lnTo>
                    <a:lnTo>
                      <a:pt x="44" y="708"/>
                    </a:lnTo>
                    <a:lnTo>
                      <a:pt x="57" y="572"/>
                    </a:lnTo>
                    <a:lnTo>
                      <a:pt x="76" y="442"/>
                    </a:lnTo>
                    <a:lnTo>
                      <a:pt x="102" y="324"/>
                    </a:lnTo>
                    <a:lnTo>
                      <a:pt x="132" y="218"/>
                    </a:lnTo>
                    <a:lnTo>
                      <a:pt x="168" y="127"/>
                    </a:lnTo>
                    <a:lnTo>
                      <a:pt x="208" y="61"/>
                    </a:lnTo>
                    <a:lnTo>
                      <a:pt x="256" y="18"/>
                    </a:lnTo>
                    <a:lnTo>
                      <a:pt x="309" y="3"/>
                    </a:lnTo>
                    <a:lnTo>
                      <a:pt x="313" y="0"/>
                    </a:lnTo>
                    <a:lnTo>
                      <a:pt x="259" y="6"/>
                    </a:lnTo>
                    <a:lnTo>
                      <a:pt x="211" y="43"/>
                    </a:lnTo>
                    <a:lnTo>
                      <a:pt x="166" y="109"/>
                    </a:lnTo>
                    <a:lnTo>
                      <a:pt x="128" y="197"/>
                    </a:lnTo>
                    <a:lnTo>
                      <a:pt x="94" y="306"/>
                    </a:lnTo>
                    <a:lnTo>
                      <a:pt x="65" y="427"/>
                    </a:lnTo>
                    <a:lnTo>
                      <a:pt x="40" y="560"/>
                    </a:lnTo>
                    <a:lnTo>
                      <a:pt x="21" y="699"/>
                    </a:lnTo>
                    <a:lnTo>
                      <a:pt x="8" y="838"/>
                    </a:lnTo>
                    <a:lnTo>
                      <a:pt x="0" y="977"/>
                    </a:lnTo>
                    <a:lnTo>
                      <a:pt x="33" y="983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1" name="Freeform 201"/>
              <p:cNvSpPr/>
              <p:nvPr/>
            </p:nvSpPr>
            <p:spPr>
              <a:xfrm>
                <a:off x="3119" y="3237"/>
                <a:ext cx="98" cy="681"/>
              </a:xfrm>
              <a:custGeom>
                <a:avLst/>
                <a:gdLst>
                  <a:gd name="txL" fmla="*/ 0 w 98"/>
                  <a:gd name="txT" fmla="*/ 0 h 681"/>
                  <a:gd name="txR" fmla="*/ 98 w 98"/>
                  <a:gd name="txB" fmla="*/ 681 h 681"/>
                </a:gdLst>
                <a:ahLst/>
                <a:cxnLst>
                  <a:cxn ang="0">
                    <a:pos x="0" y="681"/>
                  </a:cxn>
                  <a:cxn ang="0">
                    <a:pos x="1" y="681"/>
                  </a:cxn>
                  <a:cxn ang="0">
                    <a:pos x="1" y="629"/>
                  </a:cxn>
                  <a:cxn ang="0">
                    <a:pos x="4" y="575"/>
                  </a:cxn>
                  <a:cxn ang="0">
                    <a:pos x="7" y="520"/>
                  </a:cxn>
                  <a:cxn ang="0">
                    <a:pos x="11" y="469"/>
                  </a:cxn>
                  <a:cxn ang="0">
                    <a:pos x="16" y="421"/>
                  </a:cxn>
                  <a:cxn ang="0">
                    <a:pos x="20" y="378"/>
                  </a:cxn>
                  <a:cxn ang="0">
                    <a:pos x="24" y="342"/>
                  </a:cxn>
                  <a:cxn ang="0">
                    <a:pos x="28" y="315"/>
                  </a:cxn>
                  <a:cxn ang="0">
                    <a:pos x="29" y="297"/>
                  </a:cxn>
                  <a:cxn ang="0">
                    <a:pos x="30" y="291"/>
                  </a:cxn>
                  <a:cxn ang="0">
                    <a:pos x="37" y="254"/>
                  </a:cxn>
                  <a:cxn ang="0">
                    <a:pos x="45" y="215"/>
                  </a:cxn>
                  <a:cxn ang="0">
                    <a:pos x="54" y="176"/>
                  </a:cxn>
                  <a:cxn ang="0">
                    <a:pos x="63" y="136"/>
                  </a:cxn>
                  <a:cxn ang="0">
                    <a:pos x="71" y="100"/>
                  </a:cxn>
                  <a:cxn ang="0">
                    <a:pos x="80" y="70"/>
                  </a:cxn>
                  <a:cxn ang="0">
                    <a:pos x="87" y="39"/>
                  </a:cxn>
                  <a:cxn ang="0">
                    <a:pos x="92" y="18"/>
                  </a:cxn>
                  <a:cxn ang="0">
                    <a:pos x="96" y="6"/>
                  </a:cxn>
                  <a:cxn ang="0">
                    <a:pos x="98" y="0"/>
                  </a:cxn>
                  <a:cxn ang="0">
                    <a:pos x="79" y="73"/>
                  </a:cxn>
                  <a:cxn ang="0">
                    <a:pos x="63" y="142"/>
                  </a:cxn>
                  <a:cxn ang="0">
                    <a:pos x="51" y="203"/>
                  </a:cxn>
                  <a:cxn ang="0">
                    <a:pos x="42" y="257"/>
                  </a:cxn>
                  <a:cxn ang="0">
                    <a:pos x="36" y="303"/>
                  </a:cxn>
                  <a:cxn ang="0">
                    <a:pos x="32" y="342"/>
                  </a:cxn>
                  <a:cxn ang="0">
                    <a:pos x="29" y="375"/>
                  </a:cxn>
                  <a:cxn ang="0">
                    <a:pos x="28" y="396"/>
                  </a:cxn>
                  <a:cxn ang="0">
                    <a:pos x="26" y="412"/>
                  </a:cxn>
                  <a:cxn ang="0">
                    <a:pos x="26" y="415"/>
                  </a:cxn>
                  <a:cxn ang="0">
                    <a:pos x="24" y="466"/>
                  </a:cxn>
                  <a:cxn ang="0">
                    <a:pos x="22" y="514"/>
                  </a:cxn>
                  <a:cxn ang="0">
                    <a:pos x="21" y="554"/>
                  </a:cxn>
                  <a:cxn ang="0">
                    <a:pos x="21" y="587"/>
                  </a:cxn>
                  <a:cxn ang="0">
                    <a:pos x="21" y="617"/>
                  </a:cxn>
                  <a:cxn ang="0">
                    <a:pos x="22" y="641"/>
                  </a:cxn>
                  <a:cxn ang="0">
                    <a:pos x="24" y="660"/>
                  </a:cxn>
                  <a:cxn ang="0">
                    <a:pos x="24" y="672"/>
                  </a:cxn>
                  <a:cxn ang="0">
                    <a:pos x="25" y="681"/>
                  </a:cxn>
                  <a:cxn ang="0">
                    <a:pos x="25" y="681"/>
                  </a:cxn>
                  <a:cxn ang="0">
                    <a:pos x="1" y="681"/>
                  </a:cxn>
                  <a:cxn ang="0">
                    <a:pos x="1" y="681"/>
                  </a:cxn>
                  <a:cxn ang="0">
                    <a:pos x="0" y="681"/>
                  </a:cxn>
                </a:cxnLst>
                <a:rect l="txL" t="txT" r="txR" b="txB"/>
                <a:pathLst>
                  <a:path w="98" h="681">
                    <a:moveTo>
                      <a:pt x="0" y="681"/>
                    </a:moveTo>
                    <a:lnTo>
                      <a:pt x="1" y="681"/>
                    </a:lnTo>
                    <a:lnTo>
                      <a:pt x="1" y="629"/>
                    </a:lnTo>
                    <a:lnTo>
                      <a:pt x="4" y="575"/>
                    </a:lnTo>
                    <a:lnTo>
                      <a:pt x="7" y="520"/>
                    </a:lnTo>
                    <a:lnTo>
                      <a:pt x="11" y="469"/>
                    </a:lnTo>
                    <a:lnTo>
                      <a:pt x="16" y="421"/>
                    </a:lnTo>
                    <a:lnTo>
                      <a:pt x="20" y="378"/>
                    </a:lnTo>
                    <a:lnTo>
                      <a:pt x="24" y="342"/>
                    </a:lnTo>
                    <a:lnTo>
                      <a:pt x="28" y="315"/>
                    </a:lnTo>
                    <a:lnTo>
                      <a:pt x="29" y="297"/>
                    </a:lnTo>
                    <a:lnTo>
                      <a:pt x="30" y="291"/>
                    </a:lnTo>
                    <a:lnTo>
                      <a:pt x="37" y="254"/>
                    </a:lnTo>
                    <a:lnTo>
                      <a:pt x="45" y="215"/>
                    </a:lnTo>
                    <a:lnTo>
                      <a:pt x="54" y="176"/>
                    </a:lnTo>
                    <a:lnTo>
                      <a:pt x="63" y="136"/>
                    </a:lnTo>
                    <a:lnTo>
                      <a:pt x="71" y="100"/>
                    </a:lnTo>
                    <a:lnTo>
                      <a:pt x="80" y="70"/>
                    </a:lnTo>
                    <a:lnTo>
                      <a:pt x="87" y="39"/>
                    </a:lnTo>
                    <a:lnTo>
                      <a:pt x="92" y="18"/>
                    </a:lnTo>
                    <a:lnTo>
                      <a:pt x="96" y="6"/>
                    </a:lnTo>
                    <a:lnTo>
                      <a:pt x="98" y="0"/>
                    </a:lnTo>
                    <a:lnTo>
                      <a:pt x="79" y="73"/>
                    </a:lnTo>
                    <a:lnTo>
                      <a:pt x="63" y="142"/>
                    </a:lnTo>
                    <a:lnTo>
                      <a:pt x="51" y="203"/>
                    </a:lnTo>
                    <a:lnTo>
                      <a:pt x="42" y="257"/>
                    </a:lnTo>
                    <a:lnTo>
                      <a:pt x="36" y="303"/>
                    </a:lnTo>
                    <a:lnTo>
                      <a:pt x="32" y="342"/>
                    </a:lnTo>
                    <a:lnTo>
                      <a:pt x="29" y="375"/>
                    </a:lnTo>
                    <a:lnTo>
                      <a:pt x="28" y="396"/>
                    </a:lnTo>
                    <a:lnTo>
                      <a:pt x="26" y="412"/>
                    </a:lnTo>
                    <a:lnTo>
                      <a:pt x="26" y="415"/>
                    </a:lnTo>
                    <a:lnTo>
                      <a:pt x="24" y="466"/>
                    </a:lnTo>
                    <a:lnTo>
                      <a:pt x="22" y="514"/>
                    </a:lnTo>
                    <a:lnTo>
                      <a:pt x="21" y="554"/>
                    </a:lnTo>
                    <a:lnTo>
                      <a:pt x="21" y="587"/>
                    </a:lnTo>
                    <a:lnTo>
                      <a:pt x="21" y="617"/>
                    </a:lnTo>
                    <a:lnTo>
                      <a:pt x="22" y="641"/>
                    </a:lnTo>
                    <a:lnTo>
                      <a:pt x="24" y="660"/>
                    </a:lnTo>
                    <a:lnTo>
                      <a:pt x="24" y="672"/>
                    </a:lnTo>
                    <a:lnTo>
                      <a:pt x="25" y="681"/>
                    </a:lnTo>
                    <a:lnTo>
                      <a:pt x="1" y="681"/>
                    </a:lnTo>
                    <a:lnTo>
                      <a:pt x="0" y="681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2" name="Freeform 202"/>
              <p:cNvSpPr/>
              <p:nvPr/>
            </p:nvSpPr>
            <p:spPr>
              <a:xfrm>
                <a:off x="3119" y="3237"/>
                <a:ext cx="98" cy="681"/>
              </a:xfrm>
              <a:custGeom>
                <a:avLst/>
                <a:gdLst>
                  <a:gd name="txL" fmla="*/ 0 w 98"/>
                  <a:gd name="txT" fmla="*/ 0 h 681"/>
                  <a:gd name="txR" fmla="*/ 98 w 98"/>
                  <a:gd name="txB" fmla="*/ 681 h 681"/>
                </a:gdLst>
                <a:ahLst/>
                <a:cxnLst>
                  <a:cxn ang="0">
                    <a:pos x="0" y="681"/>
                  </a:cxn>
                  <a:cxn ang="0">
                    <a:pos x="1" y="681"/>
                  </a:cxn>
                  <a:cxn ang="0">
                    <a:pos x="1" y="629"/>
                  </a:cxn>
                  <a:cxn ang="0">
                    <a:pos x="4" y="575"/>
                  </a:cxn>
                  <a:cxn ang="0">
                    <a:pos x="7" y="520"/>
                  </a:cxn>
                  <a:cxn ang="0">
                    <a:pos x="11" y="469"/>
                  </a:cxn>
                  <a:cxn ang="0">
                    <a:pos x="16" y="421"/>
                  </a:cxn>
                  <a:cxn ang="0">
                    <a:pos x="20" y="378"/>
                  </a:cxn>
                  <a:cxn ang="0">
                    <a:pos x="24" y="342"/>
                  </a:cxn>
                  <a:cxn ang="0">
                    <a:pos x="28" y="315"/>
                  </a:cxn>
                  <a:cxn ang="0">
                    <a:pos x="29" y="297"/>
                  </a:cxn>
                  <a:cxn ang="0">
                    <a:pos x="30" y="291"/>
                  </a:cxn>
                  <a:cxn ang="0">
                    <a:pos x="37" y="254"/>
                  </a:cxn>
                  <a:cxn ang="0">
                    <a:pos x="45" y="215"/>
                  </a:cxn>
                  <a:cxn ang="0">
                    <a:pos x="54" y="176"/>
                  </a:cxn>
                  <a:cxn ang="0">
                    <a:pos x="63" y="136"/>
                  </a:cxn>
                  <a:cxn ang="0">
                    <a:pos x="71" y="100"/>
                  </a:cxn>
                  <a:cxn ang="0">
                    <a:pos x="80" y="70"/>
                  </a:cxn>
                  <a:cxn ang="0">
                    <a:pos x="87" y="39"/>
                  </a:cxn>
                  <a:cxn ang="0">
                    <a:pos x="92" y="18"/>
                  </a:cxn>
                  <a:cxn ang="0">
                    <a:pos x="96" y="6"/>
                  </a:cxn>
                  <a:cxn ang="0">
                    <a:pos x="98" y="0"/>
                  </a:cxn>
                  <a:cxn ang="0">
                    <a:pos x="79" y="73"/>
                  </a:cxn>
                  <a:cxn ang="0">
                    <a:pos x="63" y="142"/>
                  </a:cxn>
                  <a:cxn ang="0">
                    <a:pos x="51" y="203"/>
                  </a:cxn>
                  <a:cxn ang="0">
                    <a:pos x="42" y="257"/>
                  </a:cxn>
                  <a:cxn ang="0">
                    <a:pos x="36" y="303"/>
                  </a:cxn>
                  <a:cxn ang="0">
                    <a:pos x="32" y="342"/>
                  </a:cxn>
                  <a:cxn ang="0">
                    <a:pos x="29" y="375"/>
                  </a:cxn>
                  <a:cxn ang="0">
                    <a:pos x="28" y="396"/>
                  </a:cxn>
                  <a:cxn ang="0">
                    <a:pos x="26" y="412"/>
                  </a:cxn>
                  <a:cxn ang="0">
                    <a:pos x="26" y="415"/>
                  </a:cxn>
                  <a:cxn ang="0">
                    <a:pos x="24" y="466"/>
                  </a:cxn>
                  <a:cxn ang="0">
                    <a:pos x="22" y="514"/>
                  </a:cxn>
                  <a:cxn ang="0">
                    <a:pos x="21" y="554"/>
                  </a:cxn>
                  <a:cxn ang="0">
                    <a:pos x="21" y="587"/>
                  </a:cxn>
                  <a:cxn ang="0">
                    <a:pos x="21" y="617"/>
                  </a:cxn>
                  <a:cxn ang="0">
                    <a:pos x="22" y="641"/>
                  </a:cxn>
                  <a:cxn ang="0">
                    <a:pos x="24" y="660"/>
                  </a:cxn>
                  <a:cxn ang="0">
                    <a:pos x="24" y="672"/>
                  </a:cxn>
                  <a:cxn ang="0">
                    <a:pos x="25" y="681"/>
                  </a:cxn>
                  <a:cxn ang="0">
                    <a:pos x="25" y="681"/>
                  </a:cxn>
                  <a:cxn ang="0">
                    <a:pos x="1" y="681"/>
                  </a:cxn>
                  <a:cxn ang="0">
                    <a:pos x="1" y="681"/>
                  </a:cxn>
                </a:cxnLst>
                <a:rect l="txL" t="txT" r="txR" b="txB"/>
                <a:pathLst>
                  <a:path w="98" h="681">
                    <a:moveTo>
                      <a:pt x="0" y="681"/>
                    </a:moveTo>
                    <a:lnTo>
                      <a:pt x="1" y="681"/>
                    </a:lnTo>
                    <a:lnTo>
                      <a:pt x="1" y="629"/>
                    </a:lnTo>
                    <a:lnTo>
                      <a:pt x="4" y="575"/>
                    </a:lnTo>
                    <a:lnTo>
                      <a:pt x="7" y="520"/>
                    </a:lnTo>
                    <a:lnTo>
                      <a:pt x="11" y="469"/>
                    </a:lnTo>
                    <a:lnTo>
                      <a:pt x="16" y="421"/>
                    </a:lnTo>
                    <a:lnTo>
                      <a:pt x="20" y="378"/>
                    </a:lnTo>
                    <a:lnTo>
                      <a:pt x="24" y="342"/>
                    </a:lnTo>
                    <a:lnTo>
                      <a:pt x="28" y="315"/>
                    </a:lnTo>
                    <a:lnTo>
                      <a:pt x="29" y="297"/>
                    </a:lnTo>
                    <a:lnTo>
                      <a:pt x="30" y="291"/>
                    </a:lnTo>
                    <a:lnTo>
                      <a:pt x="37" y="254"/>
                    </a:lnTo>
                    <a:lnTo>
                      <a:pt x="45" y="215"/>
                    </a:lnTo>
                    <a:lnTo>
                      <a:pt x="54" y="176"/>
                    </a:lnTo>
                    <a:lnTo>
                      <a:pt x="63" y="136"/>
                    </a:lnTo>
                    <a:lnTo>
                      <a:pt x="71" y="100"/>
                    </a:lnTo>
                    <a:lnTo>
                      <a:pt x="80" y="70"/>
                    </a:lnTo>
                    <a:lnTo>
                      <a:pt x="87" y="39"/>
                    </a:lnTo>
                    <a:lnTo>
                      <a:pt x="92" y="18"/>
                    </a:lnTo>
                    <a:lnTo>
                      <a:pt x="96" y="6"/>
                    </a:lnTo>
                    <a:lnTo>
                      <a:pt x="98" y="0"/>
                    </a:lnTo>
                    <a:lnTo>
                      <a:pt x="79" y="73"/>
                    </a:lnTo>
                    <a:lnTo>
                      <a:pt x="63" y="142"/>
                    </a:lnTo>
                    <a:lnTo>
                      <a:pt x="51" y="203"/>
                    </a:lnTo>
                    <a:lnTo>
                      <a:pt x="42" y="257"/>
                    </a:lnTo>
                    <a:lnTo>
                      <a:pt x="36" y="303"/>
                    </a:lnTo>
                    <a:lnTo>
                      <a:pt x="32" y="342"/>
                    </a:lnTo>
                    <a:lnTo>
                      <a:pt x="29" y="375"/>
                    </a:lnTo>
                    <a:lnTo>
                      <a:pt x="28" y="396"/>
                    </a:lnTo>
                    <a:lnTo>
                      <a:pt x="26" y="412"/>
                    </a:lnTo>
                    <a:lnTo>
                      <a:pt x="26" y="415"/>
                    </a:lnTo>
                    <a:lnTo>
                      <a:pt x="24" y="466"/>
                    </a:lnTo>
                    <a:lnTo>
                      <a:pt x="22" y="514"/>
                    </a:lnTo>
                    <a:lnTo>
                      <a:pt x="21" y="554"/>
                    </a:lnTo>
                    <a:lnTo>
                      <a:pt x="21" y="587"/>
                    </a:lnTo>
                    <a:lnTo>
                      <a:pt x="21" y="617"/>
                    </a:lnTo>
                    <a:lnTo>
                      <a:pt x="22" y="641"/>
                    </a:lnTo>
                    <a:lnTo>
                      <a:pt x="24" y="660"/>
                    </a:lnTo>
                    <a:lnTo>
                      <a:pt x="24" y="672"/>
                    </a:lnTo>
                    <a:lnTo>
                      <a:pt x="25" y="681"/>
                    </a:lnTo>
                    <a:lnTo>
                      <a:pt x="1" y="681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3" name="Freeform 203"/>
              <p:cNvSpPr/>
              <p:nvPr/>
            </p:nvSpPr>
            <p:spPr>
              <a:xfrm>
                <a:off x="3016" y="3434"/>
                <a:ext cx="203" cy="638"/>
              </a:xfrm>
              <a:custGeom>
                <a:avLst/>
                <a:gdLst>
                  <a:gd name="txL" fmla="*/ 0 w 203"/>
                  <a:gd name="txT" fmla="*/ 0 h 638"/>
                  <a:gd name="txR" fmla="*/ 203 w 203"/>
                  <a:gd name="txB" fmla="*/ 638 h 638"/>
                </a:gdLst>
                <a:ahLst/>
                <a:cxnLst>
                  <a:cxn ang="0">
                    <a:pos x="21" y="638"/>
                  </a:cxn>
                  <a:cxn ang="0">
                    <a:pos x="24" y="550"/>
                  </a:cxn>
                  <a:cxn ang="0">
                    <a:pos x="29" y="460"/>
                  </a:cxn>
                  <a:cxn ang="0">
                    <a:pos x="38" y="372"/>
                  </a:cxn>
                  <a:cxn ang="0">
                    <a:pos x="50" y="287"/>
                  </a:cxn>
                  <a:cxn ang="0">
                    <a:pos x="66" y="212"/>
                  </a:cxn>
                  <a:cxn ang="0">
                    <a:pos x="86" y="142"/>
                  </a:cxn>
                  <a:cxn ang="0">
                    <a:pos x="110" y="84"/>
                  </a:cxn>
                  <a:cxn ang="0">
                    <a:pos x="136" y="39"/>
                  </a:cxn>
                  <a:cxn ang="0">
                    <a:pos x="166" y="12"/>
                  </a:cxn>
                  <a:cxn ang="0">
                    <a:pos x="201" y="3"/>
                  </a:cxn>
                  <a:cxn ang="0">
                    <a:pos x="203" y="0"/>
                  </a:cxn>
                  <a:cxn ang="0">
                    <a:pos x="169" y="3"/>
                  </a:cxn>
                  <a:cxn ang="0">
                    <a:pos x="137" y="30"/>
                  </a:cxn>
                  <a:cxn ang="0">
                    <a:pos x="108" y="72"/>
                  </a:cxn>
                  <a:cxn ang="0">
                    <a:pos x="83" y="130"/>
                  </a:cxn>
                  <a:cxn ang="0">
                    <a:pos x="61" y="199"/>
                  </a:cxn>
                  <a:cxn ang="0">
                    <a:pos x="42" y="278"/>
                  </a:cxn>
                  <a:cxn ang="0">
                    <a:pos x="27" y="363"/>
                  </a:cxn>
                  <a:cxn ang="0">
                    <a:pos x="15" y="453"/>
                  </a:cxn>
                  <a:cxn ang="0">
                    <a:pos x="5" y="544"/>
                  </a:cxn>
                  <a:cxn ang="0">
                    <a:pos x="0" y="635"/>
                  </a:cxn>
                  <a:cxn ang="0">
                    <a:pos x="21" y="638"/>
                  </a:cxn>
                  <a:cxn ang="0">
                    <a:pos x="21" y="638"/>
                  </a:cxn>
                </a:cxnLst>
                <a:rect l="txL" t="txT" r="txR" b="txB"/>
                <a:pathLst>
                  <a:path w="203" h="638">
                    <a:moveTo>
                      <a:pt x="21" y="638"/>
                    </a:moveTo>
                    <a:lnTo>
                      <a:pt x="24" y="550"/>
                    </a:lnTo>
                    <a:lnTo>
                      <a:pt x="29" y="460"/>
                    </a:lnTo>
                    <a:lnTo>
                      <a:pt x="38" y="372"/>
                    </a:lnTo>
                    <a:lnTo>
                      <a:pt x="50" y="287"/>
                    </a:lnTo>
                    <a:lnTo>
                      <a:pt x="66" y="212"/>
                    </a:lnTo>
                    <a:lnTo>
                      <a:pt x="86" y="142"/>
                    </a:lnTo>
                    <a:lnTo>
                      <a:pt x="110" y="84"/>
                    </a:lnTo>
                    <a:lnTo>
                      <a:pt x="136" y="39"/>
                    </a:lnTo>
                    <a:lnTo>
                      <a:pt x="166" y="12"/>
                    </a:lnTo>
                    <a:lnTo>
                      <a:pt x="201" y="3"/>
                    </a:lnTo>
                    <a:lnTo>
                      <a:pt x="203" y="0"/>
                    </a:lnTo>
                    <a:lnTo>
                      <a:pt x="169" y="3"/>
                    </a:lnTo>
                    <a:lnTo>
                      <a:pt x="137" y="30"/>
                    </a:lnTo>
                    <a:lnTo>
                      <a:pt x="108" y="72"/>
                    </a:lnTo>
                    <a:lnTo>
                      <a:pt x="83" y="130"/>
                    </a:lnTo>
                    <a:lnTo>
                      <a:pt x="61" y="199"/>
                    </a:lnTo>
                    <a:lnTo>
                      <a:pt x="42" y="278"/>
                    </a:lnTo>
                    <a:lnTo>
                      <a:pt x="27" y="363"/>
                    </a:lnTo>
                    <a:lnTo>
                      <a:pt x="15" y="453"/>
                    </a:lnTo>
                    <a:lnTo>
                      <a:pt x="5" y="544"/>
                    </a:lnTo>
                    <a:lnTo>
                      <a:pt x="0" y="635"/>
                    </a:lnTo>
                    <a:lnTo>
                      <a:pt x="21" y="638"/>
                    </a:lnTo>
                    <a:close/>
                  </a:path>
                </a:pathLst>
              </a:custGeom>
              <a:solidFill>
                <a:srgbClr val="59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4" name="Freeform 204"/>
              <p:cNvSpPr/>
              <p:nvPr/>
            </p:nvSpPr>
            <p:spPr>
              <a:xfrm>
                <a:off x="3016" y="3434"/>
                <a:ext cx="203" cy="638"/>
              </a:xfrm>
              <a:custGeom>
                <a:avLst/>
                <a:gdLst>
                  <a:gd name="txL" fmla="*/ 0 w 203"/>
                  <a:gd name="txT" fmla="*/ 0 h 638"/>
                  <a:gd name="txR" fmla="*/ 203 w 203"/>
                  <a:gd name="txB" fmla="*/ 638 h 638"/>
                </a:gdLst>
                <a:ahLst/>
                <a:cxnLst>
                  <a:cxn ang="0">
                    <a:pos x="21" y="638"/>
                  </a:cxn>
                  <a:cxn ang="0">
                    <a:pos x="24" y="550"/>
                  </a:cxn>
                  <a:cxn ang="0">
                    <a:pos x="29" y="460"/>
                  </a:cxn>
                  <a:cxn ang="0">
                    <a:pos x="38" y="372"/>
                  </a:cxn>
                  <a:cxn ang="0">
                    <a:pos x="50" y="287"/>
                  </a:cxn>
                  <a:cxn ang="0">
                    <a:pos x="66" y="212"/>
                  </a:cxn>
                  <a:cxn ang="0">
                    <a:pos x="86" y="142"/>
                  </a:cxn>
                  <a:cxn ang="0">
                    <a:pos x="110" y="84"/>
                  </a:cxn>
                  <a:cxn ang="0">
                    <a:pos x="136" y="39"/>
                  </a:cxn>
                  <a:cxn ang="0">
                    <a:pos x="166" y="12"/>
                  </a:cxn>
                  <a:cxn ang="0">
                    <a:pos x="201" y="3"/>
                  </a:cxn>
                  <a:cxn ang="0">
                    <a:pos x="203" y="0"/>
                  </a:cxn>
                  <a:cxn ang="0">
                    <a:pos x="169" y="3"/>
                  </a:cxn>
                  <a:cxn ang="0">
                    <a:pos x="137" y="30"/>
                  </a:cxn>
                  <a:cxn ang="0">
                    <a:pos x="108" y="72"/>
                  </a:cxn>
                  <a:cxn ang="0">
                    <a:pos x="83" y="130"/>
                  </a:cxn>
                  <a:cxn ang="0">
                    <a:pos x="61" y="199"/>
                  </a:cxn>
                  <a:cxn ang="0">
                    <a:pos x="42" y="278"/>
                  </a:cxn>
                  <a:cxn ang="0">
                    <a:pos x="27" y="363"/>
                  </a:cxn>
                  <a:cxn ang="0">
                    <a:pos x="15" y="453"/>
                  </a:cxn>
                  <a:cxn ang="0">
                    <a:pos x="5" y="544"/>
                  </a:cxn>
                  <a:cxn ang="0">
                    <a:pos x="0" y="635"/>
                  </a:cxn>
                  <a:cxn ang="0">
                    <a:pos x="21" y="638"/>
                  </a:cxn>
                  <a:cxn ang="0">
                    <a:pos x="21" y="638"/>
                  </a:cxn>
                </a:cxnLst>
                <a:rect l="txL" t="txT" r="txR" b="txB"/>
                <a:pathLst>
                  <a:path w="203" h="638">
                    <a:moveTo>
                      <a:pt x="21" y="638"/>
                    </a:moveTo>
                    <a:lnTo>
                      <a:pt x="24" y="550"/>
                    </a:lnTo>
                    <a:lnTo>
                      <a:pt x="29" y="460"/>
                    </a:lnTo>
                    <a:lnTo>
                      <a:pt x="38" y="372"/>
                    </a:lnTo>
                    <a:lnTo>
                      <a:pt x="50" y="287"/>
                    </a:lnTo>
                    <a:lnTo>
                      <a:pt x="66" y="212"/>
                    </a:lnTo>
                    <a:lnTo>
                      <a:pt x="86" y="142"/>
                    </a:lnTo>
                    <a:lnTo>
                      <a:pt x="110" y="84"/>
                    </a:lnTo>
                    <a:lnTo>
                      <a:pt x="136" y="39"/>
                    </a:lnTo>
                    <a:lnTo>
                      <a:pt x="166" y="12"/>
                    </a:lnTo>
                    <a:lnTo>
                      <a:pt x="201" y="3"/>
                    </a:lnTo>
                    <a:lnTo>
                      <a:pt x="203" y="0"/>
                    </a:lnTo>
                    <a:lnTo>
                      <a:pt x="169" y="3"/>
                    </a:lnTo>
                    <a:lnTo>
                      <a:pt x="137" y="30"/>
                    </a:lnTo>
                    <a:lnTo>
                      <a:pt x="108" y="72"/>
                    </a:lnTo>
                    <a:lnTo>
                      <a:pt x="83" y="130"/>
                    </a:lnTo>
                    <a:lnTo>
                      <a:pt x="61" y="199"/>
                    </a:lnTo>
                    <a:lnTo>
                      <a:pt x="42" y="278"/>
                    </a:lnTo>
                    <a:lnTo>
                      <a:pt x="27" y="363"/>
                    </a:lnTo>
                    <a:lnTo>
                      <a:pt x="15" y="453"/>
                    </a:lnTo>
                    <a:lnTo>
                      <a:pt x="5" y="544"/>
                    </a:lnTo>
                    <a:lnTo>
                      <a:pt x="0" y="635"/>
                    </a:lnTo>
                    <a:lnTo>
                      <a:pt x="21" y="638"/>
                    </a:lnTo>
                  </a:path>
                </a:pathLst>
              </a:custGeom>
              <a:noFill/>
              <a:ln w="12700" cap="flat" cmpd="sng">
                <a:solidFill>
                  <a:srgbClr val="59F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5" name="Freeform 205"/>
              <p:cNvSpPr/>
              <p:nvPr/>
            </p:nvSpPr>
            <p:spPr>
              <a:xfrm>
                <a:off x="1436" y="3773"/>
                <a:ext cx="34" cy="384"/>
              </a:xfrm>
              <a:custGeom>
                <a:avLst/>
                <a:gdLst>
                  <a:gd name="txL" fmla="*/ 0 w 34"/>
                  <a:gd name="txT" fmla="*/ 0 h 384"/>
                  <a:gd name="txR" fmla="*/ 34 w 34"/>
                  <a:gd name="txB" fmla="*/ 384 h 384"/>
                </a:gdLst>
                <a:ahLst/>
                <a:cxnLst>
                  <a:cxn ang="0">
                    <a:pos x="34" y="384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384"/>
                  </a:cxn>
                  <a:cxn ang="0">
                    <a:pos x="34" y="384"/>
                  </a:cxn>
                  <a:cxn ang="0">
                    <a:pos x="34" y="384"/>
                  </a:cxn>
                </a:cxnLst>
                <a:rect l="txL" t="txT" r="txR" b="txB"/>
                <a:pathLst>
                  <a:path w="34" h="384">
                    <a:moveTo>
                      <a:pt x="34" y="384"/>
                    </a:moveTo>
                    <a:lnTo>
                      <a:pt x="34" y="0"/>
                    </a:lnTo>
                    <a:lnTo>
                      <a:pt x="0" y="0"/>
                    </a:lnTo>
                    <a:lnTo>
                      <a:pt x="0" y="384"/>
                    </a:lnTo>
                    <a:lnTo>
                      <a:pt x="34" y="384"/>
                    </a:lnTo>
                    <a:close/>
                  </a:path>
                </a:pathLst>
              </a:custGeom>
              <a:solidFill>
                <a:srgbClr val="43B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6" name="Freeform 206"/>
              <p:cNvSpPr/>
              <p:nvPr/>
            </p:nvSpPr>
            <p:spPr>
              <a:xfrm>
                <a:off x="1436" y="3773"/>
                <a:ext cx="34" cy="384"/>
              </a:xfrm>
              <a:custGeom>
                <a:avLst/>
                <a:gdLst>
                  <a:gd name="txL" fmla="*/ 0 w 34"/>
                  <a:gd name="txT" fmla="*/ 0 h 384"/>
                  <a:gd name="txR" fmla="*/ 34 w 34"/>
                  <a:gd name="txB" fmla="*/ 384 h 384"/>
                </a:gdLst>
                <a:ahLst/>
                <a:cxnLst>
                  <a:cxn ang="0">
                    <a:pos x="34" y="384"/>
                  </a:cxn>
                  <a:cxn ang="0">
                    <a:pos x="34" y="0"/>
                  </a:cxn>
                  <a:cxn ang="0">
                    <a:pos x="0" y="0"/>
                  </a:cxn>
                  <a:cxn ang="0">
                    <a:pos x="0" y="384"/>
                  </a:cxn>
                  <a:cxn ang="0">
                    <a:pos x="34" y="384"/>
                  </a:cxn>
                  <a:cxn ang="0">
                    <a:pos x="34" y="384"/>
                  </a:cxn>
                </a:cxnLst>
                <a:rect l="txL" t="txT" r="txR" b="txB"/>
                <a:pathLst>
                  <a:path w="34" h="384">
                    <a:moveTo>
                      <a:pt x="34" y="384"/>
                    </a:moveTo>
                    <a:lnTo>
                      <a:pt x="34" y="0"/>
                    </a:lnTo>
                    <a:lnTo>
                      <a:pt x="0" y="0"/>
                    </a:lnTo>
                    <a:lnTo>
                      <a:pt x="0" y="384"/>
                    </a:lnTo>
                    <a:lnTo>
                      <a:pt x="34" y="384"/>
                    </a:lnTo>
                  </a:path>
                </a:pathLst>
              </a:custGeom>
              <a:noFill/>
              <a:ln w="12700" cap="flat" cmpd="sng">
                <a:solidFill>
                  <a:srgbClr val="43BF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7" name="Freeform 207"/>
              <p:cNvSpPr/>
              <p:nvPr/>
            </p:nvSpPr>
            <p:spPr>
              <a:xfrm>
                <a:off x="1430" y="2950"/>
                <a:ext cx="41" cy="390"/>
              </a:xfrm>
              <a:custGeom>
                <a:avLst/>
                <a:gdLst>
                  <a:gd name="txL" fmla="*/ 0 w 41"/>
                  <a:gd name="txT" fmla="*/ 0 h 390"/>
                  <a:gd name="txR" fmla="*/ 41 w 41"/>
                  <a:gd name="txB" fmla="*/ 390 h 390"/>
                </a:gdLst>
                <a:ahLst/>
                <a:cxnLst>
                  <a:cxn ang="0">
                    <a:pos x="20" y="387"/>
                  </a:cxn>
                  <a:cxn ang="0">
                    <a:pos x="24" y="387"/>
                  </a:cxn>
                  <a:cxn ang="0">
                    <a:pos x="28" y="381"/>
                  </a:cxn>
                  <a:cxn ang="0">
                    <a:pos x="31" y="369"/>
                  </a:cxn>
                  <a:cxn ang="0">
                    <a:pos x="33" y="351"/>
                  </a:cxn>
                  <a:cxn ang="0">
                    <a:pos x="36" y="333"/>
                  </a:cxn>
                  <a:cxn ang="0">
                    <a:pos x="37" y="308"/>
                  </a:cxn>
                  <a:cxn ang="0">
                    <a:pos x="40" y="284"/>
                  </a:cxn>
                  <a:cxn ang="0">
                    <a:pos x="41" y="257"/>
                  </a:cxn>
                  <a:cxn ang="0">
                    <a:pos x="41" y="227"/>
                  </a:cxn>
                  <a:cxn ang="0">
                    <a:pos x="41" y="193"/>
                  </a:cxn>
                  <a:cxn ang="0">
                    <a:pos x="41" y="163"/>
                  </a:cxn>
                  <a:cxn ang="0">
                    <a:pos x="41" y="133"/>
                  </a:cxn>
                  <a:cxn ang="0">
                    <a:pos x="40" y="106"/>
                  </a:cxn>
                  <a:cxn ang="0">
                    <a:pos x="37" y="78"/>
                  </a:cxn>
                  <a:cxn ang="0">
                    <a:pos x="36" y="57"/>
                  </a:cxn>
                  <a:cxn ang="0">
                    <a:pos x="33" y="36"/>
                  </a:cxn>
                  <a:cxn ang="0">
                    <a:pos x="31" y="21"/>
                  </a:cxn>
                  <a:cxn ang="0">
                    <a:pos x="28" y="9"/>
                  </a:cxn>
                  <a:cxn ang="0">
                    <a:pos x="24" y="3"/>
                  </a:cxn>
                  <a:cxn ang="0">
                    <a:pos x="22" y="0"/>
                  </a:cxn>
                  <a:cxn ang="0">
                    <a:pos x="18" y="3"/>
                  </a:cxn>
                  <a:cxn ang="0">
                    <a:pos x="15" y="9"/>
                  </a:cxn>
                  <a:cxn ang="0">
                    <a:pos x="12" y="21"/>
                  </a:cxn>
                  <a:cxn ang="0">
                    <a:pos x="10" y="36"/>
                  </a:cxn>
                  <a:cxn ang="0">
                    <a:pos x="7" y="57"/>
                  </a:cxn>
                  <a:cxn ang="0">
                    <a:pos x="4" y="78"/>
                  </a:cxn>
                  <a:cxn ang="0">
                    <a:pos x="3" y="106"/>
                  </a:cxn>
                  <a:cxn ang="0">
                    <a:pos x="2" y="133"/>
                  </a:cxn>
                  <a:cxn ang="0">
                    <a:pos x="2" y="163"/>
                  </a:cxn>
                  <a:cxn ang="0">
                    <a:pos x="0" y="193"/>
                  </a:cxn>
                  <a:cxn ang="0">
                    <a:pos x="2" y="227"/>
                  </a:cxn>
                  <a:cxn ang="0">
                    <a:pos x="2" y="257"/>
                  </a:cxn>
                  <a:cxn ang="0">
                    <a:pos x="3" y="284"/>
                  </a:cxn>
                  <a:cxn ang="0">
                    <a:pos x="4" y="308"/>
                  </a:cxn>
                  <a:cxn ang="0">
                    <a:pos x="7" y="333"/>
                  </a:cxn>
                  <a:cxn ang="0">
                    <a:pos x="10" y="351"/>
                  </a:cxn>
                  <a:cxn ang="0">
                    <a:pos x="12" y="369"/>
                  </a:cxn>
                  <a:cxn ang="0">
                    <a:pos x="15" y="381"/>
                  </a:cxn>
                  <a:cxn ang="0">
                    <a:pos x="18" y="387"/>
                  </a:cxn>
                  <a:cxn ang="0">
                    <a:pos x="22" y="390"/>
                  </a:cxn>
                  <a:cxn ang="0">
                    <a:pos x="22" y="390"/>
                  </a:cxn>
                  <a:cxn ang="0">
                    <a:pos x="20" y="387"/>
                  </a:cxn>
                </a:cxnLst>
                <a:rect l="txL" t="txT" r="txR" b="txB"/>
                <a:pathLst>
                  <a:path w="41" h="390">
                    <a:moveTo>
                      <a:pt x="20" y="387"/>
                    </a:moveTo>
                    <a:lnTo>
                      <a:pt x="24" y="387"/>
                    </a:lnTo>
                    <a:lnTo>
                      <a:pt x="28" y="381"/>
                    </a:lnTo>
                    <a:lnTo>
                      <a:pt x="31" y="369"/>
                    </a:lnTo>
                    <a:lnTo>
                      <a:pt x="33" y="351"/>
                    </a:lnTo>
                    <a:lnTo>
                      <a:pt x="36" y="333"/>
                    </a:lnTo>
                    <a:lnTo>
                      <a:pt x="37" y="308"/>
                    </a:lnTo>
                    <a:lnTo>
                      <a:pt x="40" y="284"/>
                    </a:lnTo>
                    <a:lnTo>
                      <a:pt x="41" y="257"/>
                    </a:lnTo>
                    <a:lnTo>
                      <a:pt x="41" y="227"/>
                    </a:lnTo>
                    <a:lnTo>
                      <a:pt x="41" y="193"/>
                    </a:lnTo>
                    <a:lnTo>
                      <a:pt x="41" y="163"/>
                    </a:lnTo>
                    <a:lnTo>
                      <a:pt x="41" y="133"/>
                    </a:lnTo>
                    <a:lnTo>
                      <a:pt x="40" y="106"/>
                    </a:lnTo>
                    <a:lnTo>
                      <a:pt x="37" y="78"/>
                    </a:lnTo>
                    <a:lnTo>
                      <a:pt x="36" y="57"/>
                    </a:lnTo>
                    <a:lnTo>
                      <a:pt x="33" y="36"/>
                    </a:lnTo>
                    <a:lnTo>
                      <a:pt x="31" y="21"/>
                    </a:lnTo>
                    <a:lnTo>
                      <a:pt x="28" y="9"/>
                    </a:lnTo>
                    <a:lnTo>
                      <a:pt x="24" y="3"/>
                    </a:lnTo>
                    <a:lnTo>
                      <a:pt x="22" y="0"/>
                    </a:lnTo>
                    <a:lnTo>
                      <a:pt x="18" y="3"/>
                    </a:lnTo>
                    <a:lnTo>
                      <a:pt x="15" y="9"/>
                    </a:lnTo>
                    <a:lnTo>
                      <a:pt x="12" y="21"/>
                    </a:lnTo>
                    <a:lnTo>
                      <a:pt x="10" y="36"/>
                    </a:lnTo>
                    <a:lnTo>
                      <a:pt x="7" y="57"/>
                    </a:lnTo>
                    <a:lnTo>
                      <a:pt x="4" y="78"/>
                    </a:lnTo>
                    <a:lnTo>
                      <a:pt x="3" y="106"/>
                    </a:lnTo>
                    <a:lnTo>
                      <a:pt x="2" y="133"/>
                    </a:lnTo>
                    <a:lnTo>
                      <a:pt x="2" y="163"/>
                    </a:lnTo>
                    <a:lnTo>
                      <a:pt x="0" y="193"/>
                    </a:lnTo>
                    <a:lnTo>
                      <a:pt x="2" y="227"/>
                    </a:lnTo>
                    <a:lnTo>
                      <a:pt x="2" y="257"/>
                    </a:lnTo>
                    <a:lnTo>
                      <a:pt x="3" y="284"/>
                    </a:lnTo>
                    <a:lnTo>
                      <a:pt x="4" y="308"/>
                    </a:lnTo>
                    <a:lnTo>
                      <a:pt x="7" y="333"/>
                    </a:lnTo>
                    <a:lnTo>
                      <a:pt x="10" y="351"/>
                    </a:lnTo>
                    <a:lnTo>
                      <a:pt x="12" y="369"/>
                    </a:lnTo>
                    <a:lnTo>
                      <a:pt x="15" y="381"/>
                    </a:lnTo>
                    <a:lnTo>
                      <a:pt x="18" y="387"/>
                    </a:lnTo>
                    <a:lnTo>
                      <a:pt x="22" y="390"/>
                    </a:lnTo>
                    <a:lnTo>
                      <a:pt x="20" y="387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8" name="Freeform 208"/>
              <p:cNvSpPr/>
              <p:nvPr/>
            </p:nvSpPr>
            <p:spPr>
              <a:xfrm>
                <a:off x="1430" y="2950"/>
                <a:ext cx="41" cy="390"/>
              </a:xfrm>
              <a:custGeom>
                <a:avLst/>
                <a:gdLst>
                  <a:gd name="txL" fmla="*/ 0 w 41"/>
                  <a:gd name="txT" fmla="*/ 0 h 390"/>
                  <a:gd name="txR" fmla="*/ 41 w 41"/>
                  <a:gd name="txB" fmla="*/ 390 h 390"/>
                </a:gdLst>
                <a:ahLst/>
                <a:cxnLst>
                  <a:cxn ang="0">
                    <a:pos x="20" y="387"/>
                  </a:cxn>
                  <a:cxn ang="0">
                    <a:pos x="24" y="387"/>
                  </a:cxn>
                  <a:cxn ang="0">
                    <a:pos x="28" y="381"/>
                  </a:cxn>
                  <a:cxn ang="0">
                    <a:pos x="31" y="369"/>
                  </a:cxn>
                  <a:cxn ang="0">
                    <a:pos x="33" y="351"/>
                  </a:cxn>
                  <a:cxn ang="0">
                    <a:pos x="36" y="333"/>
                  </a:cxn>
                  <a:cxn ang="0">
                    <a:pos x="37" y="308"/>
                  </a:cxn>
                  <a:cxn ang="0">
                    <a:pos x="40" y="284"/>
                  </a:cxn>
                  <a:cxn ang="0">
                    <a:pos x="41" y="257"/>
                  </a:cxn>
                  <a:cxn ang="0">
                    <a:pos x="41" y="227"/>
                  </a:cxn>
                  <a:cxn ang="0">
                    <a:pos x="41" y="193"/>
                  </a:cxn>
                  <a:cxn ang="0">
                    <a:pos x="41" y="163"/>
                  </a:cxn>
                  <a:cxn ang="0">
                    <a:pos x="41" y="133"/>
                  </a:cxn>
                  <a:cxn ang="0">
                    <a:pos x="40" y="106"/>
                  </a:cxn>
                  <a:cxn ang="0">
                    <a:pos x="37" y="78"/>
                  </a:cxn>
                  <a:cxn ang="0">
                    <a:pos x="36" y="57"/>
                  </a:cxn>
                  <a:cxn ang="0">
                    <a:pos x="33" y="36"/>
                  </a:cxn>
                  <a:cxn ang="0">
                    <a:pos x="31" y="21"/>
                  </a:cxn>
                  <a:cxn ang="0">
                    <a:pos x="28" y="9"/>
                  </a:cxn>
                  <a:cxn ang="0">
                    <a:pos x="24" y="3"/>
                  </a:cxn>
                  <a:cxn ang="0">
                    <a:pos x="22" y="0"/>
                  </a:cxn>
                  <a:cxn ang="0">
                    <a:pos x="18" y="3"/>
                  </a:cxn>
                  <a:cxn ang="0">
                    <a:pos x="15" y="9"/>
                  </a:cxn>
                  <a:cxn ang="0">
                    <a:pos x="12" y="21"/>
                  </a:cxn>
                  <a:cxn ang="0">
                    <a:pos x="10" y="36"/>
                  </a:cxn>
                  <a:cxn ang="0">
                    <a:pos x="7" y="57"/>
                  </a:cxn>
                  <a:cxn ang="0">
                    <a:pos x="4" y="78"/>
                  </a:cxn>
                  <a:cxn ang="0">
                    <a:pos x="3" y="106"/>
                  </a:cxn>
                  <a:cxn ang="0">
                    <a:pos x="2" y="133"/>
                  </a:cxn>
                  <a:cxn ang="0">
                    <a:pos x="2" y="163"/>
                  </a:cxn>
                  <a:cxn ang="0">
                    <a:pos x="0" y="193"/>
                  </a:cxn>
                  <a:cxn ang="0">
                    <a:pos x="2" y="227"/>
                  </a:cxn>
                  <a:cxn ang="0">
                    <a:pos x="2" y="257"/>
                  </a:cxn>
                  <a:cxn ang="0">
                    <a:pos x="3" y="284"/>
                  </a:cxn>
                  <a:cxn ang="0">
                    <a:pos x="4" y="308"/>
                  </a:cxn>
                  <a:cxn ang="0">
                    <a:pos x="7" y="333"/>
                  </a:cxn>
                  <a:cxn ang="0">
                    <a:pos x="10" y="351"/>
                  </a:cxn>
                  <a:cxn ang="0">
                    <a:pos x="12" y="369"/>
                  </a:cxn>
                  <a:cxn ang="0">
                    <a:pos x="15" y="381"/>
                  </a:cxn>
                  <a:cxn ang="0">
                    <a:pos x="18" y="387"/>
                  </a:cxn>
                  <a:cxn ang="0">
                    <a:pos x="22" y="390"/>
                  </a:cxn>
                  <a:cxn ang="0">
                    <a:pos x="22" y="390"/>
                  </a:cxn>
                </a:cxnLst>
                <a:rect l="txL" t="txT" r="txR" b="txB"/>
                <a:pathLst>
                  <a:path w="41" h="390">
                    <a:moveTo>
                      <a:pt x="20" y="387"/>
                    </a:moveTo>
                    <a:lnTo>
                      <a:pt x="24" y="387"/>
                    </a:lnTo>
                    <a:lnTo>
                      <a:pt x="28" y="381"/>
                    </a:lnTo>
                    <a:lnTo>
                      <a:pt x="31" y="369"/>
                    </a:lnTo>
                    <a:lnTo>
                      <a:pt x="33" y="351"/>
                    </a:lnTo>
                    <a:lnTo>
                      <a:pt x="36" y="333"/>
                    </a:lnTo>
                    <a:lnTo>
                      <a:pt x="37" y="308"/>
                    </a:lnTo>
                    <a:lnTo>
                      <a:pt x="40" y="284"/>
                    </a:lnTo>
                    <a:lnTo>
                      <a:pt x="41" y="257"/>
                    </a:lnTo>
                    <a:lnTo>
                      <a:pt x="41" y="227"/>
                    </a:lnTo>
                    <a:lnTo>
                      <a:pt x="41" y="193"/>
                    </a:lnTo>
                    <a:lnTo>
                      <a:pt x="41" y="163"/>
                    </a:lnTo>
                    <a:lnTo>
                      <a:pt x="41" y="133"/>
                    </a:lnTo>
                    <a:lnTo>
                      <a:pt x="40" y="106"/>
                    </a:lnTo>
                    <a:lnTo>
                      <a:pt x="37" y="78"/>
                    </a:lnTo>
                    <a:lnTo>
                      <a:pt x="36" y="57"/>
                    </a:lnTo>
                    <a:lnTo>
                      <a:pt x="33" y="36"/>
                    </a:lnTo>
                    <a:lnTo>
                      <a:pt x="31" y="21"/>
                    </a:lnTo>
                    <a:lnTo>
                      <a:pt x="28" y="9"/>
                    </a:lnTo>
                    <a:lnTo>
                      <a:pt x="24" y="3"/>
                    </a:lnTo>
                    <a:lnTo>
                      <a:pt x="22" y="0"/>
                    </a:lnTo>
                    <a:lnTo>
                      <a:pt x="18" y="3"/>
                    </a:lnTo>
                    <a:lnTo>
                      <a:pt x="15" y="9"/>
                    </a:lnTo>
                    <a:lnTo>
                      <a:pt x="12" y="21"/>
                    </a:lnTo>
                    <a:lnTo>
                      <a:pt x="10" y="36"/>
                    </a:lnTo>
                    <a:lnTo>
                      <a:pt x="7" y="57"/>
                    </a:lnTo>
                    <a:lnTo>
                      <a:pt x="4" y="78"/>
                    </a:lnTo>
                    <a:lnTo>
                      <a:pt x="3" y="106"/>
                    </a:lnTo>
                    <a:lnTo>
                      <a:pt x="2" y="133"/>
                    </a:lnTo>
                    <a:lnTo>
                      <a:pt x="2" y="163"/>
                    </a:lnTo>
                    <a:lnTo>
                      <a:pt x="0" y="193"/>
                    </a:lnTo>
                    <a:lnTo>
                      <a:pt x="2" y="227"/>
                    </a:lnTo>
                    <a:lnTo>
                      <a:pt x="2" y="257"/>
                    </a:lnTo>
                    <a:lnTo>
                      <a:pt x="3" y="284"/>
                    </a:lnTo>
                    <a:lnTo>
                      <a:pt x="4" y="308"/>
                    </a:lnTo>
                    <a:lnTo>
                      <a:pt x="7" y="333"/>
                    </a:lnTo>
                    <a:lnTo>
                      <a:pt x="10" y="351"/>
                    </a:lnTo>
                    <a:lnTo>
                      <a:pt x="12" y="369"/>
                    </a:lnTo>
                    <a:lnTo>
                      <a:pt x="15" y="381"/>
                    </a:lnTo>
                    <a:lnTo>
                      <a:pt x="18" y="387"/>
                    </a:lnTo>
                    <a:lnTo>
                      <a:pt x="22" y="390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19" name="Freeform 209"/>
              <p:cNvSpPr/>
              <p:nvPr/>
            </p:nvSpPr>
            <p:spPr>
              <a:xfrm>
                <a:off x="1430" y="3615"/>
                <a:ext cx="41" cy="390"/>
              </a:xfrm>
              <a:custGeom>
                <a:avLst/>
                <a:gdLst>
                  <a:gd name="txL" fmla="*/ 0 w 41"/>
                  <a:gd name="txT" fmla="*/ 0 h 390"/>
                  <a:gd name="txR" fmla="*/ 41 w 41"/>
                  <a:gd name="txB" fmla="*/ 390 h 390"/>
                </a:gdLst>
                <a:ahLst/>
                <a:cxnLst>
                  <a:cxn ang="0">
                    <a:pos x="20" y="390"/>
                  </a:cxn>
                  <a:cxn ang="0">
                    <a:pos x="24" y="390"/>
                  </a:cxn>
                  <a:cxn ang="0">
                    <a:pos x="28" y="381"/>
                  </a:cxn>
                  <a:cxn ang="0">
                    <a:pos x="31" y="369"/>
                  </a:cxn>
                  <a:cxn ang="0">
                    <a:pos x="33" y="354"/>
                  </a:cxn>
                  <a:cxn ang="0">
                    <a:pos x="36" y="336"/>
                  </a:cxn>
                  <a:cxn ang="0">
                    <a:pos x="37" y="312"/>
                  </a:cxn>
                  <a:cxn ang="0">
                    <a:pos x="40" y="288"/>
                  </a:cxn>
                  <a:cxn ang="0">
                    <a:pos x="41" y="257"/>
                  </a:cxn>
                  <a:cxn ang="0">
                    <a:pos x="41" y="227"/>
                  </a:cxn>
                  <a:cxn ang="0">
                    <a:pos x="41" y="197"/>
                  </a:cxn>
                  <a:cxn ang="0">
                    <a:pos x="41" y="164"/>
                  </a:cxn>
                  <a:cxn ang="0">
                    <a:pos x="41" y="136"/>
                  </a:cxn>
                  <a:cxn ang="0">
                    <a:pos x="40" y="106"/>
                  </a:cxn>
                  <a:cxn ang="0">
                    <a:pos x="37" y="82"/>
                  </a:cxn>
                  <a:cxn ang="0">
                    <a:pos x="36" y="58"/>
                  </a:cxn>
                  <a:cxn ang="0">
                    <a:pos x="33" y="40"/>
                  </a:cxn>
                  <a:cxn ang="0">
                    <a:pos x="31" y="24"/>
                  </a:cxn>
                  <a:cxn ang="0">
                    <a:pos x="28" y="12"/>
                  </a:cxn>
                  <a:cxn ang="0">
                    <a:pos x="24" y="3"/>
                  </a:cxn>
                  <a:cxn ang="0">
                    <a:pos x="22" y="0"/>
                  </a:cxn>
                  <a:cxn ang="0">
                    <a:pos x="18" y="3"/>
                  </a:cxn>
                  <a:cxn ang="0">
                    <a:pos x="15" y="12"/>
                  </a:cxn>
                  <a:cxn ang="0">
                    <a:pos x="12" y="24"/>
                  </a:cxn>
                  <a:cxn ang="0">
                    <a:pos x="10" y="40"/>
                  </a:cxn>
                  <a:cxn ang="0">
                    <a:pos x="7" y="58"/>
                  </a:cxn>
                  <a:cxn ang="0">
                    <a:pos x="4" y="82"/>
                  </a:cxn>
                  <a:cxn ang="0">
                    <a:pos x="3" y="106"/>
                  </a:cxn>
                  <a:cxn ang="0">
                    <a:pos x="2" y="136"/>
                  </a:cxn>
                  <a:cxn ang="0">
                    <a:pos x="2" y="164"/>
                  </a:cxn>
                  <a:cxn ang="0">
                    <a:pos x="0" y="197"/>
                  </a:cxn>
                  <a:cxn ang="0">
                    <a:pos x="2" y="227"/>
                  </a:cxn>
                  <a:cxn ang="0">
                    <a:pos x="2" y="257"/>
                  </a:cxn>
                  <a:cxn ang="0">
                    <a:pos x="3" y="288"/>
                  </a:cxn>
                  <a:cxn ang="0">
                    <a:pos x="4" y="312"/>
                  </a:cxn>
                  <a:cxn ang="0">
                    <a:pos x="7" y="336"/>
                  </a:cxn>
                  <a:cxn ang="0">
                    <a:pos x="10" y="354"/>
                  </a:cxn>
                  <a:cxn ang="0">
                    <a:pos x="12" y="369"/>
                  </a:cxn>
                  <a:cxn ang="0">
                    <a:pos x="15" y="381"/>
                  </a:cxn>
                  <a:cxn ang="0">
                    <a:pos x="18" y="390"/>
                  </a:cxn>
                  <a:cxn ang="0">
                    <a:pos x="22" y="390"/>
                  </a:cxn>
                  <a:cxn ang="0">
                    <a:pos x="22" y="390"/>
                  </a:cxn>
                  <a:cxn ang="0">
                    <a:pos x="20" y="390"/>
                  </a:cxn>
                </a:cxnLst>
                <a:rect l="txL" t="txT" r="txR" b="txB"/>
                <a:pathLst>
                  <a:path w="41" h="390">
                    <a:moveTo>
                      <a:pt x="20" y="390"/>
                    </a:moveTo>
                    <a:lnTo>
                      <a:pt x="24" y="390"/>
                    </a:lnTo>
                    <a:lnTo>
                      <a:pt x="28" y="381"/>
                    </a:lnTo>
                    <a:lnTo>
                      <a:pt x="31" y="369"/>
                    </a:lnTo>
                    <a:lnTo>
                      <a:pt x="33" y="354"/>
                    </a:lnTo>
                    <a:lnTo>
                      <a:pt x="36" y="336"/>
                    </a:lnTo>
                    <a:lnTo>
                      <a:pt x="37" y="312"/>
                    </a:lnTo>
                    <a:lnTo>
                      <a:pt x="40" y="288"/>
                    </a:lnTo>
                    <a:lnTo>
                      <a:pt x="41" y="257"/>
                    </a:lnTo>
                    <a:lnTo>
                      <a:pt x="41" y="227"/>
                    </a:lnTo>
                    <a:lnTo>
                      <a:pt x="41" y="197"/>
                    </a:lnTo>
                    <a:lnTo>
                      <a:pt x="41" y="164"/>
                    </a:lnTo>
                    <a:lnTo>
                      <a:pt x="41" y="136"/>
                    </a:lnTo>
                    <a:lnTo>
                      <a:pt x="40" y="106"/>
                    </a:lnTo>
                    <a:lnTo>
                      <a:pt x="37" y="82"/>
                    </a:lnTo>
                    <a:lnTo>
                      <a:pt x="36" y="58"/>
                    </a:lnTo>
                    <a:lnTo>
                      <a:pt x="33" y="40"/>
                    </a:lnTo>
                    <a:lnTo>
                      <a:pt x="31" y="24"/>
                    </a:lnTo>
                    <a:lnTo>
                      <a:pt x="28" y="12"/>
                    </a:lnTo>
                    <a:lnTo>
                      <a:pt x="24" y="3"/>
                    </a:lnTo>
                    <a:lnTo>
                      <a:pt x="22" y="0"/>
                    </a:lnTo>
                    <a:lnTo>
                      <a:pt x="18" y="3"/>
                    </a:lnTo>
                    <a:lnTo>
                      <a:pt x="15" y="12"/>
                    </a:lnTo>
                    <a:lnTo>
                      <a:pt x="12" y="24"/>
                    </a:lnTo>
                    <a:lnTo>
                      <a:pt x="10" y="40"/>
                    </a:lnTo>
                    <a:lnTo>
                      <a:pt x="7" y="58"/>
                    </a:lnTo>
                    <a:lnTo>
                      <a:pt x="4" y="82"/>
                    </a:lnTo>
                    <a:lnTo>
                      <a:pt x="3" y="106"/>
                    </a:lnTo>
                    <a:lnTo>
                      <a:pt x="2" y="136"/>
                    </a:lnTo>
                    <a:lnTo>
                      <a:pt x="2" y="164"/>
                    </a:lnTo>
                    <a:lnTo>
                      <a:pt x="0" y="197"/>
                    </a:lnTo>
                    <a:lnTo>
                      <a:pt x="2" y="227"/>
                    </a:lnTo>
                    <a:lnTo>
                      <a:pt x="2" y="257"/>
                    </a:lnTo>
                    <a:lnTo>
                      <a:pt x="3" y="288"/>
                    </a:lnTo>
                    <a:lnTo>
                      <a:pt x="4" y="312"/>
                    </a:lnTo>
                    <a:lnTo>
                      <a:pt x="7" y="336"/>
                    </a:lnTo>
                    <a:lnTo>
                      <a:pt x="10" y="354"/>
                    </a:lnTo>
                    <a:lnTo>
                      <a:pt x="12" y="369"/>
                    </a:lnTo>
                    <a:lnTo>
                      <a:pt x="15" y="381"/>
                    </a:lnTo>
                    <a:lnTo>
                      <a:pt x="18" y="390"/>
                    </a:lnTo>
                    <a:lnTo>
                      <a:pt x="22" y="390"/>
                    </a:lnTo>
                    <a:lnTo>
                      <a:pt x="20" y="390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0" name="Freeform 210"/>
              <p:cNvSpPr/>
              <p:nvPr/>
            </p:nvSpPr>
            <p:spPr>
              <a:xfrm>
                <a:off x="1430" y="3615"/>
                <a:ext cx="41" cy="390"/>
              </a:xfrm>
              <a:custGeom>
                <a:avLst/>
                <a:gdLst>
                  <a:gd name="txL" fmla="*/ 0 w 41"/>
                  <a:gd name="txT" fmla="*/ 0 h 390"/>
                  <a:gd name="txR" fmla="*/ 41 w 41"/>
                  <a:gd name="txB" fmla="*/ 390 h 390"/>
                </a:gdLst>
                <a:ahLst/>
                <a:cxnLst>
                  <a:cxn ang="0">
                    <a:pos x="20" y="390"/>
                  </a:cxn>
                  <a:cxn ang="0">
                    <a:pos x="24" y="390"/>
                  </a:cxn>
                  <a:cxn ang="0">
                    <a:pos x="28" y="381"/>
                  </a:cxn>
                  <a:cxn ang="0">
                    <a:pos x="31" y="369"/>
                  </a:cxn>
                  <a:cxn ang="0">
                    <a:pos x="33" y="354"/>
                  </a:cxn>
                  <a:cxn ang="0">
                    <a:pos x="36" y="336"/>
                  </a:cxn>
                  <a:cxn ang="0">
                    <a:pos x="37" y="312"/>
                  </a:cxn>
                  <a:cxn ang="0">
                    <a:pos x="40" y="288"/>
                  </a:cxn>
                  <a:cxn ang="0">
                    <a:pos x="41" y="257"/>
                  </a:cxn>
                  <a:cxn ang="0">
                    <a:pos x="41" y="227"/>
                  </a:cxn>
                  <a:cxn ang="0">
                    <a:pos x="41" y="197"/>
                  </a:cxn>
                  <a:cxn ang="0">
                    <a:pos x="41" y="164"/>
                  </a:cxn>
                  <a:cxn ang="0">
                    <a:pos x="41" y="136"/>
                  </a:cxn>
                  <a:cxn ang="0">
                    <a:pos x="40" y="106"/>
                  </a:cxn>
                  <a:cxn ang="0">
                    <a:pos x="37" y="82"/>
                  </a:cxn>
                  <a:cxn ang="0">
                    <a:pos x="36" y="58"/>
                  </a:cxn>
                  <a:cxn ang="0">
                    <a:pos x="33" y="40"/>
                  </a:cxn>
                  <a:cxn ang="0">
                    <a:pos x="31" y="24"/>
                  </a:cxn>
                  <a:cxn ang="0">
                    <a:pos x="28" y="12"/>
                  </a:cxn>
                  <a:cxn ang="0">
                    <a:pos x="24" y="3"/>
                  </a:cxn>
                  <a:cxn ang="0">
                    <a:pos x="22" y="0"/>
                  </a:cxn>
                  <a:cxn ang="0">
                    <a:pos x="18" y="3"/>
                  </a:cxn>
                  <a:cxn ang="0">
                    <a:pos x="15" y="12"/>
                  </a:cxn>
                  <a:cxn ang="0">
                    <a:pos x="12" y="24"/>
                  </a:cxn>
                  <a:cxn ang="0">
                    <a:pos x="10" y="40"/>
                  </a:cxn>
                  <a:cxn ang="0">
                    <a:pos x="7" y="58"/>
                  </a:cxn>
                  <a:cxn ang="0">
                    <a:pos x="4" y="82"/>
                  </a:cxn>
                  <a:cxn ang="0">
                    <a:pos x="3" y="106"/>
                  </a:cxn>
                  <a:cxn ang="0">
                    <a:pos x="2" y="136"/>
                  </a:cxn>
                  <a:cxn ang="0">
                    <a:pos x="2" y="164"/>
                  </a:cxn>
                  <a:cxn ang="0">
                    <a:pos x="0" y="197"/>
                  </a:cxn>
                  <a:cxn ang="0">
                    <a:pos x="2" y="227"/>
                  </a:cxn>
                  <a:cxn ang="0">
                    <a:pos x="2" y="257"/>
                  </a:cxn>
                  <a:cxn ang="0">
                    <a:pos x="3" y="288"/>
                  </a:cxn>
                  <a:cxn ang="0">
                    <a:pos x="4" y="312"/>
                  </a:cxn>
                  <a:cxn ang="0">
                    <a:pos x="7" y="336"/>
                  </a:cxn>
                  <a:cxn ang="0">
                    <a:pos x="10" y="354"/>
                  </a:cxn>
                  <a:cxn ang="0">
                    <a:pos x="12" y="369"/>
                  </a:cxn>
                  <a:cxn ang="0">
                    <a:pos x="15" y="381"/>
                  </a:cxn>
                  <a:cxn ang="0">
                    <a:pos x="18" y="390"/>
                  </a:cxn>
                  <a:cxn ang="0">
                    <a:pos x="22" y="390"/>
                  </a:cxn>
                  <a:cxn ang="0">
                    <a:pos x="22" y="390"/>
                  </a:cxn>
                </a:cxnLst>
                <a:rect l="txL" t="txT" r="txR" b="txB"/>
                <a:pathLst>
                  <a:path w="41" h="390">
                    <a:moveTo>
                      <a:pt x="20" y="390"/>
                    </a:moveTo>
                    <a:lnTo>
                      <a:pt x="24" y="390"/>
                    </a:lnTo>
                    <a:lnTo>
                      <a:pt x="28" y="381"/>
                    </a:lnTo>
                    <a:lnTo>
                      <a:pt x="31" y="369"/>
                    </a:lnTo>
                    <a:lnTo>
                      <a:pt x="33" y="354"/>
                    </a:lnTo>
                    <a:lnTo>
                      <a:pt x="36" y="336"/>
                    </a:lnTo>
                    <a:lnTo>
                      <a:pt x="37" y="312"/>
                    </a:lnTo>
                    <a:lnTo>
                      <a:pt x="40" y="288"/>
                    </a:lnTo>
                    <a:lnTo>
                      <a:pt x="41" y="257"/>
                    </a:lnTo>
                    <a:lnTo>
                      <a:pt x="41" y="227"/>
                    </a:lnTo>
                    <a:lnTo>
                      <a:pt x="41" y="197"/>
                    </a:lnTo>
                    <a:lnTo>
                      <a:pt x="41" y="164"/>
                    </a:lnTo>
                    <a:lnTo>
                      <a:pt x="41" y="136"/>
                    </a:lnTo>
                    <a:lnTo>
                      <a:pt x="40" y="106"/>
                    </a:lnTo>
                    <a:lnTo>
                      <a:pt x="37" y="82"/>
                    </a:lnTo>
                    <a:lnTo>
                      <a:pt x="36" y="58"/>
                    </a:lnTo>
                    <a:lnTo>
                      <a:pt x="33" y="40"/>
                    </a:lnTo>
                    <a:lnTo>
                      <a:pt x="31" y="24"/>
                    </a:lnTo>
                    <a:lnTo>
                      <a:pt x="28" y="12"/>
                    </a:lnTo>
                    <a:lnTo>
                      <a:pt x="24" y="3"/>
                    </a:lnTo>
                    <a:lnTo>
                      <a:pt x="22" y="0"/>
                    </a:lnTo>
                    <a:lnTo>
                      <a:pt x="18" y="3"/>
                    </a:lnTo>
                    <a:lnTo>
                      <a:pt x="15" y="12"/>
                    </a:lnTo>
                    <a:lnTo>
                      <a:pt x="12" y="24"/>
                    </a:lnTo>
                    <a:lnTo>
                      <a:pt x="10" y="40"/>
                    </a:lnTo>
                    <a:lnTo>
                      <a:pt x="7" y="58"/>
                    </a:lnTo>
                    <a:lnTo>
                      <a:pt x="4" y="82"/>
                    </a:lnTo>
                    <a:lnTo>
                      <a:pt x="3" y="106"/>
                    </a:lnTo>
                    <a:lnTo>
                      <a:pt x="2" y="136"/>
                    </a:lnTo>
                    <a:lnTo>
                      <a:pt x="2" y="164"/>
                    </a:lnTo>
                    <a:lnTo>
                      <a:pt x="0" y="197"/>
                    </a:lnTo>
                    <a:lnTo>
                      <a:pt x="2" y="227"/>
                    </a:lnTo>
                    <a:lnTo>
                      <a:pt x="2" y="257"/>
                    </a:lnTo>
                    <a:lnTo>
                      <a:pt x="3" y="288"/>
                    </a:lnTo>
                    <a:lnTo>
                      <a:pt x="4" y="312"/>
                    </a:lnTo>
                    <a:lnTo>
                      <a:pt x="7" y="336"/>
                    </a:lnTo>
                    <a:lnTo>
                      <a:pt x="10" y="354"/>
                    </a:lnTo>
                    <a:lnTo>
                      <a:pt x="12" y="369"/>
                    </a:lnTo>
                    <a:lnTo>
                      <a:pt x="15" y="381"/>
                    </a:lnTo>
                    <a:lnTo>
                      <a:pt x="18" y="390"/>
                    </a:lnTo>
                    <a:lnTo>
                      <a:pt x="22" y="390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1" name="Freeform 211"/>
              <p:cNvSpPr/>
              <p:nvPr/>
            </p:nvSpPr>
            <p:spPr>
              <a:xfrm>
                <a:off x="1333" y="3022"/>
                <a:ext cx="92" cy="342"/>
              </a:xfrm>
              <a:custGeom>
                <a:avLst/>
                <a:gdLst>
                  <a:gd name="txL" fmla="*/ 0 w 92"/>
                  <a:gd name="txT" fmla="*/ 0 h 342"/>
                  <a:gd name="txR" fmla="*/ 92 w 92"/>
                  <a:gd name="txB" fmla="*/ 342 h 342"/>
                </a:gdLst>
                <a:ahLst/>
                <a:cxnLst>
                  <a:cxn ang="0">
                    <a:pos x="88" y="339"/>
                  </a:cxn>
                  <a:cxn ang="0">
                    <a:pos x="91" y="333"/>
                  </a:cxn>
                  <a:cxn ang="0">
                    <a:pos x="92" y="324"/>
                  </a:cxn>
                  <a:cxn ang="0">
                    <a:pos x="92" y="309"/>
                  </a:cxn>
                  <a:cxn ang="0">
                    <a:pos x="91" y="294"/>
                  </a:cxn>
                  <a:cxn ang="0">
                    <a:pos x="88" y="273"/>
                  </a:cxn>
                  <a:cxn ang="0">
                    <a:pos x="86" y="251"/>
                  </a:cxn>
                  <a:cxn ang="0">
                    <a:pos x="82" y="227"/>
                  </a:cxn>
                  <a:cxn ang="0">
                    <a:pos x="76" y="203"/>
                  </a:cxn>
                  <a:cxn ang="0">
                    <a:pos x="70" y="176"/>
                  </a:cxn>
                  <a:cxn ang="0">
                    <a:pos x="63" y="149"/>
                  </a:cxn>
                  <a:cxn ang="0">
                    <a:pos x="57" y="121"/>
                  </a:cxn>
                  <a:cxn ang="0">
                    <a:pos x="49" y="94"/>
                  </a:cxn>
                  <a:cxn ang="0">
                    <a:pos x="42" y="73"/>
                  </a:cxn>
                  <a:cxn ang="0">
                    <a:pos x="34" y="52"/>
                  </a:cxn>
                  <a:cxn ang="0">
                    <a:pos x="28" y="34"/>
                  </a:cxn>
                  <a:cxn ang="0">
                    <a:pos x="22" y="22"/>
                  </a:cxn>
                  <a:cxn ang="0">
                    <a:pos x="16" y="9"/>
                  </a:cxn>
                  <a:cxn ang="0">
                    <a:pos x="10" y="3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1" y="6"/>
                  </a:cxn>
                  <a:cxn ang="0">
                    <a:pos x="0" y="19"/>
                  </a:cxn>
                  <a:cxn ang="0">
                    <a:pos x="0" y="31"/>
                  </a:cxn>
                  <a:cxn ang="0">
                    <a:pos x="1" y="49"/>
                  </a:cxn>
                  <a:cxn ang="0">
                    <a:pos x="3" y="67"/>
                  </a:cxn>
                  <a:cxn ang="0">
                    <a:pos x="6" y="91"/>
                  </a:cxn>
                  <a:cxn ang="0">
                    <a:pos x="10" y="115"/>
                  </a:cxn>
                  <a:cxn ang="0">
                    <a:pos x="16" y="140"/>
                  </a:cxn>
                  <a:cxn ang="0">
                    <a:pos x="21" y="167"/>
                  </a:cxn>
                  <a:cxn ang="0">
                    <a:pos x="28" y="194"/>
                  </a:cxn>
                  <a:cxn ang="0">
                    <a:pos x="35" y="221"/>
                  </a:cxn>
                  <a:cxn ang="0">
                    <a:pos x="42" y="245"/>
                  </a:cxn>
                  <a:cxn ang="0">
                    <a:pos x="50" y="270"/>
                  </a:cxn>
                  <a:cxn ang="0">
                    <a:pos x="57" y="291"/>
                  </a:cxn>
                  <a:cxn ang="0">
                    <a:pos x="63" y="306"/>
                  </a:cxn>
                  <a:cxn ang="0">
                    <a:pos x="70" y="321"/>
                  </a:cxn>
                  <a:cxn ang="0">
                    <a:pos x="75" y="333"/>
                  </a:cxn>
                  <a:cxn ang="0">
                    <a:pos x="80" y="339"/>
                  </a:cxn>
                  <a:cxn ang="0">
                    <a:pos x="84" y="342"/>
                  </a:cxn>
                  <a:cxn ang="0">
                    <a:pos x="88" y="339"/>
                  </a:cxn>
                  <a:cxn ang="0">
                    <a:pos x="88" y="339"/>
                  </a:cxn>
                </a:cxnLst>
                <a:rect l="txL" t="txT" r="txR" b="txB"/>
                <a:pathLst>
                  <a:path w="92" h="342">
                    <a:moveTo>
                      <a:pt x="88" y="339"/>
                    </a:moveTo>
                    <a:lnTo>
                      <a:pt x="91" y="333"/>
                    </a:lnTo>
                    <a:lnTo>
                      <a:pt x="92" y="324"/>
                    </a:lnTo>
                    <a:lnTo>
                      <a:pt x="92" y="309"/>
                    </a:lnTo>
                    <a:lnTo>
                      <a:pt x="91" y="294"/>
                    </a:lnTo>
                    <a:lnTo>
                      <a:pt x="88" y="273"/>
                    </a:lnTo>
                    <a:lnTo>
                      <a:pt x="86" y="251"/>
                    </a:lnTo>
                    <a:lnTo>
                      <a:pt x="82" y="227"/>
                    </a:lnTo>
                    <a:lnTo>
                      <a:pt x="76" y="203"/>
                    </a:lnTo>
                    <a:lnTo>
                      <a:pt x="70" y="176"/>
                    </a:lnTo>
                    <a:lnTo>
                      <a:pt x="63" y="149"/>
                    </a:lnTo>
                    <a:lnTo>
                      <a:pt x="57" y="121"/>
                    </a:lnTo>
                    <a:lnTo>
                      <a:pt x="49" y="94"/>
                    </a:lnTo>
                    <a:lnTo>
                      <a:pt x="42" y="73"/>
                    </a:lnTo>
                    <a:lnTo>
                      <a:pt x="34" y="52"/>
                    </a:lnTo>
                    <a:lnTo>
                      <a:pt x="28" y="34"/>
                    </a:lnTo>
                    <a:lnTo>
                      <a:pt x="22" y="22"/>
                    </a:lnTo>
                    <a:lnTo>
                      <a:pt x="16" y="9"/>
                    </a:lnTo>
                    <a:lnTo>
                      <a:pt x="10" y="3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1" y="6"/>
                    </a:lnTo>
                    <a:lnTo>
                      <a:pt x="0" y="19"/>
                    </a:lnTo>
                    <a:lnTo>
                      <a:pt x="0" y="31"/>
                    </a:lnTo>
                    <a:lnTo>
                      <a:pt x="1" y="49"/>
                    </a:lnTo>
                    <a:lnTo>
                      <a:pt x="3" y="67"/>
                    </a:lnTo>
                    <a:lnTo>
                      <a:pt x="6" y="91"/>
                    </a:lnTo>
                    <a:lnTo>
                      <a:pt x="10" y="115"/>
                    </a:lnTo>
                    <a:lnTo>
                      <a:pt x="16" y="140"/>
                    </a:lnTo>
                    <a:lnTo>
                      <a:pt x="21" y="167"/>
                    </a:lnTo>
                    <a:lnTo>
                      <a:pt x="28" y="194"/>
                    </a:lnTo>
                    <a:lnTo>
                      <a:pt x="35" y="221"/>
                    </a:lnTo>
                    <a:lnTo>
                      <a:pt x="42" y="245"/>
                    </a:lnTo>
                    <a:lnTo>
                      <a:pt x="50" y="270"/>
                    </a:lnTo>
                    <a:lnTo>
                      <a:pt x="57" y="291"/>
                    </a:lnTo>
                    <a:lnTo>
                      <a:pt x="63" y="306"/>
                    </a:lnTo>
                    <a:lnTo>
                      <a:pt x="70" y="321"/>
                    </a:lnTo>
                    <a:lnTo>
                      <a:pt x="75" y="333"/>
                    </a:lnTo>
                    <a:lnTo>
                      <a:pt x="80" y="339"/>
                    </a:lnTo>
                    <a:lnTo>
                      <a:pt x="84" y="342"/>
                    </a:lnTo>
                    <a:lnTo>
                      <a:pt x="88" y="339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2" name="Freeform 212"/>
              <p:cNvSpPr/>
              <p:nvPr/>
            </p:nvSpPr>
            <p:spPr>
              <a:xfrm>
                <a:off x="1333" y="3022"/>
                <a:ext cx="92" cy="342"/>
              </a:xfrm>
              <a:custGeom>
                <a:avLst/>
                <a:gdLst>
                  <a:gd name="txL" fmla="*/ 0 w 92"/>
                  <a:gd name="txT" fmla="*/ 0 h 342"/>
                  <a:gd name="txR" fmla="*/ 92 w 92"/>
                  <a:gd name="txB" fmla="*/ 342 h 342"/>
                </a:gdLst>
                <a:ahLst/>
                <a:cxnLst>
                  <a:cxn ang="0">
                    <a:pos x="88" y="339"/>
                  </a:cxn>
                  <a:cxn ang="0">
                    <a:pos x="91" y="333"/>
                  </a:cxn>
                  <a:cxn ang="0">
                    <a:pos x="92" y="324"/>
                  </a:cxn>
                  <a:cxn ang="0">
                    <a:pos x="92" y="309"/>
                  </a:cxn>
                  <a:cxn ang="0">
                    <a:pos x="91" y="294"/>
                  </a:cxn>
                  <a:cxn ang="0">
                    <a:pos x="88" y="273"/>
                  </a:cxn>
                  <a:cxn ang="0">
                    <a:pos x="86" y="251"/>
                  </a:cxn>
                  <a:cxn ang="0">
                    <a:pos x="82" y="227"/>
                  </a:cxn>
                  <a:cxn ang="0">
                    <a:pos x="76" y="203"/>
                  </a:cxn>
                  <a:cxn ang="0">
                    <a:pos x="70" y="176"/>
                  </a:cxn>
                  <a:cxn ang="0">
                    <a:pos x="63" y="149"/>
                  </a:cxn>
                  <a:cxn ang="0">
                    <a:pos x="57" y="121"/>
                  </a:cxn>
                  <a:cxn ang="0">
                    <a:pos x="49" y="94"/>
                  </a:cxn>
                  <a:cxn ang="0">
                    <a:pos x="42" y="73"/>
                  </a:cxn>
                  <a:cxn ang="0">
                    <a:pos x="34" y="52"/>
                  </a:cxn>
                  <a:cxn ang="0">
                    <a:pos x="28" y="34"/>
                  </a:cxn>
                  <a:cxn ang="0">
                    <a:pos x="22" y="22"/>
                  </a:cxn>
                  <a:cxn ang="0">
                    <a:pos x="16" y="9"/>
                  </a:cxn>
                  <a:cxn ang="0">
                    <a:pos x="10" y="3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1" y="6"/>
                  </a:cxn>
                  <a:cxn ang="0">
                    <a:pos x="0" y="19"/>
                  </a:cxn>
                  <a:cxn ang="0">
                    <a:pos x="0" y="31"/>
                  </a:cxn>
                  <a:cxn ang="0">
                    <a:pos x="1" y="49"/>
                  </a:cxn>
                  <a:cxn ang="0">
                    <a:pos x="3" y="67"/>
                  </a:cxn>
                  <a:cxn ang="0">
                    <a:pos x="6" y="91"/>
                  </a:cxn>
                  <a:cxn ang="0">
                    <a:pos x="10" y="115"/>
                  </a:cxn>
                  <a:cxn ang="0">
                    <a:pos x="16" y="140"/>
                  </a:cxn>
                  <a:cxn ang="0">
                    <a:pos x="21" y="167"/>
                  </a:cxn>
                  <a:cxn ang="0">
                    <a:pos x="28" y="194"/>
                  </a:cxn>
                  <a:cxn ang="0">
                    <a:pos x="35" y="221"/>
                  </a:cxn>
                  <a:cxn ang="0">
                    <a:pos x="42" y="245"/>
                  </a:cxn>
                  <a:cxn ang="0">
                    <a:pos x="50" y="270"/>
                  </a:cxn>
                  <a:cxn ang="0">
                    <a:pos x="57" y="291"/>
                  </a:cxn>
                  <a:cxn ang="0">
                    <a:pos x="63" y="306"/>
                  </a:cxn>
                  <a:cxn ang="0">
                    <a:pos x="70" y="321"/>
                  </a:cxn>
                  <a:cxn ang="0">
                    <a:pos x="75" y="333"/>
                  </a:cxn>
                  <a:cxn ang="0">
                    <a:pos x="80" y="339"/>
                  </a:cxn>
                  <a:cxn ang="0">
                    <a:pos x="84" y="342"/>
                  </a:cxn>
                  <a:cxn ang="0">
                    <a:pos x="88" y="339"/>
                  </a:cxn>
                  <a:cxn ang="0">
                    <a:pos x="88" y="339"/>
                  </a:cxn>
                </a:cxnLst>
                <a:rect l="txL" t="txT" r="txR" b="txB"/>
                <a:pathLst>
                  <a:path w="92" h="342">
                    <a:moveTo>
                      <a:pt x="88" y="339"/>
                    </a:moveTo>
                    <a:lnTo>
                      <a:pt x="91" y="333"/>
                    </a:lnTo>
                    <a:lnTo>
                      <a:pt x="92" y="324"/>
                    </a:lnTo>
                    <a:lnTo>
                      <a:pt x="92" y="309"/>
                    </a:lnTo>
                    <a:lnTo>
                      <a:pt x="91" y="294"/>
                    </a:lnTo>
                    <a:lnTo>
                      <a:pt x="88" y="273"/>
                    </a:lnTo>
                    <a:lnTo>
                      <a:pt x="86" y="251"/>
                    </a:lnTo>
                    <a:lnTo>
                      <a:pt x="82" y="227"/>
                    </a:lnTo>
                    <a:lnTo>
                      <a:pt x="76" y="203"/>
                    </a:lnTo>
                    <a:lnTo>
                      <a:pt x="70" y="176"/>
                    </a:lnTo>
                    <a:lnTo>
                      <a:pt x="63" y="149"/>
                    </a:lnTo>
                    <a:lnTo>
                      <a:pt x="57" y="121"/>
                    </a:lnTo>
                    <a:lnTo>
                      <a:pt x="49" y="94"/>
                    </a:lnTo>
                    <a:lnTo>
                      <a:pt x="42" y="73"/>
                    </a:lnTo>
                    <a:lnTo>
                      <a:pt x="34" y="52"/>
                    </a:lnTo>
                    <a:lnTo>
                      <a:pt x="28" y="34"/>
                    </a:lnTo>
                    <a:lnTo>
                      <a:pt x="22" y="22"/>
                    </a:lnTo>
                    <a:lnTo>
                      <a:pt x="16" y="9"/>
                    </a:lnTo>
                    <a:lnTo>
                      <a:pt x="10" y="3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1" y="6"/>
                    </a:lnTo>
                    <a:lnTo>
                      <a:pt x="0" y="19"/>
                    </a:lnTo>
                    <a:lnTo>
                      <a:pt x="0" y="31"/>
                    </a:lnTo>
                    <a:lnTo>
                      <a:pt x="1" y="49"/>
                    </a:lnTo>
                    <a:lnTo>
                      <a:pt x="3" y="67"/>
                    </a:lnTo>
                    <a:lnTo>
                      <a:pt x="6" y="91"/>
                    </a:lnTo>
                    <a:lnTo>
                      <a:pt x="10" y="115"/>
                    </a:lnTo>
                    <a:lnTo>
                      <a:pt x="16" y="140"/>
                    </a:lnTo>
                    <a:lnTo>
                      <a:pt x="21" y="167"/>
                    </a:lnTo>
                    <a:lnTo>
                      <a:pt x="28" y="194"/>
                    </a:lnTo>
                    <a:lnTo>
                      <a:pt x="35" y="221"/>
                    </a:lnTo>
                    <a:lnTo>
                      <a:pt x="42" y="245"/>
                    </a:lnTo>
                    <a:lnTo>
                      <a:pt x="50" y="270"/>
                    </a:lnTo>
                    <a:lnTo>
                      <a:pt x="57" y="291"/>
                    </a:lnTo>
                    <a:lnTo>
                      <a:pt x="63" y="306"/>
                    </a:lnTo>
                    <a:lnTo>
                      <a:pt x="70" y="321"/>
                    </a:lnTo>
                    <a:lnTo>
                      <a:pt x="75" y="333"/>
                    </a:lnTo>
                    <a:lnTo>
                      <a:pt x="80" y="339"/>
                    </a:lnTo>
                    <a:lnTo>
                      <a:pt x="84" y="342"/>
                    </a:lnTo>
                    <a:lnTo>
                      <a:pt x="88" y="339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3" name="Freeform 213"/>
              <p:cNvSpPr/>
              <p:nvPr/>
            </p:nvSpPr>
            <p:spPr>
              <a:xfrm>
                <a:off x="1478" y="3600"/>
                <a:ext cx="92" cy="342"/>
              </a:xfrm>
              <a:custGeom>
                <a:avLst/>
                <a:gdLst>
                  <a:gd name="txL" fmla="*/ 0 w 92"/>
                  <a:gd name="txT" fmla="*/ 0 h 342"/>
                  <a:gd name="txR" fmla="*/ 92 w 92"/>
                  <a:gd name="txB" fmla="*/ 342 h 342"/>
                </a:gdLst>
                <a:ahLst/>
                <a:cxnLst>
                  <a:cxn ang="0">
                    <a:pos x="88" y="339"/>
                  </a:cxn>
                  <a:cxn ang="0">
                    <a:pos x="91" y="333"/>
                  </a:cxn>
                  <a:cxn ang="0">
                    <a:pos x="92" y="324"/>
                  </a:cxn>
                  <a:cxn ang="0">
                    <a:pos x="92" y="312"/>
                  </a:cxn>
                  <a:cxn ang="0">
                    <a:pos x="91" y="294"/>
                  </a:cxn>
                  <a:cxn ang="0">
                    <a:pos x="88" y="272"/>
                  </a:cxn>
                  <a:cxn ang="0">
                    <a:pos x="86" y="251"/>
                  </a:cxn>
                  <a:cxn ang="0">
                    <a:pos x="82" y="227"/>
                  </a:cxn>
                  <a:cxn ang="0">
                    <a:pos x="76" y="203"/>
                  </a:cxn>
                  <a:cxn ang="0">
                    <a:pos x="71" y="176"/>
                  </a:cxn>
                  <a:cxn ang="0">
                    <a:pos x="63" y="148"/>
                  </a:cxn>
                  <a:cxn ang="0">
                    <a:pos x="57" y="121"/>
                  </a:cxn>
                  <a:cxn ang="0">
                    <a:pos x="50" y="94"/>
                  </a:cxn>
                  <a:cxn ang="0">
                    <a:pos x="42" y="73"/>
                  </a:cxn>
                  <a:cxn ang="0">
                    <a:pos x="36" y="52"/>
                  </a:cxn>
                  <a:cxn ang="0">
                    <a:pos x="29" y="33"/>
                  </a:cxn>
                  <a:cxn ang="0">
                    <a:pos x="22" y="21"/>
                  </a:cxn>
                  <a:cxn ang="0">
                    <a:pos x="17" y="9"/>
                  </a:cxn>
                  <a:cxn ang="0">
                    <a:pos x="12" y="3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1" y="9"/>
                  </a:cxn>
                  <a:cxn ang="0">
                    <a:pos x="0" y="18"/>
                  </a:cxn>
                  <a:cxn ang="0">
                    <a:pos x="0" y="30"/>
                  </a:cxn>
                  <a:cxn ang="0">
                    <a:pos x="1" y="49"/>
                  </a:cxn>
                  <a:cxn ang="0">
                    <a:pos x="4" y="67"/>
                  </a:cxn>
                  <a:cxn ang="0">
                    <a:pos x="7" y="91"/>
                  </a:cxn>
                  <a:cxn ang="0">
                    <a:pos x="11" y="115"/>
                  </a:cxn>
                  <a:cxn ang="0">
                    <a:pos x="16" y="139"/>
                  </a:cxn>
                  <a:cxn ang="0">
                    <a:pos x="21" y="166"/>
                  </a:cxn>
                  <a:cxn ang="0">
                    <a:pos x="28" y="194"/>
                  </a:cxn>
                  <a:cxn ang="0">
                    <a:pos x="36" y="221"/>
                  </a:cxn>
                  <a:cxn ang="0">
                    <a:pos x="42" y="248"/>
                  </a:cxn>
                  <a:cxn ang="0">
                    <a:pos x="50" y="269"/>
                  </a:cxn>
                  <a:cxn ang="0">
                    <a:pos x="57" y="290"/>
                  </a:cxn>
                  <a:cxn ang="0">
                    <a:pos x="63" y="309"/>
                  </a:cxn>
                  <a:cxn ang="0">
                    <a:pos x="70" y="321"/>
                  </a:cxn>
                  <a:cxn ang="0">
                    <a:pos x="75" y="333"/>
                  </a:cxn>
                  <a:cxn ang="0">
                    <a:pos x="80" y="339"/>
                  </a:cxn>
                  <a:cxn ang="0">
                    <a:pos x="86" y="342"/>
                  </a:cxn>
                  <a:cxn ang="0">
                    <a:pos x="88" y="339"/>
                  </a:cxn>
                  <a:cxn ang="0">
                    <a:pos x="88" y="339"/>
                  </a:cxn>
                </a:cxnLst>
                <a:rect l="txL" t="txT" r="txR" b="txB"/>
                <a:pathLst>
                  <a:path w="92" h="342">
                    <a:moveTo>
                      <a:pt x="88" y="339"/>
                    </a:moveTo>
                    <a:lnTo>
                      <a:pt x="91" y="333"/>
                    </a:lnTo>
                    <a:lnTo>
                      <a:pt x="92" y="324"/>
                    </a:lnTo>
                    <a:lnTo>
                      <a:pt x="92" y="312"/>
                    </a:lnTo>
                    <a:lnTo>
                      <a:pt x="91" y="294"/>
                    </a:lnTo>
                    <a:lnTo>
                      <a:pt x="88" y="272"/>
                    </a:lnTo>
                    <a:lnTo>
                      <a:pt x="86" y="251"/>
                    </a:lnTo>
                    <a:lnTo>
                      <a:pt x="82" y="227"/>
                    </a:lnTo>
                    <a:lnTo>
                      <a:pt x="76" y="203"/>
                    </a:lnTo>
                    <a:lnTo>
                      <a:pt x="71" y="176"/>
                    </a:lnTo>
                    <a:lnTo>
                      <a:pt x="63" y="148"/>
                    </a:lnTo>
                    <a:lnTo>
                      <a:pt x="57" y="121"/>
                    </a:lnTo>
                    <a:lnTo>
                      <a:pt x="50" y="94"/>
                    </a:lnTo>
                    <a:lnTo>
                      <a:pt x="42" y="73"/>
                    </a:lnTo>
                    <a:lnTo>
                      <a:pt x="36" y="52"/>
                    </a:lnTo>
                    <a:lnTo>
                      <a:pt x="29" y="33"/>
                    </a:lnTo>
                    <a:lnTo>
                      <a:pt x="22" y="21"/>
                    </a:lnTo>
                    <a:lnTo>
                      <a:pt x="17" y="9"/>
                    </a:lnTo>
                    <a:lnTo>
                      <a:pt x="12" y="3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1" y="9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" y="49"/>
                    </a:lnTo>
                    <a:lnTo>
                      <a:pt x="4" y="67"/>
                    </a:lnTo>
                    <a:lnTo>
                      <a:pt x="7" y="91"/>
                    </a:lnTo>
                    <a:lnTo>
                      <a:pt x="11" y="115"/>
                    </a:lnTo>
                    <a:lnTo>
                      <a:pt x="16" y="139"/>
                    </a:lnTo>
                    <a:lnTo>
                      <a:pt x="21" y="166"/>
                    </a:lnTo>
                    <a:lnTo>
                      <a:pt x="28" y="194"/>
                    </a:lnTo>
                    <a:lnTo>
                      <a:pt x="36" y="221"/>
                    </a:lnTo>
                    <a:lnTo>
                      <a:pt x="42" y="248"/>
                    </a:lnTo>
                    <a:lnTo>
                      <a:pt x="50" y="269"/>
                    </a:lnTo>
                    <a:lnTo>
                      <a:pt x="57" y="290"/>
                    </a:lnTo>
                    <a:lnTo>
                      <a:pt x="63" y="309"/>
                    </a:lnTo>
                    <a:lnTo>
                      <a:pt x="70" y="321"/>
                    </a:lnTo>
                    <a:lnTo>
                      <a:pt x="75" y="333"/>
                    </a:lnTo>
                    <a:lnTo>
                      <a:pt x="80" y="339"/>
                    </a:lnTo>
                    <a:lnTo>
                      <a:pt x="86" y="342"/>
                    </a:lnTo>
                    <a:lnTo>
                      <a:pt x="88" y="339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4" name="Freeform 214"/>
              <p:cNvSpPr/>
              <p:nvPr/>
            </p:nvSpPr>
            <p:spPr>
              <a:xfrm>
                <a:off x="1478" y="3600"/>
                <a:ext cx="92" cy="342"/>
              </a:xfrm>
              <a:custGeom>
                <a:avLst/>
                <a:gdLst>
                  <a:gd name="txL" fmla="*/ 0 w 92"/>
                  <a:gd name="txT" fmla="*/ 0 h 342"/>
                  <a:gd name="txR" fmla="*/ 92 w 92"/>
                  <a:gd name="txB" fmla="*/ 342 h 342"/>
                </a:gdLst>
                <a:ahLst/>
                <a:cxnLst>
                  <a:cxn ang="0">
                    <a:pos x="88" y="339"/>
                  </a:cxn>
                  <a:cxn ang="0">
                    <a:pos x="91" y="333"/>
                  </a:cxn>
                  <a:cxn ang="0">
                    <a:pos x="92" y="324"/>
                  </a:cxn>
                  <a:cxn ang="0">
                    <a:pos x="92" y="312"/>
                  </a:cxn>
                  <a:cxn ang="0">
                    <a:pos x="91" y="294"/>
                  </a:cxn>
                  <a:cxn ang="0">
                    <a:pos x="88" y="272"/>
                  </a:cxn>
                  <a:cxn ang="0">
                    <a:pos x="86" y="251"/>
                  </a:cxn>
                  <a:cxn ang="0">
                    <a:pos x="82" y="227"/>
                  </a:cxn>
                  <a:cxn ang="0">
                    <a:pos x="76" y="203"/>
                  </a:cxn>
                  <a:cxn ang="0">
                    <a:pos x="71" y="176"/>
                  </a:cxn>
                  <a:cxn ang="0">
                    <a:pos x="63" y="148"/>
                  </a:cxn>
                  <a:cxn ang="0">
                    <a:pos x="57" y="121"/>
                  </a:cxn>
                  <a:cxn ang="0">
                    <a:pos x="50" y="94"/>
                  </a:cxn>
                  <a:cxn ang="0">
                    <a:pos x="42" y="73"/>
                  </a:cxn>
                  <a:cxn ang="0">
                    <a:pos x="36" y="52"/>
                  </a:cxn>
                  <a:cxn ang="0">
                    <a:pos x="29" y="33"/>
                  </a:cxn>
                  <a:cxn ang="0">
                    <a:pos x="22" y="21"/>
                  </a:cxn>
                  <a:cxn ang="0">
                    <a:pos x="17" y="9"/>
                  </a:cxn>
                  <a:cxn ang="0">
                    <a:pos x="12" y="3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1" y="9"/>
                  </a:cxn>
                  <a:cxn ang="0">
                    <a:pos x="0" y="18"/>
                  </a:cxn>
                  <a:cxn ang="0">
                    <a:pos x="0" y="30"/>
                  </a:cxn>
                  <a:cxn ang="0">
                    <a:pos x="1" y="49"/>
                  </a:cxn>
                  <a:cxn ang="0">
                    <a:pos x="4" y="67"/>
                  </a:cxn>
                  <a:cxn ang="0">
                    <a:pos x="7" y="91"/>
                  </a:cxn>
                  <a:cxn ang="0">
                    <a:pos x="11" y="115"/>
                  </a:cxn>
                  <a:cxn ang="0">
                    <a:pos x="16" y="139"/>
                  </a:cxn>
                  <a:cxn ang="0">
                    <a:pos x="21" y="166"/>
                  </a:cxn>
                  <a:cxn ang="0">
                    <a:pos x="28" y="194"/>
                  </a:cxn>
                  <a:cxn ang="0">
                    <a:pos x="36" y="221"/>
                  </a:cxn>
                  <a:cxn ang="0">
                    <a:pos x="42" y="248"/>
                  </a:cxn>
                  <a:cxn ang="0">
                    <a:pos x="50" y="269"/>
                  </a:cxn>
                  <a:cxn ang="0">
                    <a:pos x="57" y="290"/>
                  </a:cxn>
                  <a:cxn ang="0">
                    <a:pos x="63" y="309"/>
                  </a:cxn>
                  <a:cxn ang="0">
                    <a:pos x="70" y="321"/>
                  </a:cxn>
                  <a:cxn ang="0">
                    <a:pos x="75" y="333"/>
                  </a:cxn>
                  <a:cxn ang="0">
                    <a:pos x="80" y="339"/>
                  </a:cxn>
                  <a:cxn ang="0">
                    <a:pos x="86" y="342"/>
                  </a:cxn>
                  <a:cxn ang="0">
                    <a:pos x="88" y="339"/>
                  </a:cxn>
                  <a:cxn ang="0">
                    <a:pos x="88" y="339"/>
                  </a:cxn>
                </a:cxnLst>
                <a:rect l="txL" t="txT" r="txR" b="txB"/>
                <a:pathLst>
                  <a:path w="92" h="342">
                    <a:moveTo>
                      <a:pt x="88" y="339"/>
                    </a:moveTo>
                    <a:lnTo>
                      <a:pt x="91" y="333"/>
                    </a:lnTo>
                    <a:lnTo>
                      <a:pt x="92" y="324"/>
                    </a:lnTo>
                    <a:lnTo>
                      <a:pt x="92" y="312"/>
                    </a:lnTo>
                    <a:lnTo>
                      <a:pt x="91" y="294"/>
                    </a:lnTo>
                    <a:lnTo>
                      <a:pt x="88" y="272"/>
                    </a:lnTo>
                    <a:lnTo>
                      <a:pt x="86" y="251"/>
                    </a:lnTo>
                    <a:lnTo>
                      <a:pt x="82" y="227"/>
                    </a:lnTo>
                    <a:lnTo>
                      <a:pt x="76" y="203"/>
                    </a:lnTo>
                    <a:lnTo>
                      <a:pt x="71" y="176"/>
                    </a:lnTo>
                    <a:lnTo>
                      <a:pt x="63" y="148"/>
                    </a:lnTo>
                    <a:lnTo>
                      <a:pt x="57" y="121"/>
                    </a:lnTo>
                    <a:lnTo>
                      <a:pt x="50" y="94"/>
                    </a:lnTo>
                    <a:lnTo>
                      <a:pt x="42" y="73"/>
                    </a:lnTo>
                    <a:lnTo>
                      <a:pt x="36" y="52"/>
                    </a:lnTo>
                    <a:lnTo>
                      <a:pt x="29" y="33"/>
                    </a:lnTo>
                    <a:lnTo>
                      <a:pt x="22" y="21"/>
                    </a:lnTo>
                    <a:lnTo>
                      <a:pt x="17" y="9"/>
                    </a:lnTo>
                    <a:lnTo>
                      <a:pt x="12" y="3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1" y="9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" y="49"/>
                    </a:lnTo>
                    <a:lnTo>
                      <a:pt x="4" y="67"/>
                    </a:lnTo>
                    <a:lnTo>
                      <a:pt x="7" y="91"/>
                    </a:lnTo>
                    <a:lnTo>
                      <a:pt x="11" y="115"/>
                    </a:lnTo>
                    <a:lnTo>
                      <a:pt x="16" y="139"/>
                    </a:lnTo>
                    <a:lnTo>
                      <a:pt x="21" y="166"/>
                    </a:lnTo>
                    <a:lnTo>
                      <a:pt x="28" y="194"/>
                    </a:lnTo>
                    <a:lnTo>
                      <a:pt x="36" y="221"/>
                    </a:lnTo>
                    <a:lnTo>
                      <a:pt x="42" y="248"/>
                    </a:lnTo>
                    <a:lnTo>
                      <a:pt x="50" y="269"/>
                    </a:lnTo>
                    <a:lnTo>
                      <a:pt x="57" y="290"/>
                    </a:lnTo>
                    <a:lnTo>
                      <a:pt x="63" y="309"/>
                    </a:lnTo>
                    <a:lnTo>
                      <a:pt x="70" y="321"/>
                    </a:lnTo>
                    <a:lnTo>
                      <a:pt x="75" y="333"/>
                    </a:lnTo>
                    <a:lnTo>
                      <a:pt x="80" y="339"/>
                    </a:lnTo>
                    <a:lnTo>
                      <a:pt x="86" y="342"/>
                    </a:lnTo>
                    <a:lnTo>
                      <a:pt x="88" y="339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5" name="Freeform 215"/>
              <p:cNvSpPr/>
              <p:nvPr/>
            </p:nvSpPr>
            <p:spPr>
              <a:xfrm>
                <a:off x="1250" y="3195"/>
                <a:ext cx="149" cy="212"/>
              </a:xfrm>
              <a:custGeom>
                <a:avLst/>
                <a:gdLst>
                  <a:gd name="txL" fmla="*/ 0 w 149"/>
                  <a:gd name="txT" fmla="*/ 0 h 212"/>
                  <a:gd name="txR" fmla="*/ 149 w 149"/>
                  <a:gd name="txB" fmla="*/ 212 h 212"/>
                </a:gdLst>
                <a:ahLst/>
                <a:cxnLst>
                  <a:cxn ang="0">
                    <a:pos x="148" y="202"/>
                  </a:cxn>
                  <a:cxn ang="0">
                    <a:pos x="149" y="196"/>
                  </a:cxn>
                  <a:cxn ang="0">
                    <a:pos x="148" y="187"/>
                  </a:cxn>
                  <a:cxn ang="0">
                    <a:pos x="145" y="175"/>
                  </a:cxn>
                  <a:cxn ang="0">
                    <a:pos x="140" y="160"/>
                  </a:cxn>
                  <a:cxn ang="0">
                    <a:pos x="133" y="148"/>
                  </a:cxn>
                  <a:cxn ang="0">
                    <a:pos x="126" y="130"/>
                  </a:cxn>
                  <a:cxn ang="0">
                    <a:pos x="117" y="115"/>
                  </a:cxn>
                  <a:cxn ang="0">
                    <a:pos x="107" y="100"/>
                  </a:cxn>
                  <a:cxn ang="0">
                    <a:pos x="96" y="81"/>
                  </a:cxn>
                  <a:cxn ang="0">
                    <a:pos x="84" y="66"/>
                  </a:cxn>
                  <a:cxn ang="0">
                    <a:pos x="72" y="51"/>
                  </a:cxn>
                  <a:cxn ang="0">
                    <a:pos x="60" y="36"/>
                  </a:cxn>
                  <a:cxn ang="0">
                    <a:pos x="49" y="24"/>
                  </a:cxn>
                  <a:cxn ang="0">
                    <a:pos x="39" y="15"/>
                  </a:cxn>
                  <a:cxn ang="0">
                    <a:pos x="29" y="9"/>
                  </a:cxn>
                  <a:cxn ang="0">
                    <a:pos x="21" y="3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2" y="3"/>
                  </a:cxn>
                  <a:cxn ang="0">
                    <a:pos x="0" y="9"/>
                  </a:cxn>
                  <a:cxn ang="0">
                    <a:pos x="0" y="18"/>
                  </a:cxn>
                  <a:cxn ang="0">
                    <a:pos x="1" y="27"/>
                  </a:cxn>
                  <a:cxn ang="0">
                    <a:pos x="4" y="39"/>
                  </a:cxn>
                  <a:cxn ang="0">
                    <a:pos x="9" y="51"/>
                  </a:cxn>
                  <a:cxn ang="0">
                    <a:pos x="14" y="66"/>
                  </a:cxn>
                  <a:cxn ang="0">
                    <a:pos x="22" y="81"/>
                  </a:cxn>
                  <a:cxn ang="0">
                    <a:pos x="31" y="97"/>
                  </a:cxn>
                  <a:cxn ang="0">
                    <a:pos x="41" y="115"/>
                  </a:cxn>
                  <a:cxn ang="0">
                    <a:pos x="53" y="130"/>
                  </a:cxn>
                  <a:cxn ang="0">
                    <a:pos x="63" y="148"/>
                  </a:cxn>
                  <a:cxn ang="0">
                    <a:pos x="76" y="163"/>
                  </a:cxn>
                  <a:cxn ang="0">
                    <a:pos x="88" y="175"/>
                  </a:cxn>
                  <a:cxn ang="0">
                    <a:pos x="99" y="187"/>
                  </a:cxn>
                  <a:cxn ang="0">
                    <a:pos x="109" y="196"/>
                  </a:cxn>
                  <a:cxn ang="0">
                    <a:pos x="118" y="206"/>
                  </a:cxn>
                  <a:cxn ang="0">
                    <a:pos x="128" y="209"/>
                  </a:cxn>
                  <a:cxn ang="0">
                    <a:pos x="134" y="212"/>
                  </a:cxn>
                  <a:cxn ang="0">
                    <a:pos x="141" y="212"/>
                  </a:cxn>
                  <a:cxn ang="0">
                    <a:pos x="145" y="209"/>
                  </a:cxn>
                  <a:cxn ang="0">
                    <a:pos x="148" y="206"/>
                  </a:cxn>
                  <a:cxn ang="0">
                    <a:pos x="148" y="206"/>
                  </a:cxn>
                  <a:cxn ang="0">
                    <a:pos x="148" y="202"/>
                  </a:cxn>
                </a:cxnLst>
                <a:rect l="txL" t="txT" r="txR" b="txB"/>
                <a:pathLst>
                  <a:path w="149" h="212">
                    <a:moveTo>
                      <a:pt x="148" y="202"/>
                    </a:moveTo>
                    <a:lnTo>
                      <a:pt x="149" y="196"/>
                    </a:lnTo>
                    <a:lnTo>
                      <a:pt x="148" y="187"/>
                    </a:lnTo>
                    <a:lnTo>
                      <a:pt x="145" y="175"/>
                    </a:lnTo>
                    <a:lnTo>
                      <a:pt x="140" y="160"/>
                    </a:lnTo>
                    <a:lnTo>
                      <a:pt x="133" y="148"/>
                    </a:lnTo>
                    <a:lnTo>
                      <a:pt x="126" y="130"/>
                    </a:lnTo>
                    <a:lnTo>
                      <a:pt x="117" y="115"/>
                    </a:lnTo>
                    <a:lnTo>
                      <a:pt x="107" y="100"/>
                    </a:lnTo>
                    <a:lnTo>
                      <a:pt x="96" y="81"/>
                    </a:lnTo>
                    <a:lnTo>
                      <a:pt x="84" y="66"/>
                    </a:lnTo>
                    <a:lnTo>
                      <a:pt x="72" y="51"/>
                    </a:lnTo>
                    <a:lnTo>
                      <a:pt x="60" y="36"/>
                    </a:lnTo>
                    <a:lnTo>
                      <a:pt x="49" y="24"/>
                    </a:lnTo>
                    <a:lnTo>
                      <a:pt x="39" y="15"/>
                    </a:lnTo>
                    <a:lnTo>
                      <a:pt x="29" y="9"/>
                    </a:lnTo>
                    <a:lnTo>
                      <a:pt x="21" y="3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2" y="3"/>
                    </a:lnTo>
                    <a:lnTo>
                      <a:pt x="0" y="9"/>
                    </a:lnTo>
                    <a:lnTo>
                      <a:pt x="0" y="18"/>
                    </a:lnTo>
                    <a:lnTo>
                      <a:pt x="1" y="27"/>
                    </a:lnTo>
                    <a:lnTo>
                      <a:pt x="4" y="39"/>
                    </a:lnTo>
                    <a:lnTo>
                      <a:pt x="9" y="51"/>
                    </a:lnTo>
                    <a:lnTo>
                      <a:pt x="14" y="66"/>
                    </a:lnTo>
                    <a:lnTo>
                      <a:pt x="22" y="81"/>
                    </a:lnTo>
                    <a:lnTo>
                      <a:pt x="31" y="97"/>
                    </a:lnTo>
                    <a:lnTo>
                      <a:pt x="41" y="115"/>
                    </a:lnTo>
                    <a:lnTo>
                      <a:pt x="53" y="130"/>
                    </a:lnTo>
                    <a:lnTo>
                      <a:pt x="63" y="148"/>
                    </a:lnTo>
                    <a:lnTo>
                      <a:pt x="76" y="163"/>
                    </a:lnTo>
                    <a:lnTo>
                      <a:pt x="88" y="175"/>
                    </a:lnTo>
                    <a:lnTo>
                      <a:pt x="99" y="187"/>
                    </a:lnTo>
                    <a:lnTo>
                      <a:pt x="109" y="196"/>
                    </a:lnTo>
                    <a:lnTo>
                      <a:pt x="118" y="206"/>
                    </a:lnTo>
                    <a:lnTo>
                      <a:pt x="128" y="209"/>
                    </a:lnTo>
                    <a:lnTo>
                      <a:pt x="134" y="212"/>
                    </a:lnTo>
                    <a:lnTo>
                      <a:pt x="141" y="212"/>
                    </a:lnTo>
                    <a:lnTo>
                      <a:pt x="145" y="209"/>
                    </a:lnTo>
                    <a:lnTo>
                      <a:pt x="148" y="206"/>
                    </a:lnTo>
                    <a:lnTo>
                      <a:pt x="148" y="202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6" name="Freeform 216"/>
              <p:cNvSpPr/>
              <p:nvPr/>
            </p:nvSpPr>
            <p:spPr>
              <a:xfrm>
                <a:off x="1250" y="3195"/>
                <a:ext cx="149" cy="212"/>
              </a:xfrm>
              <a:custGeom>
                <a:avLst/>
                <a:gdLst>
                  <a:gd name="txL" fmla="*/ 0 w 149"/>
                  <a:gd name="txT" fmla="*/ 0 h 212"/>
                  <a:gd name="txR" fmla="*/ 149 w 149"/>
                  <a:gd name="txB" fmla="*/ 212 h 212"/>
                </a:gdLst>
                <a:ahLst/>
                <a:cxnLst>
                  <a:cxn ang="0">
                    <a:pos x="148" y="202"/>
                  </a:cxn>
                  <a:cxn ang="0">
                    <a:pos x="149" y="196"/>
                  </a:cxn>
                  <a:cxn ang="0">
                    <a:pos x="148" y="187"/>
                  </a:cxn>
                  <a:cxn ang="0">
                    <a:pos x="145" y="175"/>
                  </a:cxn>
                  <a:cxn ang="0">
                    <a:pos x="140" y="160"/>
                  </a:cxn>
                  <a:cxn ang="0">
                    <a:pos x="133" y="148"/>
                  </a:cxn>
                  <a:cxn ang="0">
                    <a:pos x="126" y="130"/>
                  </a:cxn>
                  <a:cxn ang="0">
                    <a:pos x="117" y="115"/>
                  </a:cxn>
                  <a:cxn ang="0">
                    <a:pos x="107" y="100"/>
                  </a:cxn>
                  <a:cxn ang="0">
                    <a:pos x="96" y="81"/>
                  </a:cxn>
                  <a:cxn ang="0">
                    <a:pos x="84" y="66"/>
                  </a:cxn>
                  <a:cxn ang="0">
                    <a:pos x="72" y="51"/>
                  </a:cxn>
                  <a:cxn ang="0">
                    <a:pos x="60" y="36"/>
                  </a:cxn>
                  <a:cxn ang="0">
                    <a:pos x="49" y="24"/>
                  </a:cxn>
                  <a:cxn ang="0">
                    <a:pos x="39" y="15"/>
                  </a:cxn>
                  <a:cxn ang="0">
                    <a:pos x="29" y="9"/>
                  </a:cxn>
                  <a:cxn ang="0">
                    <a:pos x="21" y="3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2" y="3"/>
                  </a:cxn>
                  <a:cxn ang="0">
                    <a:pos x="0" y="9"/>
                  </a:cxn>
                  <a:cxn ang="0">
                    <a:pos x="0" y="18"/>
                  </a:cxn>
                  <a:cxn ang="0">
                    <a:pos x="1" y="27"/>
                  </a:cxn>
                  <a:cxn ang="0">
                    <a:pos x="4" y="39"/>
                  </a:cxn>
                  <a:cxn ang="0">
                    <a:pos x="9" y="51"/>
                  </a:cxn>
                  <a:cxn ang="0">
                    <a:pos x="14" y="66"/>
                  </a:cxn>
                  <a:cxn ang="0">
                    <a:pos x="22" y="81"/>
                  </a:cxn>
                  <a:cxn ang="0">
                    <a:pos x="31" y="97"/>
                  </a:cxn>
                  <a:cxn ang="0">
                    <a:pos x="41" y="115"/>
                  </a:cxn>
                  <a:cxn ang="0">
                    <a:pos x="53" y="130"/>
                  </a:cxn>
                  <a:cxn ang="0">
                    <a:pos x="63" y="148"/>
                  </a:cxn>
                  <a:cxn ang="0">
                    <a:pos x="76" y="163"/>
                  </a:cxn>
                  <a:cxn ang="0">
                    <a:pos x="88" y="175"/>
                  </a:cxn>
                  <a:cxn ang="0">
                    <a:pos x="99" y="187"/>
                  </a:cxn>
                  <a:cxn ang="0">
                    <a:pos x="109" y="196"/>
                  </a:cxn>
                  <a:cxn ang="0">
                    <a:pos x="118" y="206"/>
                  </a:cxn>
                  <a:cxn ang="0">
                    <a:pos x="128" y="209"/>
                  </a:cxn>
                  <a:cxn ang="0">
                    <a:pos x="134" y="212"/>
                  </a:cxn>
                  <a:cxn ang="0">
                    <a:pos x="141" y="212"/>
                  </a:cxn>
                  <a:cxn ang="0">
                    <a:pos x="145" y="209"/>
                  </a:cxn>
                  <a:cxn ang="0">
                    <a:pos x="148" y="206"/>
                  </a:cxn>
                  <a:cxn ang="0">
                    <a:pos x="148" y="206"/>
                  </a:cxn>
                </a:cxnLst>
                <a:rect l="txL" t="txT" r="txR" b="txB"/>
                <a:pathLst>
                  <a:path w="149" h="212">
                    <a:moveTo>
                      <a:pt x="148" y="202"/>
                    </a:moveTo>
                    <a:lnTo>
                      <a:pt x="149" y="196"/>
                    </a:lnTo>
                    <a:lnTo>
                      <a:pt x="148" y="187"/>
                    </a:lnTo>
                    <a:lnTo>
                      <a:pt x="145" y="175"/>
                    </a:lnTo>
                    <a:lnTo>
                      <a:pt x="140" y="160"/>
                    </a:lnTo>
                    <a:lnTo>
                      <a:pt x="133" y="148"/>
                    </a:lnTo>
                    <a:lnTo>
                      <a:pt x="126" y="130"/>
                    </a:lnTo>
                    <a:lnTo>
                      <a:pt x="117" y="115"/>
                    </a:lnTo>
                    <a:lnTo>
                      <a:pt x="107" y="100"/>
                    </a:lnTo>
                    <a:lnTo>
                      <a:pt x="96" y="81"/>
                    </a:lnTo>
                    <a:lnTo>
                      <a:pt x="84" y="66"/>
                    </a:lnTo>
                    <a:lnTo>
                      <a:pt x="72" y="51"/>
                    </a:lnTo>
                    <a:lnTo>
                      <a:pt x="60" y="36"/>
                    </a:lnTo>
                    <a:lnTo>
                      <a:pt x="49" y="24"/>
                    </a:lnTo>
                    <a:lnTo>
                      <a:pt x="39" y="15"/>
                    </a:lnTo>
                    <a:lnTo>
                      <a:pt x="29" y="9"/>
                    </a:lnTo>
                    <a:lnTo>
                      <a:pt x="21" y="3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2" y="3"/>
                    </a:lnTo>
                    <a:lnTo>
                      <a:pt x="0" y="9"/>
                    </a:lnTo>
                    <a:lnTo>
                      <a:pt x="0" y="18"/>
                    </a:lnTo>
                    <a:lnTo>
                      <a:pt x="1" y="27"/>
                    </a:lnTo>
                    <a:lnTo>
                      <a:pt x="4" y="39"/>
                    </a:lnTo>
                    <a:lnTo>
                      <a:pt x="9" y="51"/>
                    </a:lnTo>
                    <a:lnTo>
                      <a:pt x="14" y="66"/>
                    </a:lnTo>
                    <a:lnTo>
                      <a:pt x="22" y="81"/>
                    </a:lnTo>
                    <a:lnTo>
                      <a:pt x="31" y="97"/>
                    </a:lnTo>
                    <a:lnTo>
                      <a:pt x="41" y="115"/>
                    </a:lnTo>
                    <a:lnTo>
                      <a:pt x="53" y="130"/>
                    </a:lnTo>
                    <a:lnTo>
                      <a:pt x="63" y="148"/>
                    </a:lnTo>
                    <a:lnTo>
                      <a:pt x="76" y="163"/>
                    </a:lnTo>
                    <a:lnTo>
                      <a:pt x="88" y="175"/>
                    </a:lnTo>
                    <a:lnTo>
                      <a:pt x="99" y="187"/>
                    </a:lnTo>
                    <a:lnTo>
                      <a:pt x="109" y="196"/>
                    </a:lnTo>
                    <a:lnTo>
                      <a:pt x="118" y="206"/>
                    </a:lnTo>
                    <a:lnTo>
                      <a:pt x="128" y="209"/>
                    </a:lnTo>
                    <a:lnTo>
                      <a:pt x="134" y="212"/>
                    </a:lnTo>
                    <a:lnTo>
                      <a:pt x="141" y="212"/>
                    </a:lnTo>
                    <a:lnTo>
                      <a:pt x="145" y="209"/>
                    </a:lnTo>
                    <a:lnTo>
                      <a:pt x="148" y="206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7" name="Freeform 217"/>
              <p:cNvSpPr/>
              <p:nvPr/>
            </p:nvSpPr>
            <p:spPr>
              <a:xfrm>
                <a:off x="1502" y="3531"/>
                <a:ext cx="149" cy="211"/>
              </a:xfrm>
              <a:custGeom>
                <a:avLst/>
                <a:gdLst>
                  <a:gd name="txL" fmla="*/ 0 w 149"/>
                  <a:gd name="txT" fmla="*/ 0 h 211"/>
                  <a:gd name="txR" fmla="*/ 149 w 149"/>
                  <a:gd name="txB" fmla="*/ 211 h 211"/>
                </a:gdLst>
                <a:ahLst/>
                <a:cxnLst>
                  <a:cxn ang="0">
                    <a:pos x="147" y="202"/>
                  </a:cxn>
                  <a:cxn ang="0">
                    <a:pos x="149" y="193"/>
                  </a:cxn>
                  <a:cxn ang="0">
                    <a:pos x="147" y="184"/>
                  </a:cxn>
                  <a:cxn ang="0">
                    <a:pos x="145" y="172"/>
                  </a:cxn>
                  <a:cxn ang="0">
                    <a:pos x="140" y="160"/>
                  </a:cxn>
                  <a:cxn ang="0">
                    <a:pos x="133" y="145"/>
                  </a:cxn>
                  <a:cxn ang="0">
                    <a:pos x="126" y="130"/>
                  </a:cxn>
                  <a:cxn ang="0">
                    <a:pos x="117" y="111"/>
                  </a:cxn>
                  <a:cxn ang="0">
                    <a:pos x="107" y="96"/>
                  </a:cxn>
                  <a:cxn ang="0">
                    <a:pos x="96" y="81"/>
                  </a:cxn>
                  <a:cxn ang="0">
                    <a:pos x="84" y="63"/>
                  </a:cxn>
                  <a:cxn ang="0">
                    <a:pos x="72" y="48"/>
                  </a:cxn>
                  <a:cxn ang="0">
                    <a:pos x="60" y="36"/>
                  </a:cxn>
                  <a:cxn ang="0">
                    <a:pos x="50" y="24"/>
                  </a:cxn>
                  <a:cxn ang="0">
                    <a:pos x="39" y="15"/>
                  </a:cxn>
                  <a:cxn ang="0">
                    <a:pos x="29" y="6"/>
                  </a:cxn>
                  <a:cxn ang="0">
                    <a:pos x="21" y="3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2" y="3"/>
                  </a:cxn>
                  <a:cxn ang="0">
                    <a:pos x="0" y="6"/>
                  </a:cxn>
                  <a:cxn ang="0">
                    <a:pos x="0" y="15"/>
                  </a:cxn>
                  <a:cxn ang="0">
                    <a:pos x="1" y="24"/>
                  </a:cxn>
                  <a:cxn ang="0">
                    <a:pos x="4" y="36"/>
                  </a:cxn>
                  <a:cxn ang="0">
                    <a:pos x="9" y="51"/>
                  </a:cxn>
                  <a:cxn ang="0">
                    <a:pos x="14" y="63"/>
                  </a:cxn>
                  <a:cxn ang="0">
                    <a:pos x="22" y="78"/>
                  </a:cxn>
                  <a:cxn ang="0">
                    <a:pos x="31" y="96"/>
                  </a:cxn>
                  <a:cxn ang="0">
                    <a:pos x="41" y="111"/>
                  </a:cxn>
                  <a:cxn ang="0">
                    <a:pos x="52" y="130"/>
                  </a:cxn>
                  <a:cxn ang="0">
                    <a:pos x="64" y="145"/>
                  </a:cxn>
                  <a:cxn ang="0">
                    <a:pos x="76" y="160"/>
                  </a:cxn>
                  <a:cxn ang="0">
                    <a:pos x="88" y="175"/>
                  </a:cxn>
                  <a:cxn ang="0">
                    <a:pos x="99" y="184"/>
                  </a:cxn>
                  <a:cxn ang="0">
                    <a:pos x="109" y="196"/>
                  </a:cxn>
                  <a:cxn ang="0">
                    <a:pos x="118" y="202"/>
                  </a:cxn>
                  <a:cxn ang="0">
                    <a:pos x="128" y="208"/>
                  </a:cxn>
                  <a:cxn ang="0">
                    <a:pos x="134" y="211"/>
                  </a:cxn>
                  <a:cxn ang="0">
                    <a:pos x="141" y="211"/>
                  </a:cxn>
                  <a:cxn ang="0">
                    <a:pos x="145" y="208"/>
                  </a:cxn>
                  <a:cxn ang="0">
                    <a:pos x="147" y="202"/>
                  </a:cxn>
                  <a:cxn ang="0">
                    <a:pos x="147" y="202"/>
                  </a:cxn>
                </a:cxnLst>
                <a:rect l="txL" t="txT" r="txR" b="txB"/>
                <a:pathLst>
                  <a:path w="149" h="211">
                    <a:moveTo>
                      <a:pt x="147" y="202"/>
                    </a:moveTo>
                    <a:lnTo>
                      <a:pt x="149" y="193"/>
                    </a:lnTo>
                    <a:lnTo>
                      <a:pt x="147" y="184"/>
                    </a:lnTo>
                    <a:lnTo>
                      <a:pt x="145" y="172"/>
                    </a:lnTo>
                    <a:lnTo>
                      <a:pt x="140" y="160"/>
                    </a:lnTo>
                    <a:lnTo>
                      <a:pt x="133" y="145"/>
                    </a:lnTo>
                    <a:lnTo>
                      <a:pt x="126" y="130"/>
                    </a:lnTo>
                    <a:lnTo>
                      <a:pt x="117" y="111"/>
                    </a:lnTo>
                    <a:lnTo>
                      <a:pt x="107" y="96"/>
                    </a:lnTo>
                    <a:lnTo>
                      <a:pt x="96" y="81"/>
                    </a:lnTo>
                    <a:lnTo>
                      <a:pt x="84" y="63"/>
                    </a:lnTo>
                    <a:lnTo>
                      <a:pt x="72" y="48"/>
                    </a:lnTo>
                    <a:lnTo>
                      <a:pt x="60" y="36"/>
                    </a:lnTo>
                    <a:lnTo>
                      <a:pt x="50" y="24"/>
                    </a:lnTo>
                    <a:lnTo>
                      <a:pt x="39" y="15"/>
                    </a:lnTo>
                    <a:lnTo>
                      <a:pt x="29" y="6"/>
                    </a:lnTo>
                    <a:lnTo>
                      <a:pt x="21" y="3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2" y="3"/>
                    </a:lnTo>
                    <a:lnTo>
                      <a:pt x="0" y="6"/>
                    </a:lnTo>
                    <a:lnTo>
                      <a:pt x="0" y="15"/>
                    </a:lnTo>
                    <a:lnTo>
                      <a:pt x="1" y="24"/>
                    </a:lnTo>
                    <a:lnTo>
                      <a:pt x="4" y="36"/>
                    </a:lnTo>
                    <a:lnTo>
                      <a:pt x="9" y="51"/>
                    </a:lnTo>
                    <a:lnTo>
                      <a:pt x="14" y="63"/>
                    </a:lnTo>
                    <a:lnTo>
                      <a:pt x="22" y="78"/>
                    </a:lnTo>
                    <a:lnTo>
                      <a:pt x="31" y="96"/>
                    </a:lnTo>
                    <a:lnTo>
                      <a:pt x="41" y="111"/>
                    </a:lnTo>
                    <a:lnTo>
                      <a:pt x="52" y="130"/>
                    </a:lnTo>
                    <a:lnTo>
                      <a:pt x="64" y="145"/>
                    </a:lnTo>
                    <a:lnTo>
                      <a:pt x="76" y="160"/>
                    </a:lnTo>
                    <a:lnTo>
                      <a:pt x="88" y="175"/>
                    </a:lnTo>
                    <a:lnTo>
                      <a:pt x="99" y="184"/>
                    </a:lnTo>
                    <a:lnTo>
                      <a:pt x="109" y="196"/>
                    </a:lnTo>
                    <a:lnTo>
                      <a:pt x="118" y="202"/>
                    </a:lnTo>
                    <a:lnTo>
                      <a:pt x="128" y="208"/>
                    </a:lnTo>
                    <a:lnTo>
                      <a:pt x="134" y="211"/>
                    </a:lnTo>
                    <a:lnTo>
                      <a:pt x="141" y="211"/>
                    </a:lnTo>
                    <a:lnTo>
                      <a:pt x="145" y="208"/>
                    </a:lnTo>
                    <a:lnTo>
                      <a:pt x="147" y="202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8" name="Freeform 218"/>
              <p:cNvSpPr/>
              <p:nvPr/>
            </p:nvSpPr>
            <p:spPr>
              <a:xfrm>
                <a:off x="1502" y="3531"/>
                <a:ext cx="149" cy="211"/>
              </a:xfrm>
              <a:custGeom>
                <a:avLst/>
                <a:gdLst>
                  <a:gd name="txL" fmla="*/ 0 w 149"/>
                  <a:gd name="txT" fmla="*/ 0 h 211"/>
                  <a:gd name="txR" fmla="*/ 149 w 149"/>
                  <a:gd name="txB" fmla="*/ 211 h 211"/>
                </a:gdLst>
                <a:ahLst/>
                <a:cxnLst>
                  <a:cxn ang="0">
                    <a:pos x="147" y="202"/>
                  </a:cxn>
                  <a:cxn ang="0">
                    <a:pos x="149" y="193"/>
                  </a:cxn>
                  <a:cxn ang="0">
                    <a:pos x="147" y="184"/>
                  </a:cxn>
                  <a:cxn ang="0">
                    <a:pos x="145" y="172"/>
                  </a:cxn>
                  <a:cxn ang="0">
                    <a:pos x="140" y="160"/>
                  </a:cxn>
                  <a:cxn ang="0">
                    <a:pos x="133" y="145"/>
                  </a:cxn>
                  <a:cxn ang="0">
                    <a:pos x="126" y="130"/>
                  </a:cxn>
                  <a:cxn ang="0">
                    <a:pos x="117" y="111"/>
                  </a:cxn>
                  <a:cxn ang="0">
                    <a:pos x="107" y="96"/>
                  </a:cxn>
                  <a:cxn ang="0">
                    <a:pos x="96" y="81"/>
                  </a:cxn>
                  <a:cxn ang="0">
                    <a:pos x="84" y="63"/>
                  </a:cxn>
                  <a:cxn ang="0">
                    <a:pos x="72" y="48"/>
                  </a:cxn>
                  <a:cxn ang="0">
                    <a:pos x="60" y="36"/>
                  </a:cxn>
                  <a:cxn ang="0">
                    <a:pos x="50" y="24"/>
                  </a:cxn>
                  <a:cxn ang="0">
                    <a:pos x="39" y="15"/>
                  </a:cxn>
                  <a:cxn ang="0">
                    <a:pos x="29" y="6"/>
                  </a:cxn>
                  <a:cxn ang="0">
                    <a:pos x="21" y="3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2" y="3"/>
                  </a:cxn>
                  <a:cxn ang="0">
                    <a:pos x="0" y="6"/>
                  </a:cxn>
                  <a:cxn ang="0">
                    <a:pos x="0" y="15"/>
                  </a:cxn>
                  <a:cxn ang="0">
                    <a:pos x="1" y="24"/>
                  </a:cxn>
                  <a:cxn ang="0">
                    <a:pos x="4" y="36"/>
                  </a:cxn>
                  <a:cxn ang="0">
                    <a:pos x="9" y="51"/>
                  </a:cxn>
                  <a:cxn ang="0">
                    <a:pos x="14" y="63"/>
                  </a:cxn>
                  <a:cxn ang="0">
                    <a:pos x="22" y="78"/>
                  </a:cxn>
                  <a:cxn ang="0">
                    <a:pos x="31" y="96"/>
                  </a:cxn>
                  <a:cxn ang="0">
                    <a:pos x="41" y="111"/>
                  </a:cxn>
                  <a:cxn ang="0">
                    <a:pos x="52" y="130"/>
                  </a:cxn>
                  <a:cxn ang="0">
                    <a:pos x="64" y="145"/>
                  </a:cxn>
                  <a:cxn ang="0">
                    <a:pos x="76" y="160"/>
                  </a:cxn>
                  <a:cxn ang="0">
                    <a:pos x="88" y="175"/>
                  </a:cxn>
                  <a:cxn ang="0">
                    <a:pos x="99" y="184"/>
                  </a:cxn>
                  <a:cxn ang="0">
                    <a:pos x="109" y="196"/>
                  </a:cxn>
                  <a:cxn ang="0">
                    <a:pos x="118" y="202"/>
                  </a:cxn>
                  <a:cxn ang="0">
                    <a:pos x="128" y="208"/>
                  </a:cxn>
                  <a:cxn ang="0">
                    <a:pos x="134" y="211"/>
                  </a:cxn>
                  <a:cxn ang="0">
                    <a:pos x="141" y="211"/>
                  </a:cxn>
                  <a:cxn ang="0">
                    <a:pos x="145" y="208"/>
                  </a:cxn>
                  <a:cxn ang="0">
                    <a:pos x="147" y="202"/>
                  </a:cxn>
                  <a:cxn ang="0">
                    <a:pos x="147" y="202"/>
                  </a:cxn>
                </a:cxnLst>
                <a:rect l="txL" t="txT" r="txR" b="txB"/>
                <a:pathLst>
                  <a:path w="149" h="211">
                    <a:moveTo>
                      <a:pt x="147" y="202"/>
                    </a:moveTo>
                    <a:lnTo>
                      <a:pt x="149" y="193"/>
                    </a:lnTo>
                    <a:lnTo>
                      <a:pt x="147" y="184"/>
                    </a:lnTo>
                    <a:lnTo>
                      <a:pt x="145" y="172"/>
                    </a:lnTo>
                    <a:lnTo>
                      <a:pt x="140" y="160"/>
                    </a:lnTo>
                    <a:lnTo>
                      <a:pt x="133" y="145"/>
                    </a:lnTo>
                    <a:lnTo>
                      <a:pt x="126" y="130"/>
                    </a:lnTo>
                    <a:lnTo>
                      <a:pt x="117" y="111"/>
                    </a:lnTo>
                    <a:lnTo>
                      <a:pt x="107" y="96"/>
                    </a:lnTo>
                    <a:lnTo>
                      <a:pt x="96" y="81"/>
                    </a:lnTo>
                    <a:lnTo>
                      <a:pt x="84" y="63"/>
                    </a:lnTo>
                    <a:lnTo>
                      <a:pt x="72" y="48"/>
                    </a:lnTo>
                    <a:lnTo>
                      <a:pt x="60" y="36"/>
                    </a:lnTo>
                    <a:lnTo>
                      <a:pt x="50" y="24"/>
                    </a:lnTo>
                    <a:lnTo>
                      <a:pt x="39" y="15"/>
                    </a:lnTo>
                    <a:lnTo>
                      <a:pt x="29" y="6"/>
                    </a:lnTo>
                    <a:lnTo>
                      <a:pt x="21" y="3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2" y="3"/>
                    </a:lnTo>
                    <a:lnTo>
                      <a:pt x="0" y="6"/>
                    </a:lnTo>
                    <a:lnTo>
                      <a:pt x="0" y="15"/>
                    </a:lnTo>
                    <a:lnTo>
                      <a:pt x="1" y="24"/>
                    </a:lnTo>
                    <a:lnTo>
                      <a:pt x="4" y="36"/>
                    </a:lnTo>
                    <a:lnTo>
                      <a:pt x="9" y="51"/>
                    </a:lnTo>
                    <a:lnTo>
                      <a:pt x="14" y="63"/>
                    </a:lnTo>
                    <a:lnTo>
                      <a:pt x="22" y="78"/>
                    </a:lnTo>
                    <a:lnTo>
                      <a:pt x="31" y="96"/>
                    </a:lnTo>
                    <a:lnTo>
                      <a:pt x="41" y="111"/>
                    </a:lnTo>
                    <a:lnTo>
                      <a:pt x="52" y="130"/>
                    </a:lnTo>
                    <a:lnTo>
                      <a:pt x="64" y="145"/>
                    </a:lnTo>
                    <a:lnTo>
                      <a:pt x="76" y="160"/>
                    </a:lnTo>
                    <a:lnTo>
                      <a:pt x="88" y="175"/>
                    </a:lnTo>
                    <a:lnTo>
                      <a:pt x="99" y="184"/>
                    </a:lnTo>
                    <a:lnTo>
                      <a:pt x="109" y="196"/>
                    </a:lnTo>
                    <a:lnTo>
                      <a:pt x="118" y="202"/>
                    </a:lnTo>
                    <a:lnTo>
                      <a:pt x="128" y="208"/>
                    </a:lnTo>
                    <a:lnTo>
                      <a:pt x="134" y="211"/>
                    </a:lnTo>
                    <a:lnTo>
                      <a:pt x="141" y="211"/>
                    </a:lnTo>
                    <a:lnTo>
                      <a:pt x="145" y="208"/>
                    </a:lnTo>
                    <a:lnTo>
                      <a:pt x="147" y="202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29" name="Freeform 219"/>
              <p:cNvSpPr/>
              <p:nvPr/>
            </p:nvSpPr>
            <p:spPr>
              <a:xfrm>
                <a:off x="1221" y="3425"/>
                <a:ext cx="170" cy="93"/>
              </a:xfrm>
              <a:custGeom>
                <a:avLst/>
                <a:gdLst>
                  <a:gd name="txL" fmla="*/ 0 w 170"/>
                  <a:gd name="txT" fmla="*/ 0 h 93"/>
                  <a:gd name="txR" fmla="*/ 170 w 170"/>
                  <a:gd name="txB" fmla="*/ 93 h 93"/>
                </a:gdLst>
                <a:ahLst/>
                <a:cxnLst>
                  <a:cxn ang="0">
                    <a:pos x="170" y="45"/>
                  </a:cxn>
                  <a:cxn ang="0">
                    <a:pos x="169" y="39"/>
                  </a:cxn>
                  <a:cxn ang="0">
                    <a:pos x="166" y="30"/>
                  </a:cxn>
                  <a:cxn ang="0">
                    <a:pos x="161" y="24"/>
                  </a:cxn>
                  <a:cxn ang="0">
                    <a:pos x="154" y="18"/>
                  </a:cxn>
                  <a:cxn ang="0">
                    <a:pos x="145" y="12"/>
                  </a:cxn>
                  <a:cxn ang="0">
                    <a:pos x="136" y="9"/>
                  </a:cxn>
                  <a:cxn ang="0">
                    <a:pos x="124" y="3"/>
                  </a:cxn>
                  <a:cxn ang="0">
                    <a:pos x="112" y="0"/>
                  </a:cxn>
                  <a:cxn ang="0">
                    <a:pos x="99" y="0"/>
                  </a:cxn>
                  <a:cxn ang="0">
                    <a:pos x="85" y="0"/>
                  </a:cxn>
                  <a:cxn ang="0">
                    <a:pos x="71" y="0"/>
                  </a:cxn>
                  <a:cxn ang="0">
                    <a:pos x="58" y="0"/>
                  </a:cxn>
                  <a:cxn ang="0">
                    <a:pos x="46" y="3"/>
                  </a:cxn>
                  <a:cxn ang="0">
                    <a:pos x="34" y="9"/>
                  </a:cxn>
                  <a:cxn ang="0">
                    <a:pos x="25" y="12"/>
                  </a:cxn>
                  <a:cxn ang="0">
                    <a:pos x="16" y="18"/>
                  </a:cxn>
                  <a:cxn ang="0">
                    <a:pos x="9" y="24"/>
                  </a:cxn>
                  <a:cxn ang="0">
                    <a:pos x="4" y="30"/>
                  </a:cxn>
                  <a:cxn ang="0">
                    <a:pos x="1" y="39"/>
                  </a:cxn>
                  <a:cxn ang="0">
                    <a:pos x="0" y="45"/>
                  </a:cxn>
                  <a:cxn ang="0">
                    <a:pos x="1" y="54"/>
                  </a:cxn>
                  <a:cxn ang="0">
                    <a:pos x="4" y="60"/>
                  </a:cxn>
                  <a:cxn ang="0">
                    <a:pos x="9" y="66"/>
                  </a:cxn>
                  <a:cxn ang="0">
                    <a:pos x="16" y="72"/>
                  </a:cxn>
                  <a:cxn ang="0">
                    <a:pos x="25" y="78"/>
                  </a:cxn>
                  <a:cxn ang="0">
                    <a:pos x="34" y="84"/>
                  </a:cxn>
                  <a:cxn ang="0">
                    <a:pos x="46" y="87"/>
                  </a:cxn>
                  <a:cxn ang="0">
                    <a:pos x="58" y="90"/>
                  </a:cxn>
                  <a:cxn ang="0">
                    <a:pos x="71" y="93"/>
                  </a:cxn>
                  <a:cxn ang="0">
                    <a:pos x="85" y="93"/>
                  </a:cxn>
                  <a:cxn ang="0">
                    <a:pos x="99" y="93"/>
                  </a:cxn>
                  <a:cxn ang="0">
                    <a:pos x="112" y="90"/>
                  </a:cxn>
                  <a:cxn ang="0">
                    <a:pos x="124" y="87"/>
                  </a:cxn>
                  <a:cxn ang="0">
                    <a:pos x="136" y="84"/>
                  </a:cxn>
                  <a:cxn ang="0">
                    <a:pos x="145" y="78"/>
                  </a:cxn>
                  <a:cxn ang="0">
                    <a:pos x="154" y="72"/>
                  </a:cxn>
                  <a:cxn ang="0">
                    <a:pos x="161" y="66"/>
                  </a:cxn>
                  <a:cxn ang="0">
                    <a:pos x="166" y="60"/>
                  </a:cxn>
                  <a:cxn ang="0">
                    <a:pos x="169" y="54"/>
                  </a:cxn>
                  <a:cxn ang="0">
                    <a:pos x="170" y="45"/>
                  </a:cxn>
                  <a:cxn ang="0">
                    <a:pos x="170" y="45"/>
                  </a:cxn>
                </a:cxnLst>
                <a:rect l="txL" t="txT" r="txR" b="txB"/>
                <a:pathLst>
                  <a:path w="170" h="93">
                    <a:moveTo>
                      <a:pt x="170" y="45"/>
                    </a:moveTo>
                    <a:lnTo>
                      <a:pt x="169" y="39"/>
                    </a:lnTo>
                    <a:lnTo>
                      <a:pt x="166" y="30"/>
                    </a:lnTo>
                    <a:lnTo>
                      <a:pt x="161" y="24"/>
                    </a:lnTo>
                    <a:lnTo>
                      <a:pt x="154" y="18"/>
                    </a:lnTo>
                    <a:lnTo>
                      <a:pt x="145" y="12"/>
                    </a:lnTo>
                    <a:lnTo>
                      <a:pt x="136" y="9"/>
                    </a:lnTo>
                    <a:lnTo>
                      <a:pt x="124" y="3"/>
                    </a:lnTo>
                    <a:lnTo>
                      <a:pt x="112" y="0"/>
                    </a:lnTo>
                    <a:lnTo>
                      <a:pt x="99" y="0"/>
                    </a:lnTo>
                    <a:lnTo>
                      <a:pt x="85" y="0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6" y="3"/>
                    </a:lnTo>
                    <a:lnTo>
                      <a:pt x="34" y="9"/>
                    </a:lnTo>
                    <a:lnTo>
                      <a:pt x="25" y="12"/>
                    </a:lnTo>
                    <a:lnTo>
                      <a:pt x="16" y="18"/>
                    </a:lnTo>
                    <a:lnTo>
                      <a:pt x="9" y="24"/>
                    </a:lnTo>
                    <a:lnTo>
                      <a:pt x="4" y="30"/>
                    </a:lnTo>
                    <a:lnTo>
                      <a:pt x="1" y="39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4" y="60"/>
                    </a:lnTo>
                    <a:lnTo>
                      <a:pt x="9" y="66"/>
                    </a:lnTo>
                    <a:lnTo>
                      <a:pt x="16" y="72"/>
                    </a:lnTo>
                    <a:lnTo>
                      <a:pt x="25" y="78"/>
                    </a:lnTo>
                    <a:lnTo>
                      <a:pt x="34" y="84"/>
                    </a:lnTo>
                    <a:lnTo>
                      <a:pt x="46" y="87"/>
                    </a:lnTo>
                    <a:lnTo>
                      <a:pt x="58" y="90"/>
                    </a:lnTo>
                    <a:lnTo>
                      <a:pt x="71" y="93"/>
                    </a:lnTo>
                    <a:lnTo>
                      <a:pt x="85" y="93"/>
                    </a:lnTo>
                    <a:lnTo>
                      <a:pt x="99" y="93"/>
                    </a:lnTo>
                    <a:lnTo>
                      <a:pt x="112" y="90"/>
                    </a:lnTo>
                    <a:lnTo>
                      <a:pt x="124" y="87"/>
                    </a:lnTo>
                    <a:lnTo>
                      <a:pt x="136" y="84"/>
                    </a:lnTo>
                    <a:lnTo>
                      <a:pt x="145" y="78"/>
                    </a:lnTo>
                    <a:lnTo>
                      <a:pt x="154" y="72"/>
                    </a:lnTo>
                    <a:lnTo>
                      <a:pt x="161" y="66"/>
                    </a:lnTo>
                    <a:lnTo>
                      <a:pt x="166" y="60"/>
                    </a:lnTo>
                    <a:lnTo>
                      <a:pt x="169" y="54"/>
                    </a:lnTo>
                    <a:lnTo>
                      <a:pt x="170" y="45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0" name="Freeform 220"/>
              <p:cNvSpPr/>
              <p:nvPr/>
            </p:nvSpPr>
            <p:spPr>
              <a:xfrm>
                <a:off x="1221" y="3425"/>
                <a:ext cx="170" cy="93"/>
              </a:xfrm>
              <a:custGeom>
                <a:avLst/>
                <a:gdLst>
                  <a:gd name="txL" fmla="*/ 0 w 170"/>
                  <a:gd name="txT" fmla="*/ 0 h 93"/>
                  <a:gd name="txR" fmla="*/ 170 w 170"/>
                  <a:gd name="txB" fmla="*/ 93 h 93"/>
                </a:gdLst>
                <a:ahLst/>
                <a:cxnLst>
                  <a:cxn ang="0">
                    <a:pos x="170" y="45"/>
                  </a:cxn>
                  <a:cxn ang="0">
                    <a:pos x="169" y="39"/>
                  </a:cxn>
                  <a:cxn ang="0">
                    <a:pos x="166" y="30"/>
                  </a:cxn>
                  <a:cxn ang="0">
                    <a:pos x="161" y="24"/>
                  </a:cxn>
                  <a:cxn ang="0">
                    <a:pos x="154" y="18"/>
                  </a:cxn>
                  <a:cxn ang="0">
                    <a:pos x="145" y="12"/>
                  </a:cxn>
                  <a:cxn ang="0">
                    <a:pos x="136" y="9"/>
                  </a:cxn>
                  <a:cxn ang="0">
                    <a:pos x="124" y="3"/>
                  </a:cxn>
                  <a:cxn ang="0">
                    <a:pos x="112" y="0"/>
                  </a:cxn>
                  <a:cxn ang="0">
                    <a:pos x="99" y="0"/>
                  </a:cxn>
                  <a:cxn ang="0">
                    <a:pos x="85" y="0"/>
                  </a:cxn>
                  <a:cxn ang="0">
                    <a:pos x="71" y="0"/>
                  </a:cxn>
                  <a:cxn ang="0">
                    <a:pos x="58" y="0"/>
                  </a:cxn>
                  <a:cxn ang="0">
                    <a:pos x="46" y="3"/>
                  </a:cxn>
                  <a:cxn ang="0">
                    <a:pos x="34" y="9"/>
                  </a:cxn>
                  <a:cxn ang="0">
                    <a:pos x="25" y="12"/>
                  </a:cxn>
                  <a:cxn ang="0">
                    <a:pos x="16" y="18"/>
                  </a:cxn>
                  <a:cxn ang="0">
                    <a:pos x="9" y="24"/>
                  </a:cxn>
                  <a:cxn ang="0">
                    <a:pos x="4" y="30"/>
                  </a:cxn>
                  <a:cxn ang="0">
                    <a:pos x="1" y="39"/>
                  </a:cxn>
                  <a:cxn ang="0">
                    <a:pos x="0" y="45"/>
                  </a:cxn>
                  <a:cxn ang="0">
                    <a:pos x="1" y="54"/>
                  </a:cxn>
                  <a:cxn ang="0">
                    <a:pos x="4" y="60"/>
                  </a:cxn>
                  <a:cxn ang="0">
                    <a:pos x="9" y="66"/>
                  </a:cxn>
                  <a:cxn ang="0">
                    <a:pos x="16" y="72"/>
                  </a:cxn>
                  <a:cxn ang="0">
                    <a:pos x="25" y="78"/>
                  </a:cxn>
                  <a:cxn ang="0">
                    <a:pos x="34" y="84"/>
                  </a:cxn>
                  <a:cxn ang="0">
                    <a:pos x="46" y="87"/>
                  </a:cxn>
                  <a:cxn ang="0">
                    <a:pos x="58" y="90"/>
                  </a:cxn>
                  <a:cxn ang="0">
                    <a:pos x="71" y="93"/>
                  </a:cxn>
                  <a:cxn ang="0">
                    <a:pos x="85" y="93"/>
                  </a:cxn>
                  <a:cxn ang="0">
                    <a:pos x="99" y="93"/>
                  </a:cxn>
                  <a:cxn ang="0">
                    <a:pos x="112" y="90"/>
                  </a:cxn>
                  <a:cxn ang="0">
                    <a:pos x="124" y="87"/>
                  </a:cxn>
                  <a:cxn ang="0">
                    <a:pos x="136" y="84"/>
                  </a:cxn>
                  <a:cxn ang="0">
                    <a:pos x="145" y="78"/>
                  </a:cxn>
                  <a:cxn ang="0">
                    <a:pos x="154" y="72"/>
                  </a:cxn>
                  <a:cxn ang="0">
                    <a:pos x="161" y="66"/>
                  </a:cxn>
                  <a:cxn ang="0">
                    <a:pos x="166" y="60"/>
                  </a:cxn>
                  <a:cxn ang="0">
                    <a:pos x="169" y="54"/>
                  </a:cxn>
                  <a:cxn ang="0">
                    <a:pos x="170" y="45"/>
                  </a:cxn>
                  <a:cxn ang="0">
                    <a:pos x="170" y="45"/>
                  </a:cxn>
                </a:cxnLst>
                <a:rect l="txL" t="txT" r="txR" b="txB"/>
                <a:pathLst>
                  <a:path w="170" h="93">
                    <a:moveTo>
                      <a:pt x="170" y="45"/>
                    </a:moveTo>
                    <a:lnTo>
                      <a:pt x="169" y="39"/>
                    </a:lnTo>
                    <a:lnTo>
                      <a:pt x="166" y="30"/>
                    </a:lnTo>
                    <a:lnTo>
                      <a:pt x="161" y="24"/>
                    </a:lnTo>
                    <a:lnTo>
                      <a:pt x="154" y="18"/>
                    </a:lnTo>
                    <a:lnTo>
                      <a:pt x="145" y="12"/>
                    </a:lnTo>
                    <a:lnTo>
                      <a:pt x="136" y="9"/>
                    </a:lnTo>
                    <a:lnTo>
                      <a:pt x="124" y="3"/>
                    </a:lnTo>
                    <a:lnTo>
                      <a:pt x="112" y="0"/>
                    </a:lnTo>
                    <a:lnTo>
                      <a:pt x="99" y="0"/>
                    </a:lnTo>
                    <a:lnTo>
                      <a:pt x="85" y="0"/>
                    </a:lnTo>
                    <a:lnTo>
                      <a:pt x="71" y="0"/>
                    </a:lnTo>
                    <a:lnTo>
                      <a:pt x="58" y="0"/>
                    </a:lnTo>
                    <a:lnTo>
                      <a:pt x="46" y="3"/>
                    </a:lnTo>
                    <a:lnTo>
                      <a:pt x="34" y="9"/>
                    </a:lnTo>
                    <a:lnTo>
                      <a:pt x="25" y="12"/>
                    </a:lnTo>
                    <a:lnTo>
                      <a:pt x="16" y="18"/>
                    </a:lnTo>
                    <a:lnTo>
                      <a:pt x="9" y="24"/>
                    </a:lnTo>
                    <a:lnTo>
                      <a:pt x="4" y="30"/>
                    </a:lnTo>
                    <a:lnTo>
                      <a:pt x="1" y="39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4" y="60"/>
                    </a:lnTo>
                    <a:lnTo>
                      <a:pt x="9" y="66"/>
                    </a:lnTo>
                    <a:lnTo>
                      <a:pt x="16" y="72"/>
                    </a:lnTo>
                    <a:lnTo>
                      <a:pt x="25" y="78"/>
                    </a:lnTo>
                    <a:lnTo>
                      <a:pt x="34" y="84"/>
                    </a:lnTo>
                    <a:lnTo>
                      <a:pt x="46" y="87"/>
                    </a:lnTo>
                    <a:lnTo>
                      <a:pt x="58" y="90"/>
                    </a:lnTo>
                    <a:lnTo>
                      <a:pt x="71" y="93"/>
                    </a:lnTo>
                    <a:lnTo>
                      <a:pt x="85" y="93"/>
                    </a:lnTo>
                    <a:lnTo>
                      <a:pt x="99" y="93"/>
                    </a:lnTo>
                    <a:lnTo>
                      <a:pt x="112" y="90"/>
                    </a:lnTo>
                    <a:lnTo>
                      <a:pt x="124" y="87"/>
                    </a:lnTo>
                    <a:lnTo>
                      <a:pt x="136" y="84"/>
                    </a:lnTo>
                    <a:lnTo>
                      <a:pt x="145" y="78"/>
                    </a:lnTo>
                    <a:lnTo>
                      <a:pt x="154" y="72"/>
                    </a:lnTo>
                    <a:lnTo>
                      <a:pt x="161" y="66"/>
                    </a:lnTo>
                    <a:lnTo>
                      <a:pt x="166" y="60"/>
                    </a:lnTo>
                    <a:lnTo>
                      <a:pt x="169" y="54"/>
                    </a:lnTo>
                    <a:lnTo>
                      <a:pt x="170" y="45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1" name="Freeform 221"/>
              <p:cNvSpPr/>
              <p:nvPr/>
            </p:nvSpPr>
            <p:spPr>
              <a:xfrm>
                <a:off x="1512" y="3425"/>
                <a:ext cx="170" cy="93"/>
              </a:xfrm>
              <a:custGeom>
                <a:avLst/>
                <a:gdLst>
                  <a:gd name="txL" fmla="*/ 0 w 170"/>
                  <a:gd name="txT" fmla="*/ 0 h 93"/>
                  <a:gd name="txR" fmla="*/ 170 w 170"/>
                  <a:gd name="txB" fmla="*/ 93 h 93"/>
                </a:gdLst>
                <a:ahLst/>
                <a:cxnLst>
                  <a:cxn ang="0">
                    <a:pos x="169" y="45"/>
                  </a:cxn>
                  <a:cxn ang="0">
                    <a:pos x="169" y="39"/>
                  </a:cxn>
                  <a:cxn ang="0">
                    <a:pos x="166" y="30"/>
                  </a:cxn>
                  <a:cxn ang="0">
                    <a:pos x="161" y="24"/>
                  </a:cxn>
                  <a:cxn ang="0">
                    <a:pos x="153" y="18"/>
                  </a:cxn>
                  <a:cxn ang="0">
                    <a:pos x="145" y="12"/>
                  </a:cxn>
                  <a:cxn ang="0">
                    <a:pos x="135" y="9"/>
                  </a:cxn>
                  <a:cxn ang="0">
                    <a:pos x="124" y="3"/>
                  </a:cxn>
                  <a:cxn ang="0">
                    <a:pos x="112" y="0"/>
                  </a:cxn>
                  <a:cxn ang="0">
                    <a:pos x="99" y="0"/>
                  </a:cxn>
                  <a:cxn ang="0">
                    <a:pos x="85" y="0"/>
                  </a:cxn>
                  <a:cxn ang="0">
                    <a:pos x="72" y="0"/>
                  </a:cxn>
                  <a:cxn ang="0">
                    <a:pos x="58" y="0"/>
                  </a:cxn>
                  <a:cxn ang="0">
                    <a:pos x="46" y="3"/>
                  </a:cxn>
                  <a:cxn ang="0">
                    <a:pos x="35" y="9"/>
                  </a:cxn>
                  <a:cxn ang="0">
                    <a:pos x="25" y="12"/>
                  </a:cxn>
                  <a:cxn ang="0">
                    <a:pos x="16" y="18"/>
                  </a:cxn>
                  <a:cxn ang="0">
                    <a:pos x="10" y="24"/>
                  </a:cxn>
                  <a:cxn ang="0">
                    <a:pos x="4" y="30"/>
                  </a:cxn>
                  <a:cxn ang="0">
                    <a:pos x="2" y="39"/>
                  </a:cxn>
                  <a:cxn ang="0">
                    <a:pos x="0" y="45"/>
                  </a:cxn>
                  <a:cxn ang="0">
                    <a:pos x="2" y="54"/>
                  </a:cxn>
                  <a:cxn ang="0">
                    <a:pos x="4" y="60"/>
                  </a:cxn>
                  <a:cxn ang="0">
                    <a:pos x="10" y="66"/>
                  </a:cxn>
                  <a:cxn ang="0">
                    <a:pos x="16" y="72"/>
                  </a:cxn>
                  <a:cxn ang="0">
                    <a:pos x="25" y="78"/>
                  </a:cxn>
                  <a:cxn ang="0">
                    <a:pos x="35" y="84"/>
                  </a:cxn>
                  <a:cxn ang="0">
                    <a:pos x="46" y="87"/>
                  </a:cxn>
                  <a:cxn ang="0">
                    <a:pos x="58" y="90"/>
                  </a:cxn>
                  <a:cxn ang="0">
                    <a:pos x="72" y="93"/>
                  </a:cxn>
                  <a:cxn ang="0">
                    <a:pos x="85" y="93"/>
                  </a:cxn>
                  <a:cxn ang="0">
                    <a:pos x="99" y="93"/>
                  </a:cxn>
                  <a:cxn ang="0">
                    <a:pos x="112" y="90"/>
                  </a:cxn>
                  <a:cxn ang="0">
                    <a:pos x="124" y="87"/>
                  </a:cxn>
                  <a:cxn ang="0">
                    <a:pos x="135" y="84"/>
                  </a:cxn>
                  <a:cxn ang="0">
                    <a:pos x="145" y="78"/>
                  </a:cxn>
                  <a:cxn ang="0">
                    <a:pos x="153" y="72"/>
                  </a:cxn>
                  <a:cxn ang="0">
                    <a:pos x="161" y="66"/>
                  </a:cxn>
                  <a:cxn ang="0">
                    <a:pos x="166" y="60"/>
                  </a:cxn>
                  <a:cxn ang="0">
                    <a:pos x="169" y="54"/>
                  </a:cxn>
                  <a:cxn ang="0">
                    <a:pos x="170" y="45"/>
                  </a:cxn>
                  <a:cxn ang="0">
                    <a:pos x="170" y="45"/>
                  </a:cxn>
                  <a:cxn ang="0">
                    <a:pos x="169" y="45"/>
                  </a:cxn>
                </a:cxnLst>
                <a:rect l="txL" t="txT" r="txR" b="txB"/>
                <a:pathLst>
                  <a:path w="170" h="93">
                    <a:moveTo>
                      <a:pt x="169" y="45"/>
                    </a:moveTo>
                    <a:lnTo>
                      <a:pt x="169" y="39"/>
                    </a:lnTo>
                    <a:lnTo>
                      <a:pt x="166" y="30"/>
                    </a:lnTo>
                    <a:lnTo>
                      <a:pt x="161" y="24"/>
                    </a:lnTo>
                    <a:lnTo>
                      <a:pt x="153" y="18"/>
                    </a:lnTo>
                    <a:lnTo>
                      <a:pt x="145" y="12"/>
                    </a:lnTo>
                    <a:lnTo>
                      <a:pt x="135" y="9"/>
                    </a:lnTo>
                    <a:lnTo>
                      <a:pt x="124" y="3"/>
                    </a:lnTo>
                    <a:lnTo>
                      <a:pt x="112" y="0"/>
                    </a:lnTo>
                    <a:lnTo>
                      <a:pt x="99" y="0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58" y="0"/>
                    </a:lnTo>
                    <a:lnTo>
                      <a:pt x="46" y="3"/>
                    </a:lnTo>
                    <a:lnTo>
                      <a:pt x="35" y="9"/>
                    </a:lnTo>
                    <a:lnTo>
                      <a:pt x="25" y="12"/>
                    </a:lnTo>
                    <a:lnTo>
                      <a:pt x="16" y="18"/>
                    </a:lnTo>
                    <a:lnTo>
                      <a:pt x="10" y="24"/>
                    </a:lnTo>
                    <a:lnTo>
                      <a:pt x="4" y="30"/>
                    </a:lnTo>
                    <a:lnTo>
                      <a:pt x="2" y="39"/>
                    </a:lnTo>
                    <a:lnTo>
                      <a:pt x="0" y="45"/>
                    </a:lnTo>
                    <a:lnTo>
                      <a:pt x="2" y="54"/>
                    </a:lnTo>
                    <a:lnTo>
                      <a:pt x="4" y="60"/>
                    </a:lnTo>
                    <a:lnTo>
                      <a:pt x="10" y="66"/>
                    </a:lnTo>
                    <a:lnTo>
                      <a:pt x="16" y="72"/>
                    </a:lnTo>
                    <a:lnTo>
                      <a:pt x="25" y="78"/>
                    </a:lnTo>
                    <a:lnTo>
                      <a:pt x="35" y="84"/>
                    </a:lnTo>
                    <a:lnTo>
                      <a:pt x="46" y="87"/>
                    </a:lnTo>
                    <a:lnTo>
                      <a:pt x="58" y="90"/>
                    </a:lnTo>
                    <a:lnTo>
                      <a:pt x="72" y="93"/>
                    </a:lnTo>
                    <a:lnTo>
                      <a:pt x="85" y="93"/>
                    </a:lnTo>
                    <a:lnTo>
                      <a:pt x="99" y="93"/>
                    </a:lnTo>
                    <a:lnTo>
                      <a:pt x="112" y="90"/>
                    </a:lnTo>
                    <a:lnTo>
                      <a:pt x="124" y="87"/>
                    </a:lnTo>
                    <a:lnTo>
                      <a:pt x="135" y="84"/>
                    </a:lnTo>
                    <a:lnTo>
                      <a:pt x="145" y="78"/>
                    </a:lnTo>
                    <a:lnTo>
                      <a:pt x="153" y="72"/>
                    </a:lnTo>
                    <a:lnTo>
                      <a:pt x="161" y="66"/>
                    </a:lnTo>
                    <a:lnTo>
                      <a:pt x="166" y="60"/>
                    </a:lnTo>
                    <a:lnTo>
                      <a:pt x="169" y="54"/>
                    </a:lnTo>
                    <a:lnTo>
                      <a:pt x="170" y="45"/>
                    </a:lnTo>
                    <a:lnTo>
                      <a:pt x="169" y="45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2" name="Freeform 222"/>
              <p:cNvSpPr/>
              <p:nvPr/>
            </p:nvSpPr>
            <p:spPr>
              <a:xfrm>
                <a:off x="1512" y="3425"/>
                <a:ext cx="170" cy="93"/>
              </a:xfrm>
              <a:custGeom>
                <a:avLst/>
                <a:gdLst>
                  <a:gd name="txL" fmla="*/ 0 w 170"/>
                  <a:gd name="txT" fmla="*/ 0 h 93"/>
                  <a:gd name="txR" fmla="*/ 170 w 170"/>
                  <a:gd name="txB" fmla="*/ 93 h 93"/>
                </a:gdLst>
                <a:ahLst/>
                <a:cxnLst>
                  <a:cxn ang="0">
                    <a:pos x="169" y="45"/>
                  </a:cxn>
                  <a:cxn ang="0">
                    <a:pos x="169" y="39"/>
                  </a:cxn>
                  <a:cxn ang="0">
                    <a:pos x="166" y="30"/>
                  </a:cxn>
                  <a:cxn ang="0">
                    <a:pos x="161" y="24"/>
                  </a:cxn>
                  <a:cxn ang="0">
                    <a:pos x="153" y="18"/>
                  </a:cxn>
                  <a:cxn ang="0">
                    <a:pos x="145" y="12"/>
                  </a:cxn>
                  <a:cxn ang="0">
                    <a:pos x="135" y="9"/>
                  </a:cxn>
                  <a:cxn ang="0">
                    <a:pos x="124" y="3"/>
                  </a:cxn>
                  <a:cxn ang="0">
                    <a:pos x="112" y="0"/>
                  </a:cxn>
                  <a:cxn ang="0">
                    <a:pos x="99" y="0"/>
                  </a:cxn>
                  <a:cxn ang="0">
                    <a:pos x="85" y="0"/>
                  </a:cxn>
                  <a:cxn ang="0">
                    <a:pos x="72" y="0"/>
                  </a:cxn>
                  <a:cxn ang="0">
                    <a:pos x="58" y="0"/>
                  </a:cxn>
                  <a:cxn ang="0">
                    <a:pos x="46" y="3"/>
                  </a:cxn>
                  <a:cxn ang="0">
                    <a:pos x="35" y="9"/>
                  </a:cxn>
                  <a:cxn ang="0">
                    <a:pos x="25" y="12"/>
                  </a:cxn>
                  <a:cxn ang="0">
                    <a:pos x="16" y="18"/>
                  </a:cxn>
                  <a:cxn ang="0">
                    <a:pos x="10" y="24"/>
                  </a:cxn>
                  <a:cxn ang="0">
                    <a:pos x="4" y="30"/>
                  </a:cxn>
                  <a:cxn ang="0">
                    <a:pos x="2" y="39"/>
                  </a:cxn>
                  <a:cxn ang="0">
                    <a:pos x="0" y="45"/>
                  </a:cxn>
                  <a:cxn ang="0">
                    <a:pos x="2" y="54"/>
                  </a:cxn>
                  <a:cxn ang="0">
                    <a:pos x="4" y="60"/>
                  </a:cxn>
                  <a:cxn ang="0">
                    <a:pos x="10" y="66"/>
                  </a:cxn>
                  <a:cxn ang="0">
                    <a:pos x="16" y="72"/>
                  </a:cxn>
                  <a:cxn ang="0">
                    <a:pos x="25" y="78"/>
                  </a:cxn>
                  <a:cxn ang="0">
                    <a:pos x="35" y="84"/>
                  </a:cxn>
                  <a:cxn ang="0">
                    <a:pos x="46" y="87"/>
                  </a:cxn>
                  <a:cxn ang="0">
                    <a:pos x="58" y="90"/>
                  </a:cxn>
                  <a:cxn ang="0">
                    <a:pos x="72" y="93"/>
                  </a:cxn>
                  <a:cxn ang="0">
                    <a:pos x="85" y="93"/>
                  </a:cxn>
                  <a:cxn ang="0">
                    <a:pos x="99" y="93"/>
                  </a:cxn>
                  <a:cxn ang="0">
                    <a:pos x="112" y="90"/>
                  </a:cxn>
                  <a:cxn ang="0">
                    <a:pos x="124" y="87"/>
                  </a:cxn>
                  <a:cxn ang="0">
                    <a:pos x="135" y="84"/>
                  </a:cxn>
                  <a:cxn ang="0">
                    <a:pos x="145" y="78"/>
                  </a:cxn>
                  <a:cxn ang="0">
                    <a:pos x="153" y="72"/>
                  </a:cxn>
                  <a:cxn ang="0">
                    <a:pos x="161" y="66"/>
                  </a:cxn>
                  <a:cxn ang="0">
                    <a:pos x="166" y="60"/>
                  </a:cxn>
                  <a:cxn ang="0">
                    <a:pos x="169" y="54"/>
                  </a:cxn>
                  <a:cxn ang="0">
                    <a:pos x="170" y="45"/>
                  </a:cxn>
                  <a:cxn ang="0">
                    <a:pos x="170" y="45"/>
                  </a:cxn>
                </a:cxnLst>
                <a:rect l="txL" t="txT" r="txR" b="txB"/>
                <a:pathLst>
                  <a:path w="170" h="93">
                    <a:moveTo>
                      <a:pt x="169" y="45"/>
                    </a:moveTo>
                    <a:lnTo>
                      <a:pt x="169" y="39"/>
                    </a:lnTo>
                    <a:lnTo>
                      <a:pt x="166" y="30"/>
                    </a:lnTo>
                    <a:lnTo>
                      <a:pt x="161" y="24"/>
                    </a:lnTo>
                    <a:lnTo>
                      <a:pt x="153" y="18"/>
                    </a:lnTo>
                    <a:lnTo>
                      <a:pt x="145" y="12"/>
                    </a:lnTo>
                    <a:lnTo>
                      <a:pt x="135" y="9"/>
                    </a:lnTo>
                    <a:lnTo>
                      <a:pt x="124" y="3"/>
                    </a:lnTo>
                    <a:lnTo>
                      <a:pt x="112" y="0"/>
                    </a:lnTo>
                    <a:lnTo>
                      <a:pt x="99" y="0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58" y="0"/>
                    </a:lnTo>
                    <a:lnTo>
                      <a:pt x="46" y="3"/>
                    </a:lnTo>
                    <a:lnTo>
                      <a:pt x="35" y="9"/>
                    </a:lnTo>
                    <a:lnTo>
                      <a:pt x="25" y="12"/>
                    </a:lnTo>
                    <a:lnTo>
                      <a:pt x="16" y="18"/>
                    </a:lnTo>
                    <a:lnTo>
                      <a:pt x="10" y="24"/>
                    </a:lnTo>
                    <a:lnTo>
                      <a:pt x="4" y="30"/>
                    </a:lnTo>
                    <a:lnTo>
                      <a:pt x="2" y="39"/>
                    </a:lnTo>
                    <a:lnTo>
                      <a:pt x="0" y="45"/>
                    </a:lnTo>
                    <a:lnTo>
                      <a:pt x="2" y="54"/>
                    </a:lnTo>
                    <a:lnTo>
                      <a:pt x="4" y="60"/>
                    </a:lnTo>
                    <a:lnTo>
                      <a:pt x="10" y="66"/>
                    </a:lnTo>
                    <a:lnTo>
                      <a:pt x="16" y="72"/>
                    </a:lnTo>
                    <a:lnTo>
                      <a:pt x="25" y="78"/>
                    </a:lnTo>
                    <a:lnTo>
                      <a:pt x="35" y="84"/>
                    </a:lnTo>
                    <a:lnTo>
                      <a:pt x="46" y="87"/>
                    </a:lnTo>
                    <a:lnTo>
                      <a:pt x="58" y="90"/>
                    </a:lnTo>
                    <a:lnTo>
                      <a:pt x="72" y="93"/>
                    </a:lnTo>
                    <a:lnTo>
                      <a:pt x="85" y="93"/>
                    </a:lnTo>
                    <a:lnTo>
                      <a:pt x="99" y="93"/>
                    </a:lnTo>
                    <a:lnTo>
                      <a:pt x="112" y="90"/>
                    </a:lnTo>
                    <a:lnTo>
                      <a:pt x="124" y="87"/>
                    </a:lnTo>
                    <a:lnTo>
                      <a:pt x="135" y="84"/>
                    </a:lnTo>
                    <a:lnTo>
                      <a:pt x="145" y="78"/>
                    </a:lnTo>
                    <a:lnTo>
                      <a:pt x="153" y="72"/>
                    </a:lnTo>
                    <a:lnTo>
                      <a:pt x="161" y="66"/>
                    </a:lnTo>
                    <a:lnTo>
                      <a:pt x="166" y="60"/>
                    </a:lnTo>
                    <a:lnTo>
                      <a:pt x="169" y="54"/>
                    </a:lnTo>
                    <a:lnTo>
                      <a:pt x="170" y="45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3" name="Freeform 223"/>
              <p:cNvSpPr/>
              <p:nvPr/>
            </p:nvSpPr>
            <p:spPr>
              <a:xfrm>
                <a:off x="1254" y="3534"/>
                <a:ext cx="149" cy="211"/>
              </a:xfrm>
              <a:custGeom>
                <a:avLst/>
                <a:gdLst>
                  <a:gd name="txL" fmla="*/ 0 w 149"/>
                  <a:gd name="txT" fmla="*/ 0 h 211"/>
                  <a:gd name="txR" fmla="*/ 149 w 149"/>
                  <a:gd name="txB" fmla="*/ 211 h 211"/>
                </a:gdLst>
                <a:ahLst/>
                <a:cxnLst>
                  <a:cxn ang="0">
                    <a:pos x="147" y="6"/>
                  </a:cxn>
                  <a:cxn ang="0">
                    <a:pos x="146" y="3"/>
                  </a:cxn>
                  <a:cxn ang="0">
                    <a:pos x="141" y="0"/>
                  </a:cxn>
                  <a:cxn ang="0">
                    <a:pos x="136" y="0"/>
                  </a:cxn>
                  <a:cxn ang="0">
                    <a:pos x="128" y="3"/>
                  </a:cxn>
                  <a:cxn ang="0">
                    <a:pos x="120" y="9"/>
                  </a:cxn>
                  <a:cxn ang="0">
                    <a:pos x="111" y="15"/>
                  </a:cxn>
                  <a:cxn ang="0">
                    <a:pos x="100" y="24"/>
                  </a:cxn>
                  <a:cxn ang="0">
                    <a:pos x="88" y="36"/>
                  </a:cxn>
                  <a:cxn ang="0">
                    <a:pos x="76" y="51"/>
                  </a:cxn>
                  <a:cxn ang="0">
                    <a:pos x="64" y="66"/>
                  </a:cxn>
                  <a:cxn ang="0">
                    <a:pos x="52" y="81"/>
                  </a:cxn>
                  <a:cxn ang="0">
                    <a:pos x="42" y="99"/>
                  </a:cxn>
                  <a:cxn ang="0">
                    <a:pos x="31" y="115"/>
                  </a:cxn>
                  <a:cxn ang="0">
                    <a:pos x="23" y="130"/>
                  </a:cxn>
                  <a:cxn ang="0">
                    <a:pos x="16" y="145"/>
                  </a:cxn>
                  <a:cxn ang="0">
                    <a:pos x="9" y="160"/>
                  </a:cxn>
                  <a:cxn ang="0">
                    <a:pos x="5" y="175"/>
                  </a:cxn>
                  <a:cxn ang="0">
                    <a:pos x="1" y="184"/>
                  </a:cxn>
                  <a:cxn ang="0">
                    <a:pos x="0" y="196"/>
                  </a:cxn>
                  <a:cxn ang="0">
                    <a:pos x="1" y="202"/>
                  </a:cxn>
                  <a:cxn ang="0">
                    <a:pos x="4" y="208"/>
                  </a:cxn>
                  <a:cxn ang="0">
                    <a:pos x="8" y="211"/>
                  </a:cxn>
                  <a:cxn ang="0">
                    <a:pos x="14" y="211"/>
                  </a:cxn>
                  <a:cxn ang="0">
                    <a:pos x="21" y="208"/>
                  </a:cxn>
                  <a:cxn ang="0">
                    <a:pos x="30" y="205"/>
                  </a:cxn>
                  <a:cxn ang="0">
                    <a:pos x="39" y="196"/>
                  </a:cxn>
                  <a:cxn ang="0">
                    <a:pos x="50" y="187"/>
                  </a:cxn>
                  <a:cxn ang="0">
                    <a:pos x="62" y="175"/>
                  </a:cxn>
                  <a:cxn ang="0">
                    <a:pos x="72" y="163"/>
                  </a:cxn>
                  <a:cxn ang="0">
                    <a:pos x="85" y="148"/>
                  </a:cxn>
                  <a:cxn ang="0">
                    <a:pos x="97" y="130"/>
                  </a:cxn>
                  <a:cxn ang="0">
                    <a:pos x="108" y="115"/>
                  </a:cxn>
                  <a:cxn ang="0">
                    <a:pos x="117" y="96"/>
                  </a:cxn>
                  <a:cxn ang="0">
                    <a:pos x="126" y="81"/>
                  </a:cxn>
                  <a:cxn ang="0">
                    <a:pos x="134" y="66"/>
                  </a:cxn>
                  <a:cxn ang="0">
                    <a:pos x="141" y="51"/>
                  </a:cxn>
                  <a:cxn ang="0">
                    <a:pos x="145" y="39"/>
                  </a:cxn>
                  <a:cxn ang="0">
                    <a:pos x="147" y="27"/>
                  </a:cxn>
                  <a:cxn ang="0">
                    <a:pos x="149" y="15"/>
                  </a:cxn>
                  <a:cxn ang="0">
                    <a:pos x="149" y="9"/>
                  </a:cxn>
                  <a:cxn ang="0">
                    <a:pos x="149" y="9"/>
                  </a:cxn>
                  <a:cxn ang="0">
                    <a:pos x="147" y="6"/>
                  </a:cxn>
                </a:cxnLst>
                <a:rect l="txL" t="txT" r="txR" b="txB"/>
                <a:pathLst>
                  <a:path w="149" h="211">
                    <a:moveTo>
                      <a:pt x="147" y="6"/>
                    </a:moveTo>
                    <a:lnTo>
                      <a:pt x="146" y="3"/>
                    </a:lnTo>
                    <a:lnTo>
                      <a:pt x="141" y="0"/>
                    </a:lnTo>
                    <a:lnTo>
                      <a:pt x="136" y="0"/>
                    </a:lnTo>
                    <a:lnTo>
                      <a:pt x="128" y="3"/>
                    </a:lnTo>
                    <a:lnTo>
                      <a:pt x="120" y="9"/>
                    </a:lnTo>
                    <a:lnTo>
                      <a:pt x="111" y="15"/>
                    </a:lnTo>
                    <a:lnTo>
                      <a:pt x="100" y="24"/>
                    </a:lnTo>
                    <a:lnTo>
                      <a:pt x="88" y="36"/>
                    </a:lnTo>
                    <a:lnTo>
                      <a:pt x="76" y="51"/>
                    </a:lnTo>
                    <a:lnTo>
                      <a:pt x="64" y="66"/>
                    </a:lnTo>
                    <a:lnTo>
                      <a:pt x="52" y="81"/>
                    </a:lnTo>
                    <a:lnTo>
                      <a:pt x="42" y="99"/>
                    </a:lnTo>
                    <a:lnTo>
                      <a:pt x="31" y="115"/>
                    </a:lnTo>
                    <a:lnTo>
                      <a:pt x="23" y="130"/>
                    </a:lnTo>
                    <a:lnTo>
                      <a:pt x="16" y="145"/>
                    </a:lnTo>
                    <a:lnTo>
                      <a:pt x="9" y="160"/>
                    </a:lnTo>
                    <a:lnTo>
                      <a:pt x="5" y="175"/>
                    </a:lnTo>
                    <a:lnTo>
                      <a:pt x="1" y="184"/>
                    </a:lnTo>
                    <a:lnTo>
                      <a:pt x="0" y="196"/>
                    </a:lnTo>
                    <a:lnTo>
                      <a:pt x="1" y="202"/>
                    </a:lnTo>
                    <a:lnTo>
                      <a:pt x="4" y="208"/>
                    </a:lnTo>
                    <a:lnTo>
                      <a:pt x="8" y="211"/>
                    </a:lnTo>
                    <a:lnTo>
                      <a:pt x="14" y="211"/>
                    </a:lnTo>
                    <a:lnTo>
                      <a:pt x="21" y="208"/>
                    </a:lnTo>
                    <a:lnTo>
                      <a:pt x="30" y="205"/>
                    </a:lnTo>
                    <a:lnTo>
                      <a:pt x="39" y="196"/>
                    </a:lnTo>
                    <a:lnTo>
                      <a:pt x="50" y="187"/>
                    </a:lnTo>
                    <a:lnTo>
                      <a:pt x="62" y="175"/>
                    </a:lnTo>
                    <a:lnTo>
                      <a:pt x="72" y="163"/>
                    </a:lnTo>
                    <a:lnTo>
                      <a:pt x="85" y="148"/>
                    </a:lnTo>
                    <a:lnTo>
                      <a:pt x="97" y="130"/>
                    </a:lnTo>
                    <a:lnTo>
                      <a:pt x="108" y="115"/>
                    </a:lnTo>
                    <a:lnTo>
                      <a:pt x="117" y="96"/>
                    </a:lnTo>
                    <a:lnTo>
                      <a:pt x="126" y="81"/>
                    </a:lnTo>
                    <a:lnTo>
                      <a:pt x="134" y="66"/>
                    </a:lnTo>
                    <a:lnTo>
                      <a:pt x="141" y="51"/>
                    </a:lnTo>
                    <a:lnTo>
                      <a:pt x="145" y="39"/>
                    </a:lnTo>
                    <a:lnTo>
                      <a:pt x="147" y="27"/>
                    </a:lnTo>
                    <a:lnTo>
                      <a:pt x="149" y="15"/>
                    </a:lnTo>
                    <a:lnTo>
                      <a:pt x="149" y="9"/>
                    </a:lnTo>
                    <a:lnTo>
                      <a:pt x="147" y="6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4" name="Freeform 224"/>
              <p:cNvSpPr/>
              <p:nvPr/>
            </p:nvSpPr>
            <p:spPr>
              <a:xfrm>
                <a:off x="1254" y="3534"/>
                <a:ext cx="149" cy="211"/>
              </a:xfrm>
              <a:custGeom>
                <a:avLst/>
                <a:gdLst>
                  <a:gd name="txL" fmla="*/ 0 w 149"/>
                  <a:gd name="txT" fmla="*/ 0 h 211"/>
                  <a:gd name="txR" fmla="*/ 149 w 149"/>
                  <a:gd name="txB" fmla="*/ 211 h 211"/>
                </a:gdLst>
                <a:ahLst/>
                <a:cxnLst>
                  <a:cxn ang="0">
                    <a:pos x="147" y="6"/>
                  </a:cxn>
                  <a:cxn ang="0">
                    <a:pos x="146" y="3"/>
                  </a:cxn>
                  <a:cxn ang="0">
                    <a:pos x="141" y="0"/>
                  </a:cxn>
                  <a:cxn ang="0">
                    <a:pos x="136" y="0"/>
                  </a:cxn>
                  <a:cxn ang="0">
                    <a:pos x="128" y="3"/>
                  </a:cxn>
                  <a:cxn ang="0">
                    <a:pos x="120" y="9"/>
                  </a:cxn>
                  <a:cxn ang="0">
                    <a:pos x="111" y="15"/>
                  </a:cxn>
                  <a:cxn ang="0">
                    <a:pos x="100" y="24"/>
                  </a:cxn>
                  <a:cxn ang="0">
                    <a:pos x="88" y="36"/>
                  </a:cxn>
                  <a:cxn ang="0">
                    <a:pos x="76" y="51"/>
                  </a:cxn>
                  <a:cxn ang="0">
                    <a:pos x="64" y="66"/>
                  </a:cxn>
                  <a:cxn ang="0">
                    <a:pos x="52" y="81"/>
                  </a:cxn>
                  <a:cxn ang="0">
                    <a:pos x="42" y="99"/>
                  </a:cxn>
                  <a:cxn ang="0">
                    <a:pos x="31" y="115"/>
                  </a:cxn>
                  <a:cxn ang="0">
                    <a:pos x="23" y="130"/>
                  </a:cxn>
                  <a:cxn ang="0">
                    <a:pos x="16" y="145"/>
                  </a:cxn>
                  <a:cxn ang="0">
                    <a:pos x="9" y="160"/>
                  </a:cxn>
                  <a:cxn ang="0">
                    <a:pos x="5" y="175"/>
                  </a:cxn>
                  <a:cxn ang="0">
                    <a:pos x="1" y="184"/>
                  </a:cxn>
                  <a:cxn ang="0">
                    <a:pos x="0" y="196"/>
                  </a:cxn>
                  <a:cxn ang="0">
                    <a:pos x="1" y="202"/>
                  </a:cxn>
                  <a:cxn ang="0">
                    <a:pos x="4" y="208"/>
                  </a:cxn>
                  <a:cxn ang="0">
                    <a:pos x="8" y="211"/>
                  </a:cxn>
                  <a:cxn ang="0">
                    <a:pos x="14" y="211"/>
                  </a:cxn>
                  <a:cxn ang="0">
                    <a:pos x="21" y="208"/>
                  </a:cxn>
                  <a:cxn ang="0">
                    <a:pos x="30" y="205"/>
                  </a:cxn>
                  <a:cxn ang="0">
                    <a:pos x="39" y="196"/>
                  </a:cxn>
                  <a:cxn ang="0">
                    <a:pos x="50" y="187"/>
                  </a:cxn>
                  <a:cxn ang="0">
                    <a:pos x="62" y="175"/>
                  </a:cxn>
                  <a:cxn ang="0">
                    <a:pos x="72" y="163"/>
                  </a:cxn>
                  <a:cxn ang="0">
                    <a:pos x="85" y="148"/>
                  </a:cxn>
                  <a:cxn ang="0">
                    <a:pos x="97" y="130"/>
                  </a:cxn>
                  <a:cxn ang="0">
                    <a:pos x="108" y="115"/>
                  </a:cxn>
                  <a:cxn ang="0">
                    <a:pos x="117" y="96"/>
                  </a:cxn>
                  <a:cxn ang="0">
                    <a:pos x="126" y="81"/>
                  </a:cxn>
                  <a:cxn ang="0">
                    <a:pos x="134" y="66"/>
                  </a:cxn>
                  <a:cxn ang="0">
                    <a:pos x="141" y="51"/>
                  </a:cxn>
                  <a:cxn ang="0">
                    <a:pos x="145" y="39"/>
                  </a:cxn>
                  <a:cxn ang="0">
                    <a:pos x="147" y="27"/>
                  </a:cxn>
                  <a:cxn ang="0">
                    <a:pos x="149" y="15"/>
                  </a:cxn>
                  <a:cxn ang="0">
                    <a:pos x="149" y="9"/>
                  </a:cxn>
                  <a:cxn ang="0">
                    <a:pos x="149" y="9"/>
                  </a:cxn>
                </a:cxnLst>
                <a:rect l="txL" t="txT" r="txR" b="txB"/>
                <a:pathLst>
                  <a:path w="149" h="211">
                    <a:moveTo>
                      <a:pt x="147" y="6"/>
                    </a:moveTo>
                    <a:lnTo>
                      <a:pt x="146" y="3"/>
                    </a:lnTo>
                    <a:lnTo>
                      <a:pt x="141" y="0"/>
                    </a:lnTo>
                    <a:lnTo>
                      <a:pt x="136" y="0"/>
                    </a:lnTo>
                    <a:lnTo>
                      <a:pt x="128" y="3"/>
                    </a:lnTo>
                    <a:lnTo>
                      <a:pt x="120" y="9"/>
                    </a:lnTo>
                    <a:lnTo>
                      <a:pt x="111" y="15"/>
                    </a:lnTo>
                    <a:lnTo>
                      <a:pt x="100" y="24"/>
                    </a:lnTo>
                    <a:lnTo>
                      <a:pt x="88" y="36"/>
                    </a:lnTo>
                    <a:lnTo>
                      <a:pt x="76" y="51"/>
                    </a:lnTo>
                    <a:lnTo>
                      <a:pt x="64" y="66"/>
                    </a:lnTo>
                    <a:lnTo>
                      <a:pt x="52" y="81"/>
                    </a:lnTo>
                    <a:lnTo>
                      <a:pt x="42" y="99"/>
                    </a:lnTo>
                    <a:lnTo>
                      <a:pt x="31" y="115"/>
                    </a:lnTo>
                    <a:lnTo>
                      <a:pt x="23" y="130"/>
                    </a:lnTo>
                    <a:lnTo>
                      <a:pt x="16" y="145"/>
                    </a:lnTo>
                    <a:lnTo>
                      <a:pt x="9" y="160"/>
                    </a:lnTo>
                    <a:lnTo>
                      <a:pt x="5" y="175"/>
                    </a:lnTo>
                    <a:lnTo>
                      <a:pt x="1" y="184"/>
                    </a:lnTo>
                    <a:lnTo>
                      <a:pt x="0" y="196"/>
                    </a:lnTo>
                    <a:lnTo>
                      <a:pt x="1" y="202"/>
                    </a:lnTo>
                    <a:lnTo>
                      <a:pt x="4" y="208"/>
                    </a:lnTo>
                    <a:lnTo>
                      <a:pt x="8" y="211"/>
                    </a:lnTo>
                    <a:lnTo>
                      <a:pt x="14" y="211"/>
                    </a:lnTo>
                    <a:lnTo>
                      <a:pt x="21" y="208"/>
                    </a:lnTo>
                    <a:lnTo>
                      <a:pt x="30" y="205"/>
                    </a:lnTo>
                    <a:lnTo>
                      <a:pt x="39" y="196"/>
                    </a:lnTo>
                    <a:lnTo>
                      <a:pt x="50" y="187"/>
                    </a:lnTo>
                    <a:lnTo>
                      <a:pt x="62" y="175"/>
                    </a:lnTo>
                    <a:lnTo>
                      <a:pt x="72" y="163"/>
                    </a:lnTo>
                    <a:lnTo>
                      <a:pt x="85" y="148"/>
                    </a:lnTo>
                    <a:lnTo>
                      <a:pt x="97" y="130"/>
                    </a:lnTo>
                    <a:lnTo>
                      <a:pt x="108" y="115"/>
                    </a:lnTo>
                    <a:lnTo>
                      <a:pt x="117" y="96"/>
                    </a:lnTo>
                    <a:lnTo>
                      <a:pt x="126" y="81"/>
                    </a:lnTo>
                    <a:lnTo>
                      <a:pt x="134" y="66"/>
                    </a:lnTo>
                    <a:lnTo>
                      <a:pt x="141" y="51"/>
                    </a:lnTo>
                    <a:lnTo>
                      <a:pt x="145" y="39"/>
                    </a:lnTo>
                    <a:lnTo>
                      <a:pt x="147" y="27"/>
                    </a:lnTo>
                    <a:lnTo>
                      <a:pt x="149" y="15"/>
                    </a:lnTo>
                    <a:lnTo>
                      <a:pt x="149" y="9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5" name="Freeform 225"/>
              <p:cNvSpPr/>
              <p:nvPr/>
            </p:nvSpPr>
            <p:spPr>
              <a:xfrm>
                <a:off x="1506" y="3201"/>
                <a:ext cx="149" cy="212"/>
              </a:xfrm>
              <a:custGeom>
                <a:avLst/>
                <a:gdLst>
                  <a:gd name="txL" fmla="*/ 0 w 149"/>
                  <a:gd name="txT" fmla="*/ 0 h 212"/>
                  <a:gd name="txR" fmla="*/ 149 w 149"/>
                  <a:gd name="txB" fmla="*/ 212 h 212"/>
                </a:gdLst>
                <a:ahLst/>
                <a:cxnLst>
                  <a:cxn ang="0">
                    <a:pos x="147" y="6"/>
                  </a:cxn>
                  <a:cxn ang="0">
                    <a:pos x="146" y="3"/>
                  </a:cxn>
                  <a:cxn ang="0">
                    <a:pos x="142" y="0"/>
                  </a:cxn>
                  <a:cxn ang="0">
                    <a:pos x="136" y="0"/>
                  </a:cxn>
                  <a:cxn ang="0">
                    <a:pos x="128" y="3"/>
                  </a:cxn>
                  <a:cxn ang="0">
                    <a:pos x="120" y="6"/>
                  </a:cxn>
                  <a:cxn ang="0">
                    <a:pos x="110" y="15"/>
                  </a:cxn>
                  <a:cxn ang="0">
                    <a:pos x="100" y="24"/>
                  </a:cxn>
                  <a:cxn ang="0">
                    <a:pos x="88" y="36"/>
                  </a:cxn>
                  <a:cxn ang="0">
                    <a:pos x="76" y="48"/>
                  </a:cxn>
                  <a:cxn ang="0">
                    <a:pos x="64" y="63"/>
                  </a:cxn>
                  <a:cxn ang="0">
                    <a:pos x="52" y="82"/>
                  </a:cxn>
                  <a:cxn ang="0">
                    <a:pos x="42" y="97"/>
                  </a:cxn>
                  <a:cxn ang="0">
                    <a:pos x="31" y="115"/>
                  </a:cxn>
                  <a:cxn ang="0">
                    <a:pos x="23" y="130"/>
                  </a:cxn>
                  <a:cxn ang="0">
                    <a:pos x="16" y="145"/>
                  </a:cxn>
                  <a:cxn ang="0">
                    <a:pos x="9" y="160"/>
                  </a:cxn>
                  <a:cxn ang="0">
                    <a:pos x="5" y="172"/>
                  </a:cxn>
                  <a:cxn ang="0">
                    <a:pos x="1" y="184"/>
                  </a:cxn>
                  <a:cxn ang="0">
                    <a:pos x="0" y="193"/>
                  </a:cxn>
                  <a:cxn ang="0">
                    <a:pos x="1" y="203"/>
                  </a:cxn>
                  <a:cxn ang="0">
                    <a:pos x="4" y="209"/>
                  </a:cxn>
                  <a:cxn ang="0">
                    <a:pos x="8" y="212"/>
                  </a:cxn>
                  <a:cxn ang="0">
                    <a:pos x="14" y="212"/>
                  </a:cxn>
                  <a:cxn ang="0">
                    <a:pos x="21" y="209"/>
                  </a:cxn>
                  <a:cxn ang="0">
                    <a:pos x="30" y="203"/>
                  </a:cxn>
                  <a:cxn ang="0">
                    <a:pos x="39" y="196"/>
                  </a:cxn>
                  <a:cxn ang="0">
                    <a:pos x="50" y="187"/>
                  </a:cxn>
                  <a:cxn ang="0">
                    <a:pos x="62" y="175"/>
                  </a:cxn>
                  <a:cxn ang="0">
                    <a:pos x="74" y="160"/>
                  </a:cxn>
                  <a:cxn ang="0">
                    <a:pos x="85" y="145"/>
                  </a:cxn>
                  <a:cxn ang="0">
                    <a:pos x="97" y="130"/>
                  </a:cxn>
                  <a:cxn ang="0">
                    <a:pos x="108" y="112"/>
                  </a:cxn>
                  <a:cxn ang="0">
                    <a:pos x="118" y="97"/>
                  </a:cxn>
                  <a:cxn ang="0">
                    <a:pos x="126" y="82"/>
                  </a:cxn>
                  <a:cxn ang="0">
                    <a:pos x="134" y="66"/>
                  </a:cxn>
                  <a:cxn ang="0">
                    <a:pos x="141" y="51"/>
                  </a:cxn>
                  <a:cxn ang="0">
                    <a:pos x="145" y="36"/>
                  </a:cxn>
                  <a:cxn ang="0">
                    <a:pos x="147" y="24"/>
                  </a:cxn>
                  <a:cxn ang="0">
                    <a:pos x="149" y="15"/>
                  </a:cxn>
                  <a:cxn ang="0">
                    <a:pos x="149" y="9"/>
                  </a:cxn>
                  <a:cxn ang="0">
                    <a:pos x="149" y="9"/>
                  </a:cxn>
                  <a:cxn ang="0">
                    <a:pos x="147" y="6"/>
                  </a:cxn>
                </a:cxnLst>
                <a:rect l="txL" t="txT" r="txR" b="txB"/>
                <a:pathLst>
                  <a:path w="149" h="212">
                    <a:moveTo>
                      <a:pt x="147" y="6"/>
                    </a:moveTo>
                    <a:lnTo>
                      <a:pt x="146" y="3"/>
                    </a:lnTo>
                    <a:lnTo>
                      <a:pt x="142" y="0"/>
                    </a:lnTo>
                    <a:lnTo>
                      <a:pt x="136" y="0"/>
                    </a:lnTo>
                    <a:lnTo>
                      <a:pt x="128" y="3"/>
                    </a:lnTo>
                    <a:lnTo>
                      <a:pt x="120" y="6"/>
                    </a:lnTo>
                    <a:lnTo>
                      <a:pt x="110" y="15"/>
                    </a:lnTo>
                    <a:lnTo>
                      <a:pt x="100" y="24"/>
                    </a:lnTo>
                    <a:lnTo>
                      <a:pt x="88" y="36"/>
                    </a:lnTo>
                    <a:lnTo>
                      <a:pt x="76" y="48"/>
                    </a:lnTo>
                    <a:lnTo>
                      <a:pt x="64" y="63"/>
                    </a:lnTo>
                    <a:lnTo>
                      <a:pt x="52" y="82"/>
                    </a:lnTo>
                    <a:lnTo>
                      <a:pt x="42" y="97"/>
                    </a:lnTo>
                    <a:lnTo>
                      <a:pt x="31" y="115"/>
                    </a:lnTo>
                    <a:lnTo>
                      <a:pt x="23" y="130"/>
                    </a:lnTo>
                    <a:lnTo>
                      <a:pt x="16" y="145"/>
                    </a:lnTo>
                    <a:lnTo>
                      <a:pt x="9" y="160"/>
                    </a:lnTo>
                    <a:lnTo>
                      <a:pt x="5" y="172"/>
                    </a:lnTo>
                    <a:lnTo>
                      <a:pt x="1" y="184"/>
                    </a:lnTo>
                    <a:lnTo>
                      <a:pt x="0" y="193"/>
                    </a:lnTo>
                    <a:lnTo>
                      <a:pt x="1" y="203"/>
                    </a:lnTo>
                    <a:lnTo>
                      <a:pt x="4" y="209"/>
                    </a:lnTo>
                    <a:lnTo>
                      <a:pt x="8" y="212"/>
                    </a:lnTo>
                    <a:lnTo>
                      <a:pt x="14" y="212"/>
                    </a:lnTo>
                    <a:lnTo>
                      <a:pt x="21" y="209"/>
                    </a:lnTo>
                    <a:lnTo>
                      <a:pt x="30" y="203"/>
                    </a:lnTo>
                    <a:lnTo>
                      <a:pt x="39" y="196"/>
                    </a:lnTo>
                    <a:lnTo>
                      <a:pt x="50" y="187"/>
                    </a:lnTo>
                    <a:lnTo>
                      <a:pt x="62" y="175"/>
                    </a:lnTo>
                    <a:lnTo>
                      <a:pt x="74" y="160"/>
                    </a:lnTo>
                    <a:lnTo>
                      <a:pt x="85" y="145"/>
                    </a:lnTo>
                    <a:lnTo>
                      <a:pt x="97" y="130"/>
                    </a:lnTo>
                    <a:lnTo>
                      <a:pt x="108" y="112"/>
                    </a:lnTo>
                    <a:lnTo>
                      <a:pt x="118" y="97"/>
                    </a:lnTo>
                    <a:lnTo>
                      <a:pt x="126" y="82"/>
                    </a:lnTo>
                    <a:lnTo>
                      <a:pt x="134" y="66"/>
                    </a:lnTo>
                    <a:lnTo>
                      <a:pt x="141" y="51"/>
                    </a:lnTo>
                    <a:lnTo>
                      <a:pt x="145" y="36"/>
                    </a:lnTo>
                    <a:lnTo>
                      <a:pt x="147" y="24"/>
                    </a:lnTo>
                    <a:lnTo>
                      <a:pt x="149" y="15"/>
                    </a:lnTo>
                    <a:lnTo>
                      <a:pt x="149" y="9"/>
                    </a:lnTo>
                    <a:lnTo>
                      <a:pt x="147" y="6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6" name="Freeform 226"/>
              <p:cNvSpPr/>
              <p:nvPr/>
            </p:nvSpPr>
            <p:spPr>
              <a:xfrm>
                <a:off x="1506" y="3201"/>
                <a:ext cx="149" cy="212"/>
              </a:xfrm>
              <a:custGeom>
                <a:avLst/>
                <a:gdLst>
                  <a:gd name="txL" fmla="*/ 0 w 149"/>
                  <a:gd name="txT" fmla="*/ 0 h 212"/>
                  <a:gd name="txR" fmla="*/ 149 w 149"/>
                  <a:gd name="txB" fmla="*/ 212 h 212"/>
                </a:gdLst>
                <a:ahLst/>
                <a:cxnLst>
                  <a:cxn ang="0">
                    <a:pos x="147" y="6"/>
                  </a:cxn>
                  <a:cxn ang="0">
                    <a:pos x="146" y="3"/>
                  </a:cxn>
                  <a:cxn ang="0">
                    <a:pos x="142" y="0"/>
                  </a:cxn>
                  <a:cxn ang="0">
                    <a:pos x="136" y="0"/>
                  </a:cxn>
                  <a:cxn ang="0">
                    <a:pos x="128" y="3"/>
                  </a:cxn>
                  <a:cxn ang="0">
                    <a:pos x="120" y="6"/>
                  </a:cxn>
                  <a:cxn ang="0">
                    <a:pos x="110" y="15"/>
                  </a:cxn>
                  <a:cxn ang="0">
                    <a:pos x="100" y="24"/>
                  </a:cxn>
                  <a:cxn ang="0">
                    <a:pos x="88" y="36"/>
                  </a:cxn>
                  <a:cxn ang="0">
                    <a:pos x="76" y="48"/>
                  </a:cxn>
                  <a:cxn ang="0">
                    <a:pos x="64" y="63"/>
                  </a:cxn>
                  <a:cxn ang="0">
                    <a:pos x="52" y="82"/>
                  </a:cxn>
                  <a:cxn ang="0">
                    <a:pos x="42" y="97"/>
                  </a:cxn>
                  <a:cxn ang="0">
                    <a:pos x="31" y="115"/>
                  </a:cxn>
                  <a:cxn ang="0">
                    <a:pos x="23" y="130"/>
                  </a:cxn>
                  <a:cxn ang="0">
                    <a:pos x="16" y="145"/>
                  </a:cxn>
                  <a:cxn ang="0">
                    <a:pos x="9" y="160"/>
                  </a:cxn>
                  <a:cxn ang="0">
                    <a:pos x="5" y="172"/>
                  </a:cxn>
                  <a:cxn ang="0">
                    <a:pos x="1" y="184"/>
                  </a:cxn>
                  <a:cxn ang="0">
                    <a:pos x="0" y="193"/>
                  </a:cxn>
                  <a:cxn ang="0">
                    <a:pos x="1" y="203"/>
                  </a:cxn>
                  <a:cxn ang="0">
                    <a:pos x="4" y="209"/>
                  </a:cxn>
                  <a:cxn ang="0">
                    <a:pos x="8" y="212"/>
                  </a:cxn>
                  <a:cxn ang="0">
                    <a:pos x="14" y="212"/>
                  </a:cxn>
                  <a:cxn ang="0">
                    <a:pos x="21" y="209"/>
                  </a:cxn>
                  <a:cxn ang="0">
                    <a:pos x="30" y="203"/>
                  </a:cxn>
                  <a:cxn ang="0">
                    <a:pos x="39" y="196"/>
                  </a:cxn>
                  <a:cxn ang="0">
                    <a:pos x="50" y="187"/>
                  </a:cxn>
                  <a:cxn ang="0">
                    <a:pos x="62" y="175"/>
                  </a:cxn>
                  <a:cxn ang="0">
                    <a:pos x="74" y="160"/>
                  </a:cxn>
                  <a:cxn ang="0">
                    <a:pos x="85" y="145"/>
                  </a:cxn>
                  <a:cxn ang="0">
                    <a:pos x="97" y="130"/>
                  </a:cxn>
                  <a:cxn ang="0">
                    <a:pos x="108" y="112"/>
                  </a:cxn>
                  <a:cxn ang="0">
                    <a:pos x="118" y="97"/>
                  </a:cxn>
                  <a:cxn ang="0">
                    <a:pos x="126" y="82"/>
                  </a:cxn>
                  <a:cxn ang="0">
                    <a:pos x="134" y="66"/>
                  </a:cxn>
                  <a:cxn ang="0">
                    <a:pos x="141" y="51"/>
                  </a:cxn>
                  <a:cxn ang="0">
                    <a:pos x="145" y="36"/>
                  </a:cxn>
                  <a:cxn ang="0">
                    <a:pos x="147" y="24"/>
                  </a:cxn>
                  <a:cxn ang="0">
                    <a:pos x="149" y="15"/>
                  </a:cxn>
                  <a:cxn ang="0">
                    <a:pos x="149" y="9"/>
                  </a:cxn>
                  <a:cxn ang="0">
                    <a:pos x="149" y="9"/>
                  </a:cxn>
                </a:cxnLst>
                <a:rect l="txL" t="txT" r="txR" b="txB"/>
                <a:pathLst>
                  <a:path w="149" h="212">
                    <a:moveTo>
                      <a:pt x="147" y="6"/>
                    </a:moveTo>
                    <a:lnTo>
                      <a:pt x="146" y="3"/>
                    </a:lnTo>
                    <a:lnTo>
                      <a:pt x="142" y="0"/>
                    </a:lnTo>
                    <a:lnTo>
                      <a:pt x="136" y="0"/>
                    </a:lnTo>
                    <a:lnTo>
                      <a:pt x="128" y="3"/>
                    </a:lnTo>
                    <a:lnTo>
                      <a:pt x="120" y="6"/>
                    </a:lnTo>
                    <a:lnTo>
                      <a:pt x="110" y="15"/>
                    </a:lnTo>
                    <a:lnTo>
                      <a:pt x="100" y="24"/>
                    </a:lnTo>
                    <a:lnTo>
                      <a:pt x="88" y="36"/>
                    </a:lnTo>
                    <a:lnTo>
                      <a:pt x="76" y="48"/>
                    </a:lnTo>
                    <a:lnTo>
                      <a:pt x="64" y="63"/>
                    </a:lnTo>
                    <a:lnTo>
                      <a:pt x="52" y="82"/>
                    </a:lnTo>
                    <a:lnTo>
                      <a:pt x="42" y="97"/>
                    </a:lnTo>
                    <a:lnTo>
                      <a:pt x="31" y="115"/>
                    </a:lnTo>
                    <a:lnTo>
                      <a:pt x="23" y="130"/>
                    </a:lnTo>
                    <a:lnTo>
                      <a:pt x="16" y="145"/>
                    </a:lnTo>
                    <a:lnTo>
                      <a:pt x="9" y="160"/>
                    </a:lnTo>
                    <a:lnTo>
                      <a:pt x="5" y="172"/>
                    </a:lnTo>
                    <a:lnTo>
                      <a:pt x="1" y="184"/>
                    </a:lnTo>
                    <a:lnTo>
                      <a:pt x="0" y="193"/>
                    </a:lnTo>
                    <a:lnTo>
                      <a:pt x="1" y="203"/>
                    </a:lnTo>
                    <a:lnTo>
                      <a:pt x="4" y="209"/>
                    </a:lnTo>
                    <a:lnTo>
                      <a:pt x="8" y="212"/>
                    </a:lnTo>
                    <a:lnTo>
                      <a:pt x="14" y="212"/>
                    </a:lnTo>
                    <a:lnTo>
                      <a:pt x="21" y="209"/>
                    </a:lnTo>
                    <a:lnTo>
                      <a:pt x="30" y="203"/>
                    </a:lnTo>
                    <a:lnTo>
                      <a:pt x="39" y="196"/>
                    </a:lnTo>
                    <a:lnTo>
                      <a:pt x="50" y="187"/>
                    </a:lnTo>
                    <a:lnTo>
                      <a:pt x="62" y="175"/>
                    </a:lnTo>
                    <a:lnTo>
                      <a:pt x="74" y="160"/>
                    </a:lnTo>
                    <a:lnTo>
                      <a:pt x="85" y="145"/>
                    </a:lnTo>
                    <a:lnTo>
                      <a:pt x="97" y="130"/>
                    </a:lnTo>
                    <a:lnTo>
                      <a:pt x="108" y="112"/>
                    </a:lnTo>
                    <a:lnTo>
                      <a:pt x="118" y="97"/>
                    </a:lnTo>
                    <a:lnTo>
                      <a:pt x="126" y="82"/>
                    </a:lnTo>
                    <a:lnTo>
                      <a:pt x="134" y="66"/>
                    </a:lnTo>
                    <a:lnTo>
                      <a:pt x="141" y="51"/>
                    </a:lnTo>
                    <a:lnTo>
                      <a:pt x="145" y="36"/>
                    </a:lnTo>
                    <a:lnTo>
                      <a:pt x="147" y="24"/>
                    </a:lnTo>
                    <a:lnTo>
                      <a:pt x="149" y="15"/>
                    </a:lnTo>
                    <a:lnTo>
                      <a:pt x="149" y="9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7" name="Freeform 227"/>
              <p:cNvSpPr/>
              <p:nvPr/>
            </p:nvSpPr>
            <p:spPr>
              <a:xfrm>
                <a:off x="1338" y="3588"/>
                <a:ext cx="91" cy="342"/>
              </a:xfrm>
              <a:custGeom>
                <a:avLst/>
                <a:gdLst>
                  <a:gd name="txL" fmla="*/ 0 w 91"/>
                  <a:gd name="txT" fmla="*/ 0 h 342"/>
                  <a:gd name="txR" fmla="*/ 91 w 91"/>
                  <a:gd name="txB" fmla="*/ 342 h 342"/>
                </a:gdLst>
                <a:ahLst/>
                <a:cxnLst>
                  <a:cxn ang="0">
                    <a:pos x="87" y="3"/>
                  </a:cxn>
                  <a:cxn ang="0">
                    <a:pos x="85" y="0"/>
                  </a:cxn>
                  <a:cxn ang="0">
                    <a:pos x="81" y="3"/>
                  </a:cxn>
                  <a:cxn ang="0">
                    <a:pos x="75" y="12"/>
                  </a:cxn>
                  <a:cxn ang="0">
                    <a:pos x="70" y="21"/>
                  </a:cxn>
                  <a:cxn ang="0">
                    <a:pos x="63" y="36"/>
                  </a:cxn>
                  <a:cxn ang="0">
                    <a:pos x="57" y="54"/>
                  </a:cxn>
                  <a:cxn ang="0">
                    <a:pos x="49" y="73"/>
                  </a:cxn>
                  <a:cxn ang="0">
                    <a:pos x="42" y="97"/>
                  </a:cxn>
                  <a:cxn ang="0">
                    <a:pos x="34" y="121"/>
                  </a:cxn>
                  <a:cxn ang="0">
                    <a:pos x="28" y="148"/>
                  </a:cxn>
                  <a:cxn ang="0">
                    <a:pos x="21" y="175"/>
                  </a:cxn>
                  <a:cxn ang="0">
                    <a:pos x="15" y="203"/>
                  </a:cxn>
                  <a:cxn ang="0">
                    <a:pos x="11" y="230"/>
                  </a:cxn>
                  <a:cxn ang="0">
                    <a:pos x="5" y="254"/>
                  </a:cxn>
                  <a:cxn ang="0">
                    <a:pos x="3" y="275"/>
                  </a:cxn>
                  <a:cxn ang="0">
                    <a:pos x="0" y="293"/>
                  </a:cxn>
                  <a:cxn ang="0">
                    <a:pos x="0" y="312"/>
                  </a:cxn>
                  <a:cxn ang="0">
                    <a:pos x="0" y="324"/>
                  </a:cxn>
                  <a:cxn ang="0">
                    <a:pos x="0" y="336"/>
                  </a:cxn>
                  <a:cxn ang="0">
                    <a:pos x="3" y="342"/>
                  </a:cxn>
                  <a:cxn ang="0">
                    <a:pos x="7" y="342"/>
                  </a:cxn>
                  <a:cxn ang="0">
                    <a:pos x="11" y="339"/>
                  </a:cxn>
                  <a:cxn ang="0">
                    <a:pos x="16" y="333"/>
                  </a:cxn>
                  <a:cxn ang="0">
                    <a:pos x="21" y="324"/>
                  </a:cxn>
                  <a:cxn ang="0">
                    <a:pos x="28" y="309"/>
                  </a:cxn>
                  <a:cxn ang="0">
                    <a:pos x="34" y="290"/>
                  </a:cxn>
                  <a:cxn ang="0">
                    <a:pos x="42" y="272"/>
                  </a:cxn>
                  <a:cxn ang="0">
                    <a:pos x="49" y="248"/>
                  </a:cxn>
                  <a:cxn ang="0">
                    <a:pos x="57" y="224"/>
                  </a:cxn>
                  <a:cxn ang="0">
                    <a:pos x="63" y="197"/>
                  </a:cxn>
                  <a:cxn ang="0">
                    <a:pos x="70" y="169"/>
                  </a:cxn>
                  <a:cxn ang="0">
                    <a:pos x="75" y="142"/>
                  </a:cxn>
                  <a:cxn ang="0">
                    <a:pos x="81" y="115"/>
                  </a:cxn>
                  <a:cxn ang="0">
                    <a:pos x="85" y="91"/>
                  </a:cxn>
                  <a:cxn ang="0">
                    <a:pos x="89" y="70"/>
                  </a:cxn>
                  <a:cxn ang="0">
                    <a:pos x="90" y="48"/>
                  </a:cxn>
                  <a:cxn ang="0">
                    <a:pos x="91" y="33"/>
                  </a:cxn>
                  <a:cxn ang="0">
                    <a:pos x="91" y="18"/>
                  </a:cxn>
                  <a:cxn ang="0">
                    <a:pos x="90" y="9"/>
                  </a:cxn>
                  <a:cxn ang="0">
                    <a:pos x="89" y="3"/>
                  </a:cxn>
                  <a:cxn ang="0">
                    <a:pos x="89" y="3"/>
                  </a:cxn>
                  <a:cxn ang="0">
                    <a:pos x="87" y="3"/>
                  </a:cxn>
                </a:cxnLst>
                <a:rect l="txL" t="txT" r="txR" b="txB"/>
                <a:pathLst>
                  <a:path w="91" h="342">
                    <a:moveTo>
                      <a:pt x="87" y="3"/>
                    </a:moveTo>
                    <a:lnTo>
                      <a:pt x="85" y="0"/>
                    </a:lnTo>
                    <a:lnTo>
                      <a:pt x="81" y="3"/>
                    </a:lnTo>
                    <a:lnTo>
                      <a:pt x="75" y="12"/>
                    </a:lnTo>
                    <a:lnTo>
                      <a:pt x="70" y="21"/>
                    </a:lnTo>
                    <a:lnTo>
                      <a:pt x="63" y="36"/>
                    </a:lnTo>
                    <a:lnTo>
                      <a:pt x="57" y="54"/>
                    </a:lnTo>
                    <a:lnTo>
                      <a:pt x="49" y="73"/>
                    </a:lnTo>
                    <a:lnTo>
                      <a:pt x="42" y="97"/>
                    </a:lnTo>
                    <a:lnTo>
                      <a:pt x="34" y="121"/>
                    </a:lnTo>
                    <a:lnTo>
                      <a:pt x="28" y="148"/>
                    </a:lnTo>
                    <a:lnTo>
                      <a:pt x="21" y="175"/>
                    </a:lnTo>
                    <a:lnTo>
                      <a:pt x="15" y="203"/>
                    </a:lnTo>
                    <a:lnTo>
                      <a:pt x="11" y="230"/>
                    </a:lnTo>
                    <a:lnTo>
                      <a:pt x="5" y="254"/>
                    </a:lnTo>
                    <a:lnTo>
                      <a:pt x="3" y="275"/>
                    </a:lnTo>
                    <a:lnTo>
                      <a:pt x="0" y="293"/>
                    </a:lnTo>
                    <a:lnTo>
                      <a:pt x="0" y="312"/>
                    </a:lnTo>
                    <a:lnTo>
                      <a:pt x="0" y="324"/>
                    </a:lnTo>
                    <a:lnTo>
                      <a:pt x="0" y="336"/>
                    </a:lnTo>
                    <a:lnTo>
                      <a:pt x="3" y="342"/>
                    </a:lnTo>
                    <a:lnTo>
                      <a:pt x="7" y="342"/>
                    </a:lnTo>
                    <a:lnTo>
                      <a:pt x="11" y="339"/>
                    </a:lnTo>
                    <a:lnTo>
                      <a:pt x="16" y="333"/>
                    </a:lnTo>
                    <a:lnTo>
                      <a:pt x="21" y="324"/>
                    </a:lnTo>
                    <a:lnTo>
                      <a:pt x="28" y="309"/>
                    </a:lnTo>
                    <a:lnTo>
                      <a:pt x="34" y="290"/>
                    </a:lnTo>
                    <a:lnTo>
                      <a:pt x="42" y="272"/>
                    </a:lnTo>
                    <a:lnTo>
                      <a:pt x="49" y="248"/>
                    </a:lnTo>
                    <a:lnTo>
                      <a:pt x="57" y="224"/>
                    </a:lnTo>
                    <a:lnTo>
                      <a:pt x="63" y="197"/>
                    </a:lnTo>
                    <a:lnTo>
                      <a:pt x="70" y="169"/>
                    </a:lnTo>
                    <a:lnTo>
                      <a:pt x="75" y="142"/>
                    </a:lnTo>
                    <a:lnTo>
                      <a:pt x="81" y="115"/>
                    </a:lnTo>
                    <a:lnTo>
                      <a:pt x="85" y="91"/>
                    </a:lnTo>
                    <a:lnTo>
                      <a:pt x="89" y="70"/>
                    </a:lnTo>
                    <a:lnTo>
                      <a:pt x="90" y="48"/>
                    </a:lnTo>
                    <a:lnTo>
                      <a:pt x="91" y="33"/>
                    </a:lnTo>
                    <a:lnTo>
                      <a:pt x="91" y="18"/>
                    </a:lnTo>
                    <a:lnTo>
                      <a:pt x="90" y="9"/>
                    </a:lnTo>
                    <a:lnTo>
                      <a:pt x="89" y="3"/>
                    </a:lnTo>
                    <a:lnTo>
                      <a:pt x="87" y="3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8" name="Freeform 228"/>
              <p:cNvSpPr/>
              <p:nvPr/>
            </p:nvSpPr>
            <p:spPr>
              <a:xfrm>
                <a:off x="1338" y="3588"/>
                <a:ext cx="91" cy="342"/>
              </a:xfrm>
              <a:custGeom>
                <a:avLst/>
                <a:gdLst>
                  <a:gd name="txL" fmla="*/ 0 w 91"/>
                  <a:gd name="txT" fmla="*/ 0 h 342"/>
                  <a:gd name="txR" fmla="*/ 91 w 91"/>
                  <a:gd name="txB" fmla="*/ 342 h 342"/>
                </a:gdLst>
                <a:ahLst/>
                <a:cxnLst>
                  <a:cxn ang="0">
                    <a:pos x="87" y="3"/>
                  </a:cxn>
                  <a:cxn ang="0">
                    <a:pos x="85" y="0"/>
                  </a:cxn>
                  <a:cxn ang="0">
                    <a:pos x="81" y="3"/>
                  </a:cxn>
                  <a:cxn ang="0">
                    <a:pos x="75" y="12"/>
                  </a:cxn>
                  <a:cxn ang="0">
                    <a:pos x="70" y="21"/>
                  </a:cxn>
                  <a:cxn ang="0">
                    <a:pos x="63" y="36"/>
                  </a:cxn>
                  <a:cxn ang="0">
                    <a:pos x="57" y="54"/>
                  </a:cxn>
                  <a:cxn ang="0">
                    <a:pos x="49" y="73"/>
                  </a:cxn>
                  <a:cxn ang="0">
                    <a:pos x="42" y="97"/>
                  </a:cxn>
                  <a:cxn ang="0">
                    <a:pos x="34" y="121"/>
                  </a:cxn>
                  <a:cxn ang="0">
                    <a:pos x="28" y="148"/>
                  </a:cxn>
                  <a:cxn ang="0">
                    <a:pos x="21" y="175"/>
                  </a:cxn>
                  <a:cxn ang="0">
                    <a:pos x="15" y="203"/>
                  </a:cxn>
                  <a:cxn ang="0">
                    <a:pos x="11" y="230"/>
                  </a:cxn>
                  <a:cxn ang="0">
                    <a:pos x="5" y="254"/>
                  </a:cxn>
                  <a:cxn ang="0">
                    <a:pos x="3" y="275"/>
                  </a:cxn>
                  <a:cxn ang="0">
                    <a:pos x="0" y="293"/>
                  </a:cxn>
                  <a:cxn ang="0">
                    <a:pos x="0" y="312"/>
                  </a:cxn>
                  <a:cxn ang="0">
                    <a:pos x="0" y="324"/>
                  </a:cxn>
                  <a:cxn ang="0">
                    <a:pos x="0" y="336"/>
                  </a:cxn>
                  <a:cxn ang="0">
                    <a:pos x="3" y="342"/>
                  </a:cxn>
                  <a:cxn ang="0">
                    <a:pos x="7" y="342"/>
                  </a:cxn>
                  <a:cxn ang="0">
                    <a:pos x="11" y="339"/>
                  </a:cxn>
                  <a:cxn ang="0">
                    <a:pos x="16" y="333"/>
                  </a:cxn>
                  <a:cxn ang="0">
                    <a:pos x="21" y="324"/>
                  </a:cxn>
                  <a:cxn ang="0">
                    <a:pos x="28" y="309"/>
                  </a:cxn>
                  <a:cxn ang="0">
                    <a:pos x="34" y="290"/>
                  </a:cxn>
                  <a:cxn ang="0">
                    <a:pos x="42" y="272"/>
                  </a:cxn>
                  <a:cxn ang="0">
                    <a:pos x="49" y="248"/>
                  </a:cxn>
                  <a:cxn ang="0">
                    <a:pos x="57" y="224"/>
                  </a:cxn>
                  <a:cxn ang="0">
                    <a:pos x="63" y="197"/>
                  </a:cxn>
                  <a:cxn ang="0">
                    <a:pos x="70" y="169"/>
                  </a:cxn>
                  <a:cxn ang="0">
                    <a:pos x="75" y="142"/>
                  </a:cxn>
                  <a:cxn ang="0">
                    <a:pos x="81" y="115"/>
                  </a:cxn>
                  <a:cxn ang="0">
                    <a:pos x="85" y="91"/>
                  </a:cxn>
                  <a:cxn ang="0">
                    <a:pos x="89" y="70"/>
                  </a:cxn>
                  <a:cxn ang="0">
                    <a:pos x="90" y="48"/>
                  </a:cxn>
                  <a:cxn ang="0">
                    <a:pos x="91" y="33"/>
                  </a:cxn>
                  <a:cxn ang="0">
                    <a:pos x="91" y="18"/>
                  </a:cxn>
                  <a:cxn ang="0">
                    <a:pos x="90" y="9"/>
                  </a:cxn>
                  <a:cxn ang="0">
                    <a:pos x="89" y="3"/>
                  </a:cxn>
                  <a:cxn ang="0">
                    <a:pos x="89" y="3"/>
                  </a:cxn>
                </a:cxnLst>
                <a:rect l="txL" t="txT" r="txR" b="txB"/>
                <a:pathLst>
                  <a:path w="91" h="342">
                    <a:moveTo>
                      <a:pt x="87" y="3"/>
                    </a:moveTo>
                    <a:lnTo>
                      <a:pt x="85" y="0"/>
                    </a:lnTo>
                    <a:lnTo>
                      <a:pt x="81" y="3"/>
                    </a:lnTo>
                    <a:lnTo>
                      <a:pt x="75" y="12"/>
                    </a:lnTo>
                    <a:lnTo>
                      <a:pt x="70" y="21"/>
                    </a:lnTo>
                    <a:lnTo>
                      <a:pt x="63" y="36"/>
                    </a:lnTo>
                    <a:lnTo>
                      <a:pt x="57" y="54"/>
                    </a:lnTo>
                    <a:lnTo>
                      <a:pt x="49" y="73"/>
                    </a:lnTo>
                    <a:lnTo>
                      <a:pt x="42" y="97"/>
                    </a:lnTo>
                    <a:lnTo>
                      <a:pt x="34" y="121"/>
                    </a:lnTo>
                    <a:lnTo>
                      <a:pt x="28" y="148"/>
                    </a:lnTo>
                    <a:lnTo>
                      <a:pt x="21" y="175"/>
                    </a:lnTo>
                    <a:lnTo>
                      <a:pt x="15" y="203"/>
                    </a:lnTo>
                    <a:lnTo>
                      <a:pt x="11" y="230"/>
                    </a:lnTo>
                    <a:lnTo>
                      <a:pt x="5" y="254"/>
                    </a:lnTo>
                    <a:lnTo>
                      <a:pt x="3" y="275"/>
                    </a:lnTo>
                    <a:lnTo>
                      <a:pt x="0" y="293"/>
                    </a:lnTo>
                    <a:lnTo>
                      <a:pt x="0" y="312"/>
                    </a:lnTo>
                    <a:lnTo>
                      <a:pt x="0" y="324"/>
                    </a:lnTo>
                    <a:lnTo>
                      <a:pt x="0" y="336"/>
                    </a:lnTo>
                    <a:lnTo>
                      <a:pt x="3" y="342"/>
                    </a:lnTo>
                    <a:lnTo>
                      <a:pt x="7" y="342"/>
                    </a:lnTo>
                    <a:lnTo>
                      <a:pt x="11" y="339"/>
                    </a:lnTo>
                    <a:lnTo>
                      <a:pt x="16" y="333"/>
                    </a:lnTo>
                    <a:lnTo>
                      <a:pt x="21" y="324"/>
                    </a:lnTo>
                    <a:lnTo>
                      <a:pt x="28" y="309"/>
                    </a:lnTo>
                    <a:lnTo>
                      <a:pt x="34" y="290"/>
                    </a:lnTo>
                    <a:lnTo>
                      <a:pt x="42" y="272"/>
                    </a:lnTo>
                    <a:lnTo>
                      <a:pt x="49" y="248"/>
                    </a:lnTo>
                    <a:lnTo>
                      <a:pt x="57" y="224"/>
                    </a:lnTo>
                    <a:lnTo>
                      <a:pt x="63" y="197"/>
                    </a:lnTo>
                    <a:lnTo>
                      <a:pt x="70" y="169"/>
                    </a:lnTo>
                    <a:lnTo>
                      <a:pt x="75" y="142"/>
                    </a:lnTo>
                    <a:lnTo>
                      <a:pt x="81" y="115"/>
                    </a:lnTo>
                    <a:lnTo>
                      <a:pt x="85" y="91"/>
                    </a:lnTo>
                    <a:lnTo>
                      <a:pt x="89" y="70"/>
                    </a:lnTo>
                    <a:lnTo>
                      <a:pt x="90" y="48"/>
                    </a:lnTo>
                    <a:lnTo>
                      <a:pt x="91" y="33"/>
                    </a:lnTo>
                    <a:lnTo>
                      <a:pt x="91" y="18"/>
                    </a:lnTo>
                    <a:lnTo>
                      <a:pt x="90" y="9"/>
                    </a:lnTo>
                    <a:lnTo>
                      <a:pt x="89" y="3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39" name="Freeform 229"/>
              <p:cNvSpPr/>
              <p:nvPr/>
            </p:nvSpPr>
            <p:spPr>
              <a:xfrm>
                <a:off x="1483" y="3010"/>
                <a:ext cx="93" cy="342"/>
              </a:xfrm>
              <a:custGeom>
                <a:avLst/>
                <a:gdLst>
                  <a:gd name="txL" fmla="*/ 0 w 93"/>
                  <a:gd name="txT" fmla="*/ 0 h 342"/>
                  <a:gd name="txR" fmla="*/ 93 w 93"/>
                  <a:gd name="txB" fmla="*/ 342 h 342"/>
                </a:gdLst>
                <a:ahLst/>
                <a:cxnLst>
                  <a:cxn ang="0">
                    <a:pos x="89" y="0"/>
                  </a:cxn>
                  <a:cxn ang="0">
                    <a:pos x="85" y="0"/>
                  </a:cxn>
                  <a:cxn ang="0">
                    <a:pos x="81" y="3"/>
                  </a:cxn>
                  <a:cxn ang="0">
                    <a:pos x="75" y="12"/>
                  </a:cxn>
                  <a:cxn ang="0">
                    <a:pos x="70" y="21"/>
                  </a:cxn>
                  <a:cxn ang="0">
                    <a:pos x="64" y="37"/>
                  </a:cxn>
                  <a:cxn ang="0">
                    <a:pos x="57" y="52"/>
                  </a:cxn>
                  <a:cxn ang="0">
                    <a:pos x="50" y="73"/>
                  </a:cxn>
                  <a:cxn ang="0">
                    <a:pos x="42" y="97"/>
                  </a:cxn>
                  <a:cxn ang="0">
                    <a:pos x="36" y="121"/>
                  </a:cxn>
                  <a:cxn ang="0">
                    <a:pos x="28" y="149"/>
                  </a:cxn>
                  <a:cxn ang="0">
                    <a:pos x="21" y="176"/>
                  </a:cxn>
                  <a:cxn ang="0">
                    <a:pos x="16" y="203"/>
                  </a:cxn>
                  <a:cxn ang="0">
                    <a:pos x="11" y="230"/>
                  </a:cxn>
                  <a:cxn ang="0">
                    <a:pos x="7" y="254"/>
                  </a:cxn>
                  <a:cxn ang="0">
                    <a:pos x="3" y="276"/>
                  </a:cxn>
                  <a:cxn ang="0">
                    <a:pos x="2" y="294"/>
                  </a:cxn>
                  <a:cxn ang="0">
                    <a:pos x="0" y="312"/>
                  </a:cxn>
                  <a:cxn ang="0">
                    <a:pos x="0" y="324"/>
                  </a:cxn>
                  <a:cxn ang="0">
                    <a:pos x="2" y="336"/>
                  </a:cxn>
                  <a:cxn ang="0">
                    <a:pos x="3" y="342"/>
                  </a:cxn>
                  <a:cxn ang="0">
                    <a:pos x="7" y="342"/>
                  </a:cxn>
                  <a:cxn ang="0">
                    <a:pos x="11" y="339"/>
                  </a:cxn>
                  <a:cxn ang="0">
                    <a:pos x="16" y="333"/>
                  </a:cxn>
                  <a:cxn ang="0">
                    <a:pos x="23" y="324"/>
                  </a:cxn>
                  <a:cxn ang="0">
                    <a:pos x="28" y="309"/>
                  </a:cxn>
                  <a:cxn ang="0">
                    <a:pos x="36" y="291"/>
                  </a:cxn>
                  <a:cxn ang="0">
                    <a:pos x="42" y="270"/>
                  </a:cxn>
                  <a:cxn ang="0">
                    <a:pos x="49" y="248"/>
                  </a:cxn>
                  <a:cxn ang="0">
                    <a:pos x="57" y="224"/>
                  </a:cxn>
                  <a:cxn ang="0">
                    <a:pos x="64" y="197"/>
                  </a:cxn>
                  <a:cxn ang="0">
                    <a:pos x="70" y="167"/>
                  </a:cxn>
                  <a:cxn ang="0">
                    <a:pos x="77" y="142"/>
                  </a:cxn>
                  <a:cxn ang="0">
                    <a:pos x="82" y="115"/>
                  </a:cxn>
                  <a:cxn ang="0">
                    <a:pos x="86" y="91"/>
                  </a:cxn>
                  <a:cxn ang="0">
                    <a:pos x="89" y="70"/>
                  </a:cxn>
                  <a:cxn ang="0">
                    <a:pos x="91" y="49"/>
                  </a:cxn>
                  <a:cxn ang="0">
                    <a:pos x="93" y="34"/>
                  </a:cxn>
                  <a:cxn ang="0">
                    <a:pos x="93" y="18"/>
                  </a:cxn>
                  <a:cxn ang="0">
                    <a:pos x="91" y="9"/>
                  </a:cxn>
                  <a:cxn ang="0">
                    <a:pos x="89" y="3"/>
                  </a:cxn>
                  <a:cxn ang="0">
                    <a:pos x="89" y="3"/>
                  </a:cxn>
                  <a:cxn ang="0">
                    <a:pos x="89" y="0"/>
                  </a:cxn>
                </a:cxnLst>
                <a:rect l="txL" t="txT" r="txR" b="txB"/>
                <a:pathLst>
                  <a:path w="93" h="342">
                    <a:moveTo>
                      <a:pt x="89" y="0"/>
                    </a:moveTo>
                    <a:lnTo>
                      <a:pt x="85" y="0"/>
                    </a:lnTo>
                    <a:lnTo>
                      <a:pt x="81" y="3"/>
                    </a:lnTo>
                    <a:lnTo>
                      <a:pt x="75" y="12"/>
                    </a:lnTo>
                    <a:lnTo>
                      <a:pt x="70" y="21"/>
                    </a:lnTo>
                    <a:lnTo>
                      <a:pt x="64" y="37"/>
                    </a:lnTo>
                    <a:lnTo>
                      <a:pt x="57" y="52"/>
                    </a:lnTo>
                    <a:lnTo>
                      <a:pt x="50" y="73"/>
                    </a:lnTo>
                    <a:lnTo>
                      <a:pt x="42" y="97"/>
                    </a:lnTo>
                    <a:lnTo>
                      <a:pt x="36" y="121"/>
                    </a:lnTo>
                    <a:lnTo>
                      <a:pt x="28" y="149"/>
                    </a:lnTo>
                    <a:lnTo>
                      <a:pt x="21" y="176"/>
                    </a:lnTo>
                    <a:lnTo>
                      <a:pt x="16" y="203"/>
                    </a:lnTo>
                    <a:lnTo>
                      <a:pt x="11" y="230"/>
                    </a:lnTo>
                    <a:lnTo>
                      <a:pt x="7" y="254"/>
                    </a:lnTo>
                    <a:lnTo>
                      <a:pt x="3" y="276"/>
                    </a:lnTo>
                    <a:lnTo>
                      <a:pt x="2" y="294"/>
                    </a:lnTo>
                    <a:lnTo>
                      <a:pt x="0" y="312"/>
                    </a:lnTo>
                    <a:lnTo>
                      <a:pt x="0" y="324"/>
                    </a:lnTo>
                    <a:lnTo>
                      <a:pt x="2" y="336"/>
                    </a:lnTo>
                    <a:lnTo>
                      <a:pt x="3" y="342"/>
                    </a:lnTo>
                    <a:lnTo>
                      <a:pt x="7" y="342"/>
                    </a:lnTo>
                    <a:lnTo>
                      <a:pt x="11" y="339"/>
                    </a:lnTo>
                    <a:lnTo>
                      <a:pt x="16" y="333"/>
                    </a:lnTo>
                    <a:lnTo>
                      <a:pt x="23" y="324"/>
                    </a:lnTo>
                    <a:lnTo>
                      <a:pt x="28" y="309"/>
                    </a:lnTo>
                    <a:lnTo>
                      <a:pt x="36" y="291"/>
                    </a:lnTo>
                    <a:lnTo>
                      <a:pt x="42" y="270"/>
                    </a:lnTo>
                    <a:lnTo>
                      <a:pt x="49" y="248"/>
                    </a:lnTo>
                    <a:lnTo>
                      <a:pt x="57" y="224"/>
                    </a:lnTo>
                    <a:lnTo>
                      <a:pt x="64" y="197"/>
                    </a:lnTo>
                    <a:lnTo>
                      <a:pt x="70" y="167"/>
                    </a:lnTo>
                    <a:lnTo>
                      <a:pt x="77" y="142"/>
                    </a:lnTo>
                    <a:lnTo>
                      <a:pt x="82" y="115"/>
                    </a:lnTo>
                    <a:lnTo>
                      <a:pt x="86" y="91"/>
                    </a:lnTo>
                    <a:lnTo>
                      <a:pt x="89" y="70"/>
                    </a:lnTo>
                    <a:lnTo>
                      <a:pt x="91" y="49"/>
                    </a:lnTo>
                    <a:lnTo>
                      <a:pt x="93" y="34"/>
                    </a:lnTo>
                    <a:lnTo>
                      <a:pt x="93" y="18"/>
                    </a:lnTo>
                    <a:lnTo>
                      <a:pt x="91" y="9"/>
                    </a:lnTo>
                    <a:lnTo>
                      <a:pt x="89" y="3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FFF59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40" name="Freeform 230"/>
              <p:cNvSpPr/>
              <p:nvPr/>
            </p:nvSpPr>
            <p:spPr>
              <a:xfrm>
                <a:off x="1483" y="3010"/>
                <a:ext cx="93" cy="342"/>
              </a:xfrm>
              <a:custGeom>
                <a:avLst/>
                <a:gdLst>
                  <a:gd name="txL" fmla="*/ 0 w 93"/>
                  <a:gd name="txT" fmla="*/ 0 h 342"/>
                  <a:gd name="txR" fmla="*/ 93 w 93"/>
                  <a:gd name="txB" fmla="*/ 342 h 342"/>
                </a:gdLst>
                <a:ahLst/>
                <a:cxnLst>
                  <a:cxn ang="0">
                    <a:pos x="89" y="0"/>
                  </a:cxn>
                  <a:cxn ang="0">
                    <a:pos x="85" y="0"/>
                  </a:cxn>
                  <a:cxn ang="0">
                    <a:pos x="81" y="3"/>
                  </a:cxn>
                  <a:cxn ang="0">
                    <a:pos x="75" y="12"/>
                  </a:cxn>
                  <a:cxn ang="0">
                    <a:pos x="70" y="21"/>
                  </a:cxn>
                  <a:cxn ang="0">
                    <a:pos x="64" y="37"/>
                  </a:cxn>
                  <a:cxn ang="0">
                    <a:pos x="57" y="52"/>
                  </a:cxn>
                  <a:cxn ang="0">
                    <a:pos x="50" y="73"/>
                  </a:cxn>
                  <a:cxn ang="0">
                    <a:pos x="42" y="97"/>
                  </a:cxn>
                  <a:cxn ang="0">
                    <a:pos x="36" y="121"/>
                  </a:cxn>
                  <a:cxn ang="0">
                    <a:pos x="28" y="149"/>
                  </a:cxn>
                  <a:cxn ang="0">
                    <a:pos x="21" y="176"/>
                  </a:cxn>
                  <a:cxn ang="0">
                    <a:pos x="16" y="203"/>
                  </a:cxn>
                  <a:cxn ang="0">
                    <a:pos x="11" y="230"/>
                  </a:cxn>
                  <a:cxn ang="0">
                    <a:pos x="7" y="254"/>
                  </a:cxn>
                  <a:cxn ang="0">
                    <a:pos x="3" y="276"/>
                  </a:cxn>
                  <a:cxn ang="0">
                    <a:pos x="2" y="294"/>
                  </a:cxn>
                  <a:cxn ang="0">
                    <a:pos x="0" y="312"/>
                  </a:cxn>
                  <a:cxn ang="0">
                    <a:pos x="0" y="324"/>
                  </a:cxn>
                  <a:cxn ang="0">
                    <a:pos x="2" y="336"/>
                  </a:cxn>
                  <a:cxn ang="0">
                    <a:pos x="3" y="342"/>
                  </a:cxn>
                  <a:cxn ang="0">
                    <a:pos x="7" y="342"/>
                  </a:cxn>
                  <a:cxn ang="0">
                    <a:pos x="11" y="339"/>
                  </a:cxn>
                  <a:cxn ang="0">
                    <a:pos x="16" y="333"/>
                  </a:cxn>
                  <a:cxn ang="0">
                    <a:pos x="23" y="324"/>
                  </a:cxn>
                  <a:cxn ang="0">
                    <a:pos x="28" y="309"/>
                  </a:cxn>
                  <a:cxn ang="0">
                    <a:pos x="36" y="291"/>
                  </a:cxn>
                  <a:cxn ang="0">
                    <a:pos x="42" y="270"/>
                  </a:cxn>
                  <a:cxn ang="0">
                    <a:pos x="49" y="248"/>
                  </a:cxn>
                  <a:cxn ang="0">
                    <a:pos x="57" y="224"/>
                  </a:cxn>
                  <a:cxn ang="0">
                    <a:pos x="64" y="197"/>
                  </a:cxn>
                  <a:cxn ang="0">
                    <a:pos x="70" y="167"/>
                  </a:cxn>
                  <a:cxn ang="0">
                    <a:pos x="77" y="142"/>
                  </a:cxn>
                  <a:cxn ang="0">
                    <a:pos x="82" y="115"/>
                  </a:cxn>
                  <a:cxn ang="0">
                    <a:pos x="86" y="91"/>
                  </a:cxn>
                  <a:cxn ang="0">
                    <a:pos x="89" y="70"/>
                  </a:cxn>
                  <a:cxn ang="0">
                    <a:pos x="91" y="49"/>
                  </a:cxn>
                  <a:cxn ang="0">
                    <a:pos x="93" y="34"/>
                  </a:cxn>
                  <a:cxn ang="0">
                    <a:pos x="93" y="18"/>
                  </a:cxn>
                  <a:cxn ang="0">
                    <a:pos x="91" y="9"/>
                  </a:cxn>
                  <a:cxn ang="0">
                    <a:pos x="89" y="3"/>
                  </a:cxn>
                  <a:cxn ang="0">
                    <a:pos x="89" y="3"/>
                  </a:cxn>
                </a:cxnLst>
                <a:rect l="txL" t="txT" r="txR" b="txB"/>
                <a:pathLst>
                  <a:path w="93" h="342">
                    <a:moveTo>
                      <a:pt x="89" y="0"/>
                    </a:moveTo>
                    <a:lnTo>
                      <a:pt x="85" y="0"/>
                    </a:lnTo>
                    <a:lnTo>
                      <a:pt x="81" y="3"/>
                    </a:lnTo>
                    <a:lnTo>
                      <a:pt x="75" y="12"/>
                    </a:lnTo>
                    <a:lnTo>
                      <a:pt x="70" y="21"/>
                    </a:lnTo>
                    <a:lnTo>
                      <a:pt x="64" y="37"/>
                    </a:lnTo>
                    <a:lnTo>
                      <a:pt x="57" y="52"/>
                    </a:lnTo>
                    <a:lnTo>
                      <a:pt x="50" y="73"/>
                    </a:lnTo>
                    <a:lnTo>
                      <a:pt x="42" y="97"/>
                    </a:lnTo>
                    <a:lnTo>
                      <a:pt x="36" y="121"/>
                    </a:lnTo>
                    <a:lnTo>
                      <a:pt x="28" y="149"/>
                    </a:lnTo>
                    <a:lnTo>
                      <a:pt x="21" y="176"/>
                    </a:lnTo>
                    <a:lnTo>
                      <a:pt x="16" y="203"/>
                    </a:lnTo>
                    <a:lnTo>
                      <a:pt x="11" y="230"/>
                    </a:lnTo>
                    <a:lnTo>
                      <a:pt x="7" y="254"/>
                    </a:lnTo>
                    <a:lnTo>
                      <a:pt x="3" y="276"/>
                    </a:lnTo>
                    <a:lnTo>
                      <a:pt x="2" y="294"/>
                    </a:lnTo>
                    <a:lnTo>
                      <a:pt x="0" y="312"/>
                    </a:lnTo>
                    <a:lnTo>
                      <a:pt x="0" y="324"/>
                    </a:lnTo>
                    <a:lnTo>
                      <a:pt x="2" y="336"/>
                    </a:lnTo>
                    <a:lnTo>
                      <a:pt x="3" y="342"/>
                    </a:lnTo>
                    <a:lnTo>
                      <a:pt x="7" y="342"/>
                    </a:lnTo>
                    <a:lnTo>
                      <a:pt x="11" y="339"/>
                    </a:lnTo>
                    <a:lnTo>
                      <a:pt x="16" y="333"/>
                    </a:lnTo>
                    <a:lnTo>
                      <a:pt x="23" y="324"/>
                    </a:lnTo>
                    <a:lnTo>
                      <a:pt x="28" y="309"/>
                    </a:lnTo>
                    <a:lnTo>
                      <a:pt x="36" y="291"/>
                    </a:lnTo>
                    <a:lnTo>
                      <a:pt x="42" y="270"/>
                    </a:lnTo>
                    <a:lnTo>
                      <a:pt x="49" y="248"/>
                    </a:lnTo>
                    <a:lnTo>
                      <a:pt x="57" y="224"/>
                    </a:lnTo>
                    <a:lnTo>
                      <a:pt x="64" y="197"/>
                    </a:lnTo>
                    <a:lnTo>
                      <a:pt x="70" y="167"/>
                    </a:lnTo>
                    <a:lnTo>
                      <a:pt x="77" y="142"/>
                    </a:lnTo>
                    <a:lnTo>
                      <a:pt x="82" y="115"/>
                    </a:lnTo>
                    <a:lnTo>
                      <a:pt x="86" y="91"/>
                    </a:lnTo>
                    <a:lnTo>
                      <a:pt x="89" y="70"/>
                    </a:lnTo>
                    <a:lnTo>
                      <a:pt x="91" y="49"/>
                    </a:lnTo>
                    <a:lnTo>
                      <a:pt x="93" y="34"/>
                    </a:lnTo>
                    <a:lnTo>
                      <a:pt x="93" y="18"/>
                    </a:lnTo>
                    <a:lnTo>
                      <a:pt x="91" y="9"/>
                    </a:lnTo>
                    <a:lnTo>
                      <a:pt x="89" y="3"/>
                    </a:lnTo>
                  </a:path>
                </a:pathLst>
              </a:custGeom>
              <a:noFill/>
              <a:ln w="39688" cap="flat" cmpd="sng">
                <a:solidFill>
                  <a:srgbClr val="F2CC0D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41" name="Freeform 231"/>
              <p:cNvSpPr/>
              <p:nvPr/>
            </p:nvSpPr>
            <p:spPr>
              <a:xfrm>
                <a:off x="1430" y="2950"/>
                <a:ext cx="41" cy="390"/>
              </a:xfrm>
              <a:custGeom>
                <a:avLst/>
                <a:gdLst>
                  <a:gd name="txL" fmla="*/ 0 w 41"/>
                  <a:gd name="txT" fmla="*/ 0 h 390"/>
                  <a:gd name="txR" fmla="*/ 41 w 41"/>
                  <a:gd name="txB" fmla="*/ 390 h 390"/>
                </a:gdLst>
                <a:ahLst/>
                <a:cxnLst>
                  <a:cxn ang="0">
                    <a:pos x="20" y="387"/>
                  </a:cxn>
                  <a:cxn ang="0">
                    <a:pos x="24" y="387"/>
                  </a:cxn>
                  <a:cxn ang="0">
                    <a:pos x="28" y="381"/>
                  </a:cxn>
                  <a:cxn ang="0">
                    <a:pos x="31" y="369"/>
                  </a:cxn>
                  <a:cxn ang="0">
                    <a:pos x="33" y="351"/>
                  </a:cxn>
                  <a:cxn ang="0">
                    <a:pos x="36" y="333"/>
                  </a:cxn>
                  <a:cxn ang="0">
                    <a:pos x="37" y="308"/>
                  </a:cxn>
                  <a:cxn ang="0">
                    <a:pos x="40" y="284"/>
                  </a:cxn>
                  <a:cxn ang="0">
                    <a:pos x="41" y="257"/>
                  </a:cxn>
                  <a:cxn ang="0">
                    <a:pos x="41" y="227"/>
                  </a:cxn>
                  <a:cxn ang="0">
                    <a:pos x="41" y="193"/>
                  </a:cxn>
                  <a:cxn ang="0">
                    <a:pos x="41" y="163"/>
                  </a:cxn>
                  <a:cxn ang="0">
                    <a:pos x="41" y="133"/>
                  </a:cxn>
                  <a:cxn ang="0">
                    <a:pos x="40" y="106"/>
                  </a:cxn>
                  <a:cxn ang="0">
                    <a:pos x="37" y="78"/>
                  </a:cxn>
                  <a:cxn ang="0">
                    <a:pos x="36" y="57"/>
                  </a:cxn>
                  <a:cxn ang="0">
                    <a:pos x="33" y="36"/>
                  </a:cxn>
                  <a:cxn ang="0">
                    <a:pos x="31" y="21"/>
                  </a:cxn>
                  <a:cxn ang="0">
                    <a:pos x="28" y="9"/>
                  </a:cxn>
                  <a:cxn ang="0">
                    <a:pos x="24" y="3"/>
                  </a:cxn>
                  <a:cxn ang="0">
                    <a:pos x="22" y="0"/>
                  </a:cxn>
                  <a:cxn ang="0">
                    <a:pos x="18" y="3"/>
                  </a:cxn>
                  <a:cxn ang="0">
                    <a:pos x="15" y="9"/>
                  </a:cxn>
                  <a:cxn ang="0">
                    <a:pos x="12" y="21"/>
                  </a:cxn>
                  <a:cxn ang="0">
                    <a:pos x="10" y="36"/>
                  </a:cxn>
                  <a:cxn ang="0">
                    <a:pos x="7" y="57"/>
                  </a:cxn>
                  <a:cxn ang="0">
                    <a:pos x="4" y="78"/>
                  </a:cxn>
                  <a:cxn ang="0">
                    <a:pos x="3" y="106"/>
                  </a:cxn>
                  <a:cxn ang="0">
                    <a:pos x="2" y="133"/>
                  </a:cxn>
                  <a:cxn ang="0">
                    <a:pos x="2" y="163"/>
                  </a:cxn>
                  <a:cxn ang="0">
                    <a:pos x="0" y="193"/>
                  </a:cxn>
                  <a:cxn ang="0">
                    <a:pos x="2" y="227"/>
                  </a:cxn>
                  <a:cxn ang="0">
                    <a:pos x="2" y="257"/>
                  </a:cxn>
                  <a:cxn ang="0">
                    <a:pos x="3" y="284"/>
                  </a:cxn>
                  <a:cxn ang="0">
                    <a:pos x="4" y="308"/>
                  </a:cxn>
                  <a:cxn ang="0">
                    <a:pos x="7" y="333"/>
                  </a:cxn>
                  <a:cxn ang="0">
                    <a:pos x="10" y="351"/>
                  </a:cxn>
                  <a:cxn ang="0">
                    <a:pos x="12" y="369"/>
                  </a:cxn>
                  <a:cxn ang="0">
                    <a:pos x="15" y="381"/>
                  </a:cxn>
                  <a:cxn ang="0">
                    <a:pos x="18" y="387"/>
                  </a:cxn>
                  <a:cxn ang="0">
                    <a:pos x="22" y="390"/>
                  </a:cxn>
                  <a:cxn ang="0">
                    <a:pos x="22" y="390"/>
                  </a:cxn>
                  <a:cxn ang="0">
                    <a:pos x="20" y="387"/>
                  </a:cxn>
                </a:cxnLst>
                <a:rect l="txL" t="txT" r="txR" b="txB"/>
                <a:pathLst>
                  <a:path w="41" h="390">
                    <a:moveTo>
                      <a:pt x="20" y="387"/>
                    </a:moveTo>
                    <a:lnTo>
                      <a:pt x="24" y="387"/>
                    </a:lnTo>
                    <a:lnTo>
                      <a:pt x="28" y="381"/>
                    </a:lnTo>
                    <a:lnTo>
                      <a:pt x="31" y="369"/>
                    </a:lnTo>
                    <a:lnTo>
                      <a:pt x="33" y="351"/>
                    </a:lnTo>
                    <a:lnTo>
                      <a:pt x="36" y="333"/>
                    </a:lnTo>
                    <a:lnTo>
                      <a:pt x="37" y="308"/>
                    </a:lnTo>
                    <a:lnTo>
                      <a:pt x="40" y="284"/>
                    </a:lnTo>
                    <a:lnTo>
                      <a:pt x="41" y="257"/>
                    </a:lnTo>
                    <a:lnTo>
                      <a:pt x="41" y="227"/>
                    </a:lnTo>
                    <a:lnTo>
                      <a:pt x="41" y="193"/>
                    </a:lnTo>
                    <a:lnTo>
                      <a:pt x="41" y="163"/>
                    </a:lnTo>
                    <a:lnTo>
                      <a:pt x="41" y="133"/>
                    </a:lnTo>
                    <a:lnTo>
                      <a:pt x="40" y="106"/>
                    </a:lnTo>
                    <a:lnTo>
                      <a:pt x="37" y="78"/>
                    </a:lnTo>
                    <a:lnTo>
                      <a:pt x="36" y="57"/>
                    </a:lnTo>
                    <a:lnTo>
                      <a:pt x="33" y="36"/>
                    </a:lnTo>
                    <a:lnTo>
                      <a:pt x="31" y="21"/>
                    </a:lnTo>
                    <a:lnTo>
                      <a:pt x="28" y="9"/>
                    </a:lnTo>
                    <a:lnTo>
                      <a:pt x="24" y="3"/>
                    </a:lnTo>
                    <a:lnTo>
                      <a:pt x="22" y="0"/>
                    </a:lnTo>
                    <a:lnTo>
                      <a:pt x="18" y="3"/>
                    </a:lnTo>
                    <a:lnTo>
                      <a:pt x="15" y="9"/>
                    </a:lnTo>
                    <a:lnTo>
                      <a:pt x="12" y="21"/>
                    </a:lnTo>
                    <a:lnTo>
                      <a:pt x="10" y="36"/>
                    </a:lnTo>
                    <a:lnTo>
                      <a:pt x="7" y="57"/>
                    </a:lnTo>
                    <a:lnTo>
                      <a:pt x="4" y="78"/>
                    </a:lnTo>
                    <a:lnTo>
                      <a:pt x="3" y="106"/>
                    </a:lnTo>
                    <a:lnTo>
                      <a:pt x="2" y="133"/>
                    </a:lnTo>
                    <a:lnTo>
                      <a:pt x="2" y="163"/>
                    </a:lnTo>
                    <a:lnTo>
                      <a:pt x="0" y="193"/>
                    </a:lnTo>
                    <a:lnTo>
                      <a:pt x="2" y="227"/>
                    </a:lnTo>
                    <a:lnTo>
                      <a:pt x="2" y="257"/>
                    </a:lnTo>
                    <a:lnTo>
                      <a:pt x="3" y="284"/>
                    </a:lnTo>
                    <a:lnTo>
                      <a:pt x="4" y="308"/>
                    </a:lnTo>
                    <a:lnTo>
                      <a:pt x="7" y="333"/>
                    </a:lnTo>
                    <a:lnTo>
                      <a:pt x="10" y="351"/>
                    </a:lnTo>
                    <a:lnTo>
                      <a:pt x="12" y="369"/>
                    </a:lnTo>
                    <a:lnTo>
                      <a:pt x="15" y="381"/>
                    </a:lnTo>
                    <a:lnTo>
                      <a:pt x="18" y="387"/>
                    </a:lnTo>
                    <a:lnTo>
                      <a:pt x="22" y="390"/>
                    </a:lnTo>
                    <a:lnTo>
                      <a:pt x="20" y="387"/>
                    </a:lnTo>
                    <a:close/>
                  </a:path>
                </a:pathLst>
              </a:custGeom>
              <a:solidFill>
                <a:srgbClr val="FF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42" name="Freeform 232"/>
              <p:cNvSpPr/>
              <p:nvPr/>
            </p:nvSpPr>
            <p:spPr>
              <a:xfrm>
                <a:off x="1430" y="3615"/>
                <a:ext cx="41" cy="390"/>
              </a:xfrm>
              <a:custGeom>
                <a:avLst/>
                <a:gdLst>
                  <a:gd name="txL" fmla="*/ 0 w 41"/>
                  <a:gd name="txT" fmla="*/ 0 h 390"/>
                  <a:gd name="txR" fmla="*/ 41 w 41"/>
                  <a:gd name="txB" fmla="*/ 390 h 390"/>
                </a:gdLst>
                <a:ahLst/>
                <a:cxnLst>
                  <a:cxn ang="0">
                    <a:pos x="20" y="390"/>
                  </a:cxn>
                  <a:cxn ang="0">
                    <a:pos x="24" y="390"/>
                  </a:cxn>
                  <a:cxn ang="0">
                    <a:pos x="28" y="381"/>
                  </a:cxn>
                  <a:cxn ang="0">
                    <a:pos x="31" y="369"/>
                  </a:cxn>
                  <a:cxn ang="0">
                    <a:pos x="33" y="354"/>
                  </a:cxn>
                  <a:cxn ang="0">
                    <a:pos x="36" y="336"/>
                  </a:cxn>
                  <a:cxn ang="0">
                    <a:pos x="37" y="312"/>
                  </a:cxn>
                  <a:cxn ang="0">
                    <a:pos x="40" y="288"/>
                  </a:cxn>
                  <a:cxn ang="0">
                    <a:pos x="41" y="257"/>
                  </a:cxn>
                  <a:cxn ang="0">
                    <a:pos x="41" y="227"/>
                  </a:cxn>
                  <a:cxn ang="0">
                    <a:pos x="41" y="197"/>
                  </a:cxn>
                  <a:cxn ang="0">
                    <a:pos x="41" y="164"/>
                  </a:cxn>
                  <a:cxn ang="0">
                    <a:pos x="41" y="136"/>
                  </a:cxn>
                  <a:cxn ang="0">
                    <a:pos x="40" y="106"/>
                  </a:cxn>
                  <a:cxn ang="0">
                    <a:pos x="37" y="82"/>
                  </a:cxn>
                  <a:cxn ang="0">
                    <a:pos x="36" y="58"/>
                  </a:cxn>
                  <a:cxn ang="0">
                    <a:pos x="33" y="40"/>
                  </a:cxn>
                  <a:cxn ang="0">
                    <a:pos x="31" y="24"/>
                  </a:cxn>
                  <a:cxn ang="0">
                    <a:pos x="28" y="12"/>
                  </a:cxn>
                  <a:cxn ang="0">
                    <a:pos x="24" y="3"/>
                  </a:cxn>
                  <a:cxn ang="0">
                    <a:pos x="22" y="0"/>
                  </a:cxn>
                  <a:cxn ang="0">
                    <a:pos x="18" y="3"/>
                  </a:cxn>
                  <a:cxn ang="0">
                    <a:pos x="15" y="12"/>
                  </a:cxn>
                  <a:cxn ang="0">
                    <a:pos x="12" y="24"/>
                  </a:cxn>
                  <a:cxn ang="0">
                    <a:pos x="10" y="40"/>
                  </a:cxn>
                  <a:cxn ang="0">
                    <a:pos x="7" y="58"/>
                  </a:cxn>
                  <a:cxn ang="0">
                    <a:pos x="4" y="82"/>
                  </a:cxn>
                  <a:cxn ang="0">
                    <a:pos x="3" y="106"/>
                  </a:cxn>
                  <a:cxn ang="0">
                    <a:pos x="2" y="136"/>
                  </a:cxn>
                  <a:cxn ang="0">
                    <a:pos x="2" y="164"/>
                  </a:cxn>
                  <a:cxn ang="0">
                    <a:pos x="0" y="197"/>
                  </a:cxn>
                  <a:cxn ang="0">
                    <a:pos x="2" y="227"/>
                  </a:cxn>
                  <a:cxn ang="0">
                    <a:pos x="2" y="257"/>
                  </a:cxn>
                  <a:cxn ang="0">
                    <a:pos x="3" y="288"/>
                  </a:cxn>
                  <a:cxn ang="0">
                    <a:pos x="4" y="312"/>
                  </a:cxn>
                  <a:cxn ang="0">
                    <a:pos x="7" y="336"/>
                  </a:cxn>
                  <a:cxn ang="0">
                    <a:pos x="10" y="354"/>
                  </a:cxn>
                  <a:cxn ang="0">
                    <a:pos x="12" y="369"/>
                  </a:cxn>
                  <a:cxn ang="0">
                    <a:pos x="15" y="381"/>
                  </a:cxn>
                  <a:cxn ang="0">
                    <a:pos x="18" y="390"/>
                  </a:cxn>
                  <a:cxn ang="0">
                    <a:pos x="22" y="390"/>
                  </a:cxn>
                  <a:cxn ang="0">
                    <a:pos x="22" y="390"/>
                  </a:cxn>
                  <a:cxn ang="0">
                    <a:pos x="20" y="390"/>
                  </a:cxn>
                </a:cxnLst>
                <a:rect l="txL" t="txT" r="txR" b="txB"/>
                <a:pathLst>
                  <a:path w="41" h="390">
                    <a:moveTo>
                      <a:pt x="20" y="390"/>
                    </a:moveTo>
                    <a:lnTo>
                      <a:pt x="24" y="390"/>
                    </a:lnTo>
                    <a:lnTo>
                      <a:pt x="28" y="381"/>
                    </a:lnTo>
                    <a:lnTo>
                      <a:pt x="31" y="369"/>
                    </a:lnTo>
                    <a:lnTo>
                      <a:pt x="33" y="354"/>
                    </a:lnTo>
                    <a:lnTo>
                      <a:pt x="36" y="336"/>
                    </a:lnTo>
                    <a:lnTo>
                      <a:pt x="37" y="312"/>
                    </a:lnTo>
                    <a:lnTo>
                      <a:pt x="40" y="288"/>
                    </a:lnTo>
                    <a:lnTo>
                      <a:pt x="41" y="257"/>
                    </a:lnTo>
                    <a:lnTo>
                      <a:pt x="41" y="227"/>
                    </a:lnTo>
                    <a:lnTo>
                      <a:pt x="41" y="197"/>
                    </a:lnTo>
                    <a:lnTo>
                      <a:pt x="41" y="164"/>
                    </a:lnTo>
                    <a:lnTo>
                      <a:pt x="41" y="136"/>
                    </a:lnTo>
                    <a:lnTo>
                      <a:pt x="40" y="106"/>
                    </a:lnTo>
                    <a:lnTo>
                      <a:pt x="37" y="82"/>
                    </a:lnTo>
                    <a:lnTo>
                      <a:pt x="36" y="58"/>
                    </a:lnTo>
                    <a:lnTo>
                      <a:pt x="33" y="40"/>
                    </a:lnTo>
                    <a:lnTo>
                      <a:pt x="31" y="24"/>
                    </a:lnTo>
                    <a:lnTo>
                      <a:pt x="28" y="12"/>
                    </a:lnTo>
                    <a:lnTo>
                      <a:pt x="24" y="3"/>
                    </a:lnTo>
                    <a:lnTo>
                      <a:pt x="22" y="0"/>
                    </a:lnTo>
                    <a:lnTo>
                      <a:pt x="18" y="3"/>
                    </a:lnTo>
                    <a:lnTo>
                      <a:pt x="15" y="12"/>
                    </a:lnTo>
                    <a:lnTo>
                      <a:pt x="12" y="24"/>
                    </a:lnTo>
                    <a:lnTo>
                      <a:pt x="10" y="40"/>
                    </a:lnTo>
                    <a:lnTo>
                      <a:pt x="7" y="58"/>
                    </a:lnTo>
                    <a:lnTo>
                      <a:pt x="4" y="82"/>
                    </a:lnTo>
                    <a:lnTo>
                      <a:pt x="3" y="106"/>
                    </a:lnTo>
                    <a:lnTo>
                      <a:pt x="2" y="136"/>
                    </a:lnTo>
                    <a:lnTo>
                      <a:pt x="2" y="164"/>
                    </a:lnTo>
                    <a:lnTo>
                      <a:pt x="0" y="197"/>
                    </a:lnTo>
                    <a:lnTo>
                      <a:pt x="2" y="227"/>
                    </a:lnTo>
                    <a:lnTo>
                      <a:pt x="2" y="257"/>
                    </a:lnTo>
                    <a:lnTo>
                      <a:pt x="3" y="288"/>
                    </a:lnTo>
                    <a:lnTo>
                      <a:pt x="4" y="312"/>
                    </a:lnTo>
                    <a:lnTo>
                      <a:pt x="7" y="336"/>
                    </a:lnTo>
                    <a:lnTo>
                      <a:pt x="10" y="354"/>
                    </a:lnTo>
                    <a:lnTo>
                      <a:pt x="12" y="369"/>
                    </a:lnTo>
                    <a:lnTo>
                      <a:pt x="15" y="381"/>
                    </a:lnTo>
                    <a:lnTo>
                      <a:pt x="18" y="390"/>
                    </a:lnTo>
                    <a:lnTo>
                      <a:pt x="22" y="390"/>
                    </a:lnTo>
                    <a:lnTo>
                      <a:pt x="20" y="390"/>
                    </a:lnTo>
                    <a:close/>
                  </a:path>
                </a:pathLst>
              </a:custGeom>
              <a:solidFill>
                <a:srgbClr val="FF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  <p:sp>
            <p:nvSpPr>
              <p:cNvPr id="18743" name="Freeform 233"/>
              <p:cNvSpPr/>
              <p:nvPr/>
            </p:nvSpPr>
            <p:spPr>
              <a:xfrm>
                <a:off x="1333" y="3022"/>
                <a:ext cx="92" cy="342"/>
              </a:xfrm>
              <a:custGeom>
                <a:avLst/>
                <a:gdLst>
                  <a:gd name="txL" fmla="*/ 0 w 92"/>
                  <a:gd name="txT" fmla="*/ 0 h 342"/>
                  <a:gd name="txR" fmla="*/ 92 w 92"/>
                  <a:gd name="txB" fmla="*/ 342 h 342"/>
                </a:gdLst>
                <a:ahLst/>
                <a:cxnLst>
                  <a:cxn ang="0">
                    <a:pos x="88" y="339"/>
                  </a:cxn>
                  <a:cxn ang="0">
                    <a:pos x="91" y="333"/>
                  </a:cxn>
                  <a:cxn ang="0">
                    <a:pos x="92" y="324"/>
                  </a:cxn>
                  <a:cxn ang="0">
                    <a:pos x="92" y="309"/>
                  </a:cxn>
                  <a:cxn ang="0">
                    <a:pos x="91" y="294"/>
                  </a:cxn>
                  <a:cxn ang="0">
                    <a:pos x="88" y="273"/>
                  </a:cxn>
                  <a:cxn ang="0">
                    <a:pos x="86" y="251"/>
                  </a:cxn>
                  <a:cxn ang="0">
                    <a:pos x="82" y="227"/>
                  </a:cxn>
                  <a:cxn ang="0">
                    <a:pos x="76" y="203"/>
                  </a:cxn>
                  <a:cxn ang="0">
                    <a:pos x="70" y="176"/>
                  </a:cxn>
                  <a:cxn ang="0">
                    <a:pos x="63" y="149"/>
                  </a:cxn>
                  <a:cxn ang="0">
                    <a:pos x="57" y="121"/>
                  </a:cxn>
                  <a:cxn ang="0">
                    <a:pos x="49" y="94"/>
                  </a:cxn>
                  <a:cxn ang="0">
                    <a:pos x="42" y="73"/>
                  </a:cxn>
                  <a:cxn ang="0">
                    <a:pos x="34" y="52"/>
                  </a:cxn>
                  <a:cxn ang="0">
                    <a:pos x="28" y="34"/>
                  </a:cxn>
                  <a:cxn ang="0">
                    <a:pos x="22" y="22"/>
                  </a:cxn>
                  <a:cxn ang="0">
                    <a:pos x="16" y="9"/>
                  </a:cxn>
                  <a:cxn ang="0">
                    <a:pos x="10" y="3"/>
                  </a:cxn>
                  <a:cxn ang="0">
                    <a:pos x="6" y="0"/>
                  </a:cxn>
                  <a:cxn ang="0">
                    <a:pos x="3" y="0"/>
                  </a:cxn>
                  <a:cxn ang="0">
                    <a:pos x="1" y="6"/>
                  </a:cxn>
                  <a:cxn ang="0">
                    <a:pos x="0" y="19"/>
                  </a:cxn>
                  <a:cxn ang="0">
                    <a:pos x="0" y="31"/>
                  </a:cxn>
                  <a:cxn ang="0">
                    <a:pos x="1" y="49"/>
                  </a:cxn>
                  <a:cxn ang="0">
                    <a:pos x="3" y="67"/>
                  </a:cxn>
                  <a:cxn ang="0">
                    <a:pos x="6" y="91"/>
                  </a:cxn>
                  <a:cxn ang="0">
                    <a:pos x="10" y="115"/>
                  </a:cxn>
                  <a:cxn ang="0">
                    <a:pos x="16" y="140"/>
                  </a:cxn>
                  <a:cxn ang="0">
                    <a:pos x="21" y="167"/>
                  </a:cxn>
                  <a:cxn ang="0">
                    <a:pos x="28" y="194"/>
                  </a:cxn>
                  <a:cxn ang="0">
                    <a:pos x="35" y="221"/>
                  </a:cxn>
                  <a:cxn ang="0">
                    <a:pos x="42" y="245"/>
                  </a:cxn>
                  <a:cxn ang="0">
                    <a:pos x="50" y="270"/>
                  </a:cxn>
                  <a:cxn ang="0">
                    <a:pos x="57" y="291"/>
                  </a:cxn>
                  <a:cxn ang="0">
                    <a:pos x="63" y="306"/>
                  </a:cxn>
                  <a:cxn ang="0">
                    <a:pos x="70" y="321"/>
                  </a:cxn>
                  <a:cxn ang="0">
                    <a:pos x="75" y="333"/>
                  </a:cxn>
                  <a:cxn ang="0">
                    <a:pos x="80" y="339"/>
                  </a:cxn>
                  <a:cxn ang="0">
                    <a:pos x="84" y="342"/>
                  </a:cxn>
                  <a:cxn ang="0">
                    <a:pos x="88" y="339"/>
                  </a:cxn>
                  <a:cxn ang="0">
                    <a:pos x="88" y="339"/>
                  </a:cxn>
                </a:cxnLst>
                <a:rect l="txL" t="txT" r="txR" b="txB"/>
                <a:pathLst>
                  <a:path w="92" h="342">
                    <a:moveTo>
                      <a:pt x="88" y="339"/>
                    </a:moveTo>
                    <a:lnTo>
                      <a:pt x="91" y="333"/>
                    </a:lnTo>
                    <a:lnTo>
                      <a:pt x="92" y="324"/>
                    </a:lnTo>
                    <a:lnTo>
                      <a:pt x="92" y="309"/>
                    </a:lnTo>
                    <a:lnTo>
                      <a:pt x="91" y="294"/>
                    </a:lnTo>
                    <a:lnTo>
                      <a:pt x="88" y="273"/>
                    </a:lnTo>
                    <a:lnTo>
                      <a:pt x="86" y="251"/>
                    </a:lnTo>
                    <a:lnTo>
                      <a:pt x="82" y="227"/>
                    </a:lnTo>
                    <a:lnTo>
                      <a:pt x="76" y="203"/>
                    </a:lnTo>
                    <a:lnTo>
                      <a:pt x="70" y="176"/>
                    </a:lnTo>
                    <a:lnTo>
                      <a:pt x="63" y="149"/>
                    </a:lnTo>
                    <a:lnTo>
                      <a:pt x="57" y="121"/>
                    </a:lnTo>
                    <a:lnTo>
                      <a:pt x="49" y="94"/>
                    </a:lnTo>
                    <a:lnTo>
                      <a:pt x="42" y="73"/>
                    </a:lnTo>
                    <a:lnTo>
                      <a:pt x="34" y="52"/>
                    </a:lnTo>
                    <a:lnTo>
                      <a:pt x="28" y="34"/>
                    </a:lnTo>
                    <a:lnTo>
                      <a:pt x="22" y="22"/>
                    </a:lnTo>
                    <a:lnTo>
                      <a:pt x="16" y="9"/>
                    </a:lnTo>
                    <a:lnTo>
                      <a:pt x="10" y="3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1" y="6"/>
                    </a:lnTo>
                    <a:lnTo>
                      <a:pt x="0" y="19"/>
                    </a:lnTo>
                    <a:lnTo>
                      <a:pt x="0" y="31"/>
                    </a:lnTo>
                    <a:lnTo>
                      <a:pt x="1" y="49"/>
                    </a:lnTo>
                    <a:lnTo>
                      <a:pt x="3" y="67"/>
                    </a:lnTo>
                    <a:lnTo>
                      <a:pt x="6" y="91"/>
                    </a:lnTo>
                    <a:lnTo>
                      <a:pt x="10" y="115"/>
                    </a:lnTo>
                    <a:lnTo>
                      <a:pt x="16" y="140"/>
                    </a:lnTo>
                    <a:lnTo>
                      <a:pt x="21" y="167"/>
                    </a:lnTo>
                    <a:lnTo>
                      <a:pt x="28" y="194"/>
                    </a:lnTo>
                    <a:lnTo>
                      <a:pt x="35" y="221"/>
                    </a:lnTo>
                    <a:lnTo>
                      <a:pt x="42" y="245"/>
                    </a:lnTo>
                    <a:lnTo>
                      <a:pt x="50" y="270"/>
                    </a:lnTo>
                    <a:lnTo>
                      <a:pt x="57" y="291"/>
                    </a:lnTo>
                    <a:lnTo>
                      <a:pt x="63" y="306"/>
                    </a:lnTo>
                    <a:lnTo>
                      <a:pt x="70" y="321"/>
                    </a:lnTo>
                    <a:lnTo>
                      <a:pt x="75" y="333"/>
                    </a:lnTo>
                    <a:lnTo>
                      <a:pt x="80" y="339"/>
                    </a:lnTo>
                    <a:lnTo>
                      <a:pt x="84" y="342"/>
                    </a:lnTo>
                    <a:lnTo>
                      <a:pt x="88" y="339"/>
                    </a:lnTo>
                    <a:close/>
                  </a:path>
                </a:pathLst>
              </a:custGeom>
              <a:solidFill>
                <a:srgbClr val="FFFF00">
                  <a:alpha val="100000"/>
                </a:srgbClr>
              </a:solidFill>
              <a:ln w="9525">
                <a:noFill/>
              </a:ln>
            </p:spPr>
            <p:txBody>
              <a:bodyPr/>
              <a:lstStyle/>
              <a:p>
                <a:endParaRPr lang="en-US">
                  <a:latin typeface="Cambria Math" panose="02040503050406030204" charset="0"/>
                  <a:cs typeface="Cambria Math" panose="02040503050406030204" charset="0"/>
                </a:endParaRPr>
              </a:p>
            </p:txBody>
          </p:sp>
        </p:grpSp>
        <p:sp>
          <p:nvSpPr>
            <p:cNvPr id="18455" name="Freeform 234"/>
            <p:cNvSpPr/>
            <p:nvPr/>
          </p:nvSpPr>
          <p:spPr>
            <a:xfrm>
              <a:off x="1478" y="3600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9"/>
                </a:cxn>
                <a:cxn ang="0">
                  <a:pos x="91" y="333"/>
                </a:cxn>
                <a:cxn ang="0">
                  <a:pos x="92" y="324"/>
                </a:cxn>
                <a:cxn ang="0">
                  <a:pos x="92" y="312"/>
                </a:cxn>
                <a:cxn ang="0">
                  <a:pos x="91" y="294"/>
                </a:cxn>
                <a:cxn ang="0">
                  <a:pos x="88" y="272"/>
                </a:cxn>
                <a:cxn ang="0">
                  <a:pos x="86" y="251"/>
                </a:cxn>
                <a:cxn ang="0">
                  <a:pos x="82" y="227"/>
                </a:cxn>
                <a:cxn ang="0">
                  <a:pos x="76" y="203"/>
                </a:cxn>
                <a:cxn ang="0">
                  <a:pos x="71" y="176"/>
                </a:cxn>
                <a:cxn ang="0">
                  <a:pos x="63" y="148"/>
                </a:cxn>
                <a:cxn ang="0">
                  <a:pos x="57" y="121"/>
                </a:cxn>
                <a:cxn ang="0">
                  <a:pos x="50" y="94"/>
                </a:cxn>
                <a:cxn ang="0">
                  <a:pos x="42" y="73"/>
                </a:cxn>
                <a:cxn ang="0">
                  <a:pos x="36" y="52"/>
                </a:cxn>
                <a:cxn ang="0">
                  <a:pos x="29" y="33"/>
                </a:cxn>
                <a:cxn ang="0">
                  <a:pos x="22" y="21"/>
                </a:cxn>
                <a:cxn ang="0">
                  <a:pos x="17" y="9"/>
                </a:cxn>
                <a:cxn ang="0">
                  <a:pos x="12" y="3"/>
                </a:cxn>
                <a:cxn ang="0">
                  <a:pos x="7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8"/>
                </a:cxn>
                <a:cxn ang="0">
                  <a:pos x="0" y="30"/>
                </a:cxn>
                <a:cxn ang="0">
                  <a:pos x="1" y="49"/>
                </a:cxn>
                <a:cxn ang="0">
                  <a:pos x="4" y="67"/>
                </a:cxn>
                <a:cxn ang="0">
                  <a:pos x="7" y="91"/>
                </a:cxn>
                <a:cxn ang="0">
                  <a:pos x="11" y="115"/>
                </a:cxn>
                <a:cxn ang="0">
                  <a:pos x="16" y="139"/>
                </a:cxn>
                <a:cxn ang="0">
                  <a:pos x="21" y="166"/>
                </a:cxn>
                <a:cxn ang="0">
                  <a:pos x="28" y="194"/>
                </a:cxn>
                <a:cxn ang="0">
                  <a:pos x="36" y="221"/>
                </a:cxn>
                <a:cxn ang="0">
                  <a:pos x="42" y="248"/>
                </a:cxn>
                <a:cxn ang="0">
                  <a:pos x="50" y="269"/>
                </a:cxn>
                <a:cxn ang="0">
                  <a:pos x="57" y="290"/>
                </a:cxn>
                <a:cxn ang="0">
                  <a:pos x="63" y="309"/>
                </a:cxn>
                <a:cxn ang="0">
                  <a:pos x="70" y="321"/>
                </a:cxn>
                <a:cxn ang="0">
                  <a:pos x="75" y="333"/>
                </a:cxn>
                <a:cxn ang="0">
                  <a:pos x="80" y="339"/>
                </a:cxn>
                <a:cxn ang="0">
                  <a:pos x="86" y="342"/>
                </a:cxn>
                <a:cxn ang="0">
                  <a:pos x="88" y="339"/>
                </a:cxn>
                <a:cxn ang="0">
                  <a:pos x="88" y="339"/>
                </a:cxn>
              </a:cxnLst>
              <a:rect l="txL" t="txT" r="txR" b="txB"/>
              <a:pathLst>
                <a:path w="92" h="342">
                  <a:moveTo>
                    <a:pt x="88" y="339"/>
                  </a:moveTo>
                  <a:lnTo>
                    <a:pt x="91" y="333"/>
                  </a:lnTo>
                  <a:lnTo>
                    <a:pt x="92" y="324"/>
                  </a:lnTo>
                  <a:lnTo>
                    <a:pt x="92" y="312"/>
                  </a:lnTo>
                  <a:lnTo>
                    <a:pt x="91" y="294"/>
                  </a:lnTo>
                  <a:lnTo>
                    <a:pt x="88" y="272"/>
                  </a:lnTo>
                  <a:lnTo>
                    <a:pt x="86" y="251"/>
                  </a:lnTo>
                  <a:lnTo>
                    <a:pt x="82" y="227"/>
                  </a:lnTo>
                  <a:lnTo>
                    <a:pt x="76" y="203"/>
                  </a:lnTo>
                  <a:lnTo>
                    <a:pt x="71" y="176"/>
                  </a:lnTo>
                  <a:lnTo>
                    <a:pt x="63" y="148"/>
                  </a:lnTo>
                  <a:lnTo>
                    <a:pt x="57" y="121"/>
                  </a:lnTo>
                  <a:lnTo>
                    <a:pt x="50" y="94"/>
                  </a:lnTo>
                  <a:lnTo>
                    <a:pt x="42" y="73"/>
                  </a:lnTo>
                  <a:lnTo>
                    <a:pt x="36" y="52"/>
                  </a:lnTo>
                  <a:lnTo>
                    <a:pt x="29" y="33"/>
                  </a:lnTo>
                  <a:lnTo>
                    <a:pt x="22" y="21"/>
                  </a:lnTo>
                  <a:lnTo>
                    <a:pt x="17" y="9"/>
                  </a:lnTo>
                  <a:lnTo>
                    <a:pt x="12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1" y="49"/>
                  </a:lnTo>
                  <a:lnTo>
                    <a:pt x="4" y="67"/>
                  </a:lnTo>
                  <a:lnTo>
                    <a:pt x="7" y="91"/>
                  </a:lnTo>
                  <a:lnTo>
                    <a:pt x="11" y="115"/>
                  </a:lnTo>
                  <a:lnTo>
                    <a:pt x="16" y="139"/>
                  </a:lnTo>
                  <a:lnTo>
                    <a:pt x="21" y="166"/>
                  </a:lnTo>
                  <a:lnTo>
                    <a:pt x="28" y="194"/>
                  </a:lnTo>
                  <a:lnTo>
                    <a:pt x="36" y="221"/>
                  </a:lnTo>
                  <a:lnTo>
                    <a:pt x="42" y="248"/>
                  </a:lnTo>
                  <a:lnTo>
                    <a:pt x="50" y="269"/>
                  </a:lnTo>
                  <a:lnTo>
                    <a:pt x="57" y="290"/>
                  </a:lnTo>
                  <a:lnTo>
                    <a:pt x="63" y="309"/>
                  </a:lnTo>
                  <a:lnTo>
                    <a:pt x="70" y="321"/>
                  </a:lnTo>
                  <a:lnTo>
                    <a:pt x="75" y="333"/>
                  </a:lnTo>
                  <a:lnTo>
                    <a:pt x="80" y="339"/>
                  </a:lnTo>
                  <a:lnTo>
                    <a:pt x="86" y="342"/>
                  </a:lnTo>
                  <a:lnTo>
                    <a:pt x="88" y="339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56" name="Freeform 235"/>
            <p:cNvSpPr/>
            <p:nvPr/>
          </p:nvSpPr>
          <p:spPr>
            <a:xfrm>
              <a:off x="1250" y="3195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202"/>
                </a:cxn>
                <a:cxn ang="0">
                  <a:pos x="149" y="196"/>
                </a:cxn>
                <a:cxn ang="0">
                  <a:pos x="148" y="187"/>
                </a:cxn>
                <a:cxn ang="0">
                  <a:pos x="145" y="175"/>
                </a:cxn>
                <a:cxn ang="0">
                  <a:pos x="140" y="160"/>
                </a:cxn>
                <a:cxn ang="0">
                  <a:pos x="133" y="148"/>
                </a:cxn>
                <a:cxn ang="0">
                  <a:pos x="126" y="130"/>
                </a:cxn>
                <a:cxn ang="0">
                  <a:pos x="117" y="115"/>
                </a:cxn>
                <a:cxn ang="0">
                  <a:pos x="107" y="100"/>
                </a:cxn>
                <a:cxn ang="0">
                  <a:pos x="96" y="81"/>
                </a:cxn>
                <a:cxn ang="0">
                  <a:pos x="84" y="66"/>
                </a:cxn>
                <a:cxn ang="0">
                  <a:pos x="72" y="51"/>
                </a:cxn>
                <a:cxn ang="0">
                  <a:pos x="60" y="36"/>
                </a:cxn>
                <a:cxn ang="0">
                  <a:pos x="49" y="24"/>
                </a:cxn>
                <a:cxn ang="0">
                  <a:pos x="39" y="15"/>
                </a:cxn>
                <a:cxn ang="0">
                  <a:pos x="29" y="9"/>
                </a:cxn>
                <a:cxn ang="0">
                  <a:pos x="21" y="3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2" y="3"/>
                </a:cxn>
                <a:cxn ang="0">
                  <a:pos x="0" y="9"/>
                </a:cxn>
                <a:cxn ang="0">
                  <a:pos x="0" y="18"/>
                </a:cxn>
                <a:cxn ang="0">
                  <a:pos x="1" y="27"/>
                </a:cxn>
                <a:cxn ang="0">
                  <a:pos x="4" y="39"/>
                </a:cxn>
                <a:cxn ang="0">
                  <a:pos x="9" y="51"/>
                </a:cxn>
                <a:cxn ang="0">
                  <a:pos x="14" y="66"/>
                </a:cxn>
                <a:cxn ang="0">
                  <a:pos x="22" y="81"/>
                </a:cxn>
                <a:cxn ang="0">
                  <a:pos x="31" y="97"/>
                </a:cxn>
                <a:cxn ang="0">
                  <a:pos x="41" y="115"/>
                </a:cxn>
                <a:cxn ang="0">
                  <a:pos x="53" y="130"/>
                </a:cxn>
                <a:cxn ang="0">
                  <a:pos x="63" y="148"/>
                </a:cxn>
                <a:cxn ang="0">
                  <a:pos x="76" y="163"/>
                </a:cxn>
                <a:cxn ang="0">
                  <a:pos x="88" y="175"/>
                </a:cxn>
                <a:cxn ang="0">
                  <a:pos x="99" y="187"/>
                </a:cxn>
                <a:cxn ang="0">
                  <a:pos x="109" y="196"/>
                </a:cxn>
                <a:cxn ang="0">
                  <a:pos x="118" y="206"/>
                </a:cxn>
                <a:cxn ang="0">
                  <a:pos x="128" y="209"/>
                </a:cxn>
                <a:cxn ang="0">
                  <a:pos x="134" y="212"/>
                </a:cxn>
                <a:cxn ang="0">
                  <a:pos x="141" y="212"/>
                </a:cxn>
                <a:cxn ang="0">
                  <a:pos x="145" y="209"/>
                </a:cxn>
                <a:cxn ang="0">
                  <a:pos x="148" y="206"/>
                </a:cxn>
                <a:cxn ang="0">
                  <a:pos x="148" y="206"/>
                </a:cxn>
                <a:cxn ang="0">
                  <a:pos x="148" y="202"/>
                </a:cxn>
              </a:cxnLst>
              <a:rect l="txL" t="txT" r="txR" b="txB"/>
              <a:pathLst>
                <a:path w="149" h="212">
                  <a:moveTo>
                    <a:pt x="148" y="202"/>
                  </a:moveTo>
                  <a:lnTo>
                    <a:pt x="149" y="196"/>
                  </a:lnTo>
                  <a:lnTo>
                    <a:pt x="148" y="187"/>
                  </a:lnTo>
                  <a:lnTo>
                    <a:pt x="145" y="175"/>
                  </a:lnTo>
                  <a:lnTo>
                    <a:pt x="140" y="160"/>
                  </a:lnTo>
                  <a:lnTo>
                    <a:pt x="133" y="148"/>
                  </a:lnTo>
                  <a:lnTo>
                    <a:pt x="126" y="130"/>
                  </a:lnTo>
                  <a:lnTo>
                    <a:pt x="117" y="115"/>
                  </a:lnTo>
                  <a:lnTo>
                    <a:pt x="107" y="100"/>
                  </a:lnTo>
                  <a:lnTo>
                    <a:pt x="96" y="81"/>
                  </a:lnTo>
                  <a:lnTo>
                    <a:pt x="84" y="66"/>
                  </a:lnTo>
                  <a:lnTo>
                    <a:pt x="72" y="51"/>
                  </a:lnTo>
                  <a:lnTo>
                    <a:pt x="60" y="36"/>
                  </a:lnTo>
                  <a:lnTo>
                    <a:pt x="49" y="24"/>
                  </a:lnTo>
                  <a:lnTo>
                    <a:pt x="39" y="15"/>
                  </a:lnTo>
                  <a:lnTo>
                    <a:pt x="29" y="9"/>
                  </a:lnTo>
                  <a:lnTo>
                    <a:pt x="21" y="3"/>
                  </a:lnTo>
                  <a:lnTo>
                    <a:pt x="13" y="0"/>
                  </a:lnTo>
                  <a:lnTo>
                    <a:pt x="8" y="0"/>
                  </a:lnTo>
                  <a:lnTo>
                    <a:pt x="2" y="3"/>
                  </a:lnTo>
                  <a:lnTo>
                    <a:pt x="0" y="9"/>
                  </a:lnTo>
                  <a:lnTo>
                    <a:pt x="0" y="18"/>
                  </a:lnTo>
                  <a:lnTo>
                    <a:pt x="1" y="27"/>
                  </a:lnTo>
                  <a:lnTo>
                    <a:pt x="4" y="39"/>
                  </a:lnTo>
                  <a:lnTo>
                    <a:pt x="9" y="51"/>
                  </a:lnTo>
                  <a:lnTo>
                    <a:pt x="14" y="66"/>
                  </a:lnTo>
                  <a:lnTo>
                    <a:pt x="22" y="81"/>
                  </a:lnTo>
                  <a:lnTo>
                    <a:pt x="31" y="97"/>
                  </a:lnTo>
                  <a:lnTo>
                    <a:pt x="41" y="115"/>
                  </a:lnTo>
                  <a:lnTo>
                    <a:pt x="53" y="130"/>
                  </a:lnTo>
                  <a:lnTo>
                    <a:pt x="63" y="148"/>
                  </a:lnTo>
                  <a:lnTo>
                    <a:pt x="76" y="163"/>
                  </a:lnTo>
                  <a:lnTo>
                    <a:pt x="88" y="175"/>
                  </a:lnTo>
                  <a:lnTo>
                    <a:pt x="99" y="187"/>
                  </a:lnTo>
                  <a:lnTo>
                    <a:pt x="109" y="196"/>
                  </a:lnTo>
                  <a:lnTo>
                    <a:pt x="118" y="206"/>
                  </a:lnTo>
                  <a:lnTo>
                    <a:pt x="128" y="209"/>
                  </a:lnTo>
                  <a:lnTo>
                    <a:pt x="134" y="212"/>
                  </a:lnTo>
                  <a:lnTo>
                    <a:pt x="141" y="212"/>
                  </a:lnTo>
                  <a:lnTo>
                    <a:pt x="145" y="209"/>
                  </a:lnTo>
                  <a:lnTo>
                    <a:pt x="148" y="206"/>
                  </a:lnTo>
                  <a:lnTo>
                    <a:pt x="148" y="202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57" name="Freeform 236"/>
            <p:cNvSpPr/>
            <p:nvPr/>
          </p:nvSpPr>
          <p:spPr>
            <a:xfrm>
              <a:off x="1502" y="3531"/>
              <a:ext cx="149" cy="211"/>
            </a:xfrm>
            <a:custGeom>
              <a:avLst/>
              <a:gdLst>
                <a:gd name="txL" fmla="*/ 0 w 149"/>
                <a:gd name="txT" fmla="*/ 0 h 211"/>
                <a:gd name="txR" fmla="*/ 149 w 149"/>
                <a:gd name="txB" fmla="*/ 211 h 211"/>
              </a:gdLst>
              <a:ahLst/>
              <a:cxnLst>
                <a:cxn ang="0">
                  <a:pos x="147" y="202"/>
                </a:cxn>
                <a:cxn ang="0">
                  <a:pos x="149" y="193"/>
                </a:cxn>
                <a:cxn ang="0">
                  <a:pos x="147" y="184"/>
                </a:cxn>
                <a:cxn ang="0">
                  <a:pos x="145" y="172"/>
                </a:cxn>
                <a:cxn ang="0">
                  <a:pos x="140" y="160"/>
                </a:cxn>
                <a:cxn ang="0">
                  <a:pos x="133" y="145"/>
                </a:cxn>
                <a:cxn ang="0">
                  <a:pos x="126" y="130"/>
                </a:cxn>
                <a:cxn ang="0">
                  <a:pos x="117" y="111"/>
                </a:cxn>
                <a:cxn ang="0">
                  <a:pos x="107" y="96"/>
                </a:cxn>
                <a:cxn ang="0">
                  <a:pos x="96" y="81"/>
                </a:cxn>
                <a:cxn ang="0">
                  <a:pos x="84" y="63"/>
                </a:cxn>
                <a:cxn ang="0">
                  <a:pos x="72" y="48"/>
                </a:cxn>
                <a:cxn ang="0">
                  <a:pos x="60" y="36"/>
                </a:cxn>
                <a:cxn ang="0">
                  <a:pos x="50" y="24"/>
                </a:cxn>
                <a:cxn ang="0">
                  <a:pos x="39" y="15"/>
                </a:cxn>
                <a:cxn ang="0">
                  <a:pos x="29" y="6"/>
                </a:cxn>
                <a:cxn ang="0">
                  <a:pos x="21" y="3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2" y="3"/>
                </a:cxn>
                <a:cxn ang="0">
                  <a:pos x="0" y="6"/>
                </a:cxn>
                <a:cxn ang="0">
                  <a:pos x="0" y="15"/>
                </a:cxn>
                <a:cxn ang="0">
                  <a:pos x="1" y="24"/>
                </a:cxn>
                <a:cxn ang="0">
                  <a:pos x="4" y="36"/>
                </a:cxn>
                <a:cxn ang="0">
                  <a:pos x="9" y="51"/>
                </a:cxn>
                <a:cxn ang="0">
                  <a:pos x="14" y="63"/>
                </a:cxn>
                <a:cxn ang="0">
                  <a:pos x="22" y="78"/>
                </a:cxn>
                <a:cxn ang="0">
                  <a:pos x="31" y="96"/>
                </a:cxn>
                <a:cxn ang="0">
                  <a:pos x="41" y="111"/>
                </a:cxn>
                <a:cxn ang="0">
                  <a:pos x="52" y="130"/>
                </a:cxn>
                <a:cxn ang="0">
                  <a:pos x="64" y="145"/>
                </a:cxn>
                <a:cxn ang="0">
                  <a:pos x="76" y="160"/>
                </a:cxn>
                <a:cxn ang="0">
                  <a:pos x="88" y="175"/>
                </a:cxn>
                <a:cxn ang="0">
                  <a:pos x="99" y="184"/>
                </a:cxn>
                <a:cxn ang="0">
                  <a:pos x="109" y="196"/>
                </a:cxn>
                <a:cxn ang="0">
                  <a:pos x="118" y="202"/>
                </a:cxn>
                <a:cxn ang="0">
                  <a:pos x="128" y="208"/>
                </a:cxn>
                <a:cxn ang="0">
                  <a:pos x="134" y="211"/>
                </a:cxn>
                <a:cxn ang="0">
                  <a:pos x="141" y="211"/>
                </a:cxn>
                <a:cxn ang="0">
                  <a:pos x="145" y="208"/>
                </a:cxn>
                <a:cxn ang="0">
                  <a:pos x="147" y="202"/>
                </a:cxn>
                <a:cxn ang="0">
                  <a:pos x="147" y="202"/>
                </a:cxn>
              </a:cxnLst>
              <a:rect l="txL" t="txT" r="txR" b="txB"/>
              <a:pathLst>
                <a:path w="149" h="211">
                  <a:moveTo>
                    <a:pt x="147" y="202"/>
                  </a:moveTo>
                  <a:lnTo>
                    <a:pt x="149" y="193"/>
                  </a:lnTo>
                  <a:lnTo>
                    <a:pt x="147" y="184"/>
                  </a:lnTo>
                  <a:lnTo>
                    <a:pt x="145" y="172"/>
                  </a:lnTo>
                  <a:lnTo>
                    <a:pt x="140" y="160"/>
                  </a:lnTo>
                  <a:lnTo>
                    <a:pt x="133" y="145"/>
                  </a:lnTo>
                  <a:lnTo>
                    <a:pt x="126" y="130"/>
                  </a:lnTo>
                  <a:lnTo>
                    <a:pt x="117" y="111"/>
                  </a:lnTo>
                  <a:lnTo>
                    <a:pt x="107" y="96"/>
                  </a:lnTo>
                  <a:lnTo>
                    <a:pt x="96" y="81"/>
                  </a:lnTo>
                  <a:lnTo>
                    <a:pt x="84" y="63"/>
                  </a:lnTo>
                  <a:lnTo>
                    <a:pt x="72" y="48"/>
                  </a:lnTo>
                  <a:lnTo>
                    <a:pt x="60" y="36"/>
                  </a:lnTo>
                  <a:lnTo>
                    <a:pt x="50" y="24"/>
                  </a:lnTo>
                  <a:lnTo>
                    <a:pt x="39" y="15"/>
                  </a:lnTo>
                  <a:lnTo>
                    <a:pt x="29" y="6"/>
                  </a:lnTo>
                  <a:lnTo>
                    <a:pt x="21" y="3"/>
                  </a:lnTo>
                  <a:lnTo>
                    <a:pt x="13" y="0"/>
                  </a:lnTo>
                  <a:lnTo>
                    <a:pt x="8" y="0"/>
                  </a:lnTo>
                  <a:lnTo>
                    <a:pt x="2" y="3"/>
                  </a:lnTo>
                  <a:lnTo>
                    <a:pt x="0" y="6"/>
                  </a:lnTo>
                  <a:lnTo>
                    <a:pt x="0" y="15"/>
                  </a:lnTo>
                  <a:lnTo>
                    <a:pt x="1" y="24"/>
                  </a:lnTo>
                  <a:lnTo>
                    <a:pt x="4" y="36"/>
                  </a:lnTo>
                  <a:lnTo>
                    <a:pt x="9" y="51"/>
                  </a:lnTo>
                  <a:lnTo>
                    <a:pt x="14" y="63"/>
                  </a:lnTo>
                  <a:lnTo>
                    <a:pt x="22" y="78"/>
                  </a:lnTo>
                  <a:lnTo>
                    <a:pt x="31" y="96"/>
                  </a:lnTo>
                  <a:lnTo>
                    <a:pt x="41" y="111"/>
                  </a:lnTo>
                  <a:lnTo>
                    <a:pt x="52" y="130"/>
                  </a:lnTo>
                  <a:lnTo>
                    <a:pt x="64" y="145"/>
                  </a:lnTo>
                  <a:lnTo>
                    <a:pt x="76" y="160"/>
                  </a:lnTo>
                  <a:lnTo>
                    <a:pt x="88" y="175"/>
                  </a:lnTo>
                  <a:lnTo>
                    <a:pt x="99" y="184"/>
                  </a:lnTo>
                  <a:lnTo>
                    <a:pt x="109" y="196"/>
                  </a:lnTo>
                  <a:lnTo>
                    <a:pt x="118" y="202"/>
                  </a:lnTo>
                  <a:lnTo>
                    <a:pt x="128" y="208"/>
                  </a:lnTo>
                  <a:lnTo>
                    <a:pt x="134" y="211"/>
                  </a:lnTo>
                  <a:lnTo>
                    <a:pt x="141" y="211"/>
                  </a:lnTo>
                  <a:lnTo>
                    <a:pt x="145" y="208"/>
                  </a:lnTo>
                  <a:lnTo>
                    <a:pt x="147" y="202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58" name="Freeform 237"/>
            <p:cNvSpPr/>
            <p:nvPr/>
          </p:nvSpPr>
          <p:spPr>
            <a:xfrm>
              <a:off x="1221" y="3425"/>
              <a:ext cx="170" cy="93"/>
            </a:xfrm>
            <a:custGeom>
              <a:avLst/>
              <a:gdLst>
                <a:gd name="txL" fmla="*/ 0 w 170"/>
                <a:gd name="txT" fmla="*/ 0 h 93"/>
                <a:gd name="txR" fmla="*/ 170 w 170"/>
                <a:gd name="txB" fmla="*/ 93 h 93"/>
              </a:gdLst>
              <a:ahLst/>
              <a:cxnLst>
                <a:cxn ang="0">
                  <a:pos x="170" y="45"/>
                </a:cxn>
                <a:cxn ang="0">
                  <a:pos x="169" y="39"/>
                </a:cxn>
                <a:cxn ang="0">
                  <a:pos x="166" y="30"/>
                </a:cxn>
                <a:cxn ang="0">
                  <a:pos x="161" y="24"/>
                </a:cxn>
                <a:cxn ang="0">
                  <a:pos x="154" y="18"/>
                </a:cxn>
                <a:cxn ang="0">
                  <a:pos x="145" y="12"/>
                </a:cxn>
                <a:cxn ang="0">
                  <a:pos x="136" y="9"/>
                </a:cxn>
                <a:cxn ang="0">
                  <a:pos x="124" y="3"/>
                </a:cxn>
                <a:cxn ang="0">
                  <a:pos x="112" y="0"/>
                </a:cxn>
                <a:cxn ang="0">
                  <a:pos x="99" y="0"/>
                </a:cxn>
                <a:cxn ang="0">
                  <a:pos x="85" y="0"/>
                </a:cxn>
                <a:cxn ang="0">
                  <a:pos x="71" y="0"/>
                </a:cxn>
                <a:cxn ang="0">
                  <a:pos x="58" y="0"/>
                </a:cxn>
                <a:cxn ang="0">
                  <a:pos x="46" y="3"/>
                </a:cxn>
                <a:cxn ang="0">
                  <a:pos x="34" y="9"/>
                </a:cxn>
                <a:cxn ang="0">
                  <a:pos x="25" y="12"/>
                </a:cxn>
                <a:cxn ang="0">
                  <a:pos x="16" y="18"/>
                </a:cxn>
                <a:cxn ang="0">
                  <a:pos x="9" y="24"/>
                </a:cxn>
                <a:cxn ang="0">
                  <a:pos x="4" y="30"/>
                </a:cxn>
                <a:cxn ang="0">
                  <a:pos x="1" y="39"/>
                </a:cxn>
                <a:cxn ang="0">
                  <a:pos x="0" y="45"/>
                </a:cxn>
                <a:cxn ang="0">
                  <a:pos x="1" y="54"/>
                </a:cxn>
                <a:cxn ang="0">
                  <a:pos x="4" y="60"/>
                </a:cxn>
                <a:cxn ang="0">
                  <a:pos x="9" y="66"/>
                </a:cxn>
                <a:cxn ang="0">
                  <a:pos x="16" y="72"/>
                </a:cxn>
                <a:cxn ang="0">
                  <a:pos x="25" y="78"/>
                </a:cxn>
                <a:cxn ang="0">
                  <a:pos x="34" y="84"/>
                </a:cxn>
                <a:cxn ang="0">
                  <a:pos x="46" y="87"/>
                </a:cxn>
                <a:cxn ang="0">
                  <a:pos x="58" y="90"/>
                </a:cxn>
                <a:cxn ang="0">
                  <a:pos x="71" y="93"/>
                </a:cxn>
                <a:cxn ang="0">
                  <a:pos x="85" y="93"/>
                </a:cxn>
                <a:cxn ang="0">
                  <a:pos x="99" y="93"/>
                </a:cxn>
                <a:cxn ang="0">
                  <a:pos x="112" y="90"/>
                </a:cxn>
                <a:cxn ang="0">
                  <a:pos x="124" y="87"/>
                </a:cxn>
                <a:cxn ang="0">
                  <a:pos x="136" y="84"/>
                </a:cxn>
                <a:cxn ang="0">
                  <a:pos x="145" y="78"/>
                </a:cxn>
                <a:cxn ang="0">
                  <a:pos x="154" y="72"/>
                </a:cxn>
                <a:cxn ang="0">
                  <a:pos x="161" y="66"/>
                </a:cxn>
                <a:cxn ang="0">
                  <a:pos x="166" y="60"/>
                </a:cxn>
                <a:cxn ang="0">
                  <a:pos x="169" y="54"/>
                </a:cxn>
                <a:cxn ang="0">
                  <a:pos x="170" y="45"/>
                </a:cxn>
                <a:cxn ang="0">
                  <a:pos x="170" y="45"/>
                </a:cxn>
              </a:cxnLst>
              <a:rect l="txL" t="txT" r="txR" b="txB"/>
              <a:pathLst>
                <a:path w="170" h="93">
                  <a:moveTo>
                    <a:pt x="170" y="45"/>
                  </a:moveTo>
                  <a:lnTo>
                    <a:pt x="169" y="39"/>
                  </a:lnTo>
                  <a:lnTo>
                    <a:pt x="166" y="30"/>
                  </a:lnTo>
                  <a:lnTo>
                    <a:pt x="161" y="24"/>
                  </a:lnTo>
                  <a:lnTo>
                    <a:pt x="154" y="18"/>
                  </a:lnTo>
                  <a:lnTo>
                    <a:pt x="145" y="12"/>
                  </a:lnTo>
                  <a:lnTo>
                    <a:pt x="136" y="9"/>
                  </a:lnTo>
                  <a:lnTo>
                    <a:pt x="124" y="3"/>
                  </a:lnTo>
                  <a:lnTo>
                    <a:pt x="112" y="0"/>
                  </a:lnTo>
                  <a:lnTo>
                    <a:pt x="99" y="0"/>
                  </a:lnTo>
                  <a:lnTo>
                    <a:pt x="85" y="0"/>
                  </a:lnTo>
                  <a:lnTo>
                    <a:pt x="71" y="0"/>
                  </a:lnTo>
                  <a:lnTo>
                    <a:pt x="58" y="0"/>
                  </a:lnTo>
                  <a:lnTo>
                    <a:pt x="46" y="3"/>
                  </a:lnTo>
                  <a:lnTo>
                    <a:pt x="34" y="9"/>
                  </a:lnTo>
                  <a:lnTo>
                    <a:pt x="25" y="12"/>
                  </a:lnTo>
                  <a:lnTo>
                    <a:pt x="16" y="18"/>
                  </a:lnTo>
                  <a:lnTo>
                    <a:pt x="9" y="24"/>
                  </a:lnTo>
                  <a:lnTo>
                    <a:pt x="4" y="30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4" y="60"/>
                  </a:lnTo>
                  <a:lnTo>
                    <a:pt x="9" y="66"/>
                  </a:lnTo>
                  <a:lnTo>
                    <a:pt x="16" y="72"/>
                  </a:lnTo>
                  <a:lnTo>
                    <a:pt x="25" y="78"/>
                  </a:lnTo>
                  <a:lnTo>
                    <a:pt x="34" y="84"/>
                  </a:lnTo>
                  <a:lnTo>
                    <a:pt x="46" y="87"/>
                  </a:lnTo>
                  <a:lnTo>
                    <a:pt x="58" y="90"/>
                  </a:lnTo>
                  <a:lnTo>
                    <a:pt x="71" y="93"/>
                  </a:lnTo>
                  <a:lnTo>
                    <a:pt x="85" y="93"/>
                  </a:lnTo>
                  <a:lnTo>
                    <a:pt x="99" y="93"/>
                  </a:lnTo>
                  <a:lnTo>
                    <a:pt x="112" y="90"/>
                  </a:lnTo>
                  <a:lnTo>
                    <a:pt x="124" y="87"/>
                  </a:lnTo>
                  <a:lnTo>
                    <a:pt x="136" y="84"/>
                  </a:lnTo>
                  <a:lnTo>
                    <a:pt x="145" y="78"/>
                  </a:lnTo>
                  <a:lnTo>
                    <a:pt x="154" y="72"/>
                  </a:lnTo>
                  <a:lnTo>
                    <a:pt x="161" y="66"/>
                  </a:lnTo>
                  <a:lnTo>
                    <a:pt x="166" y="60"/>
                  </a:lnTo>
                  <a:lnTo>
                    <a:pt x="169" y="54"/>
                  </a:lnTo>
                  <a:lnTo>
                    <a:pt x="170" y="45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59" name="Freeform 238"/>
            <p:cNvSpPr/>
            <p:nvPr/>
          </p:nvSpPr>
          <p:spPr>
            <a:xfrm>
              <a:off x="1512" y="3425"/>
              <a:ext cx="170" cy="93"/>
            </a:xfrm>
            <a:custGeom>
              <a:avLst/>
              <a:gdLst>
                <a:gd name="txL" fmla="*/ 0 w 170"/>
                <a:gd name="txT" fmla="*/ 0 h 93"/>
                <a:gd name="txR" fmla="*/ 170 w 170"/>
                <a:gd name="txB" fmla="*/ 93 h 93"/>
              </a:gdLst>
              <a:ahLst/>
              <a:cxnLst>
                <a:cxn ang="0">
                  <a:pos x="169" y="45"/>
                </a:cxn>
                <a:cxn ang="0">
                  <a:pos x="169" y="39"/>
                </a:cxn>
                <a:cxn ang="0">
                  <a:pos x="166" y="30"/>
                </a:cxn>
                <a:cxn ang="0">
                  <a:pos x="161" y="24"/>
                </a:cxn>
                <a:cxn ang="0">
                  <a:pos x="153" y="18"/>
                </a:cxn>
                <a:cxn ang="0">
                  <a:pos x="145" y="12"/>
                </a:cxn>
                <a:cxn ang="0">
                  <a:pos x="135" y="9"/>
                </a:cxn>
                <a:cxn ang="0">
                  <a:pos x="124" y="3"/>
                </a:cxn>
                <a:cxn ang="0">
                  <a:pos x="112" y="0"/>
                </a:cxn>
                <a:cxn ang="0">
                  <a:pos x="99" y="0"/>
                </a:cxn>
                <a:cxn ang="0">
                  <a:pos x="85" y="0"/>
                </a:cxn>
                <a:cxn ang="0">
                  <a:pos x="72" y="0"/>
                </a:cxn>
                <a:cxn ang="0">
                  <a:pos x="58" y="0"/>
                </a:cxn>
                <a:cxn ang="0">
                  <a:pos x="46" y="3"/>
                </a:cxn>
                <a:cxn ang="0">
                  <a:pos x="35" y="9"/>
                </a:cxn>
                <a:cxn ang="0">
                  <a:pos x="25" y="12"/>
                </a:cxn>
                <a:cxn ang="0">
                  <a:pos x="16" y="18"/>
                </a:cxn>
                <a:cxn ang="0">
                  <a:pos x="10" y="24"/>
                </a:cxn>
                <a:cxn ang="0">
                  <a:pos x="4" y="30"/>
                </a:cxn>
                <a:cxn ang="0">
                  <a:pos x="2" y="39"/>
                </a:cxn>
                <a:cxn ang="0">
                  <a:pos x="0" y="45"/>
                </a:cxn>
                <a:cxn ang="0">
                  <a:pos x="2" y="54"/>
                </a:cxn>
                <a:cxn ang="0">
                  <a:pos x="4" y="60"/>
                </a:cxn>
                <a:cxn ang="0">
                  <a:pos x="10" y="66"/>
                </a:cxn>
                <a:cxn ang="0">
                  <a:pos x="16" y="72"/>
                </a:cxn>
                <a:cxn ang="0">
                  <a:pos x="25" y="78"/>
                </a:cxn>
                <a:cxn ang="0">
                  <a:pos x="35" y="84"/>
                </a:cxn>
                <a:cxn ang="0">
                  <a:pos x="46" y="87"/>
                </a:cxn>
                <a:cxn ang="0">
                  <a:pos x="58" y="90"/>
                </a:cxn>
                <a:cxn ang="0">
                  <a:pos x="72" y="93"/>
                </a:cxn>
                <a:cxn ang="0">
                  <a:pos x="85" y="93"/>
                </a:cxn>
                <a:cxn ang="0">
                  <a:pos x="99" y="93"/>
                </a:cxn>
                <a:cxn ang="0">
                  <a:pos x="112" y="90"/>
                </a:cxn>
                <a:cxn ang="0">
                  <a:pos x="124" y="87"/>
                </a:cxn>
                <a:cxn ang="0">
                  <a:pos x="135" y="84"/>
                </a:cxn>
                <a:cxn ang="0">
                  <a:pos x="145" y="78"/>
                </a:cxn>
                <a:cxn ang="0">
                  <a:pos x="153" y="72"/>
                </a:cxn>
                <a:cxn ang="0">
                  <a:pos x="161" y="66"/>
                </a:cxn>
                <a:cxn ang="0">
                  <a:pos x="166" y="60"/>
                </a:cxn>
                <a:cxn ang="0">
                  <a:pos x="169" y="54"/>
                </a:cxn>
                <a:cxn ang="0">
                  <a:pos x="170" y="45"/>
                </a:cxn>
                <a:cxn ang="0">
                  <a:pos x="170" y="45"/>
                </a:cxn>
                <a:cxn ang="0">
                  <a:pos x="169" y="45"/>
                </a:cxn>
              </a:cxnLst>
              <a:rect l="txL" t="txT" r="txR" b="txB"/>
              <a:pathLst>
                <a:path w="170" h="93">
                  <a:moveTo>
                    <a:pt x="169" y="45"/>
                  </a:moveTo>
                  <a:lnTo>
                    <a:pt x="169" y="39"/>
                  </a:lnTo>
                  <a:lnTo>
                    <a:pt x="166" y="30"/>
                  </a:lnTo>
                  <a:lnTo>
                    <a:pt x="161" y="24"/>
                  </a:lnTo>
                  <a:lnTo>
                    <a:pt x="153" y="18"/>
                  </a:lnTo>
                  <a:lnTo>
                    <a:pt x="145" y="12"/>
                  </a:lnTo>
                  <a:lnTo>
                    <a:pt x="135" y="9"/>
                  </a:lnTo>
                  <a:lnTo>
                    <a:pt x="124" y="3"/>
                  </a:lnTo>
                  <a:lnTo>
                    <a:pt x="112" y="0"/>
                  </a:lnTo>
                  <a:lnTo>
                    <a:pt x="99" y="0"/>
                  </a:lnTo>
                  <a:lnTo>
                    <a:pt x="85" y="0"/>
                  </a:lnTo>
                  <a:lnTo>
                    <a:pt x="72" y="0"/>
                  </a:lnTo>
                  <a:lnTo>
                    <a:pt x="58" y="0"/>
                  </a:lnTo>
                  <a:lnTo>
                    <a:pt x="46" y="3"/>
                  </a:lnTo>
                  <a:lnTo>
                    <a:pt x="35" y="9"/>
                  </a:lnTo>
                  <a:lnTo>
                    <a:pt x="25" y="12"/>
                  </a:lnTo>
                  <a:lnTo>
                    <a:pt x="16" y="18"/>
                  </a:lnTo>
                  <a:lnTo>
                    <a:pt x="10" y="24"/>
                  </a:lnTo>
                  <a:lnTo>
                    <a:pt x="4" y="30"/>
                  </a:lnTo>
                  <a:lnTo>
                    <a:pt x="2" y="39"/>
                  </a:lnTo>
                  <a:lnTo>
                    <a:pt x="0" y="45"/>
                  </a:lnTo>
                  <a:lnTo>
                    <a:pt x="2" y="54"/>
                  </a:lnTo>
                  <a:lnTo>
                    <a:pt x="4" y="60"/>
                  </a:lnTo>
                  <a:lnTo>
                    <a:pt x="10" y="66"/>
                  </a:lnTo>
                  <a:lnTo>
                    <a:pt x="16" y="72"/>
                  </a:lnTo>
                  <a:lnTo>
                    <a:pt x="25" y="78"/>
                  </a:lnTo>
                  <a:lnTo>
                    <a:pt x="35" y="84"/>
                  </a:lnTo>
                  <a:lnTo>
                    <a:pt x="46" y="87"/>
                  </a:lnTo>
                  <a:lnTo>
                    <a:pt x="58" y="90"/>
                  </a:lnTo>
                  <a:lnTo>
                    <a:pt x="72" y="93"/>
                  </a:lnTo>
                  <a:lnTo>
                    <a:pt x="85" y="93"/>
                  </a:lnTo>
                  <a:lnTo>
                    <a:pt x="99" y="93"/>
                  </a:lnTo>
                  <a:lnTo>
                    <a:pt x="112" y="90"/>
                  </a:lnTo>
                  <a:lnTo>
                    <a:pt x="124" y="87"/>
                  </a:lnTo>
                  <a:lnTo>
                    <a:pt x="135" y="84"/>
                  </a:lnTo>
                  <a:lnTo>
                    <a:pt x="145" y="78"/>
                  </a:lnTo>
                  <a:lnTo>
                    <a:pt x="153" y="72"/>
                  </a:lnTo>
                  <a:lnTo>
                    <a:pt x="161" y="66"/>
                  </a:lnTo>
                  <a:lnTo>
                    <a:pt x="166" y="60"/>
                  </a:lnTo>
                  <a:lnTo>
                    <a:pt x="169" y="54"/>
                  </a:lnTo>
                  <a:lnTo>
                    <a:pt x="170" y="45"/>
                  </a:lnTo>
                  <a:lnTo>
                    <a:pt x="169" y="45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0" name="Freeform 239"/>
            <p:cNvSpPr/>
            <p:nvPr/>
          </p:nvSpPr>
          <p:spPr>
            <a:xfrm>
              <a:off x="1254" y="3534"/>
              <a:ext cx="149" cy="211"/>
            </a:xfrm>
            <a:custGeom>
              <a:avLst/>
              <a:gdLst>
                <a:gd name="txL" fmla="*/ 0 w 149"/>
                <a:gd name="txT" fmla="*/ 0 h 211"/>
                <a:gd name="txR" fmla="*/ 149 w 149"/>
                <a:gd name="txB" fmla="*/ 211 h 211"/>
              </a:gdLst>
              <a:ahLst/>
              <a:cxnLst>
                <a:cxn ang="0">
                  <a:pos x="147" y="6"/>
                </a:cxn>
                <a:cxn ang="0">
                  <a:pos x="146" y="3"/>
                </a:cxn>
                <a:cxn ang="0">
                  <a:pos x="141" y="0"/>
                </a:cxn>
                <a:cxn ang="0">
                  <a:pos x="136" y="0"/>
                </a:cxn>
                <a:cxn ang="0">
                  <a:pos x="128" y="3"/>
                </a:cxn>
                <a:cxn ang="0">
                  <a:pos x="120" y="9"/>
                </a:cxn>
                <a:cxn ang="0">
                  <a:pos x="111" y="15"/>
                </a:cxn>
                <a:cxn ang="0">
                  <a:pos x="100" y="24"/>
                </a:cxn>
                <a:cxn ang="0">
                  <a:pos x="88" y="36"/>
                </a:cxn>
                <a:cxn ang="0">
                  <a:pos x="76" y="51"/>
                </a:cxn>
                <a:cxn ang="0">
                  <a:pos x="64" y="66"/>
                </a:cxn>
                <a:cxn ang="0">
                  <a:pos x="52" y="81"/>
                </a:cxn>
                <a:cxn ang="0">
                  <a:pos x="42" y="99"/>
                </a:cxn>
                <a:cxn ang="0">
                  <a:pos x="31" y="115"/>
                </a:cxn>
                <a:cxn ang="0">
                  <a:pos x="23" y="130"/>
                </a:cxn>
                <a:cxn ang="0">
                  <a:pos x="16" y="145"/>
                </a:cxn>
                <a:cxn ang="0">
                  <a:pos x="9" y="160"/>
                </a:cxn>
                <a:cxn ang="0">
                  <a:pos x="5" y="175"/>
                </a:cxn>
                <a:cxn ang="0">
                  <a:pos x="1" y="184"/>
                </a:cxn>
                <a:cxn ang="0">
                  <a:pos x="0" y="196"/>
                </a:cxn>
                <a:cxn ang="0">
                  <a:pos x="1" y="202"/>
                </a:cxn>
                <a:cxn ang="0">
                  <a:pos x="4" y="208"/>
                </a:cxn>
                <a:cxn ang="0">
                  <a:pos x="8" y="211"/>
                </a:cxn>
                <a:cxn ang="0">
                  <a:pos x="14" y="211"/>
                </a:cxn>
                <a:cxn ang="0">
                  <a:pos x="21" y="208"/>
                </a:cxn>
                <a:cxn ang="0">
                  <a:pos x="30" y="205"/>
                </a:cxn>
                <a:cxn ang="0">
                  <a:pos x="39" y="196"/>
                </a:cxn>
                <a:cxn ang="0">
                  <a:pos x="50" y="187"/>
                </a:cxn>
                <a:cxn ang="0">
                  <a:pos x="62" y="175"/>
                </a:cxn>
                <a:cxn ang="0">
                  <a:pos x="72" y="163"/>
                </a:cxn>
                <a:cxn ang="0">
                  <a:pos x="85" y="148"/>
                </a:cxn>
                <a:cxn ang="0">
                  <a:pos x="97" y="130"/>
                </a:cxn>
                <a:cxn ang="0">
                  <a:pos x="108" y="115"/>
                </a:cxn>
                <a:cxn ang="0">
                  <a:pos x="117" y="96"/>
                </a:cxn>
                <a:cxn ang="0">
                  <a:pos x="126" y="81"/>
                </a:cxn>
                <a:cxn ang="0">
                  <a:pos x="134" y="66"/>
                </a:cxn>
                <a:cxn ang="0">
                  <a:pos x="141" y="51"/>
                </a:cxn>
                <a:cxn ang="0">
                  <a:pos x="145" y="39"/>
                </a:cxn>
                <a:cxn ang="0">
                  <a:pos x="147" y="27"/>
                </a:cxn>
                <a:cxn ang="0">
                  <a:pos x="149" y="15"/>
                </a:cxn>
                <a:cxn ang="0">
                  <a:pos x="149" y="9"/>
                </a:cxn>
                <a:cxn ang="0">
                  <a:pos x="149" y="9"/>
                </a:cxn>
                <a:cxn ang="0">
                  <a:pos x="147" y="6"/>
                </a:cxn>
              </a:cxnLst>
              <a:rect l="txL" t="txT" r="txR" b="txB"/>
              <a:pathLst>
                <a:path w="149" h="211">
                  <a:moveTo>
                    <a:pt x="147" y="6"/>
                  </a:moveTo>
                  <a:lnTo>
                    <a:pt x="146" y="3"/>
                  </a:lnTo>
                  <a:lnTo>
                    <a:pt x="141" y="0"/>
                  </a:lnTo>
                  <a:lnTo>
                    <a:pt x="136" y="0"/>
                  </a:lnTo>
                  <a:lnTo>
                    <a:pt x="128" y="3"/>
                  </a:lnTo>
                  <a:lnTo>
                    <a:pt x="120" y="9"/>
                  </a:lnTo>
                  <a:lnTo>
                    <a:pt x="111" y="15"/>
                  </a:lnTo>
                  <a:lnTo>
                    <a:pt x="100" y="24"/>
                  </a:lnTo>
                  <a:lnTo>
                    <a:pt x="88" y="36"/>
                  </a:lnTo>
                  <a:lnTo>
                    <a:pt x="76" y="51"/>
                  </a:lnTo>
                  <a:lnTo>
                    <a:pt x="64" y="66"/>
                  </a:lnTo>
                  <a:lnTo>
                    <a:pt x="52" y="81"/>
                  </a:lnTo>
                  <a:lnTo>
                    <a:pt x="42" y="99"/>
                  </a:lnTo>
                  <a:lnTo>
                    <a:pt x="31" y="115"/>
                  </a:lnTo>
                  <a:lnTo>
                    <a:pt x="23" y="130"/>
                  </a:lnTo>
                  <a:lnTo>
                    <a:pt x="16" y="145"/>
                  </a:lnTo>
                  <a:lnTo>
                    <a:pt x="9" y="160"/>
                  </a:lnTo>
                  <a:lnTo>
                    <a:pt x="5" y="175"/>
                  </a:lnTo>
                  <a:lnTo>
                    <a:pt x="1" y="184"/>
                  </a:lnTo>
                  <a:lnTo>
                    <a:pt x="0" y="196"/>
                  </a:lnTo>
                  <a:lnTo>
                    <a:pt x="1" y="202"/>
                  </a:lnTo>
                  <a:lnTo>
                    <a:pt x="4" y="208"/>
                  </a:lnTo>
                  <a:lnTo>
                    <a:pt x="8" y="211"/>
                  </a:lnTo>
                  <a:lnTo>
                    <a:pt x="14" y="211"/>
                  </a:lnTo>
                  <a:lnTo>
                    <a:pt x="21" y="208"/>
                  </a:lnTo>
                  <a:lnTo>
                    <a:pt x="30" y="205"/>
                  </a:lnTo>
                  <a:lnTo>
                    <a:pt x="39" y="196"/>
                  </a:lnTo>
                  <a:lnTo>
                    <a:pt x="50" y="187"/>
                  </a:lnTo>
                  <a:lnTo>
                    <a:pt x="62" y="175"/>
                  </a:lnTo>
                  <a:lnTo>
                    <a:pt x="72" y="163"/>
                  </a:lnTo>
                  <a:lnTo>
                    <a:pt x="85" y="148"/>
                  </a:lnTo>
                  <a:lnTo>
                    <a:pt x="97" y="130"/>
                  </a:lnTo>
                  <a:lnTo>
                    <a:pt x="108" y="115"/>
                  </a:lnTo>
                  <a:lnTo>
                    <a:pt x="117" y="96"/>
                  </a:lnTo>
                  <a:lnTo>
                    <a:pt x="126" y="81"/>
                  </a:lnTo>
                  <a:lnTo>
                    <a:pt x="134" y="66"/>
                  </a:lnTo>
                  <a:lnTo>
                    <a:pt x="141" y="51"/>
                  </a:lnTo>
                  <a:lnTo>
                    <a:pt x="145" y="39"/>
                  </a:lnTo>
                  <a:lnTo>
                    <a:pt x="147" y="27"/>
                  </a:lnTo>
                  <a:lnTo>
                    <a:pt x="149" y="15"/>
                  </a:lnTo>
                  <a:lnTo>
                    <a:pt x="149" y="9"/>
                  </a:lnTo>
                  <a:lnTo>
                    <a:pt x="147" y="6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1" name="Freeform 240"/>
            <p:cNvSpPr/>
            <p:nvPr/>
          </p:nvSpPr>
          <p:spPr>
            <a:xfrm>
              <a:off x="1506" y="3201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7" y="6"/>
                </a:cxn>
                <a:cxn ang="0">
                  <a:pos x="146" y="3"/>
                </a:cxn>
                <a:cxn ang="0">
                  <a:pos x="142" y="0"/>
                </a:cxn>
                <a:cxn ang="0">
                  <a:pos x="136" y="0"/>
                </a:cxn>
                <a:cxn ang="0">
                  <a:pos x="128" y="3"/>
                </a:cxn>
                <a:cxn ang="0">
                  <a:pos x="120" y="6"/>
                </a:cxn>
                <a:cxn ang="0">
                  <a:pos x="110" y="15"/>
                </a:cxn>
                <a:cxn ang="0">
                  <a:pos x="100" y="24"/>
                </a:cxn>
                <a:cxn ang="0">
                  <a:pos x="88" y="36"/>
                </a:cxn>
                <a:cxn ang="0">
                  <a:pos x="76" y="48"/>
                </a:cxn>
                <a:cxn ang="0">
                  <a:pos x="64" y="63"/>
                </a:cxn>
                <a:cxn ang="0">
                  <a:pos x="52" y="82"/>
                </a:cxn>
                <a:cxn ang="0">
                  <a:pos x="42" y="97"/>
                </a:cxn>
                <a:cxn ang="0">
                  <a:pos x="31" y="115"/>
                </a:cxn>
                <a:cxn ang="0">
                  <a:pos x="23" y="130"/>
                </a:cxn>
                <a:cxn ang="0">
                  <a:pos x="16" y="145"/>
                </a:cxn>
                <a:cxn ang="0">
                  <a:pos x="9" y="160"/>
                </a:cxn>
                <a:cxn ang="0">
                  <a:pos x="5" y="172"/>
                </a:cxn>
                <a:cxn ang="0">
                  <a:pos x="1" y="184"/>
                </a:cxn>
                <a:cxn ang="0">
                  <a:pos x="0" y="193"/>
                </a:cxn>
                <a:cxn ang="0">
                  <a:pos x="1" y="203"/>
                </a:cxn>
                <a:cxn ang="0">
                  <a:pos x="4" y="209"/>
                </a:cxn>
                <a:cxn ang="0">
                  <a:pos x="8" y="212"/>
                </a:cxn>
                <a:cxn ang="0">
                  <a:pos x="14" y="212"/>
                </a:cxn>
                <a:cxn ang="0">
                  <a:pos x="21" y="209"/>
                </a:cxn>
                <a:cxn ang="0">
                  <a:pos x="30" y="203"/>
                </a:cxn>
                <a:cxn ang="0">
                  <a:pos x="39" y="196"/>
                </a:cxn>
                <a:cxn ang="0">
                  <a:pos x="50" y="187"/>
                </a:cxn>
                <a:cxn ang="0">
                  <a:pos x="62" y="175"/>
                </a:cxn>
                <a:cxn ang="0">
                  <a:pos x="74" y="160"/>
                </a:cxn>
                <a:cxn ang="0">
                  <a:pos x="85" y="145"/>
                </a:cxn>
                <a:cxn ang="0">
                  <a:pos x="97" y="130"/>
                </a:cxn>
                <a:cxn ang="0">
                  <a:pos x="108" y="112"/>
                </a:cxn>
                <a:cxn ang="0">
                  <a:pos x="118" y="97"/>
                </a:cxn>
                <a:cxn ang="0">
                  <a:pos x="126" y="82"/>
                </a:cxn>
                <a:cxn ang="0">
                  <a:pos x="134" y="66"/>
                </a:cxn>
                <a:cxn ang="0">
                  <a:pos x="141" y="51"/>
                </a:cxn>
                <a:cxn ang="0">
                  <a:pos x="145" y="36"/>
                </a:cxn>
                <a:cxn ang="0">
                  <a:pos x="147" y="24"/>
                </a:cxn>
                <a:cxn ang="0">
                  <a:pos x="149" y="15"/>
                </a:cxn>
                <a:cxn ang="0">
                  <a:pos x="149" y="9"/>
                </a:cxn>
                <a:cxn ang="0">
                  <a:pos x="149" y="9"/>
                </a:cxn>
                <a:cxn ang="0">
                  <a:pos x="147" y="6"/>
                </a:cxn>
              </a:cxnLst>
              <a:rect l="txL" t="txT" r="txR" b="txB"/>
              <a:pathLst>
                <a:path w="149" h="212">
                  <a:moveTo>
                    <a:pt x="147" y="6"/>
                  </a:moveTo>
                  <a:lnTo>
                    <a:pt x="146" y="3"/>
                  </a:lnTo>
                  <a:lnTo>
                    <a:pt x="142" y="0"/>
                  </a:lnTo>
                  <a:lnTo>
                    <a:pt x="136" y="0"/>
                  </a:lnTo>
                  <a:lnTo>
                    <a:pt x="128" y="3"/>
                  </a:lnTo>
                  <a:lnTo>
                    <a:pt x="120" y="6"/>
                  </a:lnTo>
                  <a:lnTo>
                    <a:pt x="110" y="15"/>
                  </a:lnTo>
                  <a:lnTo>
                    <a:pt x="100" y="24"/>
                  </a:lnTo>
                  <a:lnTo>
                    <a:pt x="88" y="36"/>
                  </a:lnTo>
                  <a:lnTo>
                    <a:pt x="76" y="48"/>
                  </a:lnTo>
                  <a:lnTo>
                    <a:pt x="64" y="63"/>
                  </a:lnTo>
                  <a:lnTo>
                    <a:pt x="52" y="82"/>
                  </a:lnTo>
                  <a:lnTo>
                    <a:pt x="42" y="97"/>
                  </a:lnTo>
                  <a:lnTo>
                    <a:pt x="31" y="115"/>
                  </a:lnTo>
                  <a:lnTo>
                    <a:pt x="23" y="130"/>
                  </a:lnTo>
                  <a:lnTo>
                    <a:pt x="16" y="145"/>
                  </a:lnTo>
                  <a:lnTo>
                    <a:pt x="9" y="160"/>
                  </a:lnTo>
                  <a:lnTo>
                    <a:pt x="5" y="172"/>
                  </a:lnTo>
                  <a:lnTo>
                    <a:pt x="1" y="184"/>
                  </a:lnTo>
                  <a:lnTo>
                    <a:pt x="0" y="193"/>
                  </a:lnTo>
                  <a:lnTo>
                    <a:pt x="1" y="203"/>
                  </a:lnTo>
                  <a:lnTo>
                    <a:pt x="4" y="209"/>
                  </a:lnTo>
                  <a:lnTo>
                    <a:pt x="8" y="212"/>
                  </a:lnTo>
                  <a:lnTo>
                    <a:pt x="14" y="212"/>
                  </a:lnTo>
                  <a:lnTo>
                    <a:pt x="21" y="209"/>
                  </a:lnTo>
                  <a:lnTo>
                    <a:pt x="30" y="203"/>
                  </a:lnTo>
                  <a:lnTo>
                    <a:pt x="39" y="196"/>
                  </a:lnTo>
                  <a:lnTo>
                    <a:pt x="50" y="187"/>
                  </a:lnTo>
                  <a:lnTo>
                    <a:pt x="62" y="175"/>
                  </a:lnTo>
                  <a:lnTo>
                    <a:pt x="74" y="160"/>
                  </a:lnTo>
                  <a:lnTo>
                    <a:pt x="85" y="145"/>
                  </a:lnTo>
                  <a:lnTo>
                    <a:pt x="97" y="130"/>
                  </a:lnTo>
                  <a:lnTo>
                    <a:pt x="108" y="112"/>
                  </a:lnTo>
                  <a:lnTo>
                    <a:pt x="118" y="97"/>
                  </a:lnTo>
                  <a:lnTo>
                    <a:pt x="126" y="82"/>
                  </a:lnTo>
                  <a:lnTo>
                    <a:pt x="134" y="66"/>
                  </a:lnTo>
                  <a:lnTo>
                    <a:pt x="141" y="51"/>
                  </a:lnTo>
                  <a:lnTo>
                    <a:pt x="145" y="36"/>
                  </a:lnTo>
                  <a:lnTo>
                    <a:pt x="147" y="24"/>
                  </a:lnTo>
                  <a:lnTo>
                    <a:pt x="149" y="15"/>
                  </a:lnTo>
                  <a:lnTo>
                    <a:pt x="149" y="9"/>
                  </a:lnTo>
                  <a:lnTo>
                    <a:pt x="147" y="6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2" name="Freeform 241"/>
            <p:cNvSpPr/>
            <p:nvPr/>
          </p:nvSpPr>
          <p:spPr>
            <a:xfrm>
              <a:off x="1338" y="3588"/>
              <a:ext cx="91" cy="342"/>
            </a:xfrm>
            <a:custGeom>
              <a:avLst/>
              <a:gdLst>
                <a:gd name="txL" fmla="*/ 0 w 91"/>
                <a:gd name="txT" fmla="*/ 0 h 342"/>
                <a:gd name="txR" fmla="*/ 91 w 91"/>
                <a:gd name="txB" fmla="*/ 342 h 342"/>
              </a:gdLst>
              <a:ahLst/>
              <a:cxnLst>
                <a:cxn ang="0">
                  <a:pos x="87" y="3"/>
                </a:cxn>
                <a:cxn ang="0">
                  <a:pos x="85" y="0"/>
                </a:cxn>
                <a:cxn ang="0">
                  <a:pos x="81" y="3"/>
                </a:cxn>
                <a:cxn ang="0">
                  <a:pos x="75" y="12"/>
                </a:cxn>
                <a:cxn ang="0">
                  <a:pos x="70" y="21"/>
                </a:cxn>
                <a:cxn ang="0">
                  <a:pos x="63" y="36"/>
                </a:cxn>
                <a:cxn ang="0">
                  <a:pos x="57" y="54"/>
                </a:cxn>
                <a:cxn ang="0">
                  <a:pos x="49" y="73"/>
                </a:cxn>
                <a:cxn ang="0">
                  <a:pos x="42" y="97"/>
                </a:cxn>
                <a:cxn ang="0">
                  <a:pos x="34" y="121"/>
                </a:cxn>
                <a:cxn ang="0">
                  <a:pos x="28" y="148"/>
                </a:cxn>
                <a:cxn ang="0">
                  <a:pos x="21" y="175"/>
                </a:cxn>
                <a:cxn ang="0">
                  <a:pos x="15" y="203"/>
                </a:cxn>
                <a:cxn ang="0">
                  <a:pos x="11" y="230"/>
                </a:cxn>
                <a:cxn ang="0">
                  <a:pos x="5" y="254"/>
                </a:cxn>
                <a:cxn ang="0">
                  <a:pos x="3" y="275"/>
                </a:cxn>
                <a:cxn ang="0">
                  <a:pos x="0" y="293"/>
                </a:cxn>
                <a:cxn ang="0">
                  <a:pos x="0" y="312"/>
                </a:cxn>
                <a:cxn ang="0">
                  <a:pos x="0" y="324"/>
                </a:cxn>
                <a:cxn ang="0">
                  <a:pos x="0" y="336"/>
                </a:cxn>
                <a:cxn ang="0">
                  <a:pos x="3" y="342"/>
                </a:cxn>
                <a:cxn ang="0">
                  <a:pos x="7" y="342"/>
                </a:cxn>
                <a:cxn ang="0">
                  <a:pos x="11" y="339"/>
                </a:cxn>
                <a:cxn ang="0">
                  <a:pos x="16" y="333"/>
                </a:cxn>
                <a:cxn ang="0">
                  <a:pos x="21" y="324"/>
                </a:cxn>
                <a:cxn ang="0">
                  <a:pos x="28" y="309"/>
                </a:cxn>
                <a:cxn ang="0">
                  <a:pos x="34" y="290"/>
                </a:cxn>
                <a:cxn ang="0">
                  <a:pos x="42" y="272"/>
                </a:cxn>
                <a:cxn ang="0">
                  <a:pos x="49" y="248"/>
                </a:cxn>
                <a:cxn ang="0">
                  <a:pos x="57" y="224"/>
                </a:cxn>
                <a:cxn ang="0">
                  <a:pos x="63" y="197"/>
                </a:cxn>
                <a:cxn ang="0">
                  <a:pos x="70" y="169"/>
                </a:cxn>
                <a:cxn ang="0">
                  <a:pos x="75" y="142"/>
                </a:cxn>
                <a:cxn ang="0">
                  <a:pos x="81" y="115"/>
                </a:cxn>
                <a:cxn ang="0">
                  <a:pos x="85" y="91"/>
                </a:cxn>
                <a:cxn ang="0">
                  <a:pos x="89" y="70"/>
                </a:cxn>
                <a:cxn ang="0">
                  <a:pos x="90" y="48"/>
                </a:cxn>
                <a:cxn ang="0">
                  <a:pos x="91" y="33"/>
                </a:cxn>
                <a:cxn ang="0">
                  <a:pos x="91" y="18"/>
                </a:cxn>
                <a:cxn ang="0">
                  <a:pos x="90" y="9"/>
                </a:cxn>
                <a:cxn ang="0">
                  <a:pos x="89" y="3"/>
                </a:cxn>
                <a:cxn ang="0">
                  <a:pos x="89" y="3"/>
                </a:cxn>
                <a:cxn ang="0">
                  <a:pos x="87" y="3"/>
                </a:cxn>
              </a:cxnLst>
              <a:rect l="txL" t="txT" r="txR" b="txB"/>
              <a:pathLst>
                <a:path w="91" h="342">
                  <a:moveTo>
                    <a:pt x="87" y="3"/>
                  </a:moveTo>
                  <a:lnTo>
                    <a:pt x="85" y="0"/>
                  </a:lnTo>
                  <a:lnTo>
                    <a:pt x="81" y="3"/>
                  </a:lnTo>
                  <a:lnTo>
                    <a:pt x="75" y="12"/>
                  </a:lnTo>
                  <a:lnTo>
                    <a:pt x="70" y="21"/>
                  </a:lnTo>
                  <a:lnTo>
                    <a:pt x="63" y="36"/>
                  </a:lnTo>
                  <a:lnTo>
                    <a:pt x="57" y="54"/>
                  </a:lnTo>
                  <a:lnTo>
                    <a:pt x="49" y="73"/>
                  </a:lnTo>
                  <a:lnTo>
                    <a:pt x="42" y="97"/>
                  </a:lnTo>
                  <a:lnTo>
                    <a:pt x="34" y="121"/>
                  </a:lnTo>
                  <a:lnTo>
                    <a:pt x="28" y="148"/>
                  </a:lnTo>
                  <a:lnTo>
                    <a:pt x="21" y="175"/>
                  </a:lnTo>
                  <a:lnTo>
                    <a:pt x="15" y="203"/>
                  </a:lnTo>
                  <a:lnTo>
                    <a:pt x="11" y="230"/>
                  </a:lnTo>
                  <a:lnTo>
                    <a:pt x="5" y="254"/>
                  </a:lnTo>
                  <a:lnTo>
                    <a:pt x="3" y="275"/>
                  </a:lnTo>
                  <a:lnTo>
                    <a:pt x="0" y="293"/>
                  </a:lnTo>
                  <a:lnTo>
                    <a:pt x="0" y="312"/>
                  </a:lnTo>
                  <a:lnTo>
                    <a:pt x="0" y="324"/>
                  </a:lnTo>
                  <a:lnTo>
                    <a:pt x="0" y="336"/>
                  </a:lnTo>
                  <a:lnTo>
                    <a:pt x="3" y="342"/>
                  </a:lnTo>
                  <a:lnTo>
                    <a:pt x="7" y="342"/>
                  </a:lnTo>
                  <a:lnTo>
                    <a:pt x="11" y="339"/>
                  </a:lnTo>
                  <a:lnTo>
                    <a:pt x="16" y="333"/>
                  </a:lnTo>
                  <a:lnTo>
                    <a:pt x="21" y="324"/>
                  </a:lnTo>
                  <a:lnTo>
                    <a:pt x="28" y="309"/>
                  </a:lnTo>
                  <a:lnTo>
                    <a:pt x="34" y="290"/>
                  </a:lnTo>
                  <a:lnTo>
                    <a:pt x="42" y="272"/>
                  </a:lnTo>
                  <a:lnTo>
                    <a:pt x="49" y="248"/>
                  </a:lnTo>
                  <a:lnTo>
                    <a:pt x="57" y="224"/>
                  </a:lnTo>
                  <a:lnTo>
                    <a:pt x="63" y="197"/>
                  </a:lnTo>
                  <a:lnTo>
                    <a:pt x="70" y="169"/>
                  </a:lnTo>
                  <a:lnTo>
                    <a:pt x="75" y="142"/>
                  </a:lnTo>
                  <a:lnTo>
                    <a:pt x="81" y="115"/>
                  </a:lnTo>
                  <a:lnTo>
                    <a:pt x="85" y="91"/>
                  </a:lnTo>
                  <a:lnTo>
                    <a:pt x="89" y="70"/>
                  </a:lnTo>
                  <a:lnTo>
                    <a:pt x="90" y="48"/>
                  </a:lnTo>
                  <a:lnTo>
                    <a:pt x="91" y="33"/>
                  </a:lnTo>
                  <a:lnTo>
                    <a:pt x="91" y="18"/>
                  </a:lnTo>
                  <a:lnTo>
                    <a:pt x="90" y="9"/>
                  </a:lnTo>
                  <a:lnTo>
                    <a:pt x="89" y="3"/>
                  </a:lnTo>
                  <a:lnTo>
                    <a:pt x="87" y="3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3" name="Freeform 242"/>
            <p:cNvSpPr/>
            <p:nvPr/>
          </p:nvSpPr>
          <p:spPr>
            <a:xfrm>
              <a:off x="1483" y="3010"/>
              <a:ext cx="93" cy="342"/>
            </a:xfrm>
            <a:custGeom>
              <a:avLst/>
              <a:gdLst>
                <a:gd name="txL" fmla="*/ 0 w 93"/>
                <a:gd name="txT" fmla="*/ 0 h 342"/>
                <a:gd name="txR" fmla="*/ 93 w 93"/>
                <a:gd name="txB" fmla="*/ 342 h 342"/>
              </a:gdLst>
              <a:ahLst/>
              <a:cxnLst>
                <a:cxn ang="0">
                  <a:pos x="89" y="0"/>
                </a:cxn>
                <a:cxn ang="0">
                  <a:pos x="85" y="0"/>
                </a:cxn>
                <a:cxn ang="0">
                  <a:pos x="81" y="3"/>
                </a:cxn>
                <a:cxn ang="0">
                  <a:pos x="75" y="12"/>
                </a:cxn>
                <a:cxn ang="0">
                  <a:pos x="70" y="21"/>
                </a:cxn>
                <a:cxn ang="0">
                  <a:pos x="64" y="37"/>
                </a:cxn>
                <a:cxn ang="0">
                  <a:pos x="57" y="52"/>
                </a:cxn>
                <a:cxn ang="0">
                  <a:pos x="50" y="73"/>
                </a:cxn>
                <a:cxn ang="0">
                  <a:pos x="42" y="97"/>
                </a:cxn>
                <a:cxn ang="0">
                  <a:pos x="36" y="121"/>
                </a:cxn>
                <a:cxn ang="0">
                  <a:pos x="28" y="149"/>
                </a:cxn>
                <a:cxn ang="0">
                  <a:pos x="21" y="176"/>
                </a:cxn>
                <a:cxn ang="0">
                  <a:pos x="16" y="203"/>
                </a:cxn>
                <a:cxn ang="0">
                  <a:pos x="11" y="230"/>
                </a:cxn>
                <a:cxn ang="0">
                  <a:pos x="7" y="254"/>
                </a:cxn>
                <a:cxn ang="0">
                  <a:pos x="3" y="276"/>
                </a:cxn>
                <a:cxn ang="0">
                  <a:pos x="2" y="294"/>
                </a:cxn>
                <a:cxn ang="0">
                  <a:pos x="0" y="312"/>
                </a:cxn>
                <a:cxn ang="0">
                  <a:pos x="0" y="324"/>
                </a:cxn>
                <a:cxn ang="0">
                  <a:pos x="2" y="336"/>
                </a:cxn>
                <a:cxn ang="0">
                  <a:pos x="3" y="342"/>
                </a:cxn>
                <a:cxn ang="0">
                  <a:pos x="7" y="342"/>
                </a:cxn>
                <a:cxn ang="0">
                  <a:pos x="11" y="339"/>
                </a:cxn>
                <a:cxn ang="0">
                  <a:pos x="16" y="333"/>
                </a:cxn>
                <a:cxn ang="0">
                  <a:pos x="23" y="324"/>
                </a:cxn>
                <a:cxn ang="0">
                  <a:pos x="28" y="309"/>
                </a:cxn>
                <a:cxn ang="0">
                  <a:pos x="36" y="291"/>
                </a:cxn>
                <a:cxn ang="0">
                  <a:pos x="42" y="270"/>
                </a:cxn>
                <a:cxn ang="0">
                  <a:pos x="49" y="248"/>
                </a:cxn>
                <a:cxn ang="0">
                  <a:pos x="57" y="224"/>
                </a:cxn>
                <a:cxn ang="0">
                  <a:pos x="64" y="197"/>
                </a:cxn>
                <a:cxn ang="0">
                  <a:pos x="70" y="167"/>
                </a:cxn>
                <a:cxn ang="0">
                  <a:pos x="77" y="142"/>
                </a:cxn>
                <a:cxn ang="0">
                  <a:pos x="82" y="115"/>
                </a:cxn>
                <a:cxn ang="0">
                  <a:pos x="86" y="91"/>
                </a:cxn>
                <a:cxn ang="0">
                  <a:pos x="89" y="70"/>
                </a:cxn>
                <a:cxn ang="0">
                  <a:pos x="91" y="49"/>
                </a:cxn>
                <a:cxn ang="0">
                  <a:pos x="93" y="34"/>
                </a:cxn>
                <a:cxn ang="0">
                  <a:pos x="93" y="18"/>
                </a:cxn>
                <a:cxn ang="0">
                  <a:pos x="91" y="9"/>
                </a:cxn>
                <a:cxn ang="0">
                  <a:pos x="89" y="3"/>
                </a:cxn>
                <a:cxn ang="0">
                  <a:pos x="89" y="3"/>
                </a:cxn>
                <a:cxn ang="0">
                  <a:pos x="89" y="0"/>
                </a:cxn>
              </a:cxnLst>
              <a:rect l="txL" t="txT" r="txR" b="txB"/>
              <a:pathLst>
                <a:path w="93" h="342">
                  <a:moveTo>
                    <a:pt x="89" y="0"/>
                  </a:moveTo>
                  <a:lnTo>
                    <a:pt x="85" y="0"/>
                  </a:lnTo>
                  <a:lnTo>
                    <a:pt x="81" y="3"/>
                  </a:lnTo>
                  <a:lnTo>
                    <a:pt x="75" y="12"/>
                  </a:lnTo>
                  <a:lnTo>
                    <a:pt x="70" y="21"/>
                  </a:lnTo>
                  <a:lnTo>
                    <a:pt x="64" y="37"/>
                  </a:lnTo>
                  <a:lnTo>
                    <a:pt x="57" y="52"/>
                  </a:lnTo>
                  <a:lnTo>
                    <a:pt x="50" y="73"/>
                  </a:lnTo>
                  <a:lnTo>
                    <a:pt x="42" y="97"/>
                  </a:lnTo>
                  <a:lnTo>
                    <a:pt x="36" y="121"/>
                  </a:lnTo>
                  <a:lnTo>
                    <a:pt x="28" y="149"/>
                  </a:lnTo>
                  <a:lnTo>
                    <a:pt x="21" y="176"/>
                  </a:lnTo>
                  <a:lnTo>
                    <a:pt x="16" y="203"/>
                  </a:lnTo>
                  <a:lnTo>
                    <a:pt x="11" y="230"/>
                  </a:lnTo>
                  <a:lnTo>
                    <a:pt x="7" y="254"/>
                  </a:lnTo>
                  <a:lnTo>
                    <a:pt x="3" y="276"/>
                  </a:lnTo>
                  <a:lnTo>
                    <a:pt x="2" y="294"/>
                  </a:lnTo>
                  <a:lnTo>
                    <a:pt x="0" y="312"/>
                  </a:lnTo>
                  <a:lnTo>
                    <a:pt x="0" y="324"/>
                  </a:lnTo>
                  <a:lnTo>
                    <a:pt x="2" y="336"/>
                  </a:lnTo>
                  <a:lnTo>
                    <a:pt x="3" y="342"/>
                  </a:lnTo>
                  <a:lnTo>
                    <a:pt x="7" y="342"/>
                  </a:lnTo>
                  <a:lnTo>
                    <a:pt x="11" y="339"/>
                  </a:lnTo>
                  <a:lnTo>
                    <a:pt x="16" y="333"/>
                  </a:lnTo>
                  <a:lnTo>
                    <a:pt x="23" y="324"/>
                  </a:lnTo>
                  <a:lnTo>
                    <a:pt x="28" y="309"/>
                  </a:lnTo>
                  <a:lnTo>
                    <a:pt x="36" y="291"/>
                  </a:lnTo>
                  <a:lnTo>
                    <a:pt x="42" y="270"/>
                  </a:lnTo>
                  <a:lnTo>
                    <a:pt x="49" y="248"/>
                  </a:lnTo>
                  <a:lnTo>
                    <a:pt x="57" y="224"/>
                  </a:lnTo>
                  <a:lnTo>
                    <a:pt x="64" y="197"/>
                  </a:lnTo>
                  <a:lnTo>
                    <a:pt x="70" y="167"/>
                  </a:lnTo>
                  <a:lnTo>
                    <a:pt x="77" y="142"/>
                  </a:lnTo>
                  <a:lnTo>
                    <a:pt x="82" y="115"/>
                  </a:lnTo>
                  <a:lnTo>
                    <a:pt x="86" y="91"/>
                  </a:lnTo>
                  <a:lnTo>
                    <a:pt x="89" y="70"/>
                  </a:lnTo>
                  <a:lnTo>
                    <a:pt x="91" y="49"/>
                  </a:lnTo>
                  <a:lnTo>
                    <a:pt x="93" y="34"/>
                  </a:lnTo>
                  <a:lnTo>
                    <a:pt x="93" y="18"/>
                  </a:lnTo>
                  <a:lnTo>
                    <a:pt x="91" y="9"/>
                  </a:lnTo>
                  <a:lnTo>
                    <a:pt x="89" y="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4" name="Freeform 243"/>
            <p:cNvSpPr/>
            <p:nvPr/>
          </p:nvSpPr>
          <p:spPr>
            <a:xfrm>
              <a:off x="1419" y="3391"/>
              <a:ext cx="70" cy="164"/>
            </a:xfrm>
            <a:custGeom>
              <a:avLst/>
              <a:gdLst>
                <a:gd name="txL" fmla="*/ 0 w 70"/>
                <a:gd name="txT" fmla="*/ 0 h 164"/>
                <a:gd name="txR" fmla="*/ 70 w 70"/>
                <a:gd name="txB" fmla="*/ 164 h 164"/>
              </a:gdLst>
              <a:ahLst/>
              <a:cxnLst>
                <a:cxn ang="0">
                  <a:pos x="34" y="0"/>
                </a:cxn>
                <a:cxn ang="0">
                  <a:pos x="41" y="3"/>
                </a:cxn>
                <a:cxn ang="0">
                  <a:pos x="46" y="6"/>
                </a:cxn>
                <a:cxn ang="0">
                  <a:pos x="51" y="10"/>
                </a:cxn>
                <a:cxn ang="0">
                  <a:pos x="55" y="16"/>
                </a:cxn>
                <a:cxn ang="0">
                  <a:pos x="59" y="25"/>
                </a:cxn>
                <a:cxn ang="0">
                  <a:pos x="63" y="34"/>
                </a:cxn>
                <a:cxn ang="0">
                  <a:pos x="66" y="46"/>
                </a:cxn>
                <a:cxn ang="0">
                  <a:pos x="68" y="55"/>
                </a:cxn>
                <a:cxn ang="0">
                  <a:pos x="70" y="70"/>
                </a:cxn>
                <a:cxn ang="0">
                  <a:pos x="70" y="82"/>
                </a:cxn>
                <a:cxn ang="0">
                  <a:pos x="70" y="94"/>
                </a:cxn>
                <a:cxn ang="0">
                  <a:pos x="68" y="106"/>
                </a:cxn>
                <a:cxn ang="0">
                  <a:pos x="66" y="118"/>
                </a:cxn>
                <a:cxn ang="0">
                  <a:pos x="63" y="130"/>
                </a:cxn>
                <a:cxn ang="0">
                  <a:pos x="59" y="140"/>
                </a:cxn>
                <a:cxn ang="0">
                  <a:pos x="55" y="146"/>
                </a:cxn>
                <a:cxn ang="0">
                  <a:pos x="51" y="155"/>
                </a:cxn>
                <a:cxn ang="0">
                  <a:pos x="46" y="158"/>
                </a:cxn>
                <a:cxn ang="0">
                  <a:pos x="41" y="161"/>
                </a:cxn>
                <a:cxn ang="0">
                  <a:pos x="34" y="164"/>
                </a:cxn>
                <a:cxn ang="0">
                  <a:pos x="29" y="161"/>
                </a:cxn>
                <a:cxn ang="0">
                  <a:pos x="23" y="158"/>
                </a:cxn>
                <a:cxn ang="0">
                  <a:pos x="18" y="155"/>
                </a:cxn>
                <a:cxn ang="0">
                  <a:pos x="14" y="146"/>
                </a:cxn>
                <a:cxn ang="0">
                  <a:pos x="10" y="140"/>
                </a:cxn>
                <a:cxn ang="0">
                  <a:pos x="6" y="130"/>
                </a:cxn>
                <a:cxn ang="0">
                  <a:pos x="4" y="118"/>
                </a:cxn>
                <a:cxn ang="0">
                  <a:pos x="1" y="106"/>
                </a:cxn>
                <a:cxn ang="0">
                  <a:pos x="0" y="94"/>
                </a:cxn>
                <a:cxn ang="0">
                  <a:pos x="0" y="82"/>
                </a:cxn>
                <a:cxn ang="0">
                  <a:pos x="0" y="70"/>
                </a:cxn>
                <a:cxn ang="0">
                  <a:pos x="1" y="55"/>
                </a:cxn>
                <a:cxn ang="0">
                  <a:pos x="4" y="46"/>
                </a:cxn>
                <a:cxn ang="0">
                  <a:pos x="6" y="34"/>
                </a:cxn>
                <a:cxn ang="0">
                  <a:pos x="10" y="25"/>
                </a:cxn>
                <a:cxn ang="0">
                  <a:pos x="14" y="16"/>
                </a:cxn>
                <a:cxn ang="0">
                  <a:pos x="18" y="10"/>
                </a:cxn>
                <a:cxn ang="0">
                  <a:pos x="23" y="6"/>
                </a:cxn>
                <a:cxn ang="0">
                  <a:pos x="29" y="3"/>
                </a:cxn>
                <a:cxn ang="0">
                  <a:pos x="34" y="0"/>
                </a:cxn>
                <a:cxn ang="0">
                  <a:pos x="34" y="0"/>
                </a:cxn>
              </a:cxnLst>
              <a:rect l="txL" t="txT" r="txR" b="txB"/>
              <a:pathLst>
                <a:path w="70" h="164">
                  <a:moveTo>
                    <a:pt x="34" y="0"/>
                  </a:moveTo>
                  <a:lnTo>
                    <a:pt x="41" y="3"/>
                  </a:lnTo>
                  <a:lnTo>
                    <a:pt x="46" y="6"/>
                  </a:lnTo>
                  <a:lnTo>
                    <a:pt x="51" y="10"/>
                  </a:lnTo>
                  <a:lnTo>
                    <a:pt x="55" y="16"/>
                  </a:lnTo>
                  <a:lnTo>
                    <a:pt x="59" y="25"/>
                  </a:lnTo>
                  <a:lnTo>
                    <a:pt x="63" y="34"/>
                  </a:lnTo>
                  <a:lnTo>
                    <a:pt x="66" y="46"/>
                  </a:lnTo>
                  <a:lnTo>
                    <a:pt x="68" y="55"/>
                  </a:lnTo>
                  <a:lnTo>
                    <a:pt x="70" y="70"/>
                  </a:lnTo>
                  <a:lnTo>
                    <a:pt x="70" y="82"/>
                  </a:lnTo>
                  <a:lnTo>
                    <a:pt x="70" y="94"/>
                  </a:lnTo>
                  <a:lnTo>
                    <a:pt x="68" y="106"/>
                  </a:lnTo>
                  <a:lnTo>
                    <a:pt x="66" y="118"/>
                  </a:lnTo>
                  <a:lnTo>
                    <a:pt x="63" y="130"/>
                  </a:lnTo>
                  <a:lnTo>
                    <a:pt x="59" y="140"/>
                  </a:lnTo>
                  <a:lnTo>
                    <a:pt x="55" y="146"/>
                  </a:lnTo>
                  <a:lnTo>
                    <a:pt x="51" y="155"/>
                  </a:lnTo>
                  <a:lnTo>
                    <a:pt x="46" y="158"/>
                  </a:lnTo>
                  <a:lnTo>
                    <a:pt x="41" y="161"/>
                  </a:lnTo>
                  <a:lnTo>
                    <a:pt x="34" y="164"/>
                  </a:lnTo>
                  <a:lnTo>
                    <a:pt x="29" y="161"/>
                  </a:lnTo>
                  <a:lnTo>
                    <a:pt x="23" y="158"/>
                  </a:lnTo>
                  <a:lnTo>
                    <a:pt x="18" y="155"/>
                  </a:lnTo>
                  <a:lnTo>
                    <a:pt x="14" y="146"/>
                  </a:lnTo>
                  <a:lnTo>
                    <a:pt x="10" y="140"/>
                  </a:lnTo>
                  <a:lnTo>
                    <a:pt x="6" y="130"/>
                  </a:lnTo>
                  <a:lnTo>
                    <a:pt x="4" y="118"/>
                  </a:lnTo>
                  <a:lnTo>
                    <a:pt x="1" y="106"/>
                  </a:lnTo>
                  <a:lnTo>
                    <a:pt x="0" y="94"/>
                  </a:lnTo>
                  <a:lnTo>
                    <a:pt x="0" y="82"/>
                  </a:lnTo>
                  <a:lnTo>
                    <a:pt x="0" y="70"/>
                  </a:lnTo>
                  <a:lnTo>
                    <a:pt x="1" y="55"/>
                  </a:lnTo>
                  <a:lnTo>
                    <a:pt x="4" y="46"/>
                  </a:lnTo>
                  <a:lnTo>
                    <a:pt x="6" y="34"/>
                  </a:lnTo>
                  <a:lnTo>
                    <a:pt x="10" y="25"/>
                  </a:lnTo>
                  <a:lnTo>
                    <a:pt x="14" y="16"/>
                  </a:lnTo>
                  <a:lnTo>
                    <a:pt x="18" y="10"/>
                  </a:lnTo>
                  <a:lnTo>
                    <a:pt x="23" y="6"/>
                  </a:lnTo>
                  <a:lnTo>
                    <a:pt x="29" y="3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43B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5" name="Freeform 244"/>
            <p:cNvSpPr/>
            <p:nvPr/>
          </p:nvSpPr>
          <p:spPr>
            <a:xfrm>
              <a:off x="1419" y="3391"/>
              <a:ext cx="70" cy="164"/>
            </a:xfrm>
            <a:custGeom>
              <a:avLst/>
              <a:gdLst>
                <a:gd name="txL" fmla="*/ 0 w 70"/>
                <a:gd name="txT" fmla="*/ 0 h 164"/>
                <a:gd name="txR" fmla="*/ 70 w 70"/>
                <a:gd name="txB" fmla="*/ 164 h 164"/>
              </a:gdLst>
              <a:ahLst/>
              <a:cxnLst>
                <a:cxn ang="0">
                  <a:pos x="34" y="0"/>
                </a:cxn>
                <a:cxn ang="0">
                  <a:pos x="41" y="3"/>
                </a:cxn>
                <a:cxn ang="0">
                  <a:pos x="46" y="6"/>
                </a:cxn>
                <a:cxn ang="0">
                  <a:pos x="51" y="10"/>
                </a:cxn>
                <a:cxn ang="0">
                  <a:pos x="55" y="16"/>
                </a:cxn>
                <a:cxn ang="0">
                  <a:pos x="59" y="25"/>
                </a:cxn>
                <a:cxn ang="0">
                  <a:pos x="63" y="34"/>
                </a:cxn>
                <a:cxn ang="0">
                  <a:pos x="66" y="46"/>
                </a:cxn>
                <a:cxn ang="0">
                  <a:pos x="68" y="55"/>
                </a:cxn>
                <a:cxn ang="0">
                  <a:pos x="70" y="70"/>
                </a:cxn>
                <a:cxn ang="0">
                  <a:pos x="70" y="82"/>
                </a:cxn>
                <a:cxn ang="0">
                  <a:pos x="70" y="94"/>
                </a:cxn>
                <a:cxn ang="0">
                  <a:pos x="68" y="106"/>
                </a:cxn>
                <a:cxn ang="0">
                  <a:pos x="66" y="118"/>
                </a:cxn>
                <a:cxn ang="0">
                  <a:pos x="63" y="130"/>
                </a:cxn>
                <a:cxn ang="0">
                  <a:pos x="59" y="140"/>
                </a:cxn>
                <a:cxn ang="0">
                  <a:pos x="55" y="146"/>
                </a:cxn>
                <a:cxn ang="0">
                  <a:pos x="51" y="155"/>
                </a:cxn>
                <a:cxn ang="0">
                  <a:pos x="46" y="158"/>
                </a:cxn>
                <a:cxn ang="0">
                  <a:pos x="41" y="161"/>
                </a:cxn>
                <a:cxn ang="0">
                  <a:pos x="34" y="164"/>
                </a:cxn>
                <a:cxn ang="0">
                  <a:pos x="29" y="161"/>
                </a:cxn>
                <a:cxn ang="0">
                  <a:pos x="23" y="158"/>
                </a:cxn>
                <a:cxn ang="0">
                  <a:pos x="18" y="155"/>
                </a:cxn>
                <a:cxn ang="0">
                  <a:pos x="14" y="146"/>
                </a:cxn>
                <a:cxn ang="0">
                  <a:pos x="10" y="140"/>
                </a:cxn>
                <a:cxn ang="0">
                  <a:pos x="6" y="130"/>
                </a:cxn>
                <a:cxn ang="0">
                  <a:pos x="4" y="118"/>
                </a:cxn>
                <a:cxn ang="0">
                  <a:pos x="1" y="106"/>
                </a:cxn>
                <a:cxn ang="0">
                  <a:pos x="0" y="94"/>
                </a:cxn>
                <a:cxn ang="0">
                  <a:pos x="0" y="82"/>
                </a:cxn>
                <a:cxn ang="0">
                  <a:pos x="0" y="70"/>
                </a:cxn>
                <a:cxn ang="0">
                  <a:pos x="1" y="55"/>
                </a:cxn>
                <a:cxn ang="0">
                  <a:pos x="4" y="46"/>
                </a:cxn>
                <a:cxn ang="0">
                  <a:pos x="6" y="34"/>
                </a:cxn>
                <a:cxn ang="0">
                  <a:pos x="10" y="25"/>
                </a:cxn>
                <a:cxn ang="0">
                  <a:pos x="14" y="16"/>
                </a:cxn>
                <a:cxn ang="0">
                  <a:pos x="18" y="10"/>
                </a:cxn>
                <a:cxn ang="0">
                  <a:pos x="23" y="6"/>
                </a:cxn>
                <a:cxn ang="0">
                  <a:pos x="29" y="3"/>
                </a:cxn>
                <a:cxn ang="0">
                  <a:pos x="34" y="0"/>
                </a:cxn>
                <a:cxn ang="0">
                  <a:pos x="34" y="0"/>
                </a:cxn>
              </a:cxnLst>
              <a:rect l="txL" t="txT" r="txR" b="txB"/>
              <a:pathLst>
                <a:path w="70" h="164">
                  <a:moveTo>
                    <a:pt x="34" y="0"/>
                  </a:moveTo>
                  <a:lnTo>
                    <a:pt x="41" y="3"/>
                  </a:lnTo>
                  <a:lnTo>
                    <a:pt x="46" y="6"/>
                  </a:lnTo>
                  <a:lnTo>
                    <a:pt x="51" y="10"/>
                  </a:lnTo>
                  <a:lnTo>
                    <a:pt x="55" y="16"/>
                  </a:lnTo>
                  <a:lnTo>
                    <a:pt x="59" y="25"/>
                  </a:lnTo>
                  <a:lnTo>
                    <a:pt x="63" y="34"/>
                  </a:lnTo>
                  <a:lnTo>
                    <a:pt x="66" y="46"/>
                  </a:lnTo>
                  <a:lnTo>
                    <a:pt x="68" y="55"/>
                  </a:lnTo>
                  <a:lnTo>
                    <a:pt x="70" y="70"/>
                  </a:lnTo>
                  <a:lnTo>
                    <a:pt x="70" y="82"/>
                  </a:lnTo>
                  <a:lnTo>
                    <a:pt x="70" y="94"/>
                  </a:lnTo>
                  <a:lnTo>
                    <a:pt x="68" y="106"/>
                  </a:lnTo>
                  <a:lnTo>
                    <a:pt x="66" y="118"/>
                  </a:lnTo>
                  <a:lnTo>
                    <a:pt x="63" y="130"/>
                  </a:lnTo>
                  <a:lnTo>
                    <a:pt x="59" y="140"/>
                  </a:lnTo>
                  <a:lnTo>
                    <a:pt x="55" y="146"/>
                  </a:lnTo>
                  <a:lnTo>
                    <a:pt x="51" y="155"/>
                  </a:lnTo>
                  <a:lnTo>
                    <a:pt x="46" y="158"/>
                  </a:lnTo>
                  <a:lnTo>
                    <a:pt x="41" y="161"/>
                  </a:lnTo>
                  <a:lnTo>
                    <a:pt x="34" y="164"/>
                  </a:lnTo>
                  <a:lnTo>
                    <a:pt x="29" y="161"/>
                  </a:lnTo>
                  <a:lnTo>
                    <a:pt x="23" y="158"/>
                  </a:lnTo>
                  <a:lnTo>
                    <a:pt x="18" y="155"/>
                  </a:lnTo>
                  <a:lnTo>
                    <a:pt x="14" y="146"/>
                  </a:lnTo>
                  <a:lnTo>
                    <a:pt x="10" y="140"/>
                  </a:lnTo>
                  <a:lnTo>
                    <a:pt x="6" y="130"/>
                  </a:lnTo>
                  <a:lnTo>
                    <a:pt x="4" y="118"/>
                  </a:lnTo>
                  <a:lnTo>
                    <a:pt x="1" y="106"/>
                  </a:lnTo>
                  <a:lnTo>
                    <a:pt x="0" y="94"/>
                  </a:lnTo>
                  <a:lnTo>
                    <a:pt x="0" y="82"/>
                  </a:lnTo>
                  <a:lnTo>
                    <a:pt x="0" y="70"/>
                  </a:lnTo>
                  <a:lnTo>
                    <a:pt x="1" y="55"/>
                  </a:lnTo>
                  <a:lnTo>
                    <a:pt x="4" y="46"/>
                  </a:lnTo>
                  <a:lnTo>
                    <a:pt x="6" y="34"/>
                  </a:lnTo>
                  <a:lnTo>
                    <a:pt x="10" y="25"/>
                  </a:lnTo>
                  <a:lnTo>
                    <a:pt x="14" y="16"/>
                  </a:lnTo>
                  <a:lnTo>
                    <a:pt x="18" y="10"/>
                  </a:lnTo>
                  <a:lnTo>
                    <a:pt x="23" y="6"/>
                  </a:lnTo>
                  <a:lnTo>
                    <a:pt x="29" y="3"/>
                  </a:lnTo>
                  <a:lnTo>
                    <a:pt x="34" y="0"/>
                  </a:lnTo>
                </a:path>
              </a:pathLst>
            </a:custGeom>
            <a:noFill/>
            <a:ln w="12700" cap="flat" cmpd="sng">
              <a:solidFill>
                <a:srgbClr val="59FF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6" name="Freeform 245"/>
            <p:cNvSpPr/>
            <p:nvPr/>
          </p:nvSpPr>
          <p:spPr>
            <a:xfrm>
              <a:off x="2222" y="3038"/>
              <a:ext cx="189" cy="1022"/>
            </a:xfrm>
            <a:custGeom>
              <a:avLst/>
              <a:gdLst>
                <a:gd name="txL" fmla="*/ 0 w 189"/>
                <a:gd name="txT" fmla="*/ 0 h 1022"/>
                <a:gd name="txR" fmla="*/ 189 w 189"/>
                <a:gd name="txB" fmla="*/ 1022 h 1022"/>
              </a:gdLst>
              <a:ahLst/>
              <a:cxnLst>
                <a:cxn ang="0">
                  <a:pos x="187" y="1013"/>
                </a:cxn>
                <a:cxn ang="0">
                  <a:pos x="189" y="1016"/>
                </a:cxn>
                <a:cxn ang="0">
                  <a:pos x="183" y="934"/>
                </a:cxn>
                <a:cxn ang="0">
                  <a:pos x="177" y="852"/>
                </a:cxn>
                <a:cxn ang="0">
                  <a:pos x="169" y="771"/>
                </a:cxn>
                <a:cxn ang="0">
                  <a:pos x="160" y="692"/>
                </a:cxn>
                <a:cxn ang="0">
                  <a:pos x="150" y="620"/>
                </a:cxn>
                <a:cxn ang="0">
                  <a:pos x="141" y="556"/>
                </a:cxn>
                <a:cxn ang="0">
                  <a:pos x="133" y="502"/>
                </a:cxn>
                <a:cxn ang="0">
                  <a:pos x="127" y="462"/>
                </a:cxn>
                <a:cxn ang="0">
                  <a:pos x="121" y="435"/>
                </a:cxn>
                <a:cxn ang="0">
                  <a:pos x="120" y="426"/>
                </a:cxn>
                <a:cxn ang="0">
                  <a:pos x="107" y="372"/>
                </a:cxn>
                <a:cxn ang="0">
                  <a:pos x="92" y="314"/>
                </a:cxn>
                <a:cxn ang="0">
                  <a:pos x="77" y="257"/>
                </a:cxn>
                <a:cxn ang="0">
                  <a:pos x="61" y="199"/>
                </a:cxn>
                <a:cxn ang="0">
                  <a:pos x="45" y="148"/>
                </a:cxn>
                <a:cxn ang="0">
                  <a:pos x="30" y="99"/>
                </a:cxn>
                <a:cxn ang="0">
                  <a:pos x="18" y="60"/>
                </a:cxn>
                <a:cxn ang="0">
                  <a:pos x="8" y="27"/>
                </a:cxn>
                <a:cxn ang="0">
                  <a:pos x="1" y="9"/>
                </a:cxn>
                <a:cxn ang="0">
                  <a:pos x="0" y="0"/>
                </a:cxn>
                <a:cxn ang="0">
                  <a:pos x="33" y="108"/>
                </a:cxn>
                <a:cxn ang="0">
                  <a:pos x="61" y="205"/>
                </a:cxn>
                <a:cxn ang="0">
                  <a:pos x="82" y="296"/>
                </a:cxn>
                <a:cxn ang="0">
                  <a:pos x="99" y="375"/>
                </a:cxn>
                <a:cxn ang="0">
                  <a:pos x="112" y="444"/>
                </a:cxn>
                <a:cxn ang="0">
                  <a:pos x="121" y="505"/>
                </a:cxn>
                <a:cxn ang="0">
                  <a:pos x="128" y="550"/>
                </a:cxn>
                <a:cxn ang="0">
                  <a:pos x="131" y="586"/>
                </a:cxn>
                <a:cxn ang="0">
                  <a:pos x="133" y="608"/>
                </a:cxn>
                <a:cxn ang="0">
                  <a:pos x="133" y="614"/>
                </a:cxn>
                <a:cxn ang="0">
                  <a:pos x="141" y="692"/>
                </a:cxn>
                <a:cxn ang="0">
                  <a:pos x="145" y="762"/>
                </a:cxn>
                <a:cxn ang="0">
                  <a:pos x="149" y="825"/>
                </a:cxn>
                <a:cxn ang="0">
                  <a:pos x="152" y="877"/>
                </a:cxn>
                <a:cxn ang="0">
                  <a:pos x="153" y="922"/>
                </a:cxn>
                <a:cxn ang="0">
                  <a:pos x="153" y="958"/>
                </a:cxn>
                <a:cxn ang="0">
                  <a:pos x="153" y="986"/>
                </a:cxn>
                <a:cxn ang="0">
                  <a:pos x="152" y="1007"/>
                </a:cxn>
                <a:cxn ang="0">
                  <a:pos x="152" y="1019"/>
                </a:cxn>
                <a:cxn ang="0">
                  <a:pos x="150" y="1022"/>
                </a:cxn>
                <a:cxn ang="0">
                  <a:pos x="189" y="1016"/>
                </a:cxn>
                <a:cxn ang="0">
                  <a:pos x="189" y="1016"/>
                </a:cxn>
                <a:cxn ang="0">
                  <a:pos x="187" y="1013"/>
                </a:cxn>
              </a:cxnLst>
              <a:rect l="txL" t="txT" r="txR" b="txB"/>
              <a:pathLst>
                <a:path w="189" h="1022">
                  <a:moveTo>
                    <a:pt x="187" y="1013"/>
                  </a:moveTo>
                  <a:lnTo>
                    <a:pt x="189" y="1016"/>
                  </a:lnTo>
                  <a:lnTo>
                    <a:pt x="183" y="934"/>
                  </a:lnTo>
                  <a:lnTo>
                    <a:pt x="177" y="852"/>
                  </a:lnTo>
                  <a:lnTo>
                    <a:pt x="169" y="771"/>
                  </a:lnTo>
                  <a:lnTo>
                    <a:pt x="160" y="692"/>
                  </a:lnTo>
                  <a:lnTo>
                    <a:pt x="150" y="620"/>
                  </a:lnTo>
                  <a:lnTo>
                    <a:pt x="141" y="556"/>
                  </a:lnTo>
                  <a:lnTo>
                    <a:pt x="133" y="502"/>
                  </a:lnTo>
                  <a:lnTo>
                    <a:pt x="127" y="462"/>
                  </a:lnTo>
                  <a:lnTo>
                    <a:pt x="121" y="435"/>
                  </a:lnTo>
                  <a:lnTo>
                    <a:pt x="120" y="426"/>
                  </a:lnTo>
                  <a:lnTo>
                    <a:pt x="107" y="372"/>
                  </a:lnTo>
                  <a:lnTo>
                    <a:pt x="92" y="314"/>
                  </a:lnTo>
                  <a:lnTo>
                    <a:pt x="77" y="257"/>
                  </a:lnTo>
                  <a:lnTo>
                    <a:pt x="61" y="199"/>
                  </a:lnTo>
                  <a:lnTo>
                    <a:pt x="45" y="148"/>
                  </a:lnTo>
                  <a:lnTo>
                    <a:pt x="30" y="99"/>
                  </a:lnTo>
                  <a:lnTo>
                    <a:pt x="18" y="60"/>
                  </a:lnTo>
                  <a:lnTo>
                    <a:pt x="8" y="27"/>
                  </a:lnTo>
                  <a:lnTo>
                    <a:pt x="1" y="9"/>
                  </a:lnTo>
                  <a:lnTo>
                    <a:pt x="0" y="0"/>
                  </a:lnTo>
                  <a:lnTo>
                    <a:pt x="33" y="108"/>
                  </a:lnTo>
                  <a:lnTo>
                    <a:pt x="61" y="205"/>
                  </a:lnTo>
                  <a:lnTo>
                    <a:pt x="82" y="296"/>
                  </a:lnTo>
                  <a:lnTo>
                    <a:pt x="99" y="375"/>
                  </a:lnTo>
                  <a:lnTo>
                    <a:pt x="112" y="444"/>
                  </a:lnTo>
                  <a:lnTo>
                    <a:pt x="121" y="505"/>
                  </a:lnTo>
                  <a:lnTo>
                    <a:pt x="128" y="550"/>
                  </a:lnTo>
                  <a:lnTo>
                    <a:pt x="131" y="586"/>
                  </a:lnTo>
                  <a:lnTo>
                    <a:pt x="133" y="608"/>
                  </a:lnTo>
                  <a:lnTo>
                    <a:pt x="133" y="614"/>
                  </a:lnTo>
                  <a:lnTo>
                    <a:pt x="141" y="692"/>
                  </a:lnTo>
                  <a:lnTo>
                    <a:pt x="145" y="762"/>
                  </a:lnTo>
                  <a:lnTo>
                    <a:pt x="149" y="825"/>
                  </a:lnTo>
                  <a:lnTo>
                    <a:pt x="152" y="877"/>
                  </a:lnTo>
                  <a:lnTo>
                    <a:pt x="153" y="922"/>
                  </a:lnTo>
                  <a:lnTo>
                    <a:pt x="153" y="958"/>
                  </a:lnTo>
                  <a:lnTo>
                    <a:pt x="153" y="986"/>
                  </a:lnTo>
                  <a:lnTo>
                    <a:pt x="152" y="1007"/>
                  </a:lnTo>
                  <a:lnTo>
                    <a:pt x="152" y="1019"/>
                  </a:lnTo>
                  <a:lnTo>
                    <a:pt x="150" y="1022"/>
                  </a:lnTo>
                  <a:lnTo>
                    <a:pt x="189" y="1016"/>
                  </a:lnTo>
                  <a:lnTo>
                    <a:pt x="187" y="1013"/>
                  </a:lnTo>
                  <a:close/>
                </a:path>
              </a:pathLst>
            </a:custGeom>
            <a:solidFill>
              <a:srgbClr val="59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7" name="Freeform 246"/>
            <p:cNvSpPr/>
            <p:nvPr/>
          </p:nvSpPr>
          <p:spPr>
            <a:xfrm>
              <a:off x="2222" y="3038"/>
              <a:ext cx="189" cy="1022"/>
            </a:xfrm>
            <a:custGeom>
              <a:avLst/>
              <a:gdLst>
                <a:gd name="txL" fmla="*/ 0 w 189"/>
                <a:gd name="txT" fmla="*/ 0 h 1022"/>
                <a:gd name="txR" fmla="*/ 189 w 189"/>
                <a:gd name="txB" fmla="*/ 1022 h 1022"/>
              </a:gdLst>
              <a:ahLst/>
              <a:cxnLst>
                <a:cxn ang="0">
                  <a:pos x="187" y="1013"/>
                </a:cxn>
                <a:cxn ang="0">
                  <a:pos x="189" y="1016"/>
                </a:cxn>
                <a:cxn ang="0">
                  <a:pos x="183" y="934"/>
                </a:cxn>
                <a:cxn ang="0">
                  <a:pos x="177" y="852"/>
                </a:cxn>
                <a:cxn ang="0">
                  <a:pos x="169" y="771"/>
                </a:cxn>
                <a:cxn ang="0">
                  <a:pos x="160" y="692"/>
                </a:cxn>
                <a:cxn ang="0">
                  <a:pos x="150" y="620"/>
                </a:cxn>
                <a:cxn ang="0">
                  <a:pos x="141" y="556"/>
                </a:cxn>
                <a:cxn ang="0">
                  <a:pos x="133" y="502"/>
                </a:cxn>
                <a:cxn ang="0">
                  <a:pos x="127" y="462"/>
                </a:cxn>
                <a:cxn ang="0">
                  <a:pos x="121" y="435"/>
                </a:cxn>
                <a:cxn ang="0">
                  <a:pos x="120" y="426"/>
                </a:cxn>
                <a:cxn ang="0">
                  <a:pos x="107" y="372"/>
                </a:cxn>
                <a:cxn ang="0">
                  <a:pos x="92" y="314"/>
                </a:cxn>
                <a:cxn ang="0">
                  <a:pos x="77" y="257"/>
                </a:cxn>
                <a:cxn ang="0">
                  <a:pos x="61" y="199"/>
                </a:cxn>
                <a:cxn ang="0">
                  <a:pos x="45" y="148"/>
                </a:cxn>
                <a:cxn ang="0">
                  <a:pos x="30" y="99"/>
                </a:cxn>
                <a:cxn ang="0">
                  <a:pos x="18" y="60"/>
                </a:cxn>
                <a:cxn ang="0">
                  <a:pos x="8" y="27"/>
                </a:cxn>
                <a:cxn ang="0">
                  <a:pos x="1" y="9"/>
                </a:cxn>
                <a:cxn ang="0">
                  <a:pos x="0" y="0"/>
                </a:cxn>
                <a:cxn ang="0">
                  <a:pos x="33" y="108"/>
                </a:cxn>
                <a:cxn ang="0">
                  <a:pos x="61" y="205"/>
                </a:cxn>
                <a:cxn ang="0">
                  <a:pos x="82" y="296"/>
                </a:cxn>
                <a:cxn ang="0">
                  <a:pos x="99" y="375"/>
                </a:cxn>
                <a:cxn ang="0">
                  <a:pos x="112" y="444"/>
                </a:cxn>
                <a:cxn ang="0">
                  <a:pos x="121" y="505"/>
                </a:cxn>
                <a:cxn ang="0">
                  <a:pos x="128" y="550"/>
                </a:cxn>
                <a:cxn ang="0">
                  <a:pos x="131" y="586"/>
                </a:cxn>
                <a:cxn ang="0">
                  <a:pos x="133" y="608"/>
                </a:cxn>
                <a:cxn ang="0">
                  <a:pos x="133" y="614"/>
                </a:cxn>
                <a:cxn ang="0">
                  <a:pos x="141" y="692"/>
                </a:cxn>
                <a:cxn ang="0">
                  <a:pos x="145" y="762"/>
                </a:cxn>
                <a:cxn ang="0">
                  <a:pos x="149" y="825"/>
                </a:cxn>
                <a:cxn ang="0">
                  <a:pos x="152" y="877"/>
                </a:cxn>
                <a:cxn ang="0">
                  <a:pos x="153" y="922"/>
                </a:cxn>
                <a:cxn ang="0">
                  <a:pos x="153" y="958"/>
                </a:cxn>
                <a:cxn ang="0">
                  <a:pos x="153" y="986"/>
                </a:cxn>
                <a:cxn ang="0">
                  <a:pos x="152" y="1007"/>
                </a:cxn>
                <a:cxn ang="0">
                  <a:pos x="152" y="1019"/>
                </a:cxn>
                <a:cxn ang="0">
                  <a:pos x="150" y="1022"/>
                </a:cxn>
                <a:cxn ang="0">
                  <a:pos x="189" y="1016"/>
                </a:cxn>
                <a:cxn ang="0">
                  <a:pos x="189" y="1016"/>
                </a:cxn>
              </a:cxnLst>
              <a:rect l="txL" t="txT" r="txR" b="txB"/>
              <a:pathLst>
                <a:path w="189" h="1022">
                  <a:moveTo>
                    <a:pt x="187" y="1013"/>
                  </a:moveTo>
                  <a:lnTo>
                    <a:pt x="189" y="1016"/>
                  </a:lnTo>
                  <a:lnTo>
                    <a:pt x="183" y="934"/>
                  </a:lnTo>
                  <a:lnTo>
                    <a:pt x="177" y="852"/>
                  </a:lnTo>
                  <a:lnTo>
                    <a:pt x="169" y="771"/>
                  </a:lnTo>
                  <a:lnTo>
                    <a:pt x="160" y="692"/>
                  </a:lnTo>
                  <a:lnTo>
                    <a:pt x="150" y="620"/>
                  </a:lnTo>
                  <a:lnTo>
                    <a:pt x="141" y="556"/>
                  </a:lnTo>
                  <a:lnTo>
                    <a:pt x="133" y="502"/>
                  </a:lnTo>
                  <a:lnTo>
                    <a:pt x="127" y="462"/>
                  </a:lnTo>
                  <a:lnTo>
                    <a:pt x="121" y="435"/>
                  </a:lnTo>
                  <a:lnTo>
                    <a:pt x="120" y="426"/>
                  </a:lnTo>
                  <a:lnTo>
                    <a:pt x="107" y="372"/>
                  </a:lnTo>
                  <a:lnTo>
                    <a:pt x="92" y="314"/>
                  </a:lnTo>
                  <a:lnTo>
                    <a:pt x="77" y="257"/>
                  </a:lnTo>
                  <a:lnTo>
                    <a:pt x="61" y="199"/>
                  </a:lnTo>
                  <a:lnTo>
                    <a:pt x="45" y="148"/>
                  </a:lnTo>
                  <a:lnTo>
                    <a:pt x="30" y="99"/>
                  </a:lnTo>
                  <a:lnTo>
                    <a:pt x="18" y="60"/>
                  </a:lnTo>
                  <a:lnTo>
                    <a:pt x="8" y="27"/>
                  </a:lnTo>
                  <a:lnTo>
                    <a:pt x="1" y="9"/>
                  </a:lnTo>
                  <a:lnTo>
                    <a:pt x="0" y="0"/>
                  </a:lnTo>
                  <a:lnTo>
                    <a:pt x="33" y="108"/>
                  </a:lnTo>
                  <a:lnTo>
                    <a:pt x="61" y="205"/>
                  </a:lnTo>
                  <a:lnTo>
                    <a:pt x="82" y="296"/>
                  </a:lnTo>
                  <a:lnTo>
                    <a:pt x="99" y="375"/>
                  </a:lnTo>
                  <a:lnTo>
                    <a:pt x="112" y="444"/>
                  </a:lnTo>
                  <a:lnTo>
                    <a:pt x="121" y="505"/>
                  </a:lnTo>
                  <a:lnTo>
                    <a:pt x="128" y="550"/>
                  </a:lnTo>
                  <a:lnTo>
                    <a:pt x="131" y="586"/>
                  </a:lnTo>
                  <a:lnTo>
                    <a:pt x="133" y="608"/>
                  </a:lnTo>
                  <a:lnTo>
                    <a:pt x="133" y="614"/>
                  </a:lnTo>
                  <a:lnTo>
                    <a:pt x="141" y="692"/>
                  </a:lnTo>
                  <a:lnTo>
                    <a:pt x="145" y="762"/>
                  </a:lnTo>
                  <a:lnTo>
                    <a:pt x="149" y="825"/>
                  </a:lnTo>
                  <a:lnTo>
                    <a:pt x="152" y="877"/>
                  </a:lnTo>
                  <a:lnTo>
                    <a:pt x="153" y="922"/>
                  </a:lnTo>
                  <a:lnTo>
                    <a:pt x="153" y="958"/>
                  </a:lnTo>
                  <a:lnTo>
                    <a:pt x="153" y="986"/>
                  </a:lnTo>
                  <a:lnTo>
                    <a:pt x="152" y="1007"/>
                  </a:lnTo>
                  <a:lnTo>
                    <a:pt x="152" y="1019"/>
                  </a:lnTo>
                  <a:lnTo>
                    <a:pt x="150" y="1022"/>
                  </a:lnTo>
                  <a:lnTo>
                    <a:pt x="189" y="1016"/>
                  </a:lnTo>
                </a:path>
              </a:pathLst>
            </a:custGeom>
            <a:noFill/>
            <a:ln w="12700" cap="flat" cmpd="sng">
              <a:solidFill>
                <a:srgbClr val="59FF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8" name="Freeform 247"/>
            <p:cNvSpPr/>
            <p:nvPr/>
          </p:nvSpPr>
          <p:spPr>
            <a:xfrm>
              <a:off x="1113" y="2372"/>
              <a:ext cx="40" cy="390"/>
            </a:xfrm>
            <a:custGeom>
              <a:avLst/>
              <a:gdLst>
                <a:gd name="txL" fmla="*/ 0 w 40"/>
                <a:gd name="txT" fmla="*/ 0 h 390"/>
                <a:gd name="txR" fmla="*/ 40 w 40"/>
                <a:gd name="txB" fmla="*/ 390 h 390"/>
              </a:gdLst>
              <a:ahLst/>
              <a:cxnLst>
                <a:cxn ang="0">
                  <a:pos x="19" y="390"/>
                </a:cxn>
                <a:cxn ang="0">
                  <a:pos x="23" y="387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1" y="354"/>
                </a:cxn>
                <a:cxn ang="0">
                  <a:pos x="34" y="333"/>
                </a:cxn>
                <a:cxn ang="0">
                  <a:pos x="37" y="312"/>
                </a:cxn>
                <a:cxn ang="0">
                  <a:pos x="38" y="284"/>
                </a:cxn>
                <a:cxn ang="0">
                  <a:pos x="39" y="257"/>
                </a:cxn>
                <a:cxn ang="0">
                  <a:pos x="40" y="227"/>
                </a:cxn>
                <a:cxn ang="0">
                  <a:pos x="40" y="197"/>
                </a:cxn>
                <a:cxn ang="0">
                  <a:pos x="40" y="163"/>
                </a:cxn>
                <a:cxn ang="0">
                  <a:pos x="39" y="133"/>
                </a:cxn>
                <a:cxn ang="0">
                  <a:pos x="38" y="106"/>
                </a:cxn>
                <a:cxn ang="0">
                  <a:pos x="37" y="79"/>
                </a:cxn>
                <a:cxn ang="0">
                  <a:pos x="34" y="58"/>
                </a:cxn>
                <a:cxn ang="0">
                  <a:pos x="31" y="36"/>
                </a:cxn>
                <a:cxn ang="0">
                  <a:pos x="29" y="21"/>
                </a:cxn>
                <a:cxn ang="0">
                  <a:pos x="26" y="9"/>
                </a:cxn>
                <a:cxn ang="0">
                  <a:pos x="23" y="3"/>
                </a:cxn>
                <a:cxn ang="0">
                  <a:pos x="19" y="0"/>
                </a:cxn>
                <a:cxn ang="0">
                  <a:pos x="17" y="3"/>
                </a:cxn>
                <a:cxn ang="0">
                  <a:pos x="13" y="9"/>
                </a:cxn>
                <a:cxn ang="0">
                  <a:pos x="10" y="21"/>
                </a:cxn>
                <a:cxn ang="0">
                  <a:pos x="7" y="36"/>
                </a:cxn>
                <a:cxn ang="0">
                  <a:pos x="5" y="58"/>
                </a:cxn>
                <a:cxn ang="0">
                  <a:pos x="4" y="79"/>
                </a:cxn>
                <a:cxn ang="0">
                  <a:pos x="1" y="106"/>
                </a:cxn>
                <a:cxn ang="0">
                  <a:pos x="0" y="133"/>
                </a:cxn>
                <a:cxn ang="0">
                  <a:pos x="0" y="163"/>
                </a:cxn>
                <a:cxn ang="0">
                  <a:pos x="0" y="197"/>
                </a:cxn>
                <a:cxn ang="0">
                  <a:pos x="0" y="227"/>
                </a:cxn>
                <a:cxn ang="0">
                  <a:pos x="0" y="257"/>
                </a:cxn>
                <a:cxn ang="0">
                  <a:pos x="1" y="284"/>
                </a:cxn>
                <a:cxn ang="0">
                  <a:pos x="4" y="312"/>
                </a:cxn>
                <a:cxn ang="0">
                  <a:pos x="5" y="333"/>
                </a:cxn>
                <a:cxn ang="0">
                  <a:pos x="7" y="354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87"/>
                </a:cxn>
                <a:cxn ang="0">
                  <a:pos x="19" y="390"/>
                </a:cxn>
                <a:cxn ang="0">
                  <a:pos x="19" y="390"/>
                </a:cxn>
              </a:cxnLst>
              <a:rect l="txL" t="txT" r="txR" b="txB"/>
              <a:pathLst>
                <a:path w="40" h="390">
                  <a:moveTo>
                    <a:pt x="19" y="390"/>
                  </a:moveTo>
                  <a:lnTo>
                    <a:pt x="23" y="387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1" y="354"/>
                  </a:lnTo>
                  <a:lnTo>
                    <a:pt x="34" y="333"/>
                  </a:lnTo>
                  <a:lnTo>
                    <a:pt x="37" y="312"/>
                  </a:lnTo>
                  <a:lnTo>
                    <a:pt x="38" y="284"/>
                  </a:lnTo>
                  <a:lnTo>
                    <a:pt x="39" y="257"/>
                  </a:lnTo>
                  <a:lnTo>
                    <a:pt x="40" y="227"/>
                  </a:lnTo>
                  <a:lnTo>
                    <a:pt x="40" y="197"/>
                  </a:lnTo>
                  <a:lnTo>
                    <a:pt x="40" y="163"/>
                  </a:lnTo>
                  <a:lnTo>
                    <a:pt x="39" y="133"/>
                  </a:lnTo>
                  <a:lnTo>
                    <a:pt x="38" y="106"/>
                  </a:lnTo>
                  <a:lnTo>
                    <a:pt x="37" y="79"/>
                  </a:lnTo>
                  <a:lnTo>
                    <a:pt x="34" y="58"/>
                  </a:lnTo>
                  <a:lnTo>
                    <a:pt x="31" y="36"/>
                  </a:lnTo>
                  <a:lnTo>
                    <a:pt x="29" y="21"/>
                  </a:lnTo>
                  <a:lnTo>
                    <a:pt x="26" y="9"/>
                  </a:lnTo>
                  <a:lnTo>
                    <a:pt x="23" y="3"/>
                  </a:lnTo>
                  <a:lnTo>
                    <a:pt x="19" y="0"/>
                  </a:lnTo>
                  <a:lnTo>
                    <a:pt x="17" y="3"/>
                  </a:lnTo>
                  <a:lnTo>
                    <a:pt x="13" y="9"/>
                  </a:lnTo>
                  <a:lnTo>
                    <a:pt x="10" y="21"/>
                  </a:lnTo>
                  <a:lnTo>
                    <a:pt x="7" y="36"/>
                  </a:lnTo>
                  <a:lnTo>
                    <a:pt x="5" y="58"/>
                  </a:lnTo>
                  <a:lnTo>
                    <a:pt x="4" y="79"/>
                  </a:lnTo>
                  <a:lnTo>
                    <a:pt x="1" y="106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0" y="197"/>
                  </a:lnTo>
                  <a:lnTo>
                    <a:pt x="0" y="227"/>
                  </a:lnTo>
                  <a:lnTo>
                    <a:pt x="0" y="257"/>
                  </a:lnTo>
                  <a:lnTo>
                    <a:pt x="1" y="284"/>
                  </a:lnTo>
                  <a:lnTo>
                    <a:pt x="4" y="312"/>
                  </a:lnTo>
                  <a:lnTo>
                    <a:pt x="5" y="333"/>
                  </a:lnTo>
                  <a:lnTo>
                    <a:pt x="7" y="354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87"/>
                  </a:lnTo>
                  <a:lnTo>
                    <a:pt x="19" y="390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69" name="Freeform 248"/>
            <p:cNvSpPr/>
            <p:nvPr/>
          </p:nvSpPr>
          <p:spPr>
            <a:xfrm>
              <a:off x="1113" y="2372"/>
              <a:ext cx="40" cy="390"/>
            </a:xfrm>
            <a:custGeom>
              <a:avLst/>
              <a:gdLst>
                <a:gd name="txL" fmla="*/ 0 w 40"/>
                <a:gd name="txT" fmla="*/ 0 h 390"/>
                <a:gd name="txR" fmla="*/ 40 w 40"/>
                <a:gd name="txB" fmla="*/ 390 h 390"/>
              </a:gdLst>
              <a:ahLst/>
              <a:cxnLst>
                <a:cxn ang="0">
                  <a:pos x="19" y="390"/>
                </a:cxn>
                <a:cxn ang="0">
                  <a:pos x="23" y="387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1" y="354"/>
                </a:cxn>
                <a:cxn ang="0">
                  <a:pos x="34" y="333"/>
                </a:cxn>
                <a:cxn ang="0">
                  <a:pos x="37" y="312"/>
                </a:cxn>
                <a:cxn ang="0">
                  <a:pos x="38" y="284"/>
                </a:cxn>
                <a:cxn ang="0">
                  <a:pos x="39" y="257"/>
                </a:cxn>
                <a:cxn ang="0">
                  <a:pos x="40" y="227"/>
                </a:cxn>
                <a:cxn ang="0">
                  <a:pos x="40" y="197"/>
                </a:cxn>
                <a:cxn ang="0">
                  <a:pos x="40" y="163"/>
                </a:cxn>
                <a:cxn ang="0">
                  <a:pos x="39" y="133"/>
                </a:cxn>
                <a:cxn ang="0">
                  <a:pos x="38" y="106"/>
                </a:cxn>
                <a:cxn ang="0">
                  <a:pos x="37" y="79"/>
                </a:cxn>
                <a:cxn ang="0">
                  <a:pos x="34" y="58"/>
                </a:cxn>
                <a:cxn ang="0">
                  <a:pos x="31" y="36"/>
                </a:cxn>
                <a:cxn ang="0">
                  <a:pos x="29" y="21"/>
                </a:cxn>
                <a:cxn ang="0">
                  <a:pos x="26" y="9"/>
                </a:cxn>
                <a:cxn ang="0">
                  <a:pos x="23" y="3"/>
                </a:cxn>
                <a:cxn ang="0">
                  <a:pos x="19" y="0"/>
                </a:cxn>
                <a:cxn ang="0">
                  <a:pos x="17" y="3"/>
                </a:cxn>
                <a:cxn ang="0">
                  <a:pos x="13" y="9"/>
                </a:cxn>
                <a:cxn ang="0">
                  <a:pos x="10" y="21"/>
                </a:cxn>
                <a:cxn ang="0">
                  <a:pos x="7" y="36"/>
                </a:cxn>
                <a:cxn ang="0">
                  <a:pos x="5" y="58"/>
                </a:cxn>
                <a:cxn ang="0">
                  <a:pos x="4" y="79"/>
                </a:cxn>
                <a:cxn ang="0">
                  <a:pos x="1" y="106"/>
                </a:cxn>
                <a:cxn ang="0">
                  <a:pos x="0" y="133"/>
                </a:cxn>
                <a:cxn ang="0">
                  <a:pos x="0" y="163"/>
                </a:cxn>
                <a:cxn ang="0">
                  <a:pos x="0" y="197"/>
                </a:cxn>
                <a:cxn ang="0">
                  <a:pos x="0" y="227"/>
                </a:cxn>
                <a:cxn ang="0">
                  <a:pos x="0" y="257"/>
                </a:cxn>
                <a:cxn ang="0">
                  <a:pos x="1" y="284"/>
                </a:cxn>
                <a:cxn ang="0">
                  <a:pos x="4" y="312"/>
                </a:cxn>
                <a:cxn ang="0">
                  <a:pos x="5" y="333"/>
                </a:cxn>
                <a:cxn ang="0">
                  <a:pos x="7" y="354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87"/>
                </a:cxn>
                <a:cxn ang="0">
                  <a:pos x="19" y="390"/>
                </a:cxn>
                <a:cxn ang="0">
                  <a:pos x="19" y="390"/>
                </a:cxn>
              </a:cxnLst>
              <a:rect l="txL" t="txT" r="txR" b="txB"/>
              <a:pathLst>
                <a:path w="40" h="390">
                  <a:moveTo>
                    <a:pt x="19" y="390"/>
                  </a:moveTo>
                  <a:lnTo>
                    <a:pt x="23" y="387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1" y="354"/>
                  </a:lnTo>
                  <a:lnTo>
                    <a:pt x="34" y="333"/>
                  </a:lnTo>
                  <a:lnTo>
                    <a:pt x="37" y="312"/>
                  </a:lnTo>
                  <a:lnTo>
                    <a:pt x="38" y="284"/>
                  </a:lnTo>
                  <a:lnTo>
                    <a:pt x="39" y="257"/>
                  </a:lnTo>
                  <a:lnTo>
                    <a:pt x="40" y="227"/>
                  </a:lnTo>
                  <a:lnTo>
                    <a:pt x="40" y="197"/>
                  </a:lnTo>
                  <a:lnTo>
                    <a:pt x="40" y="163"/>
                  </a:lnTo>
                  <a:lnTo>
                    <a:pt x="39" y="133"/>
                  </a:lnTo>
                  <a:lnTo>
                    <a:pt x="38" y="106"/>
                  </a:lnTo>
                  <a:lnTo>
                    <a:pt x="37" y="79"/>
                  </a:lnTo>
                  <a:lnTo>
                    <a:pt x="34" y="58"/>
                  </a:lnTo>
                  <a:lnTo>
                    <a:pt x="31" y="36"/>
                  </a:lnTo>
                  <a:lnTo>
                    <a:pt x="29" y="21"/>
                  </a:lnTo>
                  <a:lnTo>
                    <a:pt x="26" y="9"/>
                  </a:lnTo>
                  <a:lnTo>
                    <a:pt x="23" y="3"/>
                  </a:lnTo>
                  <a:lnTo>
                    <a:pt x="19" y="0"/>
                  </a:lnTo>
                  <a:lnTo>
                    <a:pt x="17" y="3"/>
                  </a:lnTo>
                  <a:lnTo>
                    <a:pt x="13" y="9"/>
                  </a:lnTo>
                  <a:lnTo>
                    <a:pt x="10" y="21"/>
                  </a:lnTo>
                  <a:lnTo>
                    <a:pt x="7" y="36"/>
                  </a:lnTo>
                  <a:lnTo>
                    <a:pt x="5" y="58"/>
                  </a:lnTo>
                  <a:lnTo>
                    <a:pt x="4" y="79"/>
                  </a:lnTo>
                  <a:lnTo>
                    <a:pt x="1" y="106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0" y="197"/>
                  </a:lnTo>
                  <a:lnTo>
                    <a:pt x="0" y="227"/>
                  </a:lnTo>
                  <a:lnTo>
                    <a:pt x="0" y="257"/>
                  </a:lnTo>
                  <a:lnTo>
                    <a:pt x="1" y="284"/>
                  </a:lnTo>
                  <a:lnTo>
                    <a:pt x="4" y="312"/>
                  </a:lnTo>
                  <a:lnTo>
                    <a:pt x="5" y="333"/>
                  </a:lnTo>
                  <a:lnTo>
                    <a:pt x="7" y="354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87"/>
                  </a:lnTo>
                  <a:lnTo>
                    <a:pt x="19" y="390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0" name="Freeform 249"/>
            <p:cNvSpPr/>
            <p:nvPr/>
          </p:nvSpPr>
          <p:spPr>
            <a:xfrm>
              <a:off x="1113" y="3041"/>
              <a:ext cx="40" cy="390"/>
            </a:xfrm>
            <a:custGeom>
              <a:avLst/>
              <a:gdLst>
                <a:gd name="txL" fmla="*/ 0 w 40"/>
                <a:gd name="txT" fmla="*/ 0 h 390"/>
                <a:gd name="txR" fmla="*/ 40 w 40"/>
                <a:gd name="txB" fmla="*/ 390 h 390"/>
              </a:gdLst>
              <a:ahLst/>
              <a:cxnLst>
                <a:cxn ang="0">
                  <a:pos x="19" y="387"/>
                </a:cxn>
                <a:cxn ang="0">
                  <a:pos x="23" y="387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1" y="350"/>
                </a:cxn>
                <a:cxn ang="0">
                  <a:pos x="34" y="332"/>
                </a:cxn>
                <a:cxn ang="0">
                  <a:pos x="37" y="308"/>
                </a:cxn>
                <a:cxn ang="0">
                  <a:pos x="38" y="284"/>
                </a:cxn>
                <a:cxn ang="0">
                  <a:pos x="39" y="257"/>
                </a:cxn>
                <a:cxn ang="0">
                  <a:pos x="40" y="226"/>
                </a:cxn>
                <a:cxn ang="0">
                  <a:pos x="40" y="193"/>
                </a:cxn>
                <a:cxn ang="0">
                  <a:pos x="40" y="163"/>
                </a:cxn>
                <a:cxn ang="0">
                  <a:pos x="39" y="133"/>
                </a:cxn>
                <a:cxn ang="0">
                  <a:pos x="38" y="105"/>
                </a:cxn>
                <a:cxn ang="0">
                  <a:pos x="37" y="78"/>
                </a:cxn>
                <a:cxn ang="0">
                  <a:pos x="34" y="57"/>
                </a:cxn>
                <a:cxn ang="0">
                  <a:pos x="31" y="36"/>
                </a:cxn>
                <a:cxn ang="0">
                  <a:pos x="29" y="21"/>
                </a:cxn>
                <a:cxn ang="0">
                  <a:pos x="26" y="9"/>
                </a:cxn>
                <a:cxn ang="0">
                  <a:pos x="23" y="0"/>
                </a:cxn>
                <a:cxn ang="0">
                  <a:pos x="19" y="0"/>
                </a:cxn>
                <a:cxn ang="0">
                  <a:pos x="17" y="0"/>
                </a:cxn>
                <a:cxn ang="0">
                  <a:pos x="13" y="9"/>
                </a:cxn>
                <a:cxn ang="0">
                  <a:pos x="10" y="21"/>
                </a:cxn>
                <a:cxn ang="0">
                  <a:pos x="7" y="36"/>
                </a:cxn>
                <a:cxn ang="0">
                  <a:pos x="5" y="57"/>
                </a:cxn>
                <a:cxn ang="0">
                  <a:pos x="4" y="78"/>
                </a:cxn>
                <a:cxn ang="0">
                  <a:pos x="1" y="105"/>
                </a:cxn>
                <a:cxn ang="0">
                  <a:pos x="0" y="133"/>
                </a:cxn>
                <a:cxn ang="0">
                  <a:pos x="0" y="163"/>
                </a:cxn>
                <a:cxn ang="0">
                  <a:pos x="0" y="193"/>
                </a:cxn>
                <a:cxn ang="0">
                  <a:pos x="0" y="226"/>
                </a:cxn>
                <a:cxn ang="0">
                  <a:pos x="0" y="257"/>
                </a:cxn>
                <a:cxn ang="0">
                  <a:pos x="1" y="284"/>
                </a:cxn>
                <a:cxn ang="0">
                  <a:pos x="4" y="308"/>
                </a:cxn>
                <a:cxn ang="0">
                  <a:pos x="5" y="332"/>
                </a:cxn>
                <a:cxn ang="0">
                  <a:pos x="7" y="350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87"/>
                </a:cxn>
                <a:cxn ang="0">
                  <a:pos x="19" y="390"/>
                </a:cxn>
                <a:cxn ang="0">
                  <a:pos x="19" y="390"/>
                </a:cxn>
                <a:cxn ang="0">
                  <a:pos x="19" y="387"/>
                </a:cxn>
              </a:cxnLst>
              <a:rect l="txL" t="txT" r="txR" b="txB"/>
              <a:pathLst>
                <a:path w="40" h="390">
                  <a:moveTo>
                    <a:pt x="19" y="387"/>
                  </a:moveTo>
                  <a:lnTo>
                    <a:pt x="23" y="387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1" y="350"/>
                  </a:lnTo>
                  <a:lnTo>
                    <a:pt x="34" y="332"/>
                  </a:lnTo>
                  <a:lnTo>
                    <a:pt x="37" y="308"/>
                  </a:lnTo>
                  <a:lnTo>
                    <a:pt x="38" y="284"/>
                  </a:lnTo>
                  <a:lnTo>
                    <a:pt x="39" y="257"/>
                  </a:lnTo>
                  <a:lnTo>
                    <a:pt x="40" y="226"/>
                  </a:lnTo>
                  <a:lnTo>
                    <a:pt x="40" y="193"/>
                  </a:lnTo>
                  <a:lnTo>
                    <a:pt x="40" y="163"/>
                  </a:lnTo>
                  <a:lnTo>
                    <a:pt x="39" y="133"/>
                  </a:lnTo>
                  <a:lnTo>
                    <a:pt x="38" y="105"/>
                  </a:lnTo>
                  <a:lnTo>
                    <a:pt x="37" y="78"/>
                  </a:lnTo>
                  <a:lnTo>
                    <a:pt x="34" y="57"/>
                  </a:lnTo>
                  <a:lnTo>
                    <a:pt x="31" y="36"/>
                  </a:lnTo>
                  <a:lnTo>
                    <a:pt x="29" y="21"/>
                  </a:lnTo>
                  <a:lnTo>
                    <a:pt x="26" y="9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21"/>
                  </a:lnTo>
                  <a:lnTo>
                    <a:pt x="7" y="36"/>
                  </a:lnTo>
                  <a:lnTo>
                    <a:pt x="5" y="57"/>
                  </a:lnTo>
                  <a:lnTo>
                    <a:pt x="4" y="78"/>
                  </a:lnTo>
                  <a:lnTo>
                    <a:pt x="1" y="105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0" y="193"/>
                  </a:lnTo>
                  <a:lnTo>
                    <a:pt x="0" y="226"/>
                  </a:lnTo>
                  <a:lnTo>
                    <a:pt x="0" y="257"/>
                  </a:lnTo>
                  <a:lnTo>
                    <a:pt x="1" y="284"/>
                  </a:lnTo>
                  <a:lnTo>
                    <a:pt x="4" y="308"/>
                  </a:lnTo>
                  <a:lnTo>
                    <a:pt x="5" y="332"/>
                  </a:lnTo>
                  <a:lnTo>
                    <a:pt x="7" y="350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87"/>
                  </a:lnTo>
                  <a:lnTo>
                    <a:pt x="19" y="390"/>
                  </a:lnTo>
                  <a:lnTo>
                    <a:pt x="19" y="387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1" name="Freeform 250"/>
            <p:cNvSpPr/>
            <p:nvPr/>
          </p:nvSpPr>
          <p:spPr>
            <a:xfrm>
              <a:off x="1113" y="3041"/>
              <a:ext cx="40" cy="390"/>
            </a:xfrm>
            <a:custGeom>
              <a:avLst/>
              <a:gdLst>
                <a:gd name="txL" fmla="*/ 0 w 40"/>
                <a:gd name="txT" fmla="*/ 0 h 390"/>
                <a:gd name="txR" fmla="*/ 40 w 40"/>
                <a:gd name="txB" fmla="*/ 390 h 390"/>
              </a:gdLst>
              <a:ahLst/>
              <a:cxnLst>
                <a:cxn ang="0">
                  <a:pos x="19" y="387"/>
                </a:cxn>
                <a:cxn ang="0">
                  <a:pos x="23" y="387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1" y="350"/>
                </a:cxn>
                <a:cxn ang="0">
                  <a:pos x="34" y="332"/>
                </a:cxn>
                <a:cxn ang="0">
                  <a:pos x="37" y="308"/>
                </a:cxn>
                <a:cxn ang="0">
                  <a:pos x="38" y="284"/>
                </a:cxn>
                <a:cxn ang="0">
                  <a:pos x="39" y="257"/>
                </a:cxn>
                <a:cxn ang="0">
                  <a:pos x="40" y="226"/>
                </a:cxn>
                <a:cxn ang="0">
                  <a:pos x="40" y="193"/>
                </a:cxn>
                <a:cxn ang="0">
                  <a:pos x="40" y="163"/>
                </a:cxn>
                <a:cxn ang="0">
                  <a:pos x="39" y="133"/>
                </a:cxn>
                <a:cxn ang="0">
                  <a:pos x="38" y="105"/>
                </a:cxn>
                <a:cxn ang="0">
                  <a:pos x="37" y="78"/>
                </a:cxn>
                <a:cxn ang="0">
                  <a:pos x="34" y="57"/>
                </a:cxn>
                <a:cxn ang="0">
                  <a:pos x="31" y="36"/>
                </a:cxn>
                <a:cxn ang="0">
                  <a:pos x="29" y="21"/>
                </a:cxn>
                <a:cxn ang="0">
                  <a:pos x="26" y="9"/>
                </a:cxn>
                <a:cxn ang="0">
                  <a:pos x="23" y="0"/>
                </a:cxn>
                <a:cxn ang="0">
                  <a:pos x="19" y="0"/>
                </a:cxn>
                <a:cxn ang="0">
                  <a:pos x="17" y="0"/>
                </a:cxn>
                <a:cxn ang="0">
                  <a:pos x="13" y="9"/>
                </a:cxn>
                <a:cxn ang="0">
                  <a:pos x="10" y="21"/>
                </a:cxn>
                <a:cxn ang="0">
                  <a:pos x="7" y="36"/>
                </a:cxn>
                <a:cxn ang="0">
                  <a:pos x="5" y="57"/>
                </a:cxn>
                <a:cxn ang="0">
                  <a:pos x="4" y="78"/>
                </a:cxn>
                <a:cxn ang="0">
                  <a:pos x="1" y="105"/>
                </a:cxn>
                <a:cxn ang="0">
                  <a:pos x="0" y="133"/>
                </a:cxn>
                <a:cxn ang="0">
                  <a:pos x="0" y="163"/>
                </a:cxn>
                <a:cxn ang="0">
                  <a:pos x="0" y="193"/>
                </a:cxn>
                <a:cxn ang="0">
                  <a:pos x="0" y="226"/>
                </a:cxn>
                <a:cxn ang="0">
                  <a:pos x="0" y="257"/>
                </a:cxn>
                <a:cxn ang="0">
                  <a:pos x="1" y="284"/>
                </a:cxn>
                <a:cxn ang="0">
                  <a:pos x="4" y="308"/>
                </a:cxn>
                <a:cxn ang="0">
                  <a:pos x="5" y="332"/>
                </a:cxn>
                <a:cxn ang="0">
                  <a:pos x="7" y="350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87"/>
                </a:cxn>
                <a:cxn ang="0">
                  <a:pos x="19" y="390"/>
                </a:cxn>
                <a:cxn ang="0">
                  <a:pos x="19" y="390"/>
                </a:cxn>
              </a:cxnLst>
              <a:rect l="txL" t="txT" r="txR" b="txB"/>
              <a:pathLst>
                <a:path w="40" h="390">
                  <a:moveTo>
                    <a:pt x="19" y="387"/>
                  </a:moveTo>
                  <a:lnTo>
                    <a:pt x="23" y="387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1" y="350"/>
                  </a:lnTo>
                  <a:lnTo>
                    <a:pt x="34" y="332"/>
                  </a:lnTo>
                  <a:lnTo>
                    <a:pt x="37" y="308"/>
                  </a:lnTo>
                  <a:lnTo>
                    <a:pt x="38" y="284"/>
                  </a:lnTo>
                  <a:lnTo>
                    <a:pt x="39" y="257"/>
                  </a:lnTo>
                  <a:lnTo>
                    <a:pt x="40" y="226"/>
                  </a:lnTo>
                  <a:lnTo>
                    <a:pt x="40" y="193"/>
                  </a:lnTo>
                  <a:lnTo>
                    <a:pt x="40" y="163"/>
                  </a:lnTo>
                  <a:lnTo>
                    <a:pt x="39" y="133"/>
                  </a:lnTo>
                  <a:lnTo>
                    <a:pt x="38" y="105"/>
                  </a:lnTo>
                  <a:lnTo>
                    <a:pt x="37" y="78"/>
                  </a:lnTo>
                  <a:lnTo>
                    <a:pt x="34" y="57"/>
                  </a:lnTo>
                  <a:lnTo>
                    <a:pt x="31" y="36"/>
                  </a:lnTo>
                  <a:lnTo>
                    <a:pt x="29" y="21"/>
                  </a:lnTo>
                  <a:lnTo>
                    <a:pt x="26" y="9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21"/>
                  </a:lnTo>
                  <a:lnTo>
                    <a:pt x="7" y="36"/>
                  </a:lnTo>
                  <a:lnTo>
                    <a:pt x="5" y="57"/>
                  </a:lnTo>
                  <a:lnTo>
                    <a:pt x="4" y="78"/>
                  </a:lnTo>
                  <a:lnTo>
                    <a:pt x="1" y="105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0" y="193"/>
                  </a:lnTo>
                  <a:lnTo>
                    <a:pt x="0" y="226"/>
                  </a:lnTo>
                  <a:lnTo>
                    <a:pt x="0" y="257"/>
                  </a:lnTo>
                  <a:lnTo>
                    <a:pt x="1" y="284"/>
                  </a:lnTo>
                  <a:lnTo>
                    <a:pt x="4" y="308"/>
                  </a:lnTo>
                  <a:lnTo>
                    <a:pt x="5" y="332"/>
                  </a:lnTo>
                  <a:lnTo>
                    <a:pt x="7" y="350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87"/>
                  </a:lnTo>
                  <a:lnTo>
                    <a:pt x="19" y="390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2" name="Freeform 251"/>
            <p:cNvSpPr/>
            <p:nvPr/>
          </p:nvSpPr>
          <p:spPr>
            <a:xfrm>
              <a:off x="1014" y="2445"/>
              <a:ext cx="92" cy="341"/>
            </a:xfrm>
            <a:custGeom>
              <a:avLst/>
              <a:gdLst>
                <a:gd name="txL" fmla="*/ 0 w 92"/>
                <a:gd name="txT" fmla="*/ 0 h 341"/>
                <a:gd name="txR" fmla="*/ 92 w 92"/>
                <a:gd name="txB" fmla="*/ 341 h 341"/>
              </a:gdLst>
              <a:ahLst/>
              <a:cxnLst>
                <a:cxn ang="0">
                  <a:pos x="88" y="338"/>
                </a:cxn>
                <a:cxn ang="0">
                  <a:pos x="91" y="335"/>
                </a:cxn>
                <a:cxn ang="0">
                  <a:pos x="92" y="323"/>
                </a:cxn>
                <a:cxn ang="0">
                  <a:pos x="92" y="311"/>
                </a:cxn>
                <a:cxn ang="0">
                  <a:pos x="91" y="293"/>
                </a:cxn>
                <a:cxn ang="0">
                  <a:pos x="88" y="275"/>
                </a:cxn>
                <a:cxn ang="0">
                  <a:pos x="85" y="251"/>
                </a:cxn>
                <a:cxn ang="0">
                  <a:pos x="81" y="227"/>
                </a:cxn>
                <a:cxn ang="0">
                  <a:pos x="76" y="202"/>
                </a:cxn>
                <a:cxn ang="0">
                  <a:pos x="71" y="175"/>
                </a:cxn>
                <a:cxn ang="0">
                  <a:pos x="64" y="148"/>
                </a:cxn>
                <a:cxn ang="0">
                  <a:pos x="56" y="121"/>
                </a:cxn>
                <a:cxn ang="0">
                  <a:pos x="50" y="97"/>
                </a:cxn>
                <a:cxn ang="0">
                  <a:pos x="42" y="72"/>
                </a:cxn>
                <a:cxn ang="0">
                  <a:pos x="35" y="51"/>
                </a:cxn>
                <a:cxn ang="0">
                  <a:pos x="29" y="36"/>
                </a:cxn>
                <a:cxn ang="0">
                  <a:pos x="22" y="21"/>
                </a:cxn>
                <a:cxn ang="0">
                  <a:pos x="17" y="9"/>
                </a:cxn>
                <a:cxn ang="0">
                  <a:pos x="12" y="3"/>
                </a:cxn>
                <a:cxn ang="0">
                  <a:pos x="6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8"/>
                </a:cxn>
                <a:cxn ang="0">
                  <a:pos x="0" y="33"/>
                </a:cxn>
                <a:cxn ang="0">
                  <a:pos x="1" y="48"/>
                </a:cxn>
                <a:cxn ang="0">
                  <a:pos x="4" y="69"/>
                </a:cxn>
                <a:cxn ang="0">
                  <a:pos x="6" y="90"/>
                </a:cxn>
                <a:cxn ang="0">
                  <a:pos x="10" y="115"/>
                </a:cxn>
                <a:cxn ang="0">
                  <a:pos x="15" y="139"/>
                </a:cxn>
                <a:cxn ang="0">
                  <a:pos x="21" y="166"/>
                </a:cxn>
                <a:cxn ang="0">
                  <a:pos x="29" y="193"/>
                </a:cxn>
                <a:cxn ang="0">
                  <a:pos x="35" y="221"/>
                </a:cxn>
                <a:cxn ang="0">
                  <a:pos x="42" y="248"/>
                </a:cxn>
                <a:cxn ang="0">
                  <a:pos x="50" y="269"/>
                </a:cxn>
                <a:cxn ang="0">
                  <a:pos x="56" y="290"/>
                </a:cxn>
                <a:cxn ang="0">
                  <a:pos x="63" y="308"/>
                </a:cxn>
                <a:cxn ang="0">
                  <a:pos x="70" y="320"/>
                </a:cxn>
                <a:cxn ang="0">
                  <a:pos x="76" y="332"/>
                </a:cxn>
                <a:cxn ang="0">
                  <a:pos x="80" y="338"/>
                </a:cxn>
                <a:cxn ang="0">
                  <a:pos x="85" y="341"/>
                </a:cxn>
                <a:cxn ang="0">
                  <a:pos x="88" y="341"/>
                </a:cxn>
                <a:cxn ang="0">
                  <a:pos x="88" y="341"/>
                </a:cxn>
                <a:cxn ang="0">
                  <a:pos x="88" y="338"/>
                </a:cxn>
              </a:cxnLst>
              <a:rect l="txL" t="txT" r="txR" b="txB"/>
              <a:pathLst>
                <a:path w="92" h="341">
                  <a:moveTo>
                    <a:pt x="88" y="338"/>
                  </a:moveTo>
                  <a:lnTo>
                    <a:pt x="91" y="335"/>
                  </a:lnTo>
                  <a:lnTo>
                    <a:pt x="92" y="323"/>
                  </a:lnTo>
                  <a:lnTo>
                    <a:pt x="92" y="311"/>
                  </a:lnTo>
                  <a:lnTo>
                    <a:pt x="91" y="293"/>
                  </a:lnTo>
                  <a:lnTo>
                    <a:pt x="88" y="275"/>
                  </a:lnTo>
                  <a:lnTo>
                    <a:pt x="85" y="251"/>
                  </a:lnTo>
                  <a:lnTo>
                    <a:pt x="81" y="227"/>
                  </a:lnTo>
                  <a:lnTo>
                    <a:pt x="76" y="202"/>
                  </a:lnTo>
                  <a:lnTo>
                    <a:pt x="71" y="175"/>
                  </a:lnTo>
                  <a:lnTo>
                    <a:pt x="64" y="148"/>
                  </a:lnTo>
                  <a:lnTo>
                    <a:pt x="56" y="121"/>
                  </a:lnTo>
                  <a:lnTo>
                    <a:pt x="50" y="97"/>
                  </a:lnTo>
                  <a:lnTo>
                    <a:pt x="42" y="72"/>
                  </a:lnTo>
                  <a:lnTo>
                    <a:pt x="35" y="51"/>
                  </a:lnTo>
                  <a:lnTo>
                    <a:pt x="29" y="36"/>
                  </a:lnTo>
                  <a:lnTo>
                    <a:pt x="22" y="21"/>
                  </a:lnTo>
                  <a:lnTo>
                    <a:pt x="17" y="9"/>
                  </a:lnTo>
                  <a:lnTo>
                    <a:pt x="12" y="3"/>
                  </a:lnTo>
                  <a:lnTo>
                    <a:pt x="6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8"/>
                  </a:lnTo>
                  <a:lnTo>
                    <a:pt x="0" y="33"/>
                  </a:lnTo>
                  <a:lnTo>
                    <a:pt x="1" y="48"/>
                  </a:lnTo>
                  <a:lnTo>
                    <a:pt x="4" y="69"/>
                  </a:lnTo>
                  <a:lnTo>
                    <a:pt x="6" y="90"/>
                  </a:lnTo>
                  <a:lnTo>
                    <a:pt x="10" y="115"/>
                  </a:lnTo>
                  <a:lnTo>
                    <a:pt x="15" y="139"/>
                  </a:lnTo>
                  <a:lnTo>
                    <a:pt x="21" y="166"/>
                  </a:lnTo>
                  <a:lnTo>
                    <a:pt x="29" y="193"/>
                  </a:lnTo>
                  <a:lnTo>
                    <a:pt x="35" y="221"/>
                  </a:lnTo>
                  <a:lnTo>
                    <a:pt x="42" y="248"/>
                  </a:lnTo>
                  <a:lnTo>
                    <a:pt x="50" y="269"/>
                  </a:lnTo>
                  <a:lnTo>
                    <a:pt x="56" y="290"/>
                  </a:lnTo>
                  <a:lnTo>
                    <a:pt x="63" y="308"/>
                  </a:lnTo>
                  <a:lnTo>
                    <a:pt x="70" y="320"/>
                  </a:lnTo>
                  <a:lnTo>
                    <a:pt x="76" y="332"/>
                  </a:lnTo>
                  <a:lnTo>
                    <a:pt x="80" y="338"/>
                  </a:lnTo>
                  <a:lnTo>
                    <a:pt x="85" y="341"/>
                  </a:lnTo>
                  <a:lnTo>
                    <a:pt x="88" y="341"/>
                  </a:lnTo>
                  <a:lnTo>
                    <a:pt x="88" y="338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3" name="Freeform 252"/>
            <p:cNvSpPr/>
            <p:nvPr/>
          </p:nvSpPr>
          <p:spPr>
            <a:xfrm>
              <a:off x="1014" y="2445"/>
              <a:ext cx="92" cy="341"/>
            </a:xfrm>
            <a:custGeom>
              <a:avLst/>
              <a:gdLst>
                <a:gd name="txL" fmla="*/ 0 w 92"/>
                <a:gd name="txT" fmla="*/ 0 h 341"/>
                <a:gd name="txR" fmla="*/ 92 w 92"/>
                <a:gd name="txB" fmla="*/ 341 h 341"/>
              </a:gdLst>
              <a:ahLst/>
              <a:cxnLst>
                <a:cxn ang="0">
                  <a:pos x="88" y="338"/>
                </a:cxn>
                <a:cxn ang="0">
                  <a:pos x="91" y="335"/>
                </a:cxn>
                <a:cxn ang="0">
                  <a:pos x="92" y="323"/>
                </a:cxn>
                <a:cxn ang="0">
                  <a:pos x="92" y="311"/>
                </a:cxn>
                <a:cxn ang="0">
                  <a:pos x="91" y="293"/>
                </a:cxn>
                <a:cxn ang="0">
                  <a:pos x="88" y="275"/>
                </a:cxn>
                <a:cxn ang="0">
                  <a:pos x="85" y="251"/>
                </a:cxn>
                <a:cxn ang="0">
                  <a:pos x="81" y="227"/>
                </a:cxn>
                <a:cxn ang="0">
                  <a:pos x="76" y="202"/>
                </a:cxn>
                <a:cxn ang="0">
                  <a:pos x="71" y="175"/>
                </a:cxn>
                <a:cxn ang="0">
                  <a:pos x="64" y="148"/>
                </a:cxn>
                <a:cxn ang="0">
                  <a:pos x="56" y="121"/>
                </a:cxn>
                <a:cxn ang="0">
                  <a:pos x="50" y="97"/>
                </a:cxn>
                <a:cxn ang="0">
                  <a:pos x="42" y="72"/>
                </a:cxn>
                <a:cxn ang="0">
                  <a:pos x="35" y="51"/>
                </a:cxn>
                <a:cxn ang="0">
                  <a:pos x="29" y="36"/>
                </a:cxn>
                <a:cxn ang="0">
                  <a:pos x="22" y="21"/>
                </a:cxn>
                <a:cxn ang="0">
                  <a:pos x="17" y="9"/>
                </a:cxn>
                <a:cxn ang="0">
                  <a:pos x="12" y="3"/>
                </a:cxn>
                <a:cxn ang="0">
                  <a:pos x="6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8"/>
                </a:cxn>
                <a:cxn ang="0">
                  <a:pos x="0" y="33"/>
                </a:cxn>
                <a:cxn ang="0">
                  <a:pos x="1" y="48"/>
                </a:cxn>
                <a:cxn ang="0">
                  <a:pos x="4" y="69"/>
                </a:cxn>
                <a:cxn ang="0">
                  <a:pos x="6" y="90"/>
                </a:cxn>
                <a:cxn ang="0">
                  <a:pos x="10" y="115"/>
                </a:cxn>
                <a:cxn ang="0">
                  <a:pos x="15" y="139"/>
                </a:cxn>
                <a:cxn ang="0">
                  <a:pos x="21" y="166"/>
                </a:cxn>
                <a:cxn ang="0">
                  <a:pos x="29" y="193"/>
                </a:cxn>
                <a:cxn ang="0">
                  <a:pos x="35" y="221"/>
                </a:cxn>
                <a:cxn ang="0">
                  <a:pos x="42" y="248"/>
                </a:cxn>
                <a:cxn ang="0">
                  <a:pos x="50" y="269"/>
                </a:cxn>
                <a:cxn ang="0">
                  <a:pos x="56" y="290"/>
                </a:cxn>
                <a:cxn ang="0">
                  <a:pos x="63" y="308"/>
                </a:cxn>
                <a:cxn ang="0">
                  <a:pos x="70" y="320"/>
                </a:cxn>
                <a:cxn ang="0">
                  <a:pos x="76" y="332"/>
                </a:cxn>
                <a:cxn ang="0">
                  <a:pos x="80" y="338"/>
                </a:cxn>
                <a:cxn ang="0">
                  <a:pos x="85" y="341"/>
                </a:cxn>
                <a:cxn ang="0">
                  <a:pos x="88" y="341"/>
                </a:cxn>
                <a:cxn ang="0">
                  <a:pos x="88" y="341"/>
                </a:cxn>
              </a:cxnLst>
              <a:rect l="txL" t="txT" r="txR" b="txB"/>
              <a:pathLst>
                <a:path w="92" h="341">
                  <a:moveTo>
                    <a:pt x="88" y="338"/>
                  </a:moveTo>
                  <a:lnTo>
                    <a:pt x="91" y="335"/>
                  </a:lnTo>
                  <a:lnTo>
                    <a:pt x="92" y="323"/>
                  </a:lnTo>
                  <a:lnTo>
                    <a:pt x="92" y="311"/>
                  </a:lnTo>
                  <a:lnTo>
                    <a:pt x="91" y="293"/>
                  </a:lnTo>
                  <a:lnTo>
                    <a:pt x="88" y="275"/>
                  </a:lnTo>
                  <a:lnTo>
                    <a:pt x="85" y="251"/>
                  </a:lnTo>
                  <a:lnTo>
                    <a:pt x="81" y="227"/>
                  </a:lnTo>
                  <a:lnTo>
                    <a:pt x="76" y="202"/>
                  </a:lnTo>
                  <a:lnTo>
                    <a:pt x="71" y="175"/>
                  </a:lnTo>
                  <a:lnTo>
                    <a:pt x="64" y="148"/>
                  </a:lnTo>
                  <a:lnTo>
                    <a:pt x="56" y="121"/>
                  </a:lnTo>
                  <a:lnTo>
                    <a:pt x="50" y="97"/>
                  </a:lnTo>
                  <a:lnTo>
                    <a:pt x="42" y="72"/>
                  </a:lnTo>
                  <a:lnTo>
                    <a:pt x="35" y="51"/>
                  </a:lnTo>
                  <a:lnTo>
                    <a:pt x="29" y="36"/>
                  </a:lnTo>
                  <a:lnTo>
                    <a:pt x="22" y="21"/>
                  </a:lnTo>
                  <a:lnTo>
                    <a:pt x="17" y="9"/>
                  </a:lnTo>
                  <a:lnTo>
                    <a:pt x="12" y="3"/>
                  </a:lnTo>
                  <a:lnTo>
                    <a:pt x="6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8"/>
                  </a:lnTo>
                  <a:lnTo>
                    <a:pt x="0" y="33"/>
                  </a:lnTo>
                  <a:lnTo>
                    <a:pt x="1" y="48"/>
                  </a:lnTo>
                  <a:lnTo>
                    <a:pt x="4" y="69"/>
                  </a:lnTo>
                  <a:lnTo>
                    <a:pt x="6" y="90"/>
                  </a:lnTo>
                  <a:lnTo>
                    <a:pt x="10" y="115"/>
                  </a:lnTo>
                  <a:lnTo>
                    <a:pt x="15" y="139"/>
                  </a:lnTo>
                  <a:lnTo>
                    <a:pt x="21" y="166"/>
                  </a:lnTo>
                  <a:lnTo>
                    <a:pt x="29" y="193"/>
                  </a:lnTo>
                  <a:lnTo>
                    <a:pt x="35" y="221"/>
                  </a:lnTo>
                  <a:lnTo>
                    <a:pt x="42" y="248"/>
                  </a:lnTo>
                  <a:lnTo>
                    <a:pt x="50" y="269"/>
                  </a:lnTo>
                  <a:lnTo>
                    <a:pt x="56" y="290"/>
                  </a:lnTo>
                  <a:lnTo>
                    <a:pt x="63" y="308"/>
                  </a:lnTo>
                  <a:lnTo>
                    <a:pt x="70" y="320"/>
                  </a:lnTo>
                  <a:lnTo>
                    <a:pt x="76" y="332"/>
                  </a:lnTo>
                  <a:lnTo>
                    <a:pt x="80" y="338"/>
                  </a:lnTo>
                  <a:lnTo>
                    <a:pt x="85" y="341"/>
                  </a:lnTo>
                  <a:lnTo>
                    <a:pt x="88" y="341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4" name="Freeform 253"/>
            <p:cNvSpPr/>
            <p:nvPr/>
          </p:nvSpPr>
          <p:spPr>
            <a:xfrm>
              <a:off x="1159" y="3022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9"/>
                </a:cxn>
                <a:cxn ang="0">
                  <a:pos x="91" y="336"/>
                </a:cxn>
                <a:cxn ang="0">
                  <a:pos x="92" y="324"/>
                </a:cxn>
                <a:cxn ang="0">
                  <a:pos x="92" y="312"/>
                </a:cxn>
                <a:cxn ang="0">
                  <a:pos x="91" y="294"/>
                </a:cxn>
                <a:cxn ang="0">
                  <a:pos x="89" y="276"/>
                </a:cxn>
                <a:cxn ang="0">
                  <a:pos x="85" y="254"/>
                </a:cxn>
                <a:cxn ang="0">
                  <a:pos x="82" y="230"/>
                </a:cxn>
                <a:cxn ang="0">
                  <a:pos x="76" y="203"/>
                </a:cxn>
                <a:cxn ang="0">
                  <a:pos x="71" y="176"/>
                </a:cxn>
                <a:cxn ang="0">
                  <a:pos x="64" y="149"/>
                </a:cxn>
                <a:cxn ang="0">
                  <a:pos x="56" y="121"/>
                </a:cxn>
                <a:cxn ang="0">
                  <a:pos x="50" y="97"/>
                </a:cxn>
                <a:cxn ang="0">
                  <a:pos x="42" y="73"/>
                </a:cxn>
                <a:cxn ang="0">
                  <a:pos x="35" y="52"/>
                </a:cxn>
                <a:cxn ang="0">
                  <a:pos x="29" y="37"/>
                </a:cxn>
                <a:cxn ang="0">
                  <a:pos x="22" y="22"/>
                </a:cxn>
                <a:cxn ang="0">
                  <a:pos x="17" y="13"/>
                </a:cxn>
                <a:cxn ang="0">
                  <a:pos x="12" y="3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9"/>
                </a:cxn>
                <a:cxn ang="0">
                  <a:pos x="0" y="34"/>
                </a:cxn>
                <a:cxn ang="0">
                  <a:pos x="1" y="49"/>
                </a:cxn>
                <a:cxn ang="0">
                  <a:pos x="4" y="70"/>
                </a:cxn>
                <a:cxn ang="0">
                  <a:pos x="6" y="91"/>
                </a:cxn>
                <a:cxn ang="0">
                  <a:pos x="12" y="115"/>
                </a:cxn>
                <a:cxn ang="0">
                  <a:pos x="16" y="140"/>
                </a:cxn>
                <a:cxn ang="0">
                  <a:pos x="22" y="167"/>
                </a:cxn>
                <a:cxn ang="0">
                  <a:pos x="29" y="197"/>
                </a:cxn>
                <a:cxn ang="0">
                  <a:pos x="35" y="224"/>
                </a:cxn>
                <a:cxn ang="0">
                  <a:pos x="43" y="248"/>
                </a:cxn>
                <a:cxn ang="0">
                  <a:pos x="50" y="270"/>
                </a:cxn>
                <a:cxn ang="0">
                  <a:pos x="58" y="291"/>
                </a:cxn>
                <a:cxn ang="0">
                  <a:pos x="64" y="309"/>
                </a:cxn>
                <a:cxn ang="0">
                  <a:pos x="70" y="324"/>
                </a:cxn>
                <a:cxn ang="0">
                  <a:pos x="76" y="333"/>
                </a:cxn>
                <a:cxn ang="0">
                  <a:pos x="82" y="339"/>
                </a:cxn>
                <a:cxn ang="0">
                  <a:pos x="85" y="342"/>
                </a:cxn>
                <a:cxn ang="0">
                  <a:pos x="89" y="342"/>
                </a:cxn>
                <a:cxn ang="0">
                  <a:pos x="89" y="342"/>
                </a:cxn>
                <a:cxn ang="0">
                  <a:pos x="88" y="339"/>
                </a:cxn>
              </a:cxnLst>
              <a:rect l="txL" t="txT" r="txR" b="txB"/>
              <a:pathLst>
                <a:path w="92" h="342">
                  <a:moveTo>
                    <a:pt x="88" y="339"/>
                  </a:moveTo>
                  <a:lnTo>
                    <a:pt x="91" y="336"/>
                  </a:lnTo>
                  <a:lnTo>
                    <a:pt x="92" y="324"/>
                  </a:lnTo>
                  <a:lnTo>
                    <a:pt x="92" y="312"/>
                  </a:lnTo>
                  <a:lnTo>
                    <a:pt x="91" y="294"/>
                  </a:lnTo>
                  <a:lnTo>
                    <a:pt x="89" y="276"/>
                  </a:lnTo>
                  <a:lnTo>
                    <a:pt x="85" y="254"/>
                  </a:lnTo>
                  <a:lnTo>
                    <a:pt x="82" y="230"/>
                  </a:lnTo>
                  <a:lnTo>
                    <a:pt x="76" y="203"/>
                  </a:lnTo>
                  <a:lnTo>
                    <a:pt x="71" y="176"/>
                  </a:lnTo>
                  <a:lnTo>
                    <a:pt x="64" y="149"/>
                  </a:lnTo>
                  <a:lnTo>
                    <a:pt x="56" y="121"/>
                  </a:lnTo>
                  <a:lnTo>
                    <a:pt x="50" y="97"/>
                  </a:lnTo>
                  <a:lnTo>
                    <a:pt x="42" y="73"/>
                  </a:lnTo>
                  <a:lnTo>
                    <a:pt x="35" y="52"/>
                  </a:lnTo>
                  <a:lnTo>
                    <a:pt x="29" y="37"/>
                  </a:lnTo>
                  <a:lnTo>
                    <a:pt x="22" y="22"/>
                  </a:lnTo>
                  <a:lnTo>
                    <a:pt x="17" y="13"/>
                  </a:lnTo>
                  <a:lnTo>
                    <a:pt x="12" y="3"/>
                  </a:lnTo>
                  <a:lnTo>
                    <a:pt x="8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9"/>
                  </a:lnTo>
                  <a:lnTo>
                    <a:pt x="0" y="34"/>
                  </a:lnTo>
                  <a:lnTo>
                    <a:pt x="1" y="49"/>
                  </a:lnTo>
                  <a:lnTo>
                    <a:pt x="4" y="70"/>
                  </a:lnTo>
                  <a:lnTo>
                    <a:pt x="6" y="91"/>
                  </a:lnTo>
                  <a:lnTo>
                    <a:pt x="12" y="115"/>
                  </a:lnTo>
                  <a:lnTo>
                    <a:pt x="16" y="140"/>
                  </a:lnTo>
                  <a:lnTo>
                    <a:pt x="22" y="167"/>
                  </a:lnTo>
                  <a:lnTo>
                    <a:pt x="29" y="197"/>
                  </a:lnTo>
                  <a:lnTo>
                    <a:pt x="35" y="224"/>
                  </a:lnTo>
                  <a:lnTo>
                    <a:pt x="43" y="248"/>
                  </a:lnTo>
                  <a:lnTo>
                    <a:pt x="50" y="270"/>
                  </a:lnTo>
                  <a:lnTo>
                    <a:pt x="58" y="291"/>
                  </a:lnTo>
                  <a:lnTo>
                    <a:pt x="64" y="309"/>
                  </a:lnTo>
                  <a:lnTo>
                    <a:pt x="70" y="324"/>
                  </a:lnTo>
                  <a:lnTo>
                    <a:pt x="76" y="333"/>
                  </a:lnTo>
                  <a:lnTo>
                    <a:pt x="82" y="339"/>
                  </a:lnTo>
                  <a:lnTo>
                    <a:pt x="85" y="342"/>
                  </a:lnTo>
                  <a:lnTo>
                    <a:pt x="89" y="342"/>
                  </a:lnTo>
                  <a:lnTo>
                    <a:pt x="88" y="339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5" name="Freeform 254"/>
            <p:cNvSpPr/>
            <p:nvPr/>
          </p:nvSpPr>
          <p:spPr>
            <a:xfrm>
              <a:off x="1159" y="3022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9"/>
                </a:cxn>
                <a:cxn ang="0">
                  <a:pos x="91" y="336"/>
                </a:cxn>
                <a:cxn ang="0">
                  <a:pos x="92" y="324"/>
                </a:cxn>
                <a:cxn ang="0">
                  <a:pos x="92" y="312"/>
                </a:cxn>
                <a:cxn ang="0">
                  <a:pos x="91" y="294"/>
                </a:cxn>
                <a:cxn ang="0">
                  <a:pos x="89" y="276"/>
                </a:cxn>
                <a:cxn ang="0">
                  <a:pos x="85" y="254"/>
                </a:cxn>
                <a:cxn ang="0">
                  <a:pos x="82" y="230"/>
                </a:cxn>
                <a:cxn ang="0">
                  <a:pos x="76" y="203"/>
                </a:cxn>
                <a:cxn ang="0">
                  <a:pos x="71" y="176"/>
                </a:cxn>
                <a:cxn ang="0">
                  <a:pos x="64" y="149"/>
                </a:cxn>
                <a:cxn ang="0">
                  <a:pos x="56" y="121"/>
                </a:cxn>
                <a:cxn ang="0">
                  <a:pos x="50" y="97"/>
                </a:cxn>
                <a:cxn ang="0">
                  <a:pos x="42" y="73"/>
                </a:cxn>
                <a:cxn ang="0">
                  <a:pos x="35" y="52"/>
                </a:cxn>
                <a:cxn ang="0">
                  <a:pos x="29" y="37"/>
                </a:cxn>
                <a:cxn ang="0">
                  <a:pos x="22" y="22"/>
                </a:cxn>
                <a:cxn ang="0">
                  <a:pos x="17" y="13"/>
                </a:cxn>
                <a:cxn ang="0">
                  <a:pos x="12" y="3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9"/>
                </a:cxn>
                <a:cxn ang="0">
                  <a:pos x="0" y="34"/>
                </a:cxn>
                <a:cxn ang="0">
                  <a:pos x="1" y="49"/>
                </a:cxn>
                <a:cxn ang="0">
                  <a:pos x="4" y="70"/>
                </a:cxn>
                <a:cxn ang="0">
                  <a:pos x="6" y="91"/>
                </a:cxn>
                <a:cxn ang="0">
                  <a:pos x="12" y="115"/>
                </a:cxn>
                <a:cxn ang="0">
                  <a:pos x="16" y="140"/>
                </a:cxn>
                <a:cxn ang="0">
                  <a:pos x="22" y="167"/>
                </a:cxn>
                <a:cxn ang="0">
                  <a:pos x="29" y="197"/>
                </a:cxn>
                <a:cxn ang="0">
                  <a:pos x="35" y="224"/>
                </a:cxn>
                <a:cxn ang="0">
                  <a:pos x="43" y="248"/>
                </a:cxn>
                <a:cxn ang="0">
                  <a:pos x="50" y="270"/>
                </a:cxn>
                <a:cxn ang="0">
                  <a:pos x="58" y="291"/>
                </a:cxn>
                <a:cxn ang="0">
                  <a:pos x="64" y="309"/>
                </a:cxn>
                <a:cxn ang="0">
                  <a:pos x="70" y="324"/>
                </a:cxn>
                <a:cxn ang="0">
                  <a:pos x="76" y="333"/>
                </a:cxn>
                <a:cxn ang="0">
                  <a:pos x="82" y="339"/>
                </a:cxn>
                <a:cxn ang="0">
                  <a:pos x="85" y="342"/>
                </a:cxn>
                <a:cxn ang="0">
                  <a:pos x="89" y="342"/>
                </a:cxn>
                <a:cxn ang="0">
                  <a:pos x="89" y="342"/>
                </a:cxn>
              </a:cxnLst>
              <a:rect l="txL" t="txT" r="txR" b="txB"/>
              <a:pathLst>
                <a:path w="92" h="342">
                  <a:moveTo>
                    <a:pt x="88" y="339"/>
                  </a:moveTo>
                  <a:lnTo>
                    <a:pt x="91" y="336"/>
                  </a:lnTo>
                  <a:lnTo>
                    <a:pt x="92" y="324"/>
                  </a:lnTo>
                  <a:lnTo>
                    <a:pt x="92" y="312"/>
                  </a:lnTo>
                  <a:lnTo>
                    <a:pt x="91" y="294"/>
                  </a:lnTo>
                  <a:lnTo>
                    <a:pt x="89" y="276"/>
                  </a:lnTo>
                  <a:lnTo>
                    <a:pt x="85" y="254"/>
                  </a:lnTo>
                  <a:lnTo>
                    <a:pt x="82" y="230"/>
                  </a:lnTo>
                  <a:lnTo>
                    <a:pt x="76" y="203"/>
                  </a:lnTo>
                  <a:lnTo>
                    <a:pt x="71" y="176"/>
                  </a:lnTo>
                  <a:lnTo>
                    <a:pt x="64" y="149"/>
                  </a:lnTo>
                  <a:lnTo>
                    <a:pt x="56" y="121"/>
                  </a:lnTo>
                  <a:lnTo>
                    <a:pt x="50" y="97"/>
                  </a:lnTo>
                  <a:lnTo>
                    <a:pt x="42" y="73"/>
                  </a:lnTo>
                  <a:lnTo>
                    <a:pt x="35" y="52"/>
                  </a:lnTo>
                  <a:lnTo>
                    <a:pt x="29" y="37"/>
                  </a:lnTo>
                  <a:lnTo>
                    <a:pt x="22" y="22"/>
                  </a:lnTo>
                  <a:lnTo>
                    <a:pt x="17" y="13"/>
                  </a:lnTo>
                  <a:lnTo>
                    <a:pt x="12" y="3"/>
                  </a:lnTo>
                  <a:lnTo>
                    <a:pt x="8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9"/>
                  </a:lnTo>
                  <a:lnTo>
                    <a:pt x="0" y="34"/>
                  </a:lnTo>
                  <a:lnTo>
                    <a:pt x="1" y="49"/>
                  </a:lnTo>
                  <a:lnTo>
                    <a:pt x="4" y="70"/>
                  </a:lnTo>
                  <a:lnTo>
                    <a:pt x="6" y="91"/>
                  </a:lnTo>
                  <a:lnTo>
                    <a:pt x="12" y="115"/>
                  </a:lnTo>
                  <a:lnTo>
                    <a:pt x="16" y="140"/>
                  </a:lnTo>
                  <a:lnTo>
                    <a:pt x="22" y="167"/>
                  </a:lnTo>
                  <a:lnTo>
                    <a:pt x="29" y="197"/>
                  </a:lnTo>
                  <a:lnTo>
                    <a:pt x="35" y="224"/>
                  </a:lnTo>
                  <a:lnTo>
                    <a:pt x="43" y="248"/>
                  </a:lnTo>
                  <a:lnTo>
                    <a:pt x="50" y="270"/>
                  </a:lnTo>
                  <a:lnTo>
                    <a:pt x="58" y="291"/>
                  </a:lnTo>
                  <a:lnTo>
                    <a:pt x="64" y="309"/>
                  </a:lnTo>
                  <a:lnTo>
                    <a:pt x="70" y="324"/>
                  </a:lnTo>
                  <a:lnTo>
                    <a:pt x="76" y="333"/>
                  </a:lnTo>
                  <a:lnTo>
                    <a:pt x="82" y="339"/>
                  </a:lnTo>
                  <a:lnTo>
                    <a:pt x="85" y="342"/>
                  </a:lnTo>
                  <a:lnTo>
                    <a:pt x="89" y="342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6" name="Freeform 255"/>
            <p:cNvSpPr/>
            <p:nvPr/>
          </p:nvSpPr>
          <p:spPr>
            <a:xfrm>
              <a:off x="931" y="2620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7" y="203"/>
                </a:cxn>
                <a:cxn ang="0">
                  <a:pos x="149" y="194"/>
                </a:cxn>
                <a:cxn ang="0">
                  <a:pos x="147" y="185"/>
                </a:cxn>
                <a:cxn ang="0">
                  <a:pos x="145" y="173"/>
                </a:cxn>
                <a:cxn ang="0">
                  <a:pos x="139" y="160"/>
                </a:cxn>
                <a:cxn ang="0">
                  <a:pos x="134" y="145"/>
                </a:cxn>
                <a:cxn ang="0">
                  <a:pos x="126" y="130"/>
                </a:cxn>
                <a:cxn ang="0">
                  <a:pos x="117" y="112"/>
                </a:cxn>
                <a:cxn ang="0">
                  <a:pos x="108" y="97"/>
                </a:cxn>
                <a:cxn ang="0">
                  <a:pos x="96" y="82"/>
                </a:cxn>
                <a:cxn ang="0">
                  <a:pos x="84" y="64"/>
                </a:cxn>
                <a:cxn ang="0">
                  <a:pos x="72" y="49"/>
                </a:cxn>
                <a:cxn ang="0">
                  <a:pos x="60" y="36"/>
                </a:cxn>
                <a:cxn ang="0">
                  <a:pos x="50" y="24"/>
                </a:cxn>
                <a:cxn ang="0">
                  <a:pos x="39" y="15"/>
                </a:cxn>
                <a:cxn ang="0">
                  <a:pos x="30" y="6"/>
                </a:cxn>
                <a:cxn ang="0">
                  <a:pos x="21" y="3"/>
                </a:cxn>
                <a:cxn ang="0">
                  <a:pos x="14" y="0"/>
                </a:cxn>
                <a:cxn ang="0">
                  <a:pos x="7" y="0"/>
                </a:cxn>
                <a:cxn ang="0">
                  <a:pos x="3" y="3"/>
                </a:cxn>
                <a:cxn ang="0">
                  <a:pos x="1" y="6"/>
                </a:cxn>
                <a:cxn ang="0">
                  <a:pos x="0" y="15"/>
                </a:cxn>
                <a:cxn ang="0">
                  <a:pos x="1" y="24"/>
                </a:cxn>
                <a:cxn ang="0">
                  <a:pos x="3" y="36"/>
                </a:cxn>
                <a:cxn ang="0">
                  <a:pos x="9" y="52"/>
                </a:cxn>
                <a:cxn ang="0">
                  <a:pos x="15" y="64"/>
                </a:cxn>
                <a:cxn ang="0">
                  <a:pos x="22" y="79"/>
                </a:cxn>
                <a:cxn ang="0">
                  <a:pos x="31" y="97"/>
                </a:cxn>
                <a:cxn ang="0">
                  <a:pos x="42" y="112"/>
                </a:cxn>
                <a:cxn ang="0">
                  <a:pos x="52" y="130"/>
                </a:cxn>
                <a:cxn ang="0">
                  <a:pos x="64" y="145"/>
                </a:cxn>
                <a:cxn ang="0">
                  <a:pos x="76" y="160"/>
                </a:cxn>
                <a:cxn ang="0">
                  <a:pos x="88" y="176"/>
                </a:cxn>
                <a:cxn ang="0">
                  <a:pos x="98" y="185"/>
                </a:cxn>
                <a:cxn ang="0">
                  <a:pos x="109" y="197"/>
                </a:cxn>
                <a:cxn ang="0">
                  <a:pos x="120" y="203"/>
                </a:cxn>
                <a:cxn ang="0">
                  <a:pos x="127" y="209"/>
                </a:cxn>
                <a:cxn ang="0">
                  <a:pos x="135" y="212"/>
                </a:cxn>
                <a:cxn ang="0">
                  <a:pos x="141" y="212"/>
                </a:cxn>
                <a:cxn ang="0">
                  <a:pos x="146" y="209"/>
                </a:cxn>
                <a:cxn ang="0">
                  <a:pos x="149" y="203"/>
                </a:cxn>
                <a:cxn ang="0">
                  <a:pos x="149" y="203"/>
                </a:cxn>
                <a:cxn ang="0">
                  <a:pos x="147" y="203"/>
                </a:cxn>
              </a:cxnLst>
              <a:rect l="txL" t="txT" r="txR" b="txB"/>
              <a:pathLst>
                <a:path w="149" h="212">
                  <a:moveTo>
                    <a:pt x="147" y="203"/>
                  </a:moveTo>
                  <a:lnTo>
                    <a:pt x="149" y="194"/>
                  </a:lnTo>
                  <a:lnTo>
                    <a:pt x="147" y="185"/>
                  </a:lnTo>
                  <a:lnTo>
                    <a:pt x="145" y="173"/>
                  </a:lnTo>
                  <a:lnTo>
                    <a:pt x="139" y="160"/>
                  </a:lnTo>
                  <a:lnTo>
                    <a:pt x="134" y="145"/>
                  </a:lnTo>
                  <a:lnTo>
                    <a:pt x="126" y="130"/>
                  </a:lnTo>
                  <a:lnTo>
                    <a:pt x="117" y="112"/>
                  </a:lnTo>
                  <a:lnTo>
                    <a:pt x="108" y="97"/>
                  </a:lnTo>
                  <a:lnTo>
                    <a:pt x="96" y="82"/>
                  </a:lnTo>
                  <a:lnTo>
                    <a:pt x="84" y="64"/>
                  </a:lnTo>
                  <a:lnTo>
                    <a:pt x="72" y="49"/>
                  </a:lnTo>
                  <a:lnTo>
                    <a:pt x="60" y="36"/>
                  </a:lnTo>
                  <a:lnTo>
                    <a:pt x="50" y="24"/>
                  </a:lnTo>
                  <a:lnTo>
                    <a:pt x="39" y="15"/>
                  </a:lnTo>
                  <a:lnTo>
                    <a:pt x="30" y="6"/>
                  </a:lnTo>
                  <a:lnTo>
                    <a:pt x="21" y="3"/>
                  </a:lnTo>
                  <a:lnTo>
                    <a:pt x="14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5"/>
                  </a:lnTo>
                  <a:lnTo>
                    <a:pt x="1" y="24"/>
                  </a:lnTo>
                  <a:lnTo>
                    <a:pt x="3" y="36"/>
                  </a:lnTo>
                  <a:lnTo>
                    <a:pt x="9" y="52"/>
                  </a:lnTo>
                  <a:lnTo>
                    <a:pt x="15" y="64"/>
                  </a:lnTo>
                  <a:lnTo>
                    <a:pt x="22" y="79"/>
                  </a:lnTo>
                  <a:lnTo>
                    <a:pt x="31" y="97"/>
                  </a:lnTo>
                  <a:lnTo>
                    <a:pt x="42" y="112"/>
                  </a:lnTo>
                  <a:lnTo>
                    <a:pt x="52" y="130"/>
                  </a:lnTo>
                  <a:lnTo>
                    <a:pt x="64" y="145"/>
                  </a:lnTo>
                  <a:lnTo>
                    <a:pt x="76" y="160"/>
                  </a:lnTo>
                  <a:lnTo>
                    <a:pt x="88" y="176"/>
                  </a:lnTo>
                  <a:lnTo>
                    <a:pt x="98" y="185"/>
                  </a:lnTo>
                  <a:lnTo>
                    <a:pt x="109" y="197"/>
                  </a:lnTo>
                  <a:lnTo>
                    <a:pt x="120" y="203"/>
                  </a:lnTo>
                  <a:lnTo>
                    <a:pt x="127" y="209"/>
                  </a:lnTo>
                  <a:lnTo>
                    <a:pt x="135" y="212"/>
                  </a:lnTo>
                  <a:lnTo>
                    <a:pt x="141" y="212"/>
                  </a:lnTo>
                  <a:lnTo>
                    <a:pt x="146" y="209"/>
                  </a:lnTo>
                  <a:lnTo>
                    <a:pt x="149" y="203"/>
                  </a:lnTo>
                  <a:lnTo>
                    <a:pt x="147" y="203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7" name="Freeform 256"/>
            <p:cNvSpPr/>
            <p:nvPr/>
          </p:nvSpPr>
          <p:spPr>
            <a:xfrm>
              <a:off x="931" y="2620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7" y="203"/>
                </a:cxn>
                <a:cxn ang="0">
                  <a:pos x="149" y="194"/>
                </a:cxn>
                <a:cxn ang="0">
                  <a:pos x="147" y="185"/>
                </a:cxn>
                <a:cxn ang="0">
                  <a:pos x="145" y="173"/>
                </a:cxn>
                <a:cxn ang="0">
                  <a:pos x="139" y="160"/>
                </a:cxn>
                <a:cxn ang="0">
                  <a:pos x="134" y="145"/>
                </a:cxn>
                <a:cxn ang="0">
                  <a:pos x="126" y="130"/>
                </a:cxn>
                <a:cxn ang="0">
                  <a:pos x="117" y="112"/>
                </a:cxn>
                <a:cxn ang="0">
                  <a:pos x="108" y="97"/>
                </a:cxn>
                <a:cxn ang="0">
                  <a:pos x="96" y="82"/>
                </a:cxn>
                <a:cxn ang="0">
                  <a:pos x="84" y="64"/>
                </a:cxn>
                <a:cxn ang="0">
                  <a:pos x="72" y="49"/>
                </a:cxn>
                <a:cxn ang="0">
                  <a:pos x="60" y="36"/>
                </a:cxn>
                <a:cxn ang="0">
                  <a:pos x="50" y="24"/>
                </a:cxn>
                <a:cxn ang="0">
                  <a:pos x="39" y="15"/>
                </a:cxn>
                <a:cxn ang="0">
                  <a:pos x="30" y="6"/>
                </a:cxn>
                <a:cxn ang="0">
                  <a:pos x="21" y="3"/>
                </a:cxn>
                <a:cxn ang="0">
                  <a:pos x="14" y="0"/>
                </a:cxn>
                <a:cxn ang="0">
                  <a:pos x="7" y="0"/>
                </a:cxn>
                <a:cxn ang="0">
                  <a:pos x="3" y="3"/>
                </a:cxn>
                <a:cxn ang="0">
                  <a:pos x="1" y="6"/>
                </a:cxn>
                <a:cxn ang="0">
                  <a:pos x="0" y="15"/>
                </a:cxn>
                <a:cxn ang="0">
                  <a:pos x="1" y="24"/>
                </a:cxn>
                <a:cxn ang="0">
                  <a:pos x="3" y="36"/>
                </a:cxn>
                <a:cxn ang="0">
                  <a:pos x="9" y="52"/>
                </a:cxn>
                <a:cxn ang="0">
                  <a:pos x="15" y="64"/>
                </a:cxn>
                <a:cxn ang="0">
                  <a:pos x="22" y="79"/>
                </a:cxn>
                <a:cxn ang="0">
                  <a:pos x="31" y="97"/>
                </a:cxn>
                <a:cxn ang="0">
                  <a:pos x="42" y="112"/>
                </a:cxn>
                <a:cxn ang="0">
                  <a:pos x="52" y="130"/>
                </a:cxn>
                <a:cxn ang="0">
                  <a:pos x="64" y="145"/>
                </a:cxn>
                <a:cxn ang="0">
                  <a:pos x="76" y="160"/>
                </a:cxn>
                <a:cxn ang="0">
                  <a:pos x="88" y="176"/>
                </a:cxn>
                <a:cxn ang="0">
                  <a:pos x="98" y="185"/>
                </a:cxn>
                <a:cxn ang="0">
                  <a:pos x="109" y="197"/>
                </a:cxn>
                <a:cxn ang="0">
                  <a:pos x="120" y="203"/>
                </a:cxn>
                <a:cxn ang="0">
                  <a:pos x="127" y="209"/>
                </a:cxn>
                <a:cxn ang="0">
                  <a:pos x="135" y="212"/>
                </a:cxn>
                <a:cxn ang="0">
                  <a:pos x="141" y="212"/>
                </a:cxn>
                <a:cxn ang="0">
                  <a:pos x="146" y="209"/>
                </a:cxn>
                <a:cxn ang="0">
                  <a:pos x="149" y="203"/>
                </a:cxn>
                <a:cxn ang="0">
                  <a:pos x="149" y="203"/>
                </a:cxn>
              </a:cxnLst>
              <a:rect l="txL" t="txT" r="txR" b="txB"/>
              <a:pathLst>
                <a:path w="149" h="212">
                  <a:moveTo>
                    <a:pt x="147" y="203"/>
                  </a:moveTo>
                  <a:lnTo>
                    <a:pt x="149" y="194"/>
                  </a:lnTo>
                  <a:lnTo>
                    <a:pt x="147" y="185"/>
                  </a:lnTo>
                  <a:lnTo>
                    <a:pt x="145" y="173"/>
                  </a:lnTo>
                  <a:lnTo>
                    <a:pt x="139" y="160"/>
                  </a:lnTo>
                  <a:lnTo>
                    <a:pt x="134" y="145"/>
                  </a:lnTo>
                  <a:lnTo>
                    <a:pt x="126" y="130"/>
                  </a:lnTo>
                  <a:lnTo>
                    <a:pt x="117" y="112"/>
                  </a:lnTo>
                  <a:lnTo>
                    <a:pt x="108" y="97"/>
                  </a:lnTo>
                  <a:lnTo>
                    <a:pt x="96" y="82"/>
                  </a:lnTo>
                  <a:lnTo>
                    <a:pt x="84" y="64"/>
                  </a:lnTo>
                  <a:lnTo>
                    <a:pt x="72" y="49"/>
                  </a:lnTo>
                  <a:lnTo>
                    <a:pt x="60" y="36"/>
                  </a:lnTo>
                  <a:lnTo>
                    <a:pt x="50" y="24"/>
                  </a:lnTo>
                  <a:lnTo>
                    <a:pt x="39" y="15"/>
                  </a:lnTo>
                  <a:lnTo>
                    <a:pt x="30" y="6"/>
                  </a:lnTo>
                  <a:lnTo>
                    <a:pt x="21" y="3"/>
                  </a:lnTo>
                  <a:lnTo>
                    <a:pt x="14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5"/>
                  </a:lnTo>
                  <a:lnTo>
                    <a:pt x="1" y="24"/>
                  </a:lnTo>
                  <a:lnTo>
                    <a:pt x="3" y="36"/>
                  </a:lnTo>
                  <a:lnTo>
                    <a:pt x="9" y="52"/>
                  </a:lnTo>
                  <a:lnTo>
                    <a:pt x="15" y="64"/>
                  </a:lnTo>
                  <a:lnTo>
                    <a:pt x="22" y="79"/>
                  </a:lnTo>
                  <a:lnTo>
                    <a:pt x="31" y="97"/>
                  </a:lnTo>
                  <a:lnTo>
                    <a:pt x="42" y="112"/>
                  </a:lnTo>
                  <a:lnTo>
                    <a:pt x="52" y="130"/>
                  </a:lnTo>
                  <a:lnTo>
                    <a:pt x="64" y="145"/>
                  </a:lnTo>
                  <a:lnTo>
                    <a:pt x="76" y="160"/>
                  </a:lnTo>
                  <a:lnTo>
                    <a:pt x="88" y="176"/>
                  </a:lnTo>
                  <a:lnTo>
                    <a:pt x="98" y="185"/>
                  </a:lnTo>
                  <a:lnTo>
                    <a:pt x="109" y="197"/>
                  </a:lnTo>
                  <a:lnTo>
                    <a:pt x="120" y="203"/>
                  </a:lnTo>
                  <a:lnTo>
                    <a:pt x="127" y="209"/>
                  </a:lnTo>
                  <a:lnTo>
                    <a:pt x="135" y="212"/>
                  </a:lnTo>
                  <a:lnTo>
                    <a:pt x="141" y="212"/>
                  </a:lnTo>
                  <a:lnTo>
                    <a:pt x="146" y="209"/>
                  </a:lnTo>
                  <a:lnTo>
                    <a:pt x="149" y="203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8" name="Freeform 257"/>
            <p:cNvSpPr/>
            <p:nvPr/>
          </p:nvSpPr>
          <p:spPr>
            <a:xfrm>
              <a:off x="1182" y="2953"/>
              <a:ext cx="150" cy="212"/>
            </a:xfrm>
            <a:custGeom>
              <a:avLst/>
              <a:gdLst>
                <a:gd name="txL" fmla="*/ 0 w 150"/>
                <a:gd name="txT" fmla="*/ 0 h 212"/>
                <a:gd name="txR" fmla="*/ 150 w 150"/>
                <a:gd name="txB" fmla="*/ 212 h 212"/>
              </a:gdLst>
              <a:ahLst/>
              <a:cxnLst>
                <a:cxn ang="0">
                  <a:pos x="148" y="203"/>
                </a:cxn>
                <a:cxn ang="0">
                  <a:pos x="150" y="196"/>
                </a:cxn>
                <a:cxn ang="0">
                  <a:pos x="148" y="184"/>
                </a:cxn>
                <a:cxn ang="0">
                  <a:pos x="146" y="172"/>
                </a:cxn>
                <a:cxn ang="0">
                  <a:pos x="140" y="160"/>
                </a:cxn>
                <a:cxn ang="0">
                  <a:pos x="135" y="145"/>
                </a:cxn>
                <a:cxn ang="0">
                  <a:pos x="127" y="130"/>
                </a:cxn>
                <a:cxn ang="0">
                  <a:pos x="118" y="115"/>
                </a:cxn>
                <a:cxn ang="0">
                  <a:pos x="109" y="97"/>
                </a:cxn>
                <a:cxn ang="0">
                  <a:pos x="97" y="82"/>
                </a:cxn>
                <a:cxn ang="0">
                  <a:pos x="85" y="63"/>
                </a:cxn>
                <a:cxn ang="0">
                  <a:pos x="73" y="48"/>
                </a:cxn>
                <a:cxn ang="0">
                  <a:pos x="61" y="36"/>
                </a:cxn>
                <a:cxn ang="0">
                  <a:pos x="51" y="24"/>
                </a:cxn>
                <a:cxn ang="0">
                  <a:pos x="40" y="15"/>
                </a:cxn>
                <a:cxn ang="0">
                  <a:pos x="31" y="9"/>
                </a:cxn>
                <a:cxn ang="0">
                  <a:pos x="22" y="3"/>
                </a:cxn>
                <a:cxn ang="0">
                  <a:pos x="15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2" y="9"/>
                </a:cxn>
                <a:cxn ang="0">
                  <a:pos x="0" y="15"/>
                </a:cxn>
                <a:cxn ang="0">
                  <a:pos x="2" y="27"/>
                </a:cxn>
                <a:cxn ang="0">
                  <a:pos x="4" y="36"/>
                </a:cxn>
                <a:cxn ang="0">
                  <a:pos x="10" y="51"/>
                </a:cxn>
                <a:cxn ang="0">
                  <a:pos x="16" y="66"/>
                </a:cxn>
                <a:cxn ang="0">
                  <a:pos x="23" y="82"/>
                </a:cxn>
                <a:cxn ang="0">
                  <a:pos x="32" y="97"/>
                </a:cxn>
                <a:cxn ang="0">
                  <a:pos x="43" y="115"/>
                </a:cxn>
                <a:cxn ang="0">
                  <a:pos x="53" y="130"/>
                </a:cxn>
                <a:cxn ang="0">
                  <a:pos x="65" y="145"/>
                </a:cxn>
                <a:cxn ang="0">
                  <a:pos x="77" y="160"/>
                </a:cxn>
                <a:cxn ang="0">
                  <a:pos x="89" y="175"/>
                </a:cxn>
                <a:cxn ang="0">
                  <a:pos x="99" y="187"/>
                </a:cxn>
                <a:cxn ang="0">
                  <a:pos x="110" y="196"/>
                </a:cxn>
                <a:cxn ang="0">
                  <a:pos x="121" y="203"/>
                </a:cxn>
                <a:cxn ang="0">
                  <a:pos x="128" y="209"/>
                </a:cxn>
                <a:cxn ang="0">
                  <a:pos x="136" y="212"/>
                </a:cxn>
                <a:cxn ang="0">
                  <a:pos x="142" y="212"/>
                </a:cxn>
                <a:cxn ang="0">
                  <a:pos x="147" y="209"/>
                </a:cxn>
                <a:cxn ang="0">
                  <a:pos x="150" y="203"/>
                </a:cxn>
                <a:cxn ang="0">
                  <a:pos x="150" y="203"/>
                </a:cxn>
                <a:cxn ang="0">
                  <a:pos x="148" y="203"/>
                </a:cxn>
              </a:cxnLst>
              <a:rect l="txL" t="txT" r="txR" b="txB"/>
              <a:pathLst>
                <a:path w="150" h="212">
                  <a:moveTo>
                    <a:pt x="148" y="203"/>
                  </a:moveTo>
                  <a:lnTo>
                    <a:pt x="150" y="196"/>
                  </a:lnTo>
                  <a:lnTo>
                    <a:pt x="148" y="184"/>
                  </a:lnTo>
                  <a:lnTo>
                    <a:pt x="146" y="172"/>
                  </a:lnTo>
                  <a:lnTo>
                    <a:pt x="140" y="160"/>
                  </a:lnTo>
                  <a:lnTo>
                    <a:pt x="135" y="145"/>
                  </a:lnTo>
                  <a:lnTo>
                    <a:pt x="127" y="130"/>
                  </a:lnTo>
                  <a:lnTo>
                    <a:pt x="118" y="115"/>
                  </a:lnTo>
                  <a:lnTo>
                    <a:pt x="109" y="97"/>
                  </a:lnTo>
                  <a:lnTo>
                    <a:pt x="97" y="82"/>
                  </a:lnTo>
                  <a:lnTo>
                    <a:pt x="85" y="63"/>
                  </a:lnTo>
                  <a:lnTo>
                    <a:pt x="73" y="48"/>
                  </a:lnTo>
                  <a:lnTo>
                    <a:pt x="61" y="36"/>
                  </a:lnTo>
                  <a:lnTo>
                    <a:pt x="51" y="24"/>
                  </a:lnTo>
                  <a:lnTo>
                    <a:pt x="40" y="15"/>
                  </a:lnTo>
                  <a:lnTo>
                    <a:pt x="31" y="9"/>
                  </a:lnTo>
                  <a:lnTo>
                    <a:pt x="22" y="3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2" y="9"/>
                  </a:lnTo>
                  <a:lnTo>
                    <a:pt x="0" y="15"/>
                  </a:lnTo>
                  <a:lnTo>
                    <a:pt x="2" y="27"/>
                  </a:lnTo>
                  <a:lnTo>
                    <a:pt x="4" y="36"/>
                  </a:lnTo>
                  <a:lnTo>
                    <a:pt x="10" y="51"/>
                  </a:lnTo>
                  <a:lnTo>
                    <a:pt x="16" y="66"/>
                  </a:lnTo>
                  <a:lnTo>
                    <a:pt x="23" y="82"/>
                  </a:lnTo>
                  <a:lnTo>
                    <a:pt x="32" y="97"/>
                  </a:lnTo>
                  <a:lnTo>
                    <a:pt x="43" y="115"/>
                  </a:lnTo>
                  <a:lnTo>
                    <a:pt x="53" y="130"/>
                  </a:lnTo>
                  <a:lnTo>
                    <a:pt x="65" y="145"/>
                  </a:lnTo>
                  <a:lnTo>
                    <a:pt x="77" y="160"/>
                  </a:lnTo>
                  <a:lnTo>
                    <a:pt x="89" y="175"/>
                  </a:lnTo>
                  <a:lnTo>
                    <a:pt x="99" y="187"/>
                  </a:lnTo>
                  <a:lnTo>
                    <a:pt x="110" y="196"/>
                  </a:lnTo>
                  <a:lnTo>
                    <a:pt x="121" y="203"/>
                  </a:lnTo>
                  <a:lnTo>
                    <a:pt x="128" y="209"/>
                  </a:lnTo>
                  <a:lnTo>
                    <a:pt x="136" y="212"/>
                  </a:lnTo>
                  <a:lnTo>
                    <a:pt x="142" y="212"/>
                  </a:lnTo>
                  <a:lnTo>
                    <a:pt x="147" y="209"/>
                  </a:lnTo>
                  <a:lnTo>
                    <a:pt x="150" y="203"/>
                  </a:lnTo>
                  <a:lnTo>
                    <a:pt x="148" y="203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79" name="Freeform 258"/>
            <p:cNvSpPr/>
            <p:nvPr/>
          </p:nvSpPr>
          <p:spPr>
            <a:xfrm>
              <a:off x="1182" y="2953"/>
              <a:ext cx="150" cy="212"/>
            </a:xfrm>
            <a:custGeom>
              <a:avLst/>
              <a:gdLst>
                <a:gd name="txL" fmla="*/ 0 w 150"/>
                <a:gd name="txT" fmla="*/ 0 h 212"/>
                <a:gd name="txR" fmla="*/ 150 w 150"/>
                <a:gd name="txB" fmla="*/ 212 h 212"/>
              </a:gdLst>
              <a:ahLst/>
              <a:cxnLst>
                <a:cxn ang="0">
                  <a:pos x="148" y="203"/>
                </a:cxn>
                <a:cxn ang="0">
                  <a:pos x="150" y="196"/>
                </a:cxn>
                <a:cxn ang="0">
                  <a:pos x="148" y="184"/>
                </a:cxn>
                <a:cxn ang="0">
                  <a:pos x="146" y="172"/>
                </a:cxn>
                <a:cxn ang="0">
                  <a:pos x="140" y="160"/>
                </a:cxn>
                <a:cxn ang="0">
                  <a:pos x="135" y="145"/>
                </a:cxn>
                <a:cxn ang="0">
                  <a:pos x="127" y="130"/>
                </a:cxn>
                <a:cxn ang="0">
                  <a:pos x="118" y="115"/>
                </a:cxn>
                <a:cxn ang="0">
                  <a:pos x="109" y="97"/>
                </a:cxn>
                <a:cxn ang="0">
                  <a:pos x="97" y="82"/>
                </a:cxn>
                <a:cxn ang="0">
                  <a:pos x="85" y="63"/>
                </a:cxn>
                <a:cxn ang="0">
                  <a:pos x="73" y="48"/>
                </a:cxn>
                <a:cxn ang="0">
                  <a:pos x="61" y="36"/>
                </a:cxn>
                <a:cxn ang="0">
                  <a:pos x="51" y="24"/>
                </a:cxn>
                <a:cxn ang="0">
                  <a:pos x="40" y="15"/>
                </a:cxn>
                <a:cxn ang="0">
                  <a:pos x="31" y="9"/>
                </a:cxn>
                <a:cxn ang="0">
                  <a:pos x="22" y="3"/>
                </a:cxn>
                <a:cxn ang="0">
                  <a:pos x="15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2" y="9"/>
                </a:cxn>
                <a:cxn ang="0">
                  <a:pos x="0" y="15"/>
                </a:cxn>
                <a:cxn ang="0">
                  <a:pos x="2" y="27"/>
                </a:cxn>
                <a:cxn ang="0">
                  <a:pos x="4" y="36"/>
                </a:cxn>
                <a:cxn ang="0">
                  <a:pos x="10" y="51"/>
                </a:cxn>
                <a:cxn ang="0">
                  <a:pos x="16" y="66"/>
                </a:cxn>
                <a:cxn ang="0">
                  <a:pos x="23" y="82"/>
                </a:cxn>
                <a:cxn ang="0">
                  <a:pos x="32" y="97"/>
                </a:cxn>
                <a:cxn ang="0">
                  <a:pos x="43" y="115"/>
                </a:cxn>
                <a:cxn ang="0">
                  <a:pos x="53" y="130"/>
                </a:cxn>
                <a:cxn ang="0">
                  <a:pos x="65" y="145"/>
                </a:cxn>
                <a:cxn ang="0">
                  <a:pos x="77" y="160"/>
                </a:cxn>
                <a:cxn ang="0">
                  <a:pos x="89" y="175"/>
                </a:cxn>
                <a:cxn ang="0">
                  <a:pos x="99" y="187"/>
                </a:cxn>
                <a:cxn ang="0">
                  <a:pos x="110" y="196"/>
                </a:cxn>
                <a:cxn ang="0">
                  <a:pos x="121" y="203"/>
                </a:cxn>
                <a:cxn ang="0">
                  <a:pos x="128" y="209"/>
                </a:cxn>
                <a:cxn ang="0">
                  <a:pos x="136" y="212"/>
                </a:cxn>
                <a:cxn ang="0">
                  <a:pos x="142" y="212"/>
                </a:cxn>
                <a:cxn ang="0">
                  <a:pos x="147" y="209"/>
                </a:cxn>
                <a:cxn ang="0">
                  <a:pos x="150" y="203"/>
                </a:cxn>
                <a:cxn ang="0">
                  <a:pos x="150" y="203"/>
                </a:cxn>
              </a:cxnLst>
              <a:rect l="txL" t="txT" r="txR" b="txB"/>
              <a:pathLst>
                <a:path w="150" h="212">
                  <a:moveTo>
                    <a:pt x="148" y="203"/>
                  </a:moveTo>
                  <a:lnTo>
                    <a:pt x="150" y="196"/>
                  </a:lnTo>
                  <a:lnTo>
                    <a:pt x="148" y="184"/>
                  </a:lnTo>
                  <a:lnTo>
                    <a:pt x="146" y="172"/>
                  </a:lnTo>
                  <a:lnTo>
                    <a:pt x="140" y="160"/>
                  </a:lnTo>
                  <a:lnTo>
                    <a:pt x="135" y="145"/>
                  </a:lnTo>
                  <a:lnTo>
                    <a:pt x="127" y="130"/>
                  </a:lnTo>
                  <a:lnTo>
                    <a:pt x="118" y="115"/>
                  </a:lnTo>
                  <a:lnTo>
                    <a:pt x="109" y="97"/>
                  </a:lnTo>
                  <a:lnTo>
                    <a:pt x="97" y="82"/>
                  </a:lnTo>
                  <a:lnTo>
                    <a:pt x="85" y="63"/>
                  </a:lnTo>
                  <a:lnTo>
                    <a:pt x="73" y="48"/>
                  </a:lnTo>
                  <a:lnTo>
                    <a:pt x="61" y="36"/>
                  </a:lnTo>
                  <a:lnTo>
                    <a:pt x="51" y="24"/>
                  </a:lnTo>
                  <a:lnTo>
                    <a:pt x="40" y="15"/>
                  </a:lnTo>
                  <a:lnTo>
                    <a:pt x="31" y="9"/>
                  </a:lnTo>
                  <a:lnTo>
                    <a:pt x="22" y="3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2" y="9"/>
                  </a:lnTo>
                  <a:lnTo>
                    <a:pt x="0" y="15"/>
                  </a:lnTo>
                  <a:lnTo>
                    <a:pt x="2" y="27"/>
                  </a:lnTo>
                  <a:lnTo>
                    <a:pt x="4" y="36"/>
                  </a:lnTo>
                  <a:lnTo>
                    <a:pt x="10" y="51"/>
                  </a:lnTo>
                  <a:lnTo>
                    <a:pt x="16" y="66"/>
                  </a:lnTo>
                  <a:lnTo>
                    <a:pt x="23" y="82"/>
                  </a:lnTo>
                  <a:lnTo>
                    <a:pt x="32" y="97"/>
                  </a:lnTo>
                  <a:lnTo>
                    <a:pt x="43" y="115"/>
                  </a:lnTo>
                  <a:lnTo>
                    <a:pt x="53" y="130"/>
                  </a:lnTo>
                  <a:lnTo>
                    <a:pt x="65" y="145"/>
                  </a:lnTo>
                  <a:lnTo>
                    <a:pt x="77" y="160"/>
                  </a:lnTo>
                  <a:lnTo>
                    <a:pt x="89" y="175"/>
                  </a:lnTo>
                  <a:lnTo>
                    <a:pt x="99" y="187"/>
                  </a:lnTo>
                  <a:lnTo>
                    <a:pt x="110" y="196"/>
                  </a:lnTo>
                  <a:lnTo>
                    <a:pt x="121" y="203"/>
                  </a:lnTo>
                  <a:lnTo>
                    <a:pt x="128" y="209"/>
                  </a:lnTo>
                  <a:lnTo>
                    <a:pt x="136" y="212"/>
                  </a:lnTo>
                  <a:lnTo>
                    <a:pt x="142" y="212"/>
                  </a:lnTo>
                  <a:lnTo>
                    <a:pt x="147" y="209"/>
                  </a:lnTo>
                  <a:lnTo>
                    <a:pt x="150" y="203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0" name="Freeform 259"/>
            <p:cNvSpPr/>
            <p:nvPr/>
          </p:nvSpPr>
          <p:spPr>
            <a:xfrm>
              <a:off x="902" y="2847"/>
              <a:ext cx="171" cy="94"/>
            </a:xfrm>
            <a:custGeom>
              <a:avLst/>
              <a:gdLst>
                <a:gd name="txL" fmla="*/ 0 w 171"/>
                <a:gd name="txT" fmla="*/ 0 h 94"/>
                <a:gd name="txR" fmla="*/ 171 w 171"/>
                <a:gd name="txB" fmla="*/ 94 h 94"/>
              </a:gdLst>
              <a:ahLst/>
              <a:cxnLst>
                <a:cxn ang="0">
                  <a:pos x="170" y="45"/>
                </a:cxn>
                <a:cxn ang="0">
                  <a:pos x="170" y="39"/>
                </a:cxn>
                <a:cxn ang="0">
                  <a:pos x="166" y="33"/>
                </a:cxn>
                <a:cxn ang="0">
                  <a:pos x="160" y="24"/>
                </a:cxn>
                <a:cxn ang="0">
                  <a:pos x="154" y="18"/>
                </a:cxn>
                <a:cxn ang="0">
                  <a:pos x="146" y="12"/>
                </a:cxn>
                <a:cxn ang="0">
                  <a:pos x="135" y="9"/>
                </a:cxn>
                <a:cxn ang="0">
                  <a:pos x="125" y="6"/>
                </a:cxn>
                <a:cxn ang="0">
                  <a:pos x="112" y="3"/>
                </a:cxn>
                <a:cxn ang="0">
                  <a:pos x="98" y="0"/>
                </a:cxn>
                <a:cxn ang="0">
                  <a:pos x="85" y="0"/>
                </a:cxn>
                <a:cxn ang="0">
                  <a:pos x="71" y="0"/>
                </a:cxn>
                <a:cxn ang="0">
                  <a:pos x="59" y="3"/>
                </a:cxn>
                <a:cxn ang="0">
                  <a:pos x="46" y="6"/>
                </a:cxn>
                <a:cxn ang="0">
                  <a:pos x="35" y="9"/>
                </a:cxn>
                <a:cxn ang="0">
                  <a:pos x="25" y="12"/>
                </a:cxn>
                <a:cxn ang="0">
                  <a:pos x="17" y="18"/>
                </a:cxn>
                <a:cxn ang="0">
                  <a:pos x="10" y="24"/>
                </a:cxn>
                <a:cxn ang="0">
                  <a:pos x="5" y="33"/>
                </a:cxn>
                <a:cxn ang="0">
                  <a:pos x="1" y="39"/>
                </a:cxn>
                <a:cxn ang="0">
                  <a:pos x="0" y="45"/>
                </a:cxn>
                <a:cxn ang="0">
                  <a:pos x="1" y="54"/>
                </a:cxn>
                <a:cxn ang="0">
                  <a:pos x="5" y="60"/>
                </a:cxn>
                <a:cxn ang="0">
                  <a:pos x="10" y="70"/>
                </a:cxn>
                <a:cxn ang="0">
                  <a:pos x="17" y="76"/>
                </a:cxn>
                <a:cxn ang="0">
                  <a:pos x="25" y="82"/>
                </a:cxn>
                <a:cxn ang="0">
                  <a:pos x="35" y="85"/>
                </a:cxn>
                <a:cxn ang="0">
                  <a:pos x="46" y="88"/>
                </a:cxn>
                <a:cxn ang="0">
                  <a:pos x="59" y="91"/>
                </a:cxn>
                <a:cxn ang="0">
                  <a:pos x="71" y="94"/>
                </a:cxn>
                <a:cxn ang="0">
                  <a:pos x="85" y="94"/>
                </a:cxn>
                <a:cxn ang="0">
                  <a:pos x="98" y="94"/>
                </a:cxn>
                <a:cxn ang="0">
                  <a:pos x="112" y="91"/>
                </a:cxn>
                <a:cxn ang="0">
                  <a:pos x="125" y="88"/>
                </a:cxn>
                <a:cxn ang="0">
                  <a:pos x="135" y="85"/>
                </a:cxn>
                <a:cxn ang="0">
                  <a:pos x="146" y="82"/>
                </a:cxn>
                <a:cxn ang="0">
                  <a:pos x="154" y="76"/>
                </a:cxn>
                <a:cxn ang="0">
                  <a:pos x="160" y="70"/>
                </a:cxn>
                <a:cxn ang="0">
                  <a:pos x="166" y="60"/>
                </a:cxn>
                <a:cxn ang="0">
                  <a:pos x="170" y="54"/>
                </a:cxn>
                <a:cxn ang="0">
                  <a:pos x="171" y="45"/>
                </a:cxn>
                <a:cxn ang="0">
                  <a:pos x="171" y="45"/>
                </a:cxn>
                <a:cxn ang="0">
                  <a:pos x="170" y="45"/>
                </a:cxn>
              </a:cxnLst>
              <a:rect l="txL" t="txT" r="txR" b="txB"/>
              <a:pathLst>
                <a:path w="171" h="94">
                  <a:moveTo>
                    <a:pt x="170" y="45"/>
                  </a:moveTo>
                  <a:lnTo>
                    <a:pt x="170" y="39"/>
                  </a:lnTo>
                  <a:lnTo>
                    <a:pt x="166" y="33"/>
                  </a:lnTo>
                  <a:lnTo>
                    <a:pt x="160" y="24"/>
                  </a:lnTo>
                  <a:lnTo>
                    <a:pt x="154" y="18"/>
                  </a:lnTo>
                  <a:lnTo>
                    <a:pt x="146" y="12"/>
                  </a:lnTo>
                  <a:lnTo>
                    <a:pt x="135" y="9"/>
                  </a:lnTo>
                  <a:lnTo>
                    <a:pt x="125" y="6"/>
                  </a:lnTo>
                  <a:lnTo>
                    <a:pt x="112" y="3"/>
                  </a:lnTo>
                  <a:lnTo>
                    <a:pt x="98" y="0"/>
                  </a:lnTo>
                  <a:lnTo>
                    <a:pt x="85" y="0"/>
                  </a:lnTo>
                  <a:lnTo>
                    <a:pt x="71" y="0"/>
                  </a:lnTo>
                  <a:lnTo>
                    <a:pt x="59" y="3"/>
                  </a:lnTo>
                  <a:lnTo>
                    <a:pt x="46" y="6"/>
                  </a:lnTo>
                  <a:lnTo>
                    <a:pt x="35" y="9"/>
                  </a:lnTo>
                  <a:lnTo>
                    <a:pt x="25" y="12"/>
                  </a:lnTo>
                  <a:lnTo>
                    <a:pt x="17" y="18"/>
                  </a:lnTo>
                  <a:lnTo>
                    <a:pt x="10" y="24"/>
                  </a:lnTo>
                  <a:lnTo>
                    <a:pt x="5" y="33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5" y="60"/>
                  </a:lnTo>
                  <a:lnTo>
                    <a:pt x="10" y="70"/>
                  </a:lnTo>
                  <a:lnTo>
                    <a:pt x="17" y="76"/>
                  </a:lnTo>
                  <a:lnTo>
                    <a:pt x="25" y="82"/>
                  </a:lnTo>
                  <a:lnTo>
                    <a:pt x="35" y="85"/>
                  </a:lnTo>
                  <a:lnTo>
                    <a:pt x="46" y="88"/>
                  </a:lnTo>
                  <a:lnTo>
                    <a:pt x="59" y="91"/>
                  </a:lnTo>
                  <a:lnTo>
                    <a:pt x="71" y="94"/>
                  </a:lnTo>
                  <a:lnTo>
                    <a:pt x="85" y="94"/>
                  </a:lnTo>
                  <a:lnTo>
                    <a:pt x="98" y="94"/>
                  </a:lnTo>
                  <a:lnTo>
                    <a:pt x="112" y="91"/>
                  </a:lnTo>
                  <a:lnTo>
                    <a:pt x="125" y="88"/>
                  </a:lnTo>
                  <a:lnTo>
                    <a:pt x="135" y="85"/>
                  </a:lnTo>
                  <a:lnTo>
                    <a:pt x="146" y="82"/>
                  </a:lnTo>
                  <a:lnTo>
                    <a:pt x="154" y="76"/>
                  </a:lnTo>
                  <a:lnTo>
                    <a:pt x="160" y="70"/>
                  </a:lnTo>
                  <a:lnTo>
                    <a:pt x="166" y="60"/>
                  </a:lnTo>
                  <a:lnTo>
                    <a:pt x="170" y="54"/>
                  </a:lnTo>
                  <a:lnTo>
                    <a:pt x="171" y="45"/>
                  </a:lnTo>
                  <a:lnTo>
                    <a:pt x="170" y="45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1" name="Freeform 260"/>
            <p:cNvSpPr/>
            <p:nvPr/>
          </p:nvSpPr>
          <p:spPr>
            <a:xfrm>
              <a:off x="902" y="2847"/>
              <a:ext cx="171" cy="94"/>
            </a:xfrm>
            <a:custGeom>
              <a:avLst/>
              <a:gdLst>
                <a:gd name="txL" fmla="*/ 0 w 171"/>
                <a:gd name="txT" fmla="*/ 0 h 94"/>
                <a:gd name="txR" fmla="*/ 171 w 171"/>
                <a:gd name="txB" fmla="*/ 94 h 94"/>
              </a:gdLst>
              <a:ahLst/>
              <a:cxnLst>
                <a:cxn ang="0">
                  <a:pos x="170" y="45"/>
                </a:cxn>
                <a:cxn ang="0">
                  <a:pos x="170" y="39"/>
                </a:cxn>
                <a:cxn ang="0">
                  <a:pos x="166" y="33"/>
                </a:cxn>
                <a:cxn ang="0">
                  <a:pos x="160" y="24"/>
                </a:cxn>
                <a:cxn ang="0">
                  <a:pos x="154" y="18"/>
                </a:cxn>
                <a:cxn ang="0">
                  <a:pos x="146" y="12"/>
                </a:cxn>
                <a:cxn ang="0">
                  <a:pos x="135" y="9"/>
                </a:cxn>
                <a:cxn ang="0">
                  <a:pos x="125" y="6"/>
                </a:cxn>
                <a:cxn ang="0">
                  <a:pos x="112" y="3"/>
                </a:cxn>
                <a:cxn ang="0">
                  <a:pos x="98" y="0"/>
                </a:cxn>
                <a:cxn ang="0">
                  <a:pos x="85" y="0"/>
                </a:cxn>
                <a:cxn ang="0">
                  <a:pos x="71" y="0"/>
                </a:cxn>
                <a:cxn ang="0">
                  <a:pos x="59" y="3"/>
                </a:cxn>
                <a:cxn ang="0">
                  <a:pos x="46" y="6"/>
                </a:cxn>
                <a:cxn ang="0">
                  <a:pos x="35" y="9"/>
                </a:cxn>
                <a:cxn ang="0">
                  <a:pos x="25" y="12"/>
                </a:cxn>
                <a:cxn ang="0">
                  <a:pos x="17" y="18"/>
                </a:cxn>
                <a:cxn ang="0">
                  <a:pos x="10" y="24"/>
                </a:cxn>
                <a:cxn ang="0">
                  <a:pos x="5" y="33"/>
                </a:cxn>
                <a:cxn ang="0">
                  <a:pos x="1" y="39"/>
                </a:cxn>
                <a:cxn ang="0">
                  <a:pos x="0" y="45"/>
                </a:cxn>
                <a:cxn ang="0">
                  <a:pos x="1" y="54"/>
                </a:cxn>
                <a:cxn ang="0">
                  <a:pos x="5" y="60"/>
                </a:cxn>
                <a:cxn ang="0">
                  <a:pos x="10" y="70"/>
                </a:cxn>
                <a:cxn ang="0">
                  <a:pos x="17" y="76"/>
                </a:cxn>
                <a:cxn ang="0">
                  <a:pos x="25" y="82"/>
                </a:cxn>
                <a:cxn ang="0">
                  <a:pos x="35" y="85"/>
                </a:cxn>
                <a:cxn ang="0">
                  <a:pos x="46" y="88"/>
                </a:cxn>
                <a:cxn ang="0">
                  <a:pos x="59" y="91"/>
                </a:cxn>
                <a:cxn ang="0">
                  <a:pos x="71" y="94"/>
                </a:cxn>
                <a:cxn ang="0">
                  <a:pos x="85" y="94"/>
                </a:cxn>
                <a:cxn ang="0">
                  <a:pos x="98" y="94"/>
                </a:cxn>
                <a:cxn ang="0">
                  <a:pos x="112" y="91"/>
                </a:cxn>
                <a:cxn ang="0">
                  <a:pos x="125" y="88"/>
                </a:cxn>
                <a:cxn ang="0">
                  <a:pos x="135" y="85"/>
                </a:cxn>
                <a:cxn ang="0">
                  <a:pos x="146" y="82"/>
                </a:cxn>
                <a:cxn ang="0">
                  <a:pos x="154" y="76"/>
                </a:cxn>
                <a:cxn ang="0">
                  <a:pos x="160" y="70"/>
                </a:cxn>
                <a:cxn ang="0">
                  <a:pos x="166" y="60"/>
                </a:cxn>
                <a:cxn ang="0">
                  <a:pos x="170" y="54"/>
                </a:cxn>
                <a:cxn ang="0">
                  <a:pos x="171" y="45"/>
                </a:cxn>
                <a:cxn ang="0">
                  <a:pos x="171" y="45"/>
                </a:cxn>
              </a:cxnLst>
              <a:rect l="txL" t="txT" r="txR" b="txB"/>
              <a:pathLst>
                <a:path w="171" h="94">
                  <a:moveTo>
                    <a:pt x="170" y="45"/>
                  </a:moveTo>
                  <a:lnTo>
                    <a:pt x="170" y="39"/>
                  </a:lnTo>
                  <a:lnTo>
                    <a:pt x="166" y="33"/>
                  </a:lnTo>
                  <a:lnTo>
                    <a:pt x="160" y="24"/>
                  </a:lnTo>
                  <a:lnTo>
                    <a:pt x="154" y="18"/>
                  </a:lnTo>
                  <a:lnTo>
                    <a:pt x="146" y="12"/>
                  </a:lnTo>
                  <a:lnTo>
                    <a:pt x="135" y="9"/>
                  </a:lnTo>
                  <a:lnTo>
                    <a:pt x="125" y="6"/>
                  </a:lnTo>
                  <a:lnTo>
                    <a:pt x="112" y="3"/>
                  </a:lnTo>
                  <a:lnTo>
                    <a:pt x="98" y="0"/>
                  </a:lnTo>
                  <a:lnTo>
                    <a:pt x="85" y="0"/>
                  </a:lnTo>
                  <a:lnTo>
                    <a:pt x="71" y="0"/>
                  </a:lnTo>
                  <a:lnTo>
                    <a:pt x="59" y="3"/>
                  </a:lnTo>
                  <a:lnTo>
                    <a:pt x="46" y="6"/>
                  </a:lnTo>
                  <a:lnTo>
                    <a:pt x="35" y="9"/>
                  </a:lnTo>
                  <a:lnTo>
                    <a:pt x="25" y="12"/>
                  </a:lnTo>
                  <a:lnTo>
                    <a:pt x="17" y="18"/>
                  </a:lnTo>
                  <a:lnTo>
                    <a:pt x="10" y="24"/>
                  </a:lnTo>
                  <a:lnTo>
                    <a:pt x="5" y="33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5" y="60"/>
                  </a:lnTo>
                  <a:lnTo>
                    <a:pt x="10" y="70"/>
                  </a:lnTo>
                  <a:lnTo>
                    <a:pt x="17" y="76"/>
                  </a:lnTo>
                  <a:lnTo>
                    <a:pt x="25" y="82"/>
                  </a:lnTo>
                  <a:lnTo>
                    <a:pt x="35" y="85"/>
                  </a:lnTo>
                  <a:lnTo>
                    <a:pt x="46" y="88"/>
                  </a:lnTo>
                  <a:lnTo>
                    <a:pt x="59" y="91"/>
                  </a:lnTo>
                  <a:lnTo>
                    <a:pt x="71" y="94"/>
                  </a:lnTo>
                  <a:lnTo>
                    <a:pt x="85" y="94"/>
                  </a:lnTo>
                  <a:lnTo>
                    <a:pt x="98" y="94"/>
                  </a:lnTo>
                  <a:lnTo>
                    <a:pt x="112" y="91"/>
                  </a:lnTo>
                  <a:lnTo>
                    <a:pt x="125" y="88"/>
                  </a:lnTo>
                  <a:lnTo>
                    <a:pt x="135" y="85"/>
                  </a:lnTo>
                  <a:lnTo>
                    <a:pt x="146" y="82"/>
                  </a:lnTo>
                  <a:lnTo>
                    <a:pt x="154" y="76"/>
                  </a:lnTo>
                  <a:lnTo>
                    <a:pt x="160" y="70"/>
                  </a:lnTo>
                  <a:lnTo>
                    <a:pt x="166" y="60"/>
                  </a:lnTo>
                  <a:lnTo>
                    <a:pt x="170" y="54"/>
                  </a:lnTo>
                  <a:lnTo>
                    <a:pt x="171" y="45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2" name="Freeform 261"/>
            <p:cNvSpPr/>
            <p:nvPr/>
          </p:nvSpPr>
          <p:spPr>
            <a:xfrm>
              <a:off x="1193" y="2847"/>
              <a:ext cx="170" cy="94"/>
            </a:xfrm>
            <a:custGeom>
              <a:avLst/>
              <a:gdLst>
                <a:gd name="txL" fmla="*/ 0 w 170"/>
                <a:gd name="txT" fmla="*/ 0 h 94"/>
                <a:gd name="txR" fmla="*/ 170 w 170"/>
                <a:gd name="txB" fmla="*/ 94 h 94"/>
              </a:gdLst>
              <a:ahLst/>
              <a:cxnLst>
                <a:cxn ang="0">
                  <a:pos x="170" y="45"/>
                </a:cxn>
                <a:cxn ang="0">
                  <a:pos x="169" y="39"/>
                </a:cxn>
                <a:cxn ang="0">
                  <a:pos x="166" y="33"/>
                </a:cxn>
                <a:cxn ang="0">
                  <a:pos x="161" y="24"/>
                </a:cxn>
                <a:cxn ang="0">
                  <a:pos x="154" y="18"/>
                </a:cxn>
                <a:cxn ang="0">
                  <a:pos x="145" y="12"/>
                </a:cxn>
                <a:cxn ang="0">
                  <a:pos x="136" y="9"/>
                </a:cxn>
                <a:cxn ang="0">
                  <a:pos x="124" y="6"/>
                </a:cxn>
                <a:cxn ang="0">
                  <a:pos x="112" y="3"/>
                </a:cxn>
                <a:cxn ang="0">
                  <a:pos x="99" y="0"/>
                </a:cxn>
                <a:cxn ang="0">
                  <a:pos x="86" y="0"/>
                </a:cxn>
                <a:cxn ang="0">
                  <a:pos x="71" y="0"/>
                </a:cxn>
                <a:cxn ang="0">
                  <a:pos x="58" y="3"/>
                </a:cxn>
                <a:cxn ang="0">
                  <a:pos x="46" y="6"/>
                </a:cxn>
                <a:cxn ang="0">
                  <a:pos x="34" y="9"/>
                </a:cxn>
                <a:cxn ang="0">
                  <a:pos x="25" y="12"/>
                </a:cxn>
                <a:cxn ang="0">
                  <a:pos x="16" y="18"/>
                </a:cxn>
                <a:cxn ang="0">
                  <a:pos x="9" y="24"/>
                </a:cxn>
                <a:cxn ang="0">
                  <a:pos x="4" y="33"/>
                </a:cxn>
                <a:cxn ang="0">
                  <a:pos x="1" y="39"/>
                </a:cxn>
                <a:cxn ang="0">
                  <a:pos x="0" y="45"/>
                </a:cxn>
                <a:cxn ang="0">
                  <a:pos x="1" y="54"/>
                </a:cxn>
                <a:cxn ang="0">
                  <a:pos x="4" y="60"/>
                </a:cxn>
                <a:cxn ang="0">
                  <a:pos x="9" y="70"/>
                </a:cxn>
                <a:cxn ang="0">
                  <a:pos x="16" y="76"/>
                </a:cxn>
                <a:cxn ang="0">
                  <a:pos x="25" y="82"/>
                </a:cxn>
                <a:cxn ang="0">
                  <a:pos x="34" y="85"/>
                </a:cxn>
                <a:cxn ang="0">
                  <a:pos x="46" y="88"/>
                </a:cxn>
                <a:cxn ang="0">
                  <a:pos x="58" y="91"/>
                </a:cxn>
                <a:cxn ang="0">
                  <a:pos x="71" y="94"/>
                </a:cxn>
                <a:cxn ang="0">
                  <a:pos x="86" y="94"/>
                </a:cxn>
                <a:cxn ang="0">
                  <a:pos x="99" y="94"/>
                </a:cxn>
                <a:cxn ang="0">
                  <a:pos x="112" y="91"/>
                </a:cxn>
                <a:cxn ang="0">
                  <a:pos x="124" y="88"/>
                </a:cxn>
                <a:cxn ang="0">
                  <a:pos x="136" y="85"/>
                </a:cxn>
                <a:cxn ang="0">
                  <a:pos x="145" y="82"/>
                </a:cxn>
                <a:cxn ang="0">
                  <a:pos x="154" y="76"/>
                </a:cxn>
                <a:cxn ang="0">
                  <a:pos x="161" y="70"/>
                </a:cxn>
                <a:cxn ang="0">
                  <a:pos x="166" y="60"/>
                </a:cxn>
                <a:cxn ang="0">
                  <a:pos x="169" y="54"/>
                </a:cxn>
                <a:cxn ang="0">
                  <a:pos x="170" y="45"/>
                </a:cxn>
                <a:cxn ang="0">
                  <a:pos x="170" y="45"/>
                </a:cxn>
              </a:cxnLst>
              <a:rect l="txL" t="txT" r="txR" b="txB"/>
              <a:pathLst>
                <a:path w="170" h="94">
                  <a:moveTo>
                    <a:pt x="170" y="45"/>
                  </a:moveTo>
                  <a:lnTo>
                    <a:pt x="169" y="39"/>
                  </a:lnTo>
                  <a:lnTo>
                    <a:pt x="166" y="33"/>
                  </a:lnTo>
                  <a:lnTo>
                    <a:pt x="161" y="24"/>
                  </a:lnTo>
                  <a:lnTo>
                    <a:pt x="154" y="18"/>
                  </a:lnTo>
                  <a:lnTo>
                    <a:pt x="145" y="12"/>
                  </a:lnTo>
                  <a:lnTo>
                    <a:pt x="136" y="9"/>
                  </a:lnTo>
                  <a:lnTo>
                    <a:pt x="124" y="6"/>
                  </a:lnTo>
                  <a:lnTo>
                    <a:pt x="112" y="3"/>
                  </a:lnTo>
                  <a:lnTo>
                    <a:pt x="99" y="0"/>
                  </a:lnTo>
                  <a:lnTo>
                    <a:pt x="86" y="0"/>
                  </a:lnTo>
                  <a:lnTo>
                    <a:pt x="71" y="0"/>
                  </a:lnTo>
                  <a:lnTo>
                    <a:pt x="58" y="3"/>
                  </a:lnTo>
                  <a:lnTo>
                    <a:pt x="46" y="6"/>
                  </a:lnTo>
                  <a:lnTo>
                    <a:pt x="34" y="9"/>
                  </a:lnTo>
                  <a:lnTo>
                    <a:pt x="25" y="12"/>
                  </a:lnTo>
                  <a:lnTo>
                    <a:pt x="16" y="18"/>
                  </a:lnTo>
                  <a:lnTo>
                    <a:pt x="9" y="24"/>
                  </a:lnTo>
                  <a:lnTo>
                    <a:pt x="4" y="33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4" y="60"/>
                  </a:lnTo>
                  <a:lnTo>
                    <a:pt x="9" y="70"/>
                  </a:lnTo>
                  <a:lnTo>
                    <a:pt x="16" y="76"/>
                  </a:lnTo>
                  <a:lnTo>
                    <a:pt x="25" y="82"/>
                  </a:lnTo>
                  <a:lnTo>
                    <a:pt x="34" y="85"/>
                  </a:lnTo>
                  <a:lnTo>
                    <a:pt x="46" y="88"/>
                  </a:lnTo>
                  <a:lnTo>
                    <a:pt x="58" y="91"/>
                  </a:lnTo>
                  <a:lnTo>
                    <a:pt x="71" y="94"/>
                  </a:lnTo>
                  <a:lnTo>
                    <a:pt x="86" y="94"/>
                  </a:lnTo>
                  <a:lnTo>
                    <a:pt x="99" y="94"/>
                  </a:lnTo>
                  <a:lnTo>
                    <a:pt x="112" y="91"/>
                  </a:lnTo>
                  <a:lnTo>
                    <a:pt x="124" y="88"/>
                  </a:lnTo>
                  <a:lnTo>
                    <a:pt x="136" y="85"/>
                  </a:lnTo>
                  <a:lnTo>
                    <a:pt x="145" y="82"/>
                  </a:lnTo>
                  <a:lnTo>
                    <a:pt x="154" y="76"/>
                  </a:lnTo>
                  <a:lnTo>
                    <a:pt x="161" y="70"/>
                  </a:lnTo>
                  <a:lnTo>
                    <a:pt x="166" y="60"/>
                  </a:lnTo>
                  <a:lnTo>
                    <a:pt x="169" y="54"/>
                  </a:lnTo>
                  <a:lnTo>
                    <a:pt x="170" y="45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3" name="Freeform 262"/>
            <p:cNvSpPr/>
            <p:nvPr/>
          </p:nvSpPr>
          <p:spPr>
            <a:xfrm>
              <a:off x="1193" y="2847"/>
              <a:ext cx="170" cy="94"/>
            </a:xfrm>
            <a:custGeom>
              <a:avLst/>
              <a:gdLst>
                <a:gd name="txL" fmla="*/ 0 w 170"/>
                <a:gd name="txT" fmla="*/ 0 h 94"/>
                <a:gd name="txR" fmla="*/ 170 w 170"/>
                <a:gd name="txB" fmla="*/ 94 h 94"/>
              </a:gdLst>
              <a:ahLst/>
              <a:cxnLst>
                <a:cxn ang="0">
                  <a:pos x="170" y="45"/>
                </a:cxn>
                <a:cxn ang="0">
                  <a:pos x="169" y="39"/>
                </a:cxn>
                <a:cxn ang="0">
                  <a:pos x="166" y="33"/>
                </a:cxn>
                <a:cxn ang="0">
                  <a:pos x="161" y="24"/>
                </a:cxn>
                <a:cxn ang="0">
                  <a:pos x="154" y="18"/>
                </a:cxn>
                <a:cxn ang="0">
                  <a:pos x="145" y="12"/>
                </a:cxn>
                <a:cxn ang="0">
                  <a:pos x="136" y="9"/>
                </a:cxn>
                <a:cxn ang="0">
                  <a:pos x="124" y="6"/>
                </a:cxn>
                <a:cxn ang="0">
                  <a:pos x="112" y="3"/>
                </a:cxn>
                <a:cxn ang="0">
                  <a:pos x="99" y="0"/>
                </a:cxn>
                <a:cxn ang="0">
                  <a:pos x="86" y="0"/>
                </a:cxn>
                <a:cxn ang="0">
                  <a:pos x="71" y="0"/>
                </a:cxn>
                <a:cxn ang="0">
                  <a:pos x="58" y="3"/>
                </a:cxn>
                <a:cxn ang="0">
                  <a:pos x="46" y="6"/>
                </a:cxn>
                <a:cxn ang="0">
                  <a:pos x="34" y="9"/>
                </a:cxn>
                <a:cxn ang="0">
                  <a:pos x="25" y="12"/>
                </a:cxn>
                <a:cxn ang="0">
                  <a:pos x="16" y="18"/>
                </a:cxn>
                <a:cxn ang="0">
                  <a:pos x="9" y="24"/>
                </a:cxn>
                <a:cxn ang="0">
                  <a:pos x="4" y="33"/>
                </a:cxn>
                <a:cxn ang="0">
                  <a:pos x="1" y="39"/>
                </a:cxn>
                <a:cxn ang="0">
                  <a:pos x="0" y="45"/>
                </a:cxn>
                <a:cxn ang="0">
                  <a:pos x="1" y="54"/>
                </a:cxn>
                <a:cxn ang="0">
                  <a:pos x="4" y="60"/>
                </a:cxn>
                <a:cxn ang="0">
                  <a:pos x="9" y="70"/>
                </a:cxn>
                <a:cxn ang="0">
                  <a:pos x="16" y="76"/>
                </a:cxn>
                <a:cxn ang="0">
                  <a:pos x="25" y="82"/>
                </a:cxn>
                <a:cxn ang="0">
                  <a:pos x="34" y="85"/>
                </a:cxn>
                <a:cxn ang="0">
                  <a:pos x="46" y="88"/>
                </a:cxn>
                <a:cxn ang="0">
                  <a:pos x="58" y="91"/>
                </a:cxn>
                <a:cxn ang="0">
                  <a:pos x="71" y="94"/>
                </a:cxn>
                <a:cxn ang="0">
                  <a:pos x="86" y="94"/>
                </a:cxn>
                <a:cxn ang="0">
                  <a:pos x="99" y="94"/>
                </a:cxn>
                <a:cxn ang="0">
                  <a:pos x="112" y="91"/>
                </a:cxn>
                <a:cxn ang="0">
                  <a:pos x="124" y="88"/>
                </a:cxn>
                <a:cxn ang="0">
                  <a:pos x="136" y="85"/>
                </a:cxn>
                <a:cxn ang="0">
                  <a:pos x="145" y="82"/>
                </a:cxn>
                <a:cxn ang="0">
                  <a:pos x="154" y="76"/>
                </a:cxn>
                <a:cxn ang="0">
                  <a:pos x="161" y="70"/>
                </a:cxn>
                <a:cxn ang="0">
                  <a:pos x="166" y="60"/>
                </a:cxn>
                <a:cxn ang="0">
                  <a:pos x="169" y="54"/>
                </a:cxn>
                <a:cxn ang="0">
                  <a:pos x="170" y="45"/>
                </a:cxn>
                <a:cxn ang="0">
                  <a:pos x="170" y="45"/>
                </a:cxn>
              </a:cxnLst>
              <a:rect l="txL" t="txT" r="txR" b="txB"/>
              <a:pathLst>
                <a:path w="170" h="94">
                  <a:moveTo>
                    <a:pt x="170" y="45"/>
                  </a:moveTo>
                  <a:lnTo>
                    <a:pt x="169" y="39"/>
                  </a:lnTo>
                  <a:lnTo>
                    <a:pt x="166" y="33"/>
                  </a:lnTo>
                  <a:lnTo>
                    <a:pt x="161" y="24"/>
                  </a:lnTo>
                  <a:lnTo>
                    <a:pt x="154" y="18"/>
                  </a:lnTo>
                  <a:lnTo>
                    <a:pt x="145" y="12"/>
                  </a:lnTo>
                  <a:lnTo>
                    <a:pt x="136" y="9"/>
                  </a:lnTo>
                  <a:lnTo>
                    <a:pt x="124" y="6"/>
                  </a:lnTo>
                  <a:lnTo>
                    <a:pt x="112" y="3"/>
                  </a:lnTo>
                  <a:lnTo>
                    <a:pt x="99" y="0"/>
                  </a:lnTo>
                  <a:lnTo>
                    <a:pt x="86" y="0"/>
                  </a:lnTo>
                  <a:lnTo>
                    <a:pt x="71" y="0"/>
                  </a:lnTo>
                  <a:lnTo>
                    <a:pt x="58" y="3"/>
                  </a:lnTo>
                  <a:lnTo>
                    <a:pt x="46" y="6"/>
                  </a:lnTo>
                  <a:lnTo>
                    <a:pt x="34" y="9"/>
                  </a:lnTo>
                  <a:lnTo>
                    <a:pt x="25" y="12"/>
                  </a:lnTo>
                  <a:lnTo>
                    <a:pt x="16" y="18"/>
                  </a:lnTo>
                  <a:lnTo>
                    <a:pt x="9" y="24"/>
                  </a:lnTo>
                  <a:lnTo>
                    <a:pt x="4" y="33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4" y="60"/>
                  </a:lnTo>
                  <a:lnTo>
                    <a:pt x="9" y="70"/>
                  </a:lnTo>
                  <a:lnTo>
                    <a:pt x="16" y="76"/>
                  </a:lnTo>
                  <a:lnTo>
                    <a:pt x="25" y="82"/>
                  </a:lnTo>
                  <a:lnTo>
                    <a:pt x="34" y="85"/>
                  </a:lnTo>
                  <a:lnTo>
                    <a:pt x="46" y="88"/>
                  </a:lnTo>
                  <a:lnTo>
                    <a:pt x="58" y="91"/>
                  </a:lnTo>
                  <a:lnTo>
                    <a:pt x="71" y="94"/>
                  </a:lnTo>
                  <a:lnTo>
                    <a:pt x="86" y="94"/>
                  </a:lnTo>
                  <a:lnTo>
                    <a:pt x="99" y="94"/>
                  </a:lnTo>
                  <a:lnTo>
                    <a:pt x="112" y="91"/>
                  </a:lnTo>
                  <a:lnTo>
                    <a:pt x="124" y="88"/>
                  </a:lnTo>
                  <a:lnTo>
                    <a:pt x="136" y="85"/>
                  </a:lnTo>
                  <a:lnTo>
                    <a:pt x="145" y="82"/>
                  </a:lnTo>
                  <a:lnTo>
                    <a:pt x="154" y="76"/>
                  </a:lnTo>
                  <a:lnTo>
                    <a:pt x="161" y="70"/>
                  </a:lnTo>
                  <a:lnTo>
                    <a:pt x="166" y="60"/>
                  </a:lnTo>
                  <a:lnTo>
                    <a:pt x="169" y="54"/>
                  </a:lnTo>
                  <a:lnTo>
                    <a:pt x="170" y="45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4" name="Freeform 263"/>
            <p:cNvSpPr/>
            <p:nvPr/>
          </p:nvSpPr>
          <p:spPr>
            <a:xfrm>
              <a:off x="936" y="2959"/>
              <a:ext cx="149" cy="209"/>
            </a:xfrm>
            <a:custGeom>
              <a:avLst/>
              <a:gdLst>
                <a:gd name="txL" fmla="*/ 0 w 149"/>
                <a:gd name="txT" fmla="*/ 0 h 209"/>
                <a:gd name="txR" fmla="*/ 149 w 149"/>
                <a:gd name="txB" fmla="*/ 209 h 209"/>
              </a:gdLst>
              <a:ahLst/>
              <a:cxnLst>
                <a:cxn ang="0">
                  <a:pos x="148" y="6"/>
                </a:cxn>
                <a:cxn ang="0">
                  <a:pos x="145" y="0"/>
                </a:cxn>
                <a:cxn ang="0">
                  <a:pos x="141" y="0"/>
                </a:cxn>
                <a:cxn ang="0">
                  <a:pos x="134" y="0"/>
                </a:cxn>
                <a:cxn ang="0">
                  <a:pos x="128" y="0"/>
                </a:cxn>
                <a:cxn ang="0">
                  <a:pos x="119" y="6"/>
                </a:cxn>
                <a:cxn ang="0">
                  <a:pos x="109" y="12"/>
                </a:cxn>
                <a:cxn ang="0">
                  <a:pos x="99" y="24"/>
                </a:cxn>
                <a:cxn ang="0">
                  <a:pos x="88" y="33"/>
                </a:cxn>
                <a:cxn ang="0">
                  <a:pos x="76" y="48"/>
                </a:cxn>
                <a:cxn ang="0">
                  <a:pos x="63" y="63"/>
                </a:cxn>
                <a:cxn ang="0">
                  <a:pos x="51" y="79"/>
                </a:cxn>
                <a:cxn ang="0">
                  <a:pos x="41" y="97"/>
                </a:cxn>
                <a:cxn ang="0">
                  <a:pos x="31" y="112"/>
                </a:cxn>
                <a:cxn ang="0">
                  <a:pos x="22" y="130"/>
                </a:cxn>
                <a:cxn ang="0">
                  <a:pos x="14" y="145"/>
                </a:cxn>
                <a:cxn ang="0">
                  <a:pos x="8" y="160"/>
                </a:cxn>
                <a:cxn ang="0">
                  <a:pos x="4" y="172"/>
                </a:cxn>
                <a:cxn ang="0">
                  <a:pos x="1" y="184"/>
                </a:cxn>
                <a:cxn ang="0">
                  <a:pos x="0" y="193"/>
                </a:cxn>
                <a:cxn ang="0">
                  <a:pos x="0" y="203"/>
                </a:cxn>
                <a:cxn ang="0">
                  <a:pos x="2" y="206"/>
                </a:cxn>
                <a:cxn ang="0">
                  <a:pos x="8" y="209"/>
                </a:cxn>
                <a:cxn ang="0">
                  <a:pos x="13" y="209"/>
                </a:cxn>
                <a:cxn ang="0">
                  <a:pos x="21" y="206"/>
                </a:cxn>
                <a:cxn ang="0">
                  <a:pos x="29" y="203"/>
                </a:cxn>
                <a:cxn ang="0">
                  <a:pos x="38" y="193"/>
                </a:cxn>
                <a:cxn ang="0">
                  <a:pos x="49" y="184"/>
                </a:cxn>
                <a:cxn ang="0">
                  <a:pos x="60" y="172"/>
                </a:cxn>
                <a:cxn ang="0">
                  <a:pos x="72" y="160"/>
                </a:cxn>
                <a:cxn ang="0">
                  <a:pos x="84" y="145"/>
                </a:cxn>
                <a:cxn ang="0">
                  <a:pos x="96" y="130"/>
                </a:cxn>
                <a:cxn ang="0">
                  <a:pos x="107" y="112"/>
                </a:cxn>
                <a:cxn ang="0">
                  <a:pos x="117" y="97"/>
                </a:cxn>
                <a:cxn ang="0">
                  <a:pos x="126" y="79"/>
                </a:cxn>
                <a:cxn ang="0">
                  <a:pos x="133" y="63"/>
                </a:cxn>
                <a:cxn ang="0">
                  <a:pos x="140" y="48"/>
                </a:cxn>
                <a:cxn ang="0">
                  <a:pos x="144" y="36"/>
                </a:cxn>
                <a:cxn ang="0">
                  <a:pos x="148" y="24"/>
                </a:cxn>
                <a:cxn ang="0">
                  <a:pos x="149" y="15"/>
                </a:cxn>
                <a:cxn ang="0">
                  <a:pos x="148" y="6"/>
                </a:cxn>
                <a:cxn ang="0">
                  <a:pos x="148" y="6"/>
                </a:cxn>
              </a:cxnLst>
              <a:rect l="txL" t="txT" r="txR" b="txB"/>
              <a:pathLst>
                <a:path w="149" h="209">
                  <a:moveTo>
                    <a:pt x="148" y="6"/>
                  </a:moveTo>
                  <a:lnTo>
                    <a:pt x="145" y="0"/>
                  </a:lnTo>
                  <a:lnTo>
                    <a:pt x="141" y="0"/>
                  </a:lnTo>
                  <a:lnTo>
                    <a:pt x="134" y="0"/>
                  </a:lnTo>
                  <a:lnTo>
                    <a:pt x="128" y="0"/>
                  </a:lnTo>
                  <a:lnTo>
                    <a:pt x="119" y="6"/>
                  </a:lnTo>
                  <a:lnTo>
                    <a:pt x="109" y="12"/>
                  </a:lnTo>
                  <a:lnTo>
                    <a:pt x="99" y="24"/>
                  </a:lnTo>
                  <a:lnTo>
                    <a:pt x="88" y="33"/>
                  </a:lnTo>
                  <a:lnTo>
                    <a:pt x="76" y="48"/>
                  </a:lnTo>
                  <a:lnTo>
                    <a:pt x="63" y="63"/>
                  </a:lnTo>
                  <a:lnTo>
                    <a:pt x="51" y="79"/>
                  </a:lnTo>
                  <a:lnTo>
                    <a:pt x="41" y="97"/>
                  </a:lnTo>
                  <a:lnTo>
                    <a:pt x="31" y="112"/>
                  </a:lnTo>
                  <a:lnTo>
                    <a:pt x="22" y="130"/>
                  </a:lnTo>
                  <a:lnTo>
                    <a:pt x="14" y="145"/>
                  </a:lnTo>
                  <a:lnTo>
                    <a:pt x="8" y="160"/>
                  </a:lnTo>
                  <a:lnTo>
                    <a:pt x="4" y="172"/>
                  </a:lnTo>
                  <a:lnTo>
                    <a:pt x="1" y="184"/>
                  </a:lnTo>
                  <a:lnTo>
                    <a:pt x="0" y="193"/>
                  </a:lnTo>
                  <a:lnTo>
                    <a:pt x="0" y="203"/>
                  </a:lnTo>
                  <a:lnTo>
                    <a:pt x="2" y="206"/>
                  </a:lnTo>
                  <a:lnTo>
                    <a:pt x="8" y="209"/>
                  </a:lnTo>
                  <a:lnTo>
                    <a:pt x="13" y="209"/>
                  </a:lnTo>
                  <a:lnTo>
                    <a:pt x="21" y="206"/>
                  </a:lnTo>
                  <a:lnTo>
                    <a:pt x="29" y="203"/>
                  </a:lnTo>
                  <a:lnTo>
                    <a:pt x="38" y="193"/>
                  </a:lnTo>
                  <a:lnTo>
                    <a:pt x="49" y="184"/>
                  </a:lnTo>
                  <a:lnTo>
                    <a:pt x="60" y="172"/>
                  </a:lnTo>
                  <a:lnTo>
                    <a:pt x="72" y="160"/>
                  </a:lnTo>
                  <a:lnTo>
                    <a:pt x="84" y="145"/>
                  </a:lnTo>
                  <a:lnTo>
                    <a:pt x="96" y="130"/>
                  </a:lnTo>
                  <a:lnTo>
                    <a:pt x="107" y="112"/>
                  </a:lnTo>
                  <a:lnTo>
                    <a:pt x="117" y="97"/>
                  </a:lnTo>
                  <a:lnTo>
                    <a:pt x="126" y="79"/>
                  </a:lnTo>
                  <a:lnTo>
                    <a:pt x="133" y="63"/>
                  </a:lnTo>
                  <a:lnTo>
                    <a:pt x="140" y="48"/>
                  </a:lnTo>
                  <a:lnTo>
                    <a:pt x="144" y="36"/>
                  </a:lnTo>
                  <a:lnTo>
                    <a:pt x="148" y="24"/>
                  </a:lnTo>
                  <a:lnTo>
                    <a:pt x="149" y="15"/>
                  </a:lnTo>
                  <a:lnTo>
                    <a:pt x="148" y="6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5" name="Freeform 264"/>
            <p:cNvSpPr/>
            <p:nvPr/>
          </p:nvSpPr>
          <p:spPr>
            <a:xfrm>
              <a:off x="936" y="2959"/>
              <a:ext cx="149" cy="209"/>
            </a:xfrm>
            <a:custGeom>
              <a:avLst/>
              <a:gdLst>
                <a:gd name="txL" fmla="*/ 0 w 149"/>
                <a:gd name="txT" fmla="*/ 0 h 209"/>
                <a:gd name="txR" fmla="*/ 149 w 149"/>
                <a:gd name="txB" fmla="*/ 209 h 209"/>
              </a:gdLst>
              <a:ahLst/>
              <a:cxnLst>
                <a:cxn ang="0">
                  <a:pos x="148" y="6"/>
                </a:cxn>
                <a:cxn ang="0">
                  <a:pos x="145" y="0"/>
                </a:cxn>
                <a:cxn ang="0">
                  <a:pos x="141" y="0"/>
                </a:cxn>
                <a:cxn ang="0">
                  <a:pos x="134" y="0"/>
                </a:cxn>
                <a:cxn ang="0">
                  <a:pos x="128" y="0"/>
                </a:cxn>
                <a:cxn ang="0">
                  <a:pos x="119" y="6"/>
                </a:cxn>
                <a:cxn ang="0">
                  <a:pos x="109" y="12"/>
                </a:cxn>
                <a:cxn ang="0">
                  <a:pos x="99" y="24"/>
                </a:cxn>
                <a:cxn ang="0">
                  <a:pos x="88" y="33"/>
                </a:cxn>
                <a:cxn ang="0">
                  <a:pos x="76" y="48"/>
                </a:cxn>
                <a:cxn ang="0">
                  <a:pos x="63" y="63"/>
                </a:cxn>
                <a:cxn ang="0">
                  <a:pos x="51" y="79"/>
                </a:cxn>
                <a:cxn ang="0">
                  <a:pos x="41" y="97"/>
                </a:cxn>
                <a:cxn ang="0">
                  <a:pos x="31" y="112"/>
                </a:cxn>
                <a:cxn ang="0">
                  <a:pos x="22" y="130"/>
                </a:cxn>
                <a:cxn ang="0">
                  <a:pos x="14" y="145"/>
                </a:cxn>
                <a:cxn ang="0">
                  <a:pos x="8" y="160"/>
                </a:cxn>
                <a:cxn ang="0">
                  <a:pos x="4" y="172"/>
                </a:cxn>
                <a:cxn ang="0">
                  <a:pos x="1" y="184"/>
                </a:cxn>
                <a:cxn ang="0">
                  <a:pos x="0" y="193"/>
                </a:cxn>
                <a:cxn ang="0">
                  <a:pos x="0" y="203"/>
                </a:cxn>
                <a:cxn ang="0">
                  <a:pos x="2" y="206"/>
                </a:cxn>
                <a:cxn ang="0">
                  <a:pos x="8" y="209"/>
                </a:cxn>
                <a:cxn ang="0">
                  <a:pos x="13" y="209"/>
                </a:cxn>
                <a:cxn ang="0">
                  <a:pos x="21" y="206"/>
                </a:cxn>
                <a:cxn ang="0">
                  <a:pos x="29" y="203"/>
                </a:cxn>
                <a:cxn ang="0">
                  <a:pos x="38" y="193"/>
                </a:cxn>
                <a:cxn ang="0">
                  <a:pos x="49" y="184"/>
                </a:cxn>
                <a:cxn ang="0">
                  <a:pos x="60" y="172"/>
                </a:cxn>
                <a:cxn ang="0">
                  <a:pos x="72" y="160"/>
                </a:cxn>
                <a:cxn ang="0">
                  <a:pos x="84" y="145"/>
                </a:cxn>
                <a:cxn ang="0">
                  <a:pos x="96" y="130"/>
                </a:cxn>
                <a:cxn ang="0">
                  <a:pos x="107" y="112"/>
                </a:cxn>
                <a:cxn ang="0">
                  <a:pos x="117" y="97"/>
                </a:cxn>
                <a:cxn ang="0">
                  <a:pos x="126" y="79"/>
                </a:cxn>
                <a:cxn ang="0">
                  <a:pos x="133" y="63"/>
                </a:cxn>
                <a:cxn ang="0">
                  <a:pos x="140" y="48"/>
                </a:cxn>
                <a:cxn ang="0">
                  <a:pos x="144" y="36"/>
                </a:cxn>
                <a:cxn ang="0">
                  <a:pos x="148" y="24"/>
                </a:cxn>
                <a:cxn ang="0">
                  <a:pos x="149" y="15"/>
                </a:cxn>
                <a:cxn ang="0">
                  <a:pos x="148" y="6"/>
                </a:cxn>
                <a:cxn ang="0">
                  <a:pos x="148" y="6"/>
                </a:cxn>
              </a:cxnLst>
              <a:rect l="txL" t="txT" r="txR" b="txB"/>
              <a:pathLst>
                <a:path w="149" h="209">
                  <a:moveTo>
                    <a:pt x="148" y="6"/>
                  </a:moveTo>
                  <a:lnTo>
                    <a:pt x="145" y="0"/>
                  </a:lnTo>
                  <a:lnTo>
                    <a:pt x="141" y="0"/>
                  </a:lnTo>
                  <a:lnTo>
                    <a:pt x="134" y="0"/>
                  </a:lnTo>
                  <a:lnTo>
                    <a:pt x="128" y="0"/>
                  </a:lnTo>
                  <a:lnTo>
                    <a:pt x="119" y="6"/>
                  </a:lnTo>
                  <a:lnTo>
                    <a:pt x="109" y="12"/>
                  </a:lnTo>
                  <a:lnTo>
                    <a:pt x="99" y="24"/>
                  </a:lnTo>
                  <a:lnTo>
                    <a:pt x="88" y="33"/>
                  </a:lnTo>
                  <a:lnTo>
                    <a:pt x="76" y="48"/>
                  </a:lnTo>
                  <a:lnTo>
                    <a:pt x="63" y="63"/>
                  </a:lnTo>
                  <a:lnTo>
                    <a:pt x="51" y="79"/>
                  </a:lnTo>
                  <a:lnTo>
                    <a:pt x="41" y="97"/>
                  </a:lnTo>
                  <a:lnTo>
                    <a:pt x="31" y="112"/>
                  </a:lnTo>
                  <a:lnTo>
                    <a:pt x="22" y="130"/>
                  </a:lnTo>
                  <a:lnTo>
                    <a:pt x="14" y="145"/>
                  </a:lnTo>
                  <a:lnTo>
                    <a:pt x="8" y="160"/>
                  </a:lnTo>
                  <a:lnTo>
                    <a:pt x="4" y="172"/>
                  </a:lnTo>
                  <a:lnTo>
                    <a:pt x="1" y="184"/>
                  </a:lnTo>
                  <a:lnTo>
                    <a:pt x="0" y="193"/>
                  </a:lnTo>
                  <a:lnTo>
                    <a:pt x="0" y="203"/>
                  </a:lnTo>
                  <a:lnTo>
                    <a:pt x="2" y="206"/>
                  </a:lnTo>
                  <a:lnTo>
                    <a:pt x="8" y="209"/>
                  </a:lnTo>
                  <a:lnTo>
                    <a:pt x="13" y="209"/>
                  </a:lnTo>
                  <a:lnTo>
                    <a:pt x="21" y="206"/>
                  </a:lnTo>
                  <a:lnTo>
                    <a:pt x="29" y="203"/>
                  </a:lnTo>
                  <a:lnTo>
                    <a:pt x="38" y="193"/>
                  </a:lnTo>
                  <a:lnTo>
                    <a:pt x="49" y="184"/>
                  </a:lnTo>
                  <a:lnTo>
                    <a:pt x="60" y="172"/>
                  </a:lnTo>
                  <a:lnTo>
                    <a:pt x="72" y="160"/>
                  </a:lnTo>
                  <a:lnTo>
                    <a:pt x="84" y="145"/>
                  </a:lnTo>
                  <a:lnTo>
                    <a:pt x="96" y="130"/>
                  </a:lnTo>
                  <a:lnTo>
                    <a:pt x="107" y="112"/>
                  </a:lnTo>
                  <a:lnTo>
                    <a:pt x="117" y="97"/>
                  </a:lnTo>
                  <a:lnTo>
                    <a:pt x="126" y="79"/>
                  </a:lnTo>
                  <a:lnTo>
                    <a:pt x="133" y="63"/>
                  </a:lnTo>
                  <a:lnTo>
                    <a:pt x="140" y="48"/>
                  </a:lnTo>
                  <a:lnTo>
                    <a:pt x="144" y="36"/>
                  </a:lnTo>
                  <a:lnTo>
                    <a:pt x="148" y="24"/>
                  </a:lnTo>
                  <a:lnTo>
                    <a:pt x="149" y="15"/>
                  </a:lnTo>
                  <a:lnTo>
                    <a:pt x="148" y="6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6" name="Freeform 265"/>
            <p:cNvSpPr/>
            <p:nvPr/>
          </p:nvSpPr>
          <p:spPr>
            <a:xfrm>
              <a:off x="1188" y="2623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6"/>
                </a:cxn>
                <a:cxn ang="0">
                  <a:pos x="145" y="3"/>
                </a:cxn>
                <a:cxn ang="0">
                  <a:pos x="141" y="0"/>
                </a:cxn>
                <a:cxn ang="0">
                  <a:pos x="134" y="0"/>
                </a:cxn>
                <a:cxn ang="0">
                  <a:pos x="128" y="3"/>
                </a:cxn>
                <a:cxn ang="0">
                  <a:pos x="118" y="9"/>
                </a:cxn>
                <a:cxn ang="0">
                  <a:pos x="109" y="15"/>
                </a:cxn>
                <a:cxn ang="0">
                  <a:pos x="99" y="24"/>
                </a:cxn>
                <a:cxn ang="0">
                  <a:pos x="88" y="36"/>
                </a:cxn>
                <a:cxn ang="0">
                  <a:pos x="76" y="52"/>
                </a:cxn>
                <a:cxn ang="0">
                  <a:pos x="64" y="67"/>
                </a:cxn>
                <a:cxn ang="0">
                  <a:pos x="53" y="82"/>
                </a:cxn>
                <a:cxn ang="0">
                  <a:pos x="41" y="100"/>
                </a:cxn>
                <a:cxn ang="0">
                  <a:pos x="31" y="115"/>
                </a:cxn>
                <a:cxn ang="0">
                  <a:pos x="22" y="130"/>
                </a:cxn>
                <a:cxn ang="0">
                  <a:pos x="14" y="145"/>
                </a:cxn>
                <a:cxn ang="0">
                  <a:pos x="9" y="160"/>
                </a:cxn>
                <a:cxn ang="0">
                  <a:pos x="4" y="176"/>
                </a:cxn>
                <a:cxn ang="0">
                  <a:pos x="1" y="185"/>
                </a:cxn>
                <a:cxn ang="0">
                  <a:pos x="0" y="197"/>
                </a:cxn>
                <a:cxn ang="0">
                  <a:pos x="0" y="203"/>
                </a:cxn>
                <a:cxn ang="0">
                  <a:pos x="2" y="209"/>
                </a:cxn>
                <a:cxn ang="0">
                  <a:pos x="8" y="212"/>
                </a:cxn>
                <a:cxn ang="0">
                  <a:pos x="13" y="212"/>
                </a:cxn>
                <a:cxn ang="0">
                  <a:pos x="21" y="209"/>
                </a:cxn>
                <a:cxn ang="0">
                  <a:pos x="29" y="203"/>
                </a:cxn>
                <a:cxn ang="0">
                  <a:pos x="39" y="197"/>
                </a:cxn>
                <a:cxn ang="0">
                  <a:pos x="50" y="188"/>
                </a:cxn>
                <a:cxn ang="0">
                  <a:pos x="60" y="176"/>
                </a:cxn>
                <a:cxn ang="0">
                  <a:pos x="72" y="163"/>
                </a:cxn>
                <a:cxn ang="0">
                  <a:pos x="84" y="148"/>
                </a:cxn>
                <a:cxn ang="0">
                  <a:pos x="96" y="130"/>
                </a:cxn>
                <a:cxn ang="0">
                  <a:pos x="107" y="115"/>
                </a:cxn>
                <a:cxn ang="0">
                  <a:pos x="117" y="97"/>
                </a:cxn>
                <a:cxn ang="0">
                  <a:pos x="126" y="82"/>
                </a:cxn>
                <a:cxn ang="0">
                  <a:pos x="133" y="67"/>
                </a:cxn>
                <a:cxn ang="0">
                  <a:pos x="140" y="52"/>
                </a:cxn>
                <a:cxn ang="0">
                  <a:pos x="145" y="39"/>
                </a:cxn>
                <a:cxn ang="0">
                  <a:pos x="148" y="27"/>
                </a:cxn>
                <a:cxn ang="0">
                  <a:pos x="149" y="15"/>
                </a:cxn>
                <a:cxn ang="0">
                  <a:pos x="148" y="9"/>
                </a:cxn>
                <a:cxn ang="0">
                  <a:pos x="148" y="9"/>
                </a:cxn>
                <a:cxn ang="0">
                  <a:pos x="148" y="6"/>
                </a:cxn>
              </a:cxnLst>
              <a:rect l="txL" t="txT" r="txR" b="txB"/>
              <a:pathLst>
                <a:path w="149" h="212">
                  <a:moveTo>
                    <a:pt x="148" y="6"/>
                  </a:moveTo>
                  <a:lnTo>
                    <a:pt x="145" y="3"/>
                  </a:lnTo>
                  <a:lnTo>
                    <a:pt x="141" y="0"/>
                  </a:lnTo>
                  <a:lnTo>
                    <a:pt x="134" y="0"/>
                  </a:lnTo>
                  <a:lnTo>
                    <a:pt x="128" y="3"/>
                  </a:lnTo>
                  <a:lnTo>
                    <a:pt x="118" y="9"/>
                  </a:lnTo>
                  <a:lnTo>
                    <a:pt x="109" y="15"/>
                  </a:lnTo>
                  <a:lnTo>
                    <a:pt x="99" y="24"/>
                  </a:lnTo>
                  <a:lnTo>
                    <a:pt x="88" y="36"/>
                  </a:lnTo>
                  <a:lnTo>
                    <a:pt x="76" y="52"/>
                  </a:lnTo>
                  <a:lnTo>
                    <a:pt x="64" y="67"/>
                  </a:lnTo>
                  <a:lnTo>
                    <a:pt x="53" y="82"/>
                  </a:lnTo>
                  <a:lnTo>
                    <a:pt x="41" y="100"/>
                  </a:lnTo>
                  <a:lnTo>
                    <a:pt x="31" y="115"/>
                  </a:lnTo>
                  <a:lnTo>
                    <a:pt x="22" y="130"/>
                  </a:lnTo>
                  <a:lnTo>
                    <a:pt x="14" y="145"/>
                  </a:lnTo>
                  <a:lnTo>
                    <a:pt x="9" y="160"/>
                  </a:lnTo>
                  <a:lnTo>
                    <a:pt x="4" y="176"/>
                  </a:lnTo>
                  <a:lnTo>
                    <a:pt x="1" y="185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2" y="209"/>
                  </a:lnTo>
                  <a:lnTo>
                    <a:pt x="8" y="212"/>
                  </a:lnTo>
                  <a:lnTo>
                    <a:pt x="13" y="212"/>
                  </a:lnTo>
                  <a:lnTo>
                    <a:pt x="21" y="209"/>
                  </a:lnTo>
                  <a:lnTo>
                    <a:pt x="29" y="203"/>
                  </a:lnTo>
                  <a:lnTo>
                    <a:pt x="39" y="197"/>
                  </a:lnTo>
                  <a:lnTo>
                    <a:pt x="50" y="188"/>
                  </a:lnTo>
                  <a:lnTo>
                    <a:pt x="60" y="176"/>
                  </a:lnTo>
                  <a:lnTo>
                    <a:pt x="72" y="163"/>
                  </a:lnTo>
                  <a:lnTo>
                    <a:pt x="84" y="148"/>
                  </a:lnTo>
                  <a:lnTo>
                    <a:pt x="96" y="130"/>
                  </a:lnTo>
                  <a:lnTo>
                    <a:pt x="107" y="115"/>
                  </a:lnTo>
                  <a:lnTo>
                    <a:pt x="117" y="97"/>
                  </a:lnTo>
                  <a:lnTo>
                    <a:pt x="126" y="82"/>
                  </a:lnTo>
                  <a:lnTo>
                    <a:pt x="133" y="67"/>
                  </a:lnTo>
                  <a:lnTo>
                    <a:pt x="140" y="52"/>
                  </a:lnTo>
                  <a:lnTo>
                    <a:pt x="145" y="39"/>
                  </a:lnTo>
                  <a:lnTo>
                    <a:pt x="148" y="27"/>
                  </a:lnTo>
                  <a:lnTo>
                    <a:pt x="149" y="15"/>
                  </a:lnTo>
                  <a:lnTo>
                    <a:pt x="148" y="9"/>
                  </a:lnTo>
                  <a:lnTo>
                    <a:pt x="148" y="6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7" name="Freeform 266"/>
            <p:cNvSpPr/>
            <p:nvPr/>
          </p:nvSpPr>
          <p:spPr>
            <a:xfrm>
              <a:off x="1188" y="2623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6"/>
                </a:cxn>
                <a:cxn ang="0">
                  <a:pos x="145" y="3"/>
                </a:cxn>
                <a:cxn ang="0">
                  <a:pos x="141" y="0"/>
                </a:cxn>
                <a:cxn ang="0">
                  <a:pos x="134" y="0"/>
                </a:cxn>
                <a:cxn ang="0">
                  <a:pos x="128" y="3"/>
                </a:cxn>
                <a:cxn ang="0">
                  <a:pos x="118" y="9"/>
                </a:cxn>
                <a:cxn ang="0">
                  <a:pos x="109" y="15"/>
                </a:cxn>
                <a:cxn ang="0">
                  <a:pos x="99" y="24"/>
                </a:cxn>
                <a:cxn ang="0">
                  <a:pos x="88" y="36"/>
                </a:cxn>
                <a:cxn ang="0">
                  <a:pos x="76" y="52"/>
                </a:cxn>
                <a:cxn ang="0">
                  <a:pos x="64" y="67"/>
                </a:cxn>
                <a:cxn ang="0">
                  <a:pos x="53" y="82"/>
                </a:cxn>
                <a:cxn ang="0">
                  <a:pos x="41" y="100"/>
                </a:cxn>
                <a:cxn ang="0">
                  <a:pos x="31" y="115"/>
                </a:cxn>
                <a:cxn ang="0">
                  <a:pos x="22" y="130"/>
                </a:cxn>
                <a:cxn ang="0">
                  <a:pos x="14" y="145"/>
                </a:cxn>
                <a:cxn ang="0">
                  <a:pos x="9" y="160"/>
                </a:cxn>
                <a:cxn ang="0">
                  <a:pos x="4" y="176"/>
                </a:cxn>
                <a:cxn ang="0">
                  <a:pos x="1" y="185"/>
                </a:cxn>
                <a:cxn ang="0">
                  <a:pos x="0" y="197"/>
                </a:cxn>
                <a:cxn ang="0">
                  <a:pos x="0" y="203"/>
                </a:cxn>
                <a:cxn ang="0">
                  <a:pos x="2" y="209"/>
                </a:cxn>
                <a:cxn ang="0">
                  <a:pos x="8" y="212"/>
                </a:cxn>
                <a:cxn ang="0">
                  <a:pos x="13" y="212"/>
                </a:cxn>
                <a:cxn ang="0">
                  <a:pos x="21" y="209"/>
                </a:cxn>
                <a:cxn ang="0">
                  <a:pos x="29" y="203"/>
                </a:cxn>
                <a:cxn ang="0">
                  <a:pos x="39" y="197"/>
                </a:cxn>
                <a:cxn ang="0">
                  <a:pos x="50" y="188"/>
                </a:cxn>
                <a:cxn ang="0">
                  <a:pos x="60" y="176"/>
                </a:cxn>
                <a:cxn ang="0">
                  <a:pos x="72" y="163"/>
                </a:cxn>
                <a:cxn ang="0">
                  <a:pos x="84" y="148"/>
                </a:cxn>
                <a:cxn ang="0">
                  <a:pos x="96" y="130"/>
                </a:cxn>
                <a:cxn ang="0">
                  <a:pos x="107" y="115"/>
                </a:cxn>
                <a:cxn ang="0">
                  <a:pos x="117" y="97"/>
                </a:cxn>
                <a:cxn ang="0">
                  <a:pos x="126" y="82"/>
                </a:cxn>
                <a:cxn ang="0">
                  <a:pos x="133" y="67"/>
                </a:cxn>
                <a:cxn ang="0">
                  <a:pos x="140" y="52"/>
                </a:cxn>
                <a:cxn ang="0">
                  <a:pos x="145" y="39"/>
                </a:cxn>
                <a:cxn ang="0">
                  <a:pos x="148" y="27"/>
                </a:cxn>
                <a:cxn ang="0">
                  <a:pos x="149" y="15"/>
                </a:cxn>
                <a:cxn ang="0">
                  <a:pos x="148" y="9"/>
                </a:cxn>
                <a:cxn ang="0">
                  <a:pos x="148" y="9"/>
                </a:cxn>
              </a:cxnLst>
              <a:rect l="txL" t="txT" r="txR" b="txB"/>
              <a:pathLst>
                <a:path w="149" h="212">
                  <a:moveTo>
                    <a:pt x="148" y="6"/>
                  </a:moveTo>
                  <a:lnTo>
                    <a:pt x="145" y="3"/>
                  </a:lnTo>
                  <a:lnTo>
                    <a:pt x="141" y="0"/>
                  </a:lnTo>
                  <a:lnTo>
                    <a:pt x="134" y="0"/>
                  </a:lnTo>
                  <a:lnTo>
                    <a:pt x="128" y="3"/>
                  </a:lnTo>
                  <a:lnTo>
                    <a:pt x="118" y="9"/>
                  </a:lnTo>
                  <a:lnTo>
                    <a:pt x="109" y="15"/>
                  </a:lnTo>
                  <a:lnTo>
                    <a:pt x="99" y="24"/>
                  </a:lnTo>
                  <a:lnTo>
                    <a:pt x="88" y="36"/>
                  </a:lnTo>
                  <a:lnTo>
                    <a:pt x="76" y="52"/>
                  </a:lnTo>
                  <a:lnTo>
                    <a:pt x="64" y="67"/>
                  </a:lnTo>
                  <a:lnTo>
                    <a:pt x="53" y="82"/>
                  </a:lnTo>
                  <a:lnTo>
                    <a:pt x="41" y="100"/>
                  </a:lnTo>
                  <a:lnTo>
                    <a:pt x="31" y="115"/>
                  </a:lnTo>
                  <a:lnTo>
                    <a:pt x="22" y="130"/>
                  </a:lnTo>
                  <a:lnTo>
                    <a:pt x="14" y="145"/>
                  </a:lnTo>
                  <a:lnTo>
                    <a:pt x="9" y="160"/>
                  </a:lnTo>
                  <a:lnTo>
                    <a:pt x="4" y="176"/>
                  </a:lnTo>
                  <a:lnTo>
                    <a:pt x="1" y="185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2" y="209"/>
                  </a:lnTo>
                  <a:lnTo>
                    <a:pt x="8" y="212"/>
                  </a:lnTo>
                  <a:lnTo>
                    <a:pt x="13" y="212"/>
                  </a:lnTo>
                  <a:lnTo>
                    <a:pt x="21" y="209"/>
                  </a:lnTo>
                  <a:lnTo>
                    <a:pt x="29" y="203"/>
                  </a:lnTo>
                  <a:lnTo>
                    <a:pt x="39" y="197"/>
                  </a:lnTo>
                  <a:lnTo>
                    <a:pt x="50" y="188"/>
                  </a:lnTo>
                  <a:lnTo>
                    <a:pt x="60" y="176"/>
                  </a:lnTo>
                  <a:lnTo>
                    <a:pt x="72" y="163"/>
                  </a:lnTo>
                  <a:lnTo>
                    <a:pt x="84" y="148"/>
                  </a:lnTo>
                  <a:lnTo>
                    <a:pt x="96" y="130"/>
                  </a:lnTo>
                  <a:lnTo>
                    <a:pt x="107" y="115"/>
                  </a:lnTo>
                  <a:lnTo>
                    <a:pt x="117" y="97"/>
                  </a:lnTo>
                  <a:lnTo>
                    <a:pt x="126" y="82"/>
                  </a:lnTo>
                  <a:lnTo>
                    <a:pt x="133" y="67"/>
                  </a:lnTo>
                  <a:lnTo>
                    <a:pt x="140" y="52"/>
                  </a:lnTo>
                  <a:lnTo>
                    <a:pt x="145" y="39"/>
                  </a:lnTo>
                  <a:lnTo>
                    <a:pt x="148" y="27"/>
                  </a:lnTo>
                  <a:lnTo>
                    <a:pt x="149" y="15"/>
                  </a:lnTo>
                  <a:lnTo>
                    <a:pt x="148" y="9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8" name="Freeform 267"/>
            <p:cNvSpPr/>
            <p:nvPr/>
          </p:nvSpPr>
          <p:spPr>
            <a:xfrm>
              <a:off x="1019" y="3013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0"/>
                </a:cxn>
                <a:cxn ang="0">
                  <a:pos x="84" y="0"/>
                </a:cxn>
                <a:cxn ang="0">
                  <a:pos x="80" y="3"/>
                </a:cxn>
                <a:cxn ang="0">
                  <a:pos x="75" y="9"/>
                </a:cxn>
                <a:cxn ang="0">
                  <a:pos x="70" y="18"/>
                </a:cxn>
                <a:cxn ang="0">
                  <a:pos x="63" y="34"/>
                </a:cxn>
                <a:cxn ang="0">
                  <a:pos x="57" y="52"/>
                </a:cxn>
                <a:cxn ang="0">
                  <a:pos x="50" y="73"/>
                </a:cxn>
                <a:cxn ang="0">
                  <a:pos x="42" y="94"/>
                </a:cxn>
                <a:cxn ang="0">
                  <a:pos x="36" y="118"/>
                </a:cxn>
                <a:cxn ang="0">
                  <a:pos x="28" y="146"/>
                </a:cxn>
                <a:cxn ang="0">
                  <a:pos x="21" y="176"/>
                </a:cxn>
                <a:cxn ang="0">
                  <a:pos x="16" y="200"/>
                </a:cxn>
                <a:cxn ang="0">
                  <a:pos x="10" y="227"/>
                </a:cxn>
                <a:cxn ang="0">
                  <a:pos x="7" y="251"/>
                </a:cxn>
                <a:cxn ang="0">
                  <a:pos x="3" y="273"/>
                </a:cxn>
                <a:cxn ang="0">
                  <a:pos x="1" y="294"/>
                </a:cxn>
                <a:cxn ang="0">
                  <a:pos x="0" y="309"/>
                </a:cxn>
                <a:cxn ang="0">
                  <a:pos x="0" y="324"/>
                </a:cxn>
                <a:cxn ang="0">
                  <a:pos x="1" y="333"/>
                </a:cxn>
                <a:cxn ang="0">
                  <a:pos x="3" y="339"/>
                </a:cxn>
                <a:cxn ang="0">
                  <a:pos x="7" y="342"/>
                </a:cxn>
                <a:cxn ang="0">
                  <a:pos x="10" y="339"/>
                </a:cxn>
                <a:cxn ang="0">
                  <a:pos x="16" y="330"/>
                </a:cxn>
                <a:cxn ang="0">
                  <a:pos x="22" y="321"/>
                </a:cxn>
                <a:cxn ang="0">
                  <a:pos x="28" y="306"/>
                </a:cxn>
                <a:cxn ang="0">
                  <a:pos x="36" y="291"/>
                </a:cxn>
                <a:cxn ang="0">
                  <a:pos x="42" y="270"/>
                </a:cxn>
                <a:cxn ang="0">
                  <a:pos x="49" y="245"/>
                </a:cxn>
                <a:cxn ang="0">
                  <a:pos x="57" y="221"/>
                </a:cxn>
                <a:cxn ang="0">
                  <a:pos x="63" y="194"/>
                </a:cxn>
                <a:cxn ang="0">
                  <a:pos x="70" y="167"/>
                </a:cxn>
                <a:cxn ang="0">
                  <a:pos x="76" y="139"/>
                </a:cxn>
                <a:cxn ang="0">
                  <a:pos x="82" y="112"/>
                </a:cxn>
                <a:cxn ang="0">
                  <a:pos x="86" y="88"/>
                </a:cxn>
                <a:cxn ang="0">
                  <a:pos x="88" y="67"/>
                </a:cxn>
                <a:cxn ang="0">
                  <a:pos x="91" y="49"/>
                </a:cxn>
                <a:cxn ang="0">
                  <a:pos x="92" y="31"/>
                </a:cxn>
                <a:cxn ang="0">
                  <a:pos x="92" y="18"/>
                </a:cxn>
                <a:cxn ang="0">
                  <a:pos x="91" y="6"/>
                </a:cxn>
                <a:cxn ang="0">
                  <a:pos x="88" y="0"/>
                </a:cxn>
                <a:cxn ang="0">
                  <a:pos x="88" y="0"/>
                </a:cxn>
              </a:cxnLst>
              <a:rect l="txL" t="txT" r="txR" b="txB"/>
              <a:pathLst>
                <a:path w="92" h="342">
                  <a:moveTo>
                    <a:pt x="88" y="0"/>
                  </a:moveTo>
                  <a:lnTo>
                    <a:pt x="84" y="0"/>
                  </a:lnTo>
                  <a:lnTo>
                    <a:pt x="80" y="3"/>
                  </a:lnTo>
                  <a:lnTo>
                    <a:pt x="75" y="9"/>
                  </a:lnTo>
                  <a:lnTo>
                    <a:pt x="70" y="18"/>
                  </a:lnTo>
                  <a:lnTo>
                    <a:pt x="63" y="34"/>
                  </a:lnTo>
                  <a:lnTo>
                    <a:pt x="57" y="52"/>
                  </a:lnTo>
                  <a:lnTo>
                    <a:pt x="50" y="73"/>
                  </a:lnTo>
                  <a:lnTo>
                    <a:pt x="42" y="94"/>
                  </a:lnTo>
                  <a:lnTo>
                    <a:pt x="36" y="118"/>
                  </a:lnTo>
                  <a:lnTo>
                    <a:pt x="28" y="146"/>
                  </a:lnTo>
                  <a:lnTo>
                    <a:pt x="21" y="176"/>
                  </a:lnTo>
                  <a:lnTo>
                    <a:pt x="16" y="200"/>
                  </a:lnTo>
                  <a:lnTo>
                    <a:pt x="10" y="227"/>
                  </a:lnTo>
                  <a:lnTo>
                    <a:pt x="7" y="251"/>
                  </a:lnTo>
                  <a:lnTo>
                    <a:pt x="3" y="273"/>
                  </a:lnTo>
                  <a:lnTo>
                    <a:pt x="1" y="294"/>
                  </a:lnTo>
                  <a:lnTo>
                    <a:pt x="0" y="309"/>
                  </a:lnTo>
                  <a:lnTo>
                    <a:pt x="0" y="324"/>
                  </a:lnTo>
                  <a:lnTo>
                    <a:pt x="1" y="333"/>
                  </a:lnTo>
                  <a:lnTo>
                    <a:pt x="3" y="339"/>
                  </a:lnTo>
                  <a:lnTo>
                    <a:pt x="7" y="342"/>
                  </a:lnTo>
                  <a:lnTo>
                    <a:pt x="10" y="339"/>
                  </a:lnTo>
                  <a:lnTo>
                    <a:pt x="16" y="330"/>
                  </a:lnTo>
                  <a:lnTo>
                    <a:pt x="22" y="321"/>
                  </a:lnTo>
                  <a:lnTo>
                    <a:pt x="28" y="306"/>
                  </a:lnTo>
                  <a:lnTo>
                    <a:pt x="36" y="291"/>
                  </a:lnTo>
                  <a:lnTo>
                    <a:pt x="42" y="270"/>
                  </a:lnTo>
                  <a:lnTo>
                    <a:pt x="49" y="245"/>
                  </a:lnTo>
                  <a:lnTo>
                    <a:pt x="57" y="221"/>
                  </a:lnTo>
                  <a:lnTo>
                    <a:pt x="63" y="194"/>
                  </a:lnTo>
                  <a:lnTo>
                    <a:pt x="70" y="167"/>
                  </a:lnTo>
                  <a:lnTo>
                    <a:pt x="76" y="139"/>
                  </a:lnTo>
                  <a:lnTo>
                    <a:pt x="82" y="112"/>
                  </a:lnTo>
                  <a:lnTo>
                    <a:pt x="86" y="88"/>
                  </a:lnTo>
                  <a:lnTo>
                    <a:pt x="88" y="67"/>
                  </a:lnTo>
                  <a:lnTo>
                    <a:pt x="91" y="49"/>
                  </a:lnTo>
                  <a:lnTo>
                    <a:pt x="92" y="31"/>
                  </a:lnTo>
                  <a:lnTo>
                    <a:pt x="92" y="18"/>
                  </a:lnTo>
                  <a:lnTo>
                    <a:pt x="91" y="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89" name="Freeform 268"/>
            <p:cNvSpPr/>
            <p:nvPr/>
          </p:nvSpPr>
          <p:spPr>
            <a:xfrm>
              <a:off x="1019" y="3013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0"/>
                </a:cxn>
                <a:cxn ang="0">
                  <a:pos x="84" y="0"/>
                </a:cxn>
                <a:cxn ang="0">
                  <a:pos x="80" y="3"/>
                </a:cxn>
                <a:cxn ang="0">
                  <a:pos x="75" y="9"/>
                </a:cxn>
                <a:cxn ang="0">
                  <a:pos x="70" y="18"/>
                </a:cxn>
                <a:cxn ang="0">
                  <a:pos x="63" y="34"/>
                </a:cxn>
                <a:cxn ang="0">
                  <a:pos x="57" y="52"/>
                </a:cxn>
                <a:cxn ang="0">
                  <a:pos x="50" y="73"/>
                </a:cxn>
                <a:cxn ang="0">
                  <a:pos x="42" y="94"/>
                </a:cxn>
                <a:cxn ang="0">
                  <a:pos x="36" y="118"/>
                </a:cxn>
                <a:cxn ang="0">
                  <a:pos x="28" y="146"/>
                </a:cxn>
                <a:cxn ang="0">
                  <a:pos x="21" y="176"/>
                </a:cxn>
                <a:cxn ang="0">
                  <a:pos x="16" y="200"/>
                </a:cxn>
                <a:cxn ang="0">
                  <a:pos x="10" y="227"/>
                </a:cxn>
                <a:cxn ang="0">
                  <a:pos x="7" y="251"/>
                </a:cxn>
                <a:cxn ang="0">
                  <a:pos x="3" y="273"/>
                </a:cxn>
                <a:cxn ang="0">
                  <a:pos x="1" y="294"/>
                </a:cxn>
                <a:cxn ang="0">
                  <a:pos x="0" y="309"/>
                </a:cxn>
                <a:cxn ang="0">
                  <a:pos x="0" y="324"/>
                </a:cxn>
                <a:cxn ang="0">
                  <a:pos x="1" y="333"/>
                </a:cxn>
                <a:cxn ang="0">
                  <a:pos x="3" y="339"/>
                </a:cxn>
                <a:cxn ang="0">
                  <a:pos x="7" y="342"/>
                </a:cxn>
                <a:cxn ang="0">
                  <a:pos x="10" y="339"/>
                </a:cxn>
                <a:cxn ang="0">
                  <a:pos x="16" y="330"/>
                </a:cxn>
                <a:cxn ang="0">
                  <a:pos x="22" y="321"/>
                </a:cxn>
                <a:cxn ang="0">
                  <a:pos x="28" y="306"/>
                </a:cxn>
                <a:cxn ang="0">
                  <a:pos x="36" y="291"/>
                </a:cxn>
                <a:cxn ang="0">
                  <a:pos x="42" y="270"/>
                </a:cxn>
                <a:cxn ang="0">
                  <a:pos x="49" y="245"/>
                </a:cxn>
                <a:cxn ang="0">
                  <a:pos x="57" y="221"/>
                </a:cxn>
                <a:cxn ang="0">
                  <a:pos x="63" y="194"/>
                </a:cxn>
                <a:cxn ang="0">
                  <a:pos x="70" y="167"/>
                </a:cxn>
                <a:cxn ang="0">
                  <a:pos x="76" y="139"/>
                </a:cxn>
                <a:cxn ang="0">
                  <a:pos x="82" y="112"/>
                </a:cxn>
                <a:cxn ang="0">
                  <a:pos x="86" y="88"/>
                </a:cxn>
                <a:cxn ang="0">
                  <a:pos x="88" y="67"/>
                </a:cxn>
                <a:cxn ang="0">
                  <a:pos x="91" y="49"/>
                </a:cxn>
                <a:cxn ang="0">
                  <a:pos x="92" y="31"/>
                </a:cxn>
                <a:cxn ang="0">
                  <a:pos x="92" y="18"/>
                </a:cxn>
                <a:cxn ang="0">
                  <a:pos x="91" y="6"/>
                </a:cxn>
                <a:cxn ang="0">
                  <a:pos x="88" y="0"/>
                </a:cxn>
                <a:cxn ang="0">
                  <a:pos x="88" y="0"/>
                </a:cxn>
              </a:cxnLst>
              <a:rect l="txL" t="txT" r="txR" b="txB"/>
              <a:pathLst>
                <a:path w="92" h="342">
                  <a:moveTo>
                    <a:pt x="88" y="0"/>
                  </a:moveTo>
                  <a:lnTo>
                    <a:pt x="84" y="0"/>
                  </a:lnTo>
                  <a:lnTo>
                    <a:pt x="80" y="3"/>
                  </a:lnTo>
                  <a:lnTo>
                    <a:pt x="75" y="9"/>
                  </a:lnTo>
                  <a:lnTo>
                    <a:pt x="70" y="18"/>
                  </a:lnTo>
                  <a:lnTo>
                    <a:pt x="63" y="34"/>
                  </a:lnTo>
                  <a:lnTo>
                    <a:pt x="57" y="52"/>
                  </a:lnTo>
                  <a:lnTo>
                    <a:pt x="50" y="73"/>
                  </a:lnTo>
                  <a:lnTo>
                    <a:pt x="42" y="94"/>
                  </a:lnTo>
                  <a:lnTo>
                    <a:pt x="36" y="118"/>
                  </a:lnTo>
                  <a:lnTo>
                    <a:pt x="28" y="146"/>
                  </a:lnTo>
                  <a:lnTo>
                    <a:pt x="21" y="176"/>
                  </a:lnTo>
                  <a:lnTo>
                    <a:pt x="16" y="200"/>
                  </a:lnTo>
                  <a:lnTo>
                    <a:pt x="10" y="227"/>
                  </a:lnTo>
                  <a:lnTo>
                    <a:pt x="7" y="251"/>
                  </a:lnTo>
                  <a:lnTo>
                    <a:pt x="3" y="273"/>
                  </a:lnTo>
                  <a:lnTo>
                    <a:pt x="1" y="294"/>
                  </a:lnTo>
                  <a:lnTo>
                    <a:pt x="0" y="309"/>
                  </a:lnTo>
                  <a:lnTo>
                    <a:pt x="0" y="324"/>
                  </a:lnTo>
                  <a:lnTo>
                    <a:pt x="1" y="333"/>
                  </a:lnTo>
                  <a:lnTo>
                    <a:pt x="3" y="339"/>
                  </a:lnTo>
                  <a:lnTo>
                    <a:pt x="7" y="342"/>
                  </a:lnTo>
                  <a:lnTo>
                    <a:pt x="10" y="339"/>
                  </a:lnTo>
                  <a:lnTo>
                    <a:pt x="16" y="330"/>
                  </a:lnTo>
                  <a:lnTo>
                    <a:pt x="22" y="321"/>
                  </a:lnTo>
                  <a:lnTo>
                    <a:pt x="28" y="306"/>
                  </a:lnTo>
                  <a:lnTo>
                    <a:pt x="36" y="291"/>
                  </a:lnTo>
                  <a:lnTo>
                    <a:pt x="42" y="270"/>
                  </a:lnTo>
                  <a:lnTo>
                    <a:pt x="49" y="245"/>
                  </a:lnTo>
                  <a:lnTo>
                    <a:pt x="57" y="221"/>
                  </a:lnTo>
                  <a:lnTo>
                    <a:pt x="63" y="194"/>
                  </a:lnTo>
                  <a:lnTo>
                    <a:pt x="70" y="167"/>
                  </a:lnTo>
                  <a:lnTo>
                    <a:pt x="76" y="139"/>
                  </a:lnTo>
                  <a:lnTo>
                    <a:pt x="82" y="112"/>
                  </a:lnTo>
                  <a:lnTo>
                    <a:pt x="86" y="88"/>
                  </a:lnTo>
                  <a:lnTo>
                    <a:pt x="88" y="67"/>
                  </a:lnTo>
                  <a:lnTo>
                    <a:pt x="91" y="49"/>
                  </a:lnTo>
                  <a:lnTo>
                    <a:pt x="92" y="31"/>
                  </a:lnTo>
                  <a:lnTo>
                    <a:pt x="92" y="18"/>
                  </a:lnTo>
                  <a:lnTo>
                    <a:pt x="91" y="6"/>
                  </a:lnTo>
                  <a:lnTo>
                    <a:pt x="88" y="0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0" name="Freeform 269"/>
            <p:cNvSpPr/>
            <p:nvPr/>
          </p:nvSpPr>
          <p:spPr>
            <a:xfrm>
              <a:off x="1164" y="2436"/>
              <a:ext cx="92" cy="341"/>
            </a:xfrm>
            <a:custGeom>
              <a:avLst/>
              <a:gdLst>
                <a:gd name="txL" fmla="*/ 0 w 92"/>
                <a:gd name="txT" fmla="*/ 0 h 341"/>
                <a:gd name="txR" fmla="*/ 92 w 92"/>
                <a:gd name="txB" fmla="*/ 341 h 341"/>
              </a:gdLst>
              <a:ahLst/>
              <a:cxnLst>
                <a:cxn ang="0">
                  <a:pos x="88" y="0"/>
                </a:cxn>
                <a:cxn ang="0">
                  <a:pos x="86" y="0"/>
                </a:cxn>
                <a:cxn ang="0">
                  <a:pos x="80" y="3"/>
                </a:cxn>
                <a:cxn ang="0">
                  <a:pos x="77" y="9"/>
                </a:cxn>
                <a:cxn ang="0">
                  <a:pos x="70" y="18"/>
                </a:cxn>
                <a:cxn ang="0">
                  <a:pos x="63" y="33"/>
                </a:cxn>
                <a:cxn ang="0">
                  <a:pos x="57" y="51"/>
                </a:cxn>
                <a:cxn ang="0">
                  <a:pos x="50" y="69"/>
                </a:cxn>
                <a:cxn ang="0">
                  <a:pos x="42" y="93"/>
                </a:cxn>
                <a:cxn ang="0">
                  <a:pos x="36" y="118"/>
                </a:cxn>
                <a:cxn ang="0">
                  <a:pos x="29" y="145"/>
                </a:cxn>
                <a:cxn ang="0">
                  <a:pos x="22" y="172"/>
                </a:cxn>
                <a:cxn ang="0">
                  <a:pos x="16" y="199"/>
                </a:cxn>
                <a:cxn ang="0">
                  <a:pos x="11" y="226"/>
                </a:cxn>
                <a:cxn ang="0">
                  <a:pos x="7" y="251"/>
                </a:cxn>
                <a:cxn ang="0">
                  <a:pos x="4" y="272"/>
                </a:cxn>
                <a:cxn ang="0">
                  <a:pos x="1" y="293"/>
                </a:cxn>
                <a:cxn ang="0">
                  <a:pos x="0" y="308"/>
                </a:cxn>
                <a:cxn ang="0">
                  <a:pos x="0" y="323"/>
                </a:cxn>
                <a:cxn ang="0">
                  <a:pos x="1" y="332"/>
                </a:cxn>
                <a:cxn ang="0">
                  <a:pos x="4" y="338"/>
                </a:cxn>
                <a:cxn ang="0">
                  <a:pos x="7" y="341"/>
                </a:cxn>
                <a:cxn ang="0">
                  <a:pos x="12" y="338"/>
                </a:cxn>
                <a:cxn ang="0">
                  <a:pos x="17" y="329"/>
                </a:cxn>
                <a:cxn ang="0">
                  <a:pos x="22" y="320"/>
                </a:cxn>
                <a:cxn ang="0">
                  <a:pos x="29" y="305"/>
                </a:cxn>
                <a:cxn ang="0">
                  <a:pos x="36" y="287"/>
                </a:cxn>
                <a:cxn ang="0">
                  <a:pos x="42" y="269"/>
                </a:cxn>
                <a:cxn ang="0">
                  <a:pos x="50" y="245"/>
                </a:cxn>
                <a:cxn ang="0">
                  <a:pos x="57" y="220"/>
                </a:cxn>
                <a:cxn ang="0">
                  <a:pos x="65" y="193"/>
                </a:cxn>
                <a:cxn ang="0">
                  <a:pos x="71" y="166"/>
                </a:cxn>
                <a:cxn ang="0">
                  <a:pos x="77" y="139"/>
                </a:cxn>
                <a:cxn ang="0">
                  <a:pos x="82" y="112"/>
                </a:cxn>
                <a:cxn ang="0">
                  <a:pos x="86" y="87"/>
                </a:cxn>
                <a:cxn ang="0">
                  <a:pos x="88" y="66"/>
                </a:cxn>
                <a:cxn ang="0">
                  <a:pos x="91" y="48"/>
                </a:cxn>
                <a:cxn ang="0">
                  <a:pos x="92" y="30"/>
                </a:cxn>
                <a:cxn ang="0">
                  <a:pos x="92" y="18"/>
                </a:cxn>
                <a:cxn ang="0">
                  <a:pos x="91" y="6"/>
                </a:cxn>
                <a:cxn ang="0">
                  <a:pos x="88" y="0"/>
                </a:cxn>
                <a:cxn ang="0">
                  <a:pos x="88" y="0"/>
                </a:cxn>
              </a:cxnLst>
              <a:rect l="txL" t="txT" r="txR" b="txB"/>
              <a:pathLst>
                <a:path w="92" h="341">
                  <a:moveTo>
                    <a:pt x="88" y="0"/>
                  </a:moveTo>
                  <a:lnTo>
                    <a:pt x="86" y="0"/>
                  </a:lnTo>
                  <a:lnTo>
                    <a:pt x="80" y="3"/>
                  </a:lnTo>
                  <a:lnTo>
                    <a:pt x="77" y="9"/>
                  </a:lnTo>
                  <a:lnTo>
                    <a:pt x="70" y="18"/>
                  </a:lnTo>
                  <a:lnTo>
                    <a:pt x="63" y="33"/>
                  </a:lnTo>
                  <a:lnTo>
                    <a:pt x="57" y="51"/>
                  </a:lnTo>
                  <a:lnTo>
                    <a:pt x="50" y="69"/>
                  </a:lnTo>
                  <a:lnTo>
                    <a:pt x="42" y="93"/>
                  </a:lnTo>
                  <a:lnTo>
                    <a:pt x="36" y="118"/>
                  </a:lnTo>
                  <a:lnTo>
                    <a:pt x="29" y="145"/>
                  </a:lnTo>
                  <a:lnTo>
                    <a:pt x="22" y="172"/>
                  </a:lnTo>
                  <a:lnTo>
                    <a:pt x="16" y="199"/>
                  </a:lnTo>
                  <a:lnTo>
                    <a:pt x="11" y="226"/>
                  </a:lnTo>
                  <a:lnTo>
                    <a:pt x="7" y="251"/>
                  </a:lnTo>
                  <a:lnTo>
                    <a:pt x="4" y="272"/>
                  </a:lnTo>
                  <a:lnTo>
                    <a:pt x="1" y="293"/>
                  </a:lnTo>
                  <a:lnTo>
                    <a:pt x="0" y="308"/>
                  </a:lnTo>
                  <a:lnTo>
                    <a:pt x="0" y="323"/>
                  </a:lnTo>
                  <a:lnTo>
                    <a:pt x="1" y="332"/>
                  </a:lnTo>
                  <a:lnTo>
                    <a:pt x="4" y="338"/>
                  </a:lnTo>
                  <a:lnTo>
                    <a:pt x="7" y="341"/>
                  </a:lnTo>
                  <a:lnTo>
                    <a:pt x="12" y="338"/>
                  </a:lnTo>
                  <a:lnTo>
                    <a:pt x="17" y="329"/>
                  </a:lnTo>
                  <a:lnTo>
                    <a:pt x="22" y="320"/>
                  </a:lnTo>
                  <a:lnTo>
                    <a:pt x="29" y="305"/>
                  </a:lnTo>
                  <a:lnTo>
                    <a:pt x="36" y="287"/>
                  </a:lnTo>
                  <a:lnTo>
                    <a:pt x="42" y="269"/>
                  </a:lnTo>
                  <a:lnTo>
                    <a:pt x="50" y="245"/>
                  </a:lnTo>
                  <a:lnTo>
                    <a:pt x="57" y="220"/>
                  </a:lnTo>
                  <a:lnTo>
                    <a:pt x="65" y="193"/>
                  </a:lnTo>
                  <a:lnTo>
                    <a:pt x="71" y="166"/>
                  </a:lnTo>
                  <a:lnTo>
                    <a:pt x="77" y="139"/>
                  </a:lnTo>
                  <a:lnTo>
                    <a:pt x="82" y="112"/>
                  </a:lnTo>
                  <a:lnTo>
                    <a:pt x="86" y="87"/>
                  </a:lnTo>
                  <a:lnTo>
                    <a:pt x="88" y="66"/>
                  </a:lnTo>
                  <a:lnTo>
                    <a:pt x="91" y="48"/>
                  </a:lnTo>
                  <a:lnTo>
                    <a:pt x="92" y="30"/>
                  </a:lnTo>
                  <a:lnTo>
                    <a:pt x="92" y="18"/>
                  </a:lnTo>
                  <a:lnTo>
                    <a:pt x="91" y="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1" name="Freeform 270"/>
            <p:cNvSpPr/>
            <p:nvPr/>
          </p:nvSpPr>
          <p:spPr>
            <a:xfrm>
              <a:off x="1164" y="2436"/>
              <a:ext cx="92" cy="341"/>
            </a:xfrm>
            <a:custGeom>
              <a:avLst/>
              <a:gdLst>
                <a:gd name="txL" fmla="*/ 0 w 92"/>
                <a:gd name="txT" fmla="*/ 0 h 341"/>
                <a:gd name="txR" fmla="*/ 92 w 92"/>
                <a:gd name="txB" fmla="*/ 341 h 341"/>
              </a:gdLst>
              <a:ahLst/>
              <a:cxnLst>
                <a:cxn ang="0">
                  <a:pos x="88" y="0"/>
                </a:cxn>
                <a:cxn ang="0">
                  <a:pos x="86" y="0"/>
                </a:cxn>
                <a:cxn ang="0">
                  <a:pos x="80" y="3"/>
                </a:cxn>
                <a:cxn ang="0">
                  <a:pos x="77" y="9"/>
                </a:cxn>
                <a:cxn ang="0">
                  <a:pos x="70" y="18"/>
                </a:cxn>
                <a:cxn ang="0">
                  <a:pos x="63" y="33"/>
                </a:cxn>
                <a:cxn ang="0">
                  <a:pos x="57" y="51"/>
                </a:cxn>
                <a:cxn ang="0">
                  <a:pos x="50" y="69"/>
                </a:cxn>
                <a:cxn ang="0">
                  <a:pos x="42" y="93"/>
                </a:cxn>
                <a:cxn ang="0">
                  <a:pos x="36" y="118"/>
                </a:cxn>
                <a:cxn ang="0">
                  <a:pos x="29" y="145"/>
                </a:cxn>
                <a:cxn ang="0">
                  <a:pos x="22" y="172"/>
                </a:cxn>
                <a:cxn ang="0">
                  <a:pos x="16" y="199"/>
                </a:cxn>
                <a:cxn ang="0">
                  <a:pos x="11" y="226"/>
                </a:cxn>
                <a:cxn ang="0">
                  <a:pos x="7" y="251"/>
                </a:cxn>
                <a:cxn ang="0">
                  <a:pos x="4" y="272"/>
                </a:cxn>
                <a:cxn ang="0">
                  <a:pos x="1" y="293"/>
                </a:cxn>
                <a:cxn ang="0">
                  <a:pos x="0" y="308"/>
                </a:cxn>
                <a:cxn ang="0">
                  <a:pos x="0" y="323"/>
                </a:cxn>
                <a:cxn ang="0">
                  <a:pos x="1" y="332"/>
                </a:cxn>
                <a:cxn ang="0">
                  <a:pos x="4" y="338"/>
                </a:cxn>
                <a:cxn ang="0">
                  <a:pos x="7" y="341"/>
                </a:cxn>
                <a:cxn ang="0">
                  <a:pos x="12" y="338"/>
                </a:cxn>
                <a:cxn ang="0">
                  <a:pos x="17" y="329"/>
                </a:cxn>
                <a:cxn ang="0">
                  <a:pos x="22" y="320"/>
                </a:cxn>
                <a:cxn ang="0">
                  <a:pos x="29" y="305"/>
                </a:cxn>
                <a:cxn ang="0">
                  <a:pos x="36" y="287"/>
                </a:cxn>
                <a:cxn ang="0">
                  <a:pos x="42" y="269"/>
                </a:cxn>
                <a:cxn ang="0">
                  <a:pos x="50" y="245"/>
                </a:cxn>
                <a:cxn ang="0">
                  <a:pos x="57" y="220"/>
                </a:cxn>
                <a:cxn ang="0">
                  <a:pos x="65" y="193"/>
                </a:cxn>
                <a:cxn ang="0">
                  <a:pos x="71" y="166"/>
                </a:cxn>
                <a:cxn ang="0">
                  <a:pos x="77" y="139"/>
                </a:cxn>
                <a:cxn ang="0">
                  <a:pos x="82" y="112"/>
                </a:cxn>
                <a:cxn ang="0">
                  <a:pos x="86" y="87"/>
                </a:cxn>
                <a:cxn ang="0">
                  <a:pos x="88" y="66"/>
                </a:cxn>
                <a:cxn ang="0">
                  <a:pos x="91" y="48"/>
                </a:cxn>
                <a:cxn ang="0">
                  <a:pos x="92" y="30"/>
                </a:cxn>
                <a:cxn ang="0">
                  <a:pos x="92" y="18"/>
                </a:cxn>
                <a:cxn ang="0">
                  <a:pos x="91" y="6"/>
                </a:cxn>
                <a:cxn ang="0">
                  <a:pos x="88" y="0"/>
                </a:cxn>
                <a:cxn ang="0">
                  <a:pos x="88" y="0"/>
                </a:cxn>
              </a:cxnLst>
              <a:rect l="txL" t="txT" r="txR" b="txB"/>
              <a:pathLst>
                <a:path w="92" h="341">
                  <a:moveTo>
                    <a:pt x="88" y="0"/>
                  </a:moveTo>
                  <a:lnTo>
                    <a:pt x="86" y="0"/>
                  </a:lnTo>
                  <a:lnTo>
                    <a:pt x="80" y="3"/>
                  </a:lnTo>
                  <a:lnTo>
                    <a:pt x="77" y="9"/>
                  </a:lnTo>
                  <a:lnTo>
                    <a:pt x="70" y="18"/>
                  </a:lnTo>
                  <a:lnTo>
                    <a:pt x="63" y="33"/>
                  </a:lnTo>
                  <a:lnTo>
                    <a:pt x="57" y="51"/>
                  </a:lnTo>
                  <a:lnTo>
                    <a:pt x="50" y="69"/>
                  </a:lnTo>
                  <a:lnTo>
                    <a:pt x="42" y="93"/>
                  </a:lnTo>
                  <a:lnTo>
                    <a:pt x="36" y="118"/>
                  </a:lnTo>
                  <a:lnTo>
                    <a:pt x="29" y="145"/>
                  </a:lnTo>
                  <a:lnTo>
                    <a:pt x="22" y="172"/>
                  </a:lnTo>
                  <a:lnTo>
                    <a:pt x="16" y="199"/>
                  </a:lnTo>
                  <a:lnTo>
                    <a:pt x="11" y="226"/>
                  </a:lnTo>
                  <a:lnTo>
                    <a:pt x="7" y="251"/>
                  </a:lnTo>
                  <a:lnTo>
                    <a:pt x="4" y="272"/>
                  </a:lnTo>
                  <a:lnTo>
                    <a:pt x="1" y="293"/>
                  </a:lnTo>
                  <a:lnTo>
                    <a:pt x="0" y="308"/>
                  </a:lnTo>
                  <a:lnTo>
                    <a:pt x="0" y="323"/>
                  </a:lnTo>
                  <a:lnTo>
                    <a:pt x="1" y="332"/>
                  </a:lnTo>
                  <a:lnTo>
                    <a:pt x="4" y="338"/>
                  </a:lnTo>
                  <a:lnTo>
                    <a:pt x="7" y="341"/>
                  </a:lnTo>
                  <a:lnTo>
                    <a:pt x="12" y="338"/>
                  </a:lnTo>
                  <a:lnTo>
                    <a:pt x="17" y="329"/>
                  </a:lnTo>
                  <a:lnTo>
                    <a:pt x="22" y="320"/>
                  </a:lnTo>
                  <a:lnTo>
                    <a:pt x="29" y="305"/>
                  </a:lnTo>
                  <a:lnTo>
                    <a:pt x="36" y="287"/>
                  </a:lnTo>
                  <a:lnTo>
                    <a:pt x="42" y="269"/>
                  </a:lnTo>
                  <a:lnTo>
                    <a:pt x="50" y="245"/>
                  </a:lnTo>
                  <a:lnTo>
                    <a:pt x="57" y="220"/>
                  </a:lnTo>
                  <a:lnTo>
                    <a:pt x="65" y="193"/>
                  </a:lnTo>
                  <a:lnTo>
                    <a:pt x="71" y="166"/>
                  </a:lnTo>
                  <a:lnTo>
                    <a:pt x="77" y="139"/>
                  </a:lnTo>
                  <a:lnTo>
                    <a:pt x="82" y="112"/>
                  </a:lnTo>
                  <a:lnTo>
                    <a:pt x="86" y="87"/>
                  </a:lnTo>
                  <a:lnTo>
                    <a:pt x="88" y="66"/>
                  </a:lnTo>
                  <a:lnTo>
                    <a:pt x="91" y="48"/>
                  </a:lnTo>
                  <a:lnTo>
                    <a:pt x="92" y="30"/>
                  </a:lnTo>
                  <a:lnTo>
                    <a:pt x="92" y="18"/>
                  </a:lnTo>
                  <a:lnTo>
                    <a:pt x="91" y="6"/>
                  </a:lnTo>
                  <a:lnTo>
                    <a:pt x="88" y="0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2" name="Freeform 271"/>
            <p:cNvSpPr/>
            <p:nvPr/>
          </p:nvSpPr>
          <p:spPr>
            <a:xfrm>
              <a:off x="1113" y="2372"/>
              <a:ext cx="40" cy="390"/>
            </a:xfrm>
            <a:custGeom>
              <a:avLst/>
              <a:gdLst>
                <a:gd name="txL" fmla="*/ 0 w 40"/>
                <a:gd name="txT" fmla="*/ 0 h 390"/>
                <a:gd name="txR" fmla="*/ 40 w 40"/>
                <a:gd name="txB" fmla="*/ 390 h 390"/>
              </a:gdLst>
              <a:ahLst/>
              <a:cxnLst>
                <a:cxn ang="0">
                  <a:pos x="19" y="390"/>
                </a:cxn>
                <a:cxn ang="0">
                  <a:pos x="23" y="387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1" y="354"/>
                </a:cxn>
                <a:cxn ang="0">
                  <a:pos x="34" y="333"/>
                </a:cxn>
                <a:cxn ang="0">
                  <a:pos x="37" y="312"/>
                </a:cxn>
                <a:cxn ang="0">
                  <a:pos x="38" y="284"/>
                </a:cxn>
                <a:cxn ang="0">
                  <a:pos x="39" y="257"/>
                </a:cxn>
                <a:cxn ang="0">
                  <a:pos x="40" y="227"/>
                </a:cxn>
                <a:cxn ang="0">
                  <a:pos x="40" y="197"/>
                </a:cxn>
                <a:cxn ang="0">
                  <a:pos x="40" y="163"/>
                </a:cxn>
                <a:cxn ang="0">
                  <a:pos x="39" y="133"/>
                </a:cxn>
                <a:cxn ang="0">
                  <a:pos x="38" y="106"/>
                </a:cxn>
                <a:cxn ang="0">
                  <a:pos x="37" y="79"/>
                </a:cxn>
                <a:cxn ang="0">
                  <a:pos x="34" y="58"/>
                </a:cxn>
                <a:cxn ang="0">
                  <a:pos x="31" y="36"/>
                </a:cxn>
                <a:cxn ang="0">
                  <a:pos x="29" y="21"/>
                </a:cxn>
                <a:cxn ang="0">
                  <a:pos x="26" y="9"/>
                </a:cxn>
                <a:cxn ang="0">
                  <a:pos x="23" y="3"/>
                </a:cxn>
                <a:cxn ang="0">
                  <a:pos x="19" y="0"/>
                </a:cxn>
                <a:cxn ang="0">
                  <a:pos x="17" y="3"/>
                </a:cxn>
                <a:cxn ang="0">
                  <a:pos x="13" y="9"/>
                </a:cxn>
                <a:cxn ang="0">
                  <a:pos x="10" y="21"/>
                </a:cxn>
                <a:cxn ang="0">
                  <a:pos x="7" y="36"/>
                </a:cxn>
                <a:cxn ang="0">
                  <a:pos x="5" y="58"/>
                </a:cxn>
                <a:cxn ang="0">
                  <a:pos x="4" y="79"/>
                </a:cxn>
                <a:cxn ang="0">
                  <a:pos x="1" y="106"/>
                </a:cxn>
                <a:cxn ang="0">
                  <a:pos x="0" y="133"/>
                </a:cxn>
                <a:cxn ang="0">
                  <a:pos x="0" y="163"/>
                </a:cxn>
                <a:cxn ang="0">
                  <a:pos x="0" y="197"/>
                </a:cxn>
                <a:cxn ang="0">
                  <a:pos x="0" y="227"/>
                </a:cxn>
                <a:cxn ang="0">
                  <a:pos x="0" y="257"/>
                </a:cxn>
                <a:cxn ang="0">
                  <a:pos x="1" y="284"/>
                </a:cxn>
                <a:cxn ang="0">
                  <a:pos x="4" y="312"/>
                </a:cxn>
                <a:cxn ang="0">
                  <a:pos x="5" y="333"/>
                </a:cxn>
                <a:cxn ang="0">
                  <a:pos x="7" y="354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87"/>
                </a:cxn>
                <a:cxn ang="0">
                  <a:pos x="19" y="390"/>
                </a:cxn>
                <a:cxn ang="0">
                  <a:pos x="19" y="390"/>
                </a:cxn>
              </a:cxnLst>
              <a:rect l="txL" t="txT" r="txR" b="txB"/>
              <a:pathLst>
                <a:path w="40" h="390">
                  <a:moveTo>
                    <a:pt x="19" y="390"/>
                  </a:moveTo>
                  <a:lnTo>
                    <a:pt x="23" y="387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1" y="354"/>
                  </a:lnTo>
                  <a:lnTo>
                    <a:pt x="34" y="333"/>
                  </a:lnTo>
                  <a:lnTo>
                    <a:pt x="37" y="312"/>
                  </a:lnTo>
                  <a:lnTo>
                    <a:pt x="38" y="284"/>
                  </a:lnTo>
                  <a:lnTo>
                    <a:pt x="39" y="257"/>
                  </a:lnTo>
                  <a:lnTo>
                    <a:pt x="40" y="227"/>
                  </a:lnTo>
                  <a:lnTo>
                    <a:pt x="40" y="197"/>
                  </a:lnTo>
                  <a:lnTo>
                    <a:pt x="40" y="163"/>
                  </a:lnTo>
                  <a:lnTo>
                    <a:pt x="39" y="133"/>
                  </a:lnTo>
                  <a:lnTo>
                    <a:pt x="38" y="106"/>
                  </a:lnTo>
                  <a:lnTo>
                    <a:pt x="37" y="79"/>
                  </a:lnTo>
                  <a:lnTo>
                    <a:pt x="34" y="58"/>
                  </a:lnTo>
                  <a:lnTo>
                    <a:pt x="31" y="36"/>
                  </a:lnTo>
                  <a:lnTo>
                    <a:pt x="29" y="21"/>
                  </a:lnTo>
                  <a:lnTo>
                    <a:pt x="26" y="9"/>
                  </a:lnTo>
                  <a:lnTo>
                    <a:pt x="23" y="3"/>
                  </a:lnTo>
                  <a:lnTo>
                    <a:pt x="19" y="0"/>
                  </a:lnTo>
                  <a:lnTo>
                    <a:pt x="17" y="3"/>
                  </a:lnTo>
                  <a:lnTo>
                    <a:pt x="13" y="9"/>
                  </a:lnTo>
                  <a:lnTo>
                    <a:pt x="10" y="21"/>
                  </a:lnTo>
                  <a:lnTo>
                    <a:pt x="7" y="36"/>
                  </a:lnTo>
                  <a:lnTo>
                    <a:pt x="5" y="58"/>
                  </a:lnTo>
                  <a:lnTo>
                    <a:pt x="4" y="79"/>
                  </a:lnTo>
                  <a:lnTo>
                    <a:pt x="1" y="106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0" y="197"/>
                  </a:lnTo>
                  <a:lnTo>
                    <a:pt x="0" y="227"/>
                  </a:lnTo>
                  <a:lnTo>
                    <a:pt x="0" y="257"/>
                  </a:lnTo>
                  <a:lnTo>
                    <a:pt x="1" y="284"/>
                  </a:lnTo>
                  <a:lnTo>
                    <a:pt x="4" y="312"/>
                  </a:lnTo>
                  <a:lnTo>
                    <a:pt x="5" y="333"/>
                  </a:lnTo>
                  <a:lnTo>
                    <a:pt x="7" y="354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87"/>
                  </a:lnTo>
                  <a:lnTo>
                    <a:pt x="19" y="390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3" name="Freeform 272"/>
            <p:cNvSpPr/>
            <p:nvPr/>
          </p:nvSpPr>
          <p:spPr>
            <a:xfrm>
              <a:off x="1113" y="3041"/>
              <a:ext cx="40" cy="390"/>
            </a:xfrm>
            <a:custGeom>
              <a:avLst/>
              <a:gdLst>
                <a:gd name="txL" fmla="*/ 0 w 40"/>
                <a:gd name="txT" fmla="*/ 0 h 390"/>
                <a:gd name="txR" fmla="*/ 40 w 40"/>
                <a:gd name="txB" fmla="*/ 390 h 390"/>
              </a:gdLst>
              <a:ahLst/>
              <a:cxnLst>
                <a:cxn ang="0">
                  <a:pos x="19" y="387"/>
                </a:cxn>
                <a:cxn ang="0">
                  <a:pos x="23" y="387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1" y="350"/>
                </a:cxn>
                <a:cxn ang="0">
                  <a:pos x="34" y="332"/>
                </a:cxn>
                <a:cxn ang="0">
                  <a:pos x="37" y="308"/>
                </a:cxn>
                <a:cxn ang="0">
                  <a:pos x="38" y="284"/>
                </a:cxn>
                <a:cxn ang="0">
                  <a:pos x="39" y="257"/>
                </a:cxn>
                <a:cxn ang="0">
                  <a:pos x="40" y="226"/>
                </a:cxn>
                <a:cxn ang="0">
                  <a:pos x="40" y="193"/>
                </a:cxn>
                <a:cxn ang="0">
                  <a:pos x="40" y="163"/>
                </a:cxn>
                <a:cxn ang="0">
                  <a:pos x="39" y="133"/>
                </a:cxn>
                <a:cxn ang="0">
                  <a:pos x="38" y="105"/>
                </a:cxn>
                <a:cxn ang="0">
                  <a:pos x="37" y="78"/>
                </a:cxn>
                <a:cxn ang="0">
                  <a:pos x="34" y="57"/>
                </a:cxn>
                <a:cxn ang="0">
                  <a:pos x="31" y="36"/>
                </a:cxn>
                <a:cxn ang="0">
                  <a:pos x="29" y="21"/>
                </a:cxn>
                <a:cxn ang="0">
                  <a:pos x="26" y="9"/>
                </a:cxn>
                <a:cxn ang="0">
                  <a:pos x="23" y="0"/>
                </a:cxn>
                <a:cxn ang="0">
                  <a:pos x="19" y="0"/>
                </a:cxn>
                <a:cxn ang="0">
                  <a:pos x="17" y="0"/>
                </a:cxn>
                <a:cxn ang="0">
                  <a:pos x="13" y="9"/>
                </a:cxn>
                <a:cxn ang="0">
                  <a:pos x="10" y="21"/>
                </a:cxn>
                <a:cxn ang="0">
                  <a:pos x="7" y="36"/>
                </a:cxn>
                <a:cxn ang="0">
                  <a:pos x="5" y="57"/>
                </a:cxn>
                <a:cxn ang="0">
                  <a:pos x="4" y="78"/>
                </a:cxn>
                <a:cxn ang="0">
                  <a:pos x="1" y="105"/>
                </a:cxn>
                <a:cxn ang="0">
                  <a:pos x="0" y="133"/>
                </a:cxn>
                <a:cxn ang="0">
                  <a:pos x="0" y="163"/>
                </a:cxn>
                <a:cxn ang="0">
                  <a:pos x="0" y="193"/>
                </a:cxn>
                <a:cxn ang="0">
                  <a:pos x="0" y="226"/>
                </a:cxn>
                <a:cxn ang="0">
                  <a:pos x="0" y="257"/>
                </a:cxn>
                <a:cxn ang="0">
                  <a:pos x="1" y="284"/>
                </a:cxn>
                <a:cxn ang="0">
                  <a:pos x="4" y="308"/>
                </a:cxn>
                <a:cxn ang="0">
                  <a:pos x="5" y="332"/>
                </a:cxn>
                <a:cxn ang="0">
                  <a:pos x="7" y="350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87"/>
                </a:cxn>
                <a:cxn ang="0">
                  <a:pos x="19" y="390"/>
                </a:cxn>
                <a:cxn ang="0">
                  <a:pos x="19" y="390"/>
                </a:cxn>
                <a:cxn ang="0">
                  <a:pos x="19" y="387"/>
                </a:cxn>
              </a:cxnLst>
              <a:rect l="txL" t="txT" r="txR" b="txB"/>
              <a:pathLst>
                <a:path w="40" h="390">
                  <a:moveTo>
                    <a:pt x="19" y="387"/>
                  </a:moveTo>
                  <a:lnTo>
                    <a:pt x="23" y="387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1" y="350"/>
                  </a:lnTo>
                  <a:lnTo>
                    <a:pt x="34" y="332"/>
                  </a:lnTo>
                  <a:lnTo>
                    <a:pt x="37" y="308"/>
                  </a:lnTo>
                  <a:lnTo>
                    <a:pt x="38" y="284"/>
                  </a:lnTo>
                  <a:lnTo>
                    <a:pt x="39" y="257"/>
                  </a:lnTo>
                  <a:lnTo>
                    <a:pt x="40" y="226"/>
                  </a:lnTo>
                  <a:lnTo>
                    <a:pt x="40" y="193"/>
                  </a:lnTo>
                  <a:lnTo>
                    <a:pt x="40" y="163"/>
                  </a:lnTo>
                  <a:lnTo>
                    <a:pt x="39" y="133"/>
                  </a:lnTo>
                  <a:lnTo>
                    <a:pt x="38" y="105"/>
                  </a:lnTo>
                  <a:lnTo>
                    <a:pt x="37" y="78"/>
                  </a:lnTo>
                  <a:lnTo>
                    <a:pt x="34" y="57"/>
                  </a:lnTo>
                  <a:lnTo>
                    <a:pt x="31" y="36"/>
                  </a:lnTo>
                  <a:lnTo>
                    <a:pt x="29" y="21"/>
                  </a:lnTo>
                  <a:lnTo>
                    <a:pt x="26" y="9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7" y="0"/>
                  </a:lnTo>
                  <a:lnTo>
                    <a:pt x="13" y="9"/>
                  </a:lnTo>
                  <a:lnTo>
                    <a:pt x="10" y="21"/>
                  </a:lnTo>
                  <a:lnTo>
                    <a:pt x="7" y="36"/>
                  </a:lnTo>
                  <a:lnTo>
                    <a:pt x="5" y="57"/>
                  </a:lnTo>
                  <a:lnTo>
                    <a:pt x="4" y="78"/>
                  </a:lnTo>
                  <a:lnTo>
                    <a:pt x="1" y="105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0" y="193"/>
                  </a:lnTo>
                  <a:lnTo>
                    <a:pt x="0" y="226"/>
                  </a:lnTo>
                  <a:lnTo>
                    <a:pt x="0" y="257"/>
                  </a:lnTo>
                  <a:lnTo>
                    <a:pt x="1" y="284"/>
                  </a:lnTo>
                  <a:lnTo>
                    <a:pt x="4" y="308"/>
                  </a:lnTo>
                  <a:lnTo>
                    <a:pt x="5" y="332"/>
                  </a:lnTo>
                  <a:lnTo>
                    <a:pt x="7" y="350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87"/>
                  </a:lnTo>
                  <a:lnTo>
                    <a:pt x="19" y="390"/>
                  </a:lnTo>
                  <a:lnTo>
                    <a:pt x="19" y="387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4" name="Freeform 273"/>
            <p:cNvSpPr/>
            <p:nvPr/>
          </p:nvSpPr>
          <p:spPr>
            <a:xfrm>
              <a:off x="1014" y="2445"/>
              <a:ext cx="92" cy="341"/>
            </a:xfrm>
            <a:custGeom>
              <a:avLst/>
              <a:gdLst>
                <a:gd name="txL" fmla="*/ 0 w 92"/>
                <a:gd name="txT" fmla="*/ 0 h 341"/>
                <a:gd name="txR" fmla="*/ 92 w 92"/>
                <a:gd name="txB" fmla="*/ 341 h 341"/>
              </a:gdLst>
              <a:ahLst/>
              <a:cxnLst>
                <a:cxn ang="0">
                  <a:pos x="88" y="338"/>
                </a:cxn>
                <a:cxn ang="0">
                  <a:pos x="91" y="335"/>
                </a:cxn>
                <a:cxn ang="0">
                  <a:pos x="92" y="323"/>
                </a:cxn>
                <a:cxn ang="0">
                  <a:pos x="92" y="311"/>
                </a:cxn>
                <a:cxn ang="0">
                  <a:pos x="91" y="293"/>
                </a:cxn>
                <a:cxn ang="0">
                  <a:pos x="88" y="275"/>
                </a:cxn>
                <a:cxn ang="0">
                  <a:pos x="85" y="251"/>
                </a:cxn>
                <a:cxn ang="0">
                  <a:pos x="81" y="227"/>
                </a:cxn>
                <a:cxn ang="0">
                  <a:pos x="76" y="202"/>
                </a:cxn>
                <a:cxn ang="0">
                  <a:pos x="71" y="175"/>
                </a:cxn>
                <a:cxn ang="0">
                  <a:pos x="64" y="148"/>
                </a:cxn>
                <a:cxn ang="0">
                  <a:pos x="56" y="121"/>
                </a:cxn>
                <a:cxn ang="0">
                  <a:pos x="50" y="97"/>
                </a:cxn>
                <a:cxn ang="0">
                  <a:pos x="42" y="72"/>
                </a:cxn>
                <a:cxn ang="0">
                  <a:pos x="35" y="51"/>
                </a:cxn>
                <a:cxn ang="0">
                  <a:pos x="29" y="36"/>
                </a:cxn>
                <a:cxn ang="0">
                  <a:pos x="22" y="21"/>
                </a:cxn>
                <a:cxn ang="0">
                  <a:pos x="17" y="9"/>
                </a:cxn>
                <a:cxn ang="0">
                  <a:pos x="12" y="3"/>
                </a:cxn>
                <a:cxn ang="0">
                  <a:pos x="6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8"/>
                </a:cxn>
                <a:cxn ang="0">
                  <a:pos x="0" y="33"/>
                </a:cxn>
                <a:cxn ang="0">
                  <a:pos x="1" y="48"/>
                </a:cxn>
                <a:cxn ang="0">
                  <a:pos x="4" y="69"/>
                </a:cxn>
                <a:cxn ang="0">
                  <a:pos x="6" y="90"/>
                </a:cxn>
                <a:cxn ang="0">
                  <a:pos x="10" y="115"/>
                </a:cxn>
                <a:cxn ang="0">
                  <a:pos x="15" y="139"/>
                </a:cxn>
                <a:cxn ang="0">
                  <a:pos x="21" y="166"/>
                </a:cxn>
                <a:cxn ang="0">
                  <a:pos x="29" y="193"/>
                </a:cxn>
                <a:cxn ang="0">
                  <a:pos x="35" y="221"/>
                </a:cxn>
                <a:cxn ang="0">
                  <a:pos x="42" y="248"/>
                </a:cxn>
                <a:cxn ang="0">
                  <a:pos x="50" y="269"/>
                </a:cxn>
                <a:cxn ang="0">
                  <a:pos x="56" y="290"/>
                </a:cxn>
                <a:cxn ang="0">
                  <a:pos x="63" y="308"/>
                </a:cxn>
                <a:cxn ang="0">
                  <a:pos x="70" y="320"/>
                </a:cxn>
                <a:cxn ang="0">
                  <a:pos x="76" y="332"/>
                </a:cxn>
                <a:cxn ang="0">
                  <a:pos x="80" y="338"/>
                </a:cxn>
                <a:cxn ang="0">
                  <a:pos x="85" y="341"/>
                </a:cxn>
                <a:cxn ang="0">
                  <a:pos x="88" y="341"/>
                </a:cxn>
                <a:cxn ang="0">
                  <a:pos x="88" y="341"/>
                </a:cxn>
                <a:cxn ang="0">
                  <a:pos x="88" y="338"/>
                </a:cxn>
              </a:cxnLst>
              <a:rect l="txL" t="txT" r="txR" b="txB"/>
              <a:pathLst>
                <a:path w="92" h="341">
                  <a:moveTo>
                    <a:pt x="88" y="338"/>
                  </a:moveTo>
                  <a:lnTo>
                    <a:pt x="91" y="335"/>
                  </a:lnTo>
                  <a:lnTo>
                    <a:pt x="92" y="323"/>
                  </a:lnTo>
                  <a:lnTo>
                    <a:pt x="92" y="311"/>
                  </a:lnTo>
                  <a:lnTo>
                    <a:pt x="91" y="293"/>
                  </a:lnTo>
                  <a:lnTo>
                    <a:pt x="88" y="275"/>
                  </a:lnTo>
                  <a:lnTo>
                    <a:pt x="85" y="251"/>
                  </a:lnTo>
                  <a:lnTo>
                    <a:pt x="81" y="227"/>
                  </a:lnTo>
                  <a:lnTo>
                    <a:pt x="76" y="202"/>
                  </a:lnTo>
                  <a:lnTo>
                    <a:pt x="71" y="175"/>
                  </a:lnTo>
                  <a:lnTo>
                    <a:pt x="64" y="148"/>
                  </a:lnTo>
                  <a:lnTo>
                    <a:pt x="56" y="121"/>
                  </a:lnTo>
                  <a:lnTo>
                    <a:pt x="50" y="97"/>
                  </a:lnTo>
                  <a:lnTo>
                    <a:pt x="42" y="72"/>
                  </a:lnTo>
                  <a:lnTo>
                    <a:pt x="35" y="51"/>
                  </a:lnTo>
                  <a:lnTo>
                    <a:pt x="29" y="36"/>
                  </a:lnTo>
                  <a:lnTo>
                    <a:pt x="22" y="21"/>
                  </a:lnTo>
                  <a:lnTo>
                    <a:pt x="17" y="9"/>
                  </a:lnTo>
                  <a:lnTo>
                    <a:pt x="12" y="3"/>
                  </a:lnTo>
                  <a:lnTo>
                    <a:pt x="6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8"/>
                  </a:lnTo>
                  <a:lnTo>
                    <a:pt x="0" y="33"/>
                  </a:lnTo>
                  <a:lnTo>
                    <a:pt x="1" y="48"/>
                  </a:lnTo>
                  <a:lnTo>
                    <a:pt x="4" y="69"/>
                  </a:lnTo>
                  <a:lnTo>
                    <a:pt x="6" y="90"/>
                  </a:lnTo>
                  <a:lnTo>
                    <a:pt x="10" y="115"/>
                  </a:lnTo>
                  <a:lnTo>
                    <a:pt x="15" y="139"/>
                  </a:lnTo>
                  <a:lnTo>
                    <a:pt x="21" y="166"/>
                  </a:lnTo>
                  <a:lnTo>
                    <a:pt x="29" y="193"/>
                  </a:lnTo>
                  <a:lnTo>
                    <a:pt x="35" y="221"/>
                  </a:lnTo>
                  <a:lnTo>
                    <a:pt x="42" y="248"/>
                  </a:lnTo>
                  <a:lnTo>
                    <a:pt x="50" y="269"/>
                  </a:lnTo>
                  <a:lnTo>
                    <a:pt x="56" y="290"/>
                  </a:lnTo>
                  <a:lnTo>
                    <a:pt x="63" y="308"/>
                  </a:lnTo>
                  <a:lnTo>
                    <a:pt x="70" y="320"/>
                  </a:lnTo>
                  <a:lnTo>
                    <a:pt x="76" y="332"/>
                  </a:lnTo>
                  <a:lnTo>
                    <a:pt x="80" y="338"/>
                  </a:lnTo>
                  <a:lnTo>
                    <a:pt x="85" y="341"/>
                  </a:lnTo>
                  <a:lnTo>
                    <a:pt x="88" y="341"/>
                  </a:lnTo>
                  <a:lnTo>
                    <a:pt x="88" y="338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5" name="Freeform 274"/>
            <p:cNvSpPr/>
            <p:nvPr/>
          </p:nvSpPr>
          <p:spPr>
            <a:xfrm>
              <a:off x="1159" y="3022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9"/>
                </a:cxn>
                <a:cxn ang="0">
                  <a:pos x="91" y="336"/>
                </a:cxn>
                <a:cxn ang="0">
                  <a:pos x="92" y="324"/>
                </a:cxn>
                <a:cxn ang="0">
                  <a:pos x="92" y="312"/>
                </a:cxn>
                <a:cxn ang="0">
                  <a:pos x="91" y="294"/>
                </a:cxn>
                <a:cxn ang="0">
                  <a:pos x="89" y="276"/>
                </a:cxn>
                <a:cxn ang="0">
                  <a:pos x="85" y="254"/>
                </a:cxn>
                <a:cxn ang="0">
                  <a:pos x="82" y="230"/>
                </a:cxn>
                <a:cxn ang="0">
                  <a:pos x="76" y="203"/>
                </a:cxn>
                <a:cxn ang="0">
                  <a:pos x="71" y="176"/>
                </a:cxn>
                <a:cxn ang="0">
                  <a:pos x="64" y="149"/>
                </a:cxn>
                <a:cxn ang="0">
                  <a:pos x="56" y="121"/>
                </a:cxn>
                <a:cxn ang="0">
                  <a:pos x="50" y="97"/>
                </a:cxn>
                <a:cxn ang="0">
                  <a:pos x="42" y="73"/>
                </a:cxn>
                <a:cxn ang="0">
                  <a:pos x="35" y="52"/>
                </a:cxn>
                <a:cxn ang="0">
                  <a:pos x="29" y="37"/>
                </a:cxn>
                <a:cxn ang="0">
                  <a:pos x="22" y="22"/>
                </a:cxn>
                <a:cxn ang="0">
                  <a:pos x="17" y="13"/>
                </a:cxn>
                <a:cxn ang="0">
                  <a:pos x="12" y="3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9"/>
                </a:cxn>
                <a:cxn ang="0">
                  <a:pos x="0" y="34"/>
                </a:cxn>
                <a:cxn ang="0">
                  <a:pos x="1" y="49"/>
                </a:cxn>
                <a:cxn ang="0">
                  <a:pos x="4" y="70"/>
                </a:cxn>
                <a:cxn ang="0">
                  <a:pos x="6" y="91"/>
                </a:cxn>
                <a:cxn ang="0">
                  <a:pos x="12" y="115"/>
                </a:cxn>
                <a:cxn ang="0">
                  <a:pos x="16" y="140"/>
                </a:cxn>
                <a:cxn ang="0">
                  <a:pos x="22" y="167"/>
                </a:cxn>
                <a:cxn ang="0">
                  <a:pos x="29" y="197"/>
                </a:cxn>
                <a:cxn ang="0">
                  <a:pos x="35" y="224"/>
                </a:cxn>
                <a:cxn ang="0">
                  <a:pos x="43" y="248"/>
                </a:cxn>
                <a:cxn ang="0">
                  <a:pos x="50" y="270"/>
                </a:cxn>
                <a:cxn ang="0">
                  <a:pos x="58" y="291"/>
                </a:cxn>
                <a:cxn ang="0">
                  <a:pos x="64" y="309"/>
                </a:cxn>
                <a:cxn ang="0">
                  <a:pos x="70" y="324"/>
                </a:cxn>
                <a:cxn ang="0">
                  <a:pos x="76" y="333"/>
                </a:cxn>
                <a:cxn ang="0">
                  <a:pos x="82" y="339"/>
                </a:cxn>
                <a:cxn ang="0">
                  <a:pos x="85" y="342"/>
                </a:cxn>
                <a:cxn ang="0">
                  <a:pos x="89" y="342"/>
                </a:cxn>
                <a:cxn ang="0">
                  <a:pos x="89" y="342"/>
                </a:cxn>
                <a:cxn ang="0">
                  <a:pos x="88" y="339"/>
                </a:cxn>
              </a:cxnLst>
              <a:rect l="txL" t="txT" r="txR" b="txB"/>
              <a:pathLst>
                <a:path w="92" h="342">
                  <a:moveTo>
                    <a:pt x="88" y="339"/>
                  </a:moveTo>
                  <a:lnTo>
                    <a:pt x="91" y="336"/>
                  </a:lnTo>
                  <a:lnTo>
                    <a:pt x="92" y="324"/>
                  </a:lnTo>
                  <a:lnTo>
                    <a:pt x="92" y="312"/>
                  </a:lnTo>
                  <a:lnTo>
                    <a:pt x="91" y="294"/>
                  </a:lnTo>
                  <a:lnTo>
                    <a:pt x="89" y="276"/>
                  </a:lnTo>
                  <a:lnTo>
                    <a:pt x="85" y="254"/>
                  </a:lnTo>
                  <a:lnTo>
                    <a:pt x="82" y="230"/>
                  </a:lnTo>
                  <a:lnTo>
                    <a:pt x="76" y="203"/>
                  </a:lnTo>
                  <a:lnTo>
                    <a:pt x="71" y="176"/>
                  </a:lnTo>
                  <a:lnTo>
                    <a:pt x="64" y="149"/>
                  </a:lnTo>
                  <a:lnTo>
                    <a:pt x="56" y="121"/>
                  </a:lnTo>
                  <a:lnTo>
                    <a:pt x="50" y="97"/>
                  </a:lnTo>
                  <a:lnTo>
                    <a:pt x="42" y="73"/>
                  </a:lnTo>
                  <a:lnTo>
                    <a:pt x="35" y="52"/>
                  </a:lnTo>
                  <a:lnTo>
                    <a:pt x="29" y="37"/>
                  </a:lnTo>
                  <a:lnTo>
                    <a:pt x="22" y="22"/>
                  </a:lnTo>
                  <a:lnTo>
                    <a:pt x="17" y="13"/>
                  </a:lnTo>
                  <a:lnTo>
                    <a:pt x="12" y="3"/>
                  </a:lnTo>
                  <a:lnTo>
                    <a:pt x="8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9"/>
                  </a:lnTo>
                  <a:lnTo>
                    <a:pt x="0" y="34"/>
                  </a:lnTo>
                  <a:lnTo>
                    <a:pt x="1" y="49"/>
                  </a:lnTo>
                  <a:lnTo>
                    <a:pt x="4" y="70"/>
                  </a:lnTo>
                  <a:lnTo>
                    <a:pt x="6" y="91"/>
                  </a:lnTo>
                  <a:lnTo>
                    <a:pt x="12" y="115"/>
                  </a:lnTo>
                  <a:lnTo>
                    <a:pt x="16" y="140"/>
                  </a:lnTo>
                  <a:lnTo>
                    <a:pt x="22" y="167"/>
                  </a:lnTo>
                  <a:lnTo>
                    <a:pt x="29" y="197"/>
                  </a:lnTo>
                  <a:lnTo>
                    <a:pt x="35" y="224"/>
                  </a:lnTo>
                  <a:lnTo>
                    <a:pt x="43" y="248"/>
                  </a:lnTo>
                  <a:lnTo>
                    <a:pt x="50" y="270"/>
                  </a:lnTo>
                  <a:lnTo>
                    <a:pt x="58" y="291"/>
                  </a:lnTo>
                  <a:lnTo>
                    <a:pt x="64" y="309"/>
                  </a:lnTo>
                  <a:lnTo>
                    <a:pt x="70" y="324"/>
                  </a:lnTo>
                  <a:lnTo>
                    <a:pt x="76" y="333"/>
                  </a:lnTo>
                  <a:lnTo>
                    <a:pt x="82" y="339"/>
                  </a:lnTo>
                  <a:lnTo>
                    <a:pt x="85" y="342"/>
                  </a:lnTo>
                  <a:lnTo>
                    <a:pt x="89" y="342"/>
                  </a:lnTo>
                  <a:lnTo>
                    <a:pt x="88" y="339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6" name="Freeform 275"/>
            <p:cNvSpPr/>
            <p:nvPr/>
          </p:nvSpPr>
          <p:spPr>
            <a:xfrm>
              <a:off x="931" y="2620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7" y="203"/>
                </a:cxn>
                <a:cxn ang="0">
                  <a:pos x="149" y="194"/>
                </a:cxn>
                <a:cxn ang="0">
                  <a:pos x="147" y="185"/>
                </a:cxn>
                <a:cxn ang="0">
                  <a:pos x="145" y="173"/>
                </a:cxn>
                <a:cxn ang="0">
                  <a:pos x="139" y="160"/>
                </a:cxn>
                <a:cxn ang="0">
                  <a:pos x="134" y="145"/>
                </a:cxn>
                <a:cxn ang="0">
                  <a:pos x="126" y="130"/>
                </a:cxn>
                <a:cxn ang="0">
                  <a:pos x="117" y="112"/>
                </a:cxn>
                <a:cxn ang="0">
                  <a:pos x="108" y="97"/>
                </a:cxn>
                <a:cxn ang="0">
                  <a:pos x="96" y="82"/>
                </a:cxn>
                <a:cxn ang="0">
                  <a:pos x="84" y="64"/>
                </a:cxn>
                <a:cxn ang="0">
                  <a:pos x="72" y="49"/>
                </a:cxn>
                <a:cxn ang="0">
                  <a:pos x="60" y="36"/>
                </a:cxn>
                <a:cxn ang="0">
                  <a:pos x="50" y="24"/>
                </a:cxn>
                <a:cxn ang="0">
                  <a:pos x="39" y="15"/>
                </a:cxn>
                <a:cxn ang="0">
                  <a:pos x="30" y="6"/>
                </a:cxn>
                <a:cxn ang="0">
                  <a:pos x="21" y="3"/>
                </a:cxn>
                <a:cxn ang="0">
                  <a:pos x="14" y="0"/>
                </a:cxn>
                <a:cxn ang="0">
                  <a:pos x="7" y="0"/>
                </a:cxn>
                <a:cxn ang="0">
                  <a:pos x="3" y="3"/>
                </a:cxn>
                <a:cxn ang="0">
                  <a:pos x="1" y="6"/>
                </a:cxn>
                <a:cxn ang="0">
                  <a:pos x="0" y="15"/>
                </a:cxn>
                <a:cxn ang="0">
                  <a:pos x="1" y="24"/>
                </a:cxn>
                <a:cxn ang="0">
                  <a:pos x="3" y="36"/>
                </a:cxn>
                <a:cxn ang="0">
                  <a:pos x="9" y="52"/>
                </a:cxn>
                <a:cxn ang="0">
                  <a:pos x="15" y="64"/>
                </a:cxn>
                <a:cxn ang="0">
                  <a:pos x="22" y="79"/>
                </a:cxn>
                <a:cxn ang="0">
                  <a:pos x="31" y="97"/>
                </a:cxn>
                <a:cxn ang="0">
                  <a:pos x="42" y="112"/>
                </a:cxn>
                <a:cxn ang="0">
                  <a:pos x="52" y="130"/>
                </a:cxn>
                <a:cxn ang="0">
                  <a:pos x="64" y="145"/>
                </a:cxn>
                <a:cxn ang="0">
                  <a:pos x="76" y="160"/>
                </a:cxn>
                <a:cxn ang="0">
                  <a:pos x="88" y="176"/>
                </a:cxn>
                <a:cxn ang="0">
                  <a:pos x="98" y="185"/>
                </a:cxn>
                <a:cxn ang="0">
                  <a:pos x="109" y="197"/>
                </a:cxn>
                <a:cxn ang="0">
                  <a:pos x="120" y="203"/>
                </a:cxn>
                <a:cxn ang="0">
                  <a:pos x="127" y="209"/>
                </a:cxn>
                <a:cxn ang="0">
                  <a:pos x="135" y="212"/>
                </a:cxn>
                <a:cxn ang="0">
                  <a:pos x="141" y="212"/>
                </a:cxn>
                <a:cxn ang="0">
                  <a:pos x="146" y="209"/>
                </a:cxn>
                <a:cxn ang="0">
                  <a:pos x="149" y="203"/>
                </a:cxn>
                <a:cxn ang="0">
                  <a:pos x="149" y="203"/>
                </a:cxn>
                <a:cxn ang="0">
                  <a:pos x="147" y="203"/>
                </a:cxn>
              </a:cxnLst>
              <a:rect l="txL" t="txT" r="txR" b="txB"/>
              <a:pathLst>
                <a:path w="149" h="212">
                  <a:moveTo>
                    <a:pt x="147" y="203"/>
                  </a:moveTo>
                  <a:lnTo>
                    <a:pt x="149" y="194"/>
                  </a:lnTo>
                  <a:lnTo>
                    <a:pt x="147" y="185"/>
                  </a:lnTo>
                  <a:lnTo>
                    <a:pt x="145" y="173"/>
                  </a:lnTo>
                  <a:lnTo>
                    <a:pt x="139" y="160"/>
                  </a:lnTo>
                  <a:lnTo>
                    <a:pt x="134" y="145"/>
                  </a:lnTo>
                  <a:lnTo>
                    <a:pt x="126" y="130"/>
                  </a:lnTo>
                  <a:lnTo>
                    <a:pt x="117" y="112"/>
                  </a:lnTo>
                  <a:lnTo>
                    <a:pt x="108" y="97"/>
                  </a:lnTo>
                  <a:lnTo>
                    <a:pt x="96" y="82"/>
                  </a:lnTo>
                  <a:lnTo>
                    <a:pt x="84" y="64"/>
                  </a:lnTo>
                  <a:lnTo>
                    <a:pt x="72" y="49"/>
                  </a:lnTo>
                  <a:lnTo>
                    <a:pt x="60" y="36"/>
                  </a:lnTo>
                  <a:lnTo>
                    <a:pt x="50" y="24"/>
                  </a:lnTo>
                  <a:lnTo>
                    <a:pt x="39" y="15"/>
                  </a:lnTo>
                  <a:lnTo>
                    <a:pt x="30" y="6"/>
                  </a:lnTo>
                  <a:lnTo>
                    <a:pt x="21" y="3"/>
                  </a:lnTo>
                  <a:lnTo>
                    <a:pt x="14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15"/>
                  </a:lnTo>
                  <a:lnTo>
                    <a:pt x="1" y="24"/>
                  </a:lnTo>
                  <a:lnTo>
                    <a:pt x="3" y="36"/>
                  </a:lnTo>
                  <a:lnTo>
                    <a:pt x="9" y="52"/>
                  </a:lnTo>
                  <a:lnTo>
                    <a:pt x="15" y="64"/>
                  </a:lnTo>
                  <a:lnTo>
                    <a:pt x="22" y="79"/>
                  </a:lnTo>
                  <a:lnTo>
                    <a:pt x="31" y="97"/>
                  </a:lnTo>
                  <a:lnTo>
                    <a:pt x="42" y="112"/>
                  </a:lnTo>
                  <a:lnTo>
                    <a:pt x="52" y="130"/>
                  </a:lnTo>
                  <a:lnTo>
                    <a:pt x="64" y="145"/>
                  </a:lnTo>
                  <a:lnTo>
                    <a:pt x="76" y="160"/>
                  </a:lnTo>
                  <a:lnTo>
                    <a:pt x="88" y="176"/>
                  </a:lnTo>
                  <a:lnTo>
                    <a:pt x="98" y="185"/>
                  </a:lnTo>
                  <a:lnTo>
                    <a:pt x="109" y="197"/>
                  </a:lnTo>
                  <a:lnTo>
                    <a:pt x="120" y="203"/>
                  </a:lnTo>
                  <a:lnTo>
                    <a:pt x="127" y="209"/>
                  </a:lnTo>
                  <a:lnTo>
                    <a:pt x="135" y="212"/>
                  </a:lnTo>
                  <a:lnTo>
                    <a:pt x="141" y="212"/>
                  </a:lnTo>
                  <a:lnTo>
                    <a:pt x="146" y="209"/>
                  </a:lnTo>
                  <a:lnTo>
                    <a:pt x="149" y="203"/>
                  </a:lnTo>
                  <a:lnTo>
                    <a:pt x="147" y="203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7" name="Freeform 276"/>
            <p:cNvSpPr/>
            <p:nvPr/>
          </p:nvSpPr>
          <p:spPr>
            <a:xfrm>
              <a:off x="1182" y="2953"/>
              <a:ext cx="150" cy="212"/>
            </a:xfrm>
            <a:custGeom>
              <a:avLst/>
              <a:gdLst>
                <a:gd name="txL" fmla="*/ 0 w 150"/>
                <a:gd name="txT" fmla="*/ 0 h 212"/>
                <a:gd name="txR" fmla="*/ 150 w 150"/>
                <a:gd name="txB" fmla="*/ 212 h 212"/>
              </a:gdLst>
              <a:ahLst/>
              <a:cxnLst>
                <a:cxn ang="0">
                  <a:pos x="148" y="203"/>
                </a:cxn>
                <a:cxn ang="0">
                  <a:pos x="150" y="196"/>
                </a:cxn>
                <a:cxn ang="0">
                  <a:pos x="148" y="184"/>
                </a:cxn>
                <a:cxn ang="0">
                  <a:pos x="146" y="172"/>
                </a:cxn>
                <a:cxn ang="0">
                  <a:pos x="140" y="160"/>
                </a:cxn>
                <a:cxn ang="0">
                  <a:pos x="135" y="145"/>
                </a:cxn>
                <a:cxn ang="0">
                  <a:pos x="127" y="130"/>
                </a:cxn>
                <a:cxn ang="0">
                  <a:pos x="118" y="115"/>
                </a:cxn>
                <a:cxn ang="0">
                  <a:pos x="109" y="97"/>
                </a:cxn>
                <a:cxn ang="0">
                  <a:pos x="97" y="82"/>
                </a:cxn>
                <a:cxn ang="0">
                  <a:pos x="85" y="63"/>
                </a:cxn>
                <a:cxn ang="0">
                  <a:pos x="73" y="48"/>
                </a:cxn>
                <a:cxn ang="0">
                  <a:pos x="61" y="36"/>
                </a:cxn>
                <a:cxn ang="0">
                  <a:pos x="51" y="24"/>
                </a:cxn>
                <a:cxn ang="0">
                  <a:pos x="40" y="15"/>
                </a:cxn>
                <a:cxn ang="0">
                  <a:pos x="31" y="9"/>
                </a:cxn>
                <a:cxn ang="0">
                  <a:pos x="22" y="3"/>
                </a:cxn>
                <a:cxn ang="0">
                  <a:pos x="15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2" y="9"/>
                </a:cxn>
                <a:cxn ang="0">
                  <a:pos x="0" y="15"/>
                </a:cxn>
                <a:cxn ang="0">
                  <a:pos x="2" y="27"/>
                </a:cxn>
                <a:cxn ang="0">
                  <a:pos x="4" y="36"/>
                </a:cxn>
                <a:cxn ang="0">
                  <a:pos x="10" y="51"/>
                </a:cxn>
                <a:cxn ang="0">
                  <a:pos x="16" y="66"/>
                </a:cxn>
                <a:cxn ang="0">
                  <a:pos x="23" y="82"/>
                </a:cxn>
                <a:cxn ang="0">
                  <a:pos x="32" y="97"/>
                </a:cxn>
                <a:cxn ang="0">
                  <a:pos x="43" y="115"/>
                </a:cxn>
                <a:cxn ang="0">
                  <a:pos x="53" y="130"/>
                </a:cxn>
                <a:cxn ang="0">
                  <a:pos x="65" y="145"/>
                </a:cxn>
                <a:cxn ang="0">
                  <a:pos x="77" y="160"/>
                </a:cxn>
                <a:cxn ang="0">
                  <a:pos x="89" y="175"/>
                </a:cxn>
                <a:cxn ang="0">
                  <a:pos x="99" y="187"/>
                </a:cxn>
                <a:cxn ang="0">
                  <a:pos x="110" y="196"/>
                </a:cxn>
                <a:cxn ang="0">
                  <a:pos x="121" y="203"/>
                </a:cxn>
                <a:cxn ang="0">
                  <a:pos x="128" y="209"/>
                </a:cxn>
                <a:cxn ang="0">
                  <a:pos x="136" y="212"/>
                </a:cxn>
                <a:cxn ang="0">
                  <a:pos x="142" y="212"/>
                </a:cxn>
                <a:cxn ang="0">
                  <a:pos x="147" y="209"/>
                </a:cxn>
                <a:cxn ang="0">
                  <a:pos x="150" y="203"/>
                </a:cxn>
                <a:cxn ang="0">
                  <a:pos x="150" y="203"/>
                </a:cxn>
                <a:cxn ang="0">
                  <a:pos x="148" y="203"/>
                </a:cxn>
              </a:cxnLst>
              <a:rect l="txL" t="txT" r="txR" b="txB"/>
              <a:pathLst>
                <a:path w="150" h="212">
                  <a:moveTo>
                    <a:pt x="148" y="203"/>
                  </a:moveTo>
                  <a:lnTo>
                    <a:pt x="150" y="196"/>
                  </a:lnTo>
                  <a:lnTo>
                    <a:pt x="148" y="184"/>
                  </a:lnTo>
                  <a:lnTo>
                    <a:pt x="146" y="172"/>
                  </a:lnTo>
                  <a:lnTo>
                    <a:pt x="140" y="160"/>
                  </a:lnTo>
                  <a:lnTo>
                    <a:pt x="135" y="145"/>
                  </a:lnTo>
                  <a:lnTo>
                    <a:pt x="127" y="130"/>
                  </a:lnTo>
                  <a:lnTo>
                    <a:pt x="118" y="115"/>
                  </a:lnTo>
                  <a:lnTo>
                    <a:pt x="109" y="97"/>
                  </a:lnTo>
                  <a:lnTo>
                    <a:pt x="97" y="82"/>
                  </a:lnTo>
                  <a:lnTo>
                    <a:pt x="85" y="63"/>
                  </a:lnTo>
                  <a:lnTo>
                    <a:pt x="73" y="48"/>
                  </a:lnTo>
                  <a:lnTo>
                    <a:pt x="61" y="36"/>
                  </a:lnTo>
                  <a:lnTo>
                    <a:pt x="51" y="24"/>
                  </a:lnTo>
                  <a:lnTo>
                    <a:pt x="40" y="15"/>
                  </a:lnTo>
                  <a:lnTo>
                    <a:pt x="31" y="9"/>
                  </a:lnTo>
                  <a:lnTo>
                    <a:pt x="22" y="3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2" y="9"/>
                  </a:lnTo>
                  <a:lnTo>
                    <a:pt x="0" y="15"/>
                  </a:lnTo>
                  <a:lnTo>
                    <a:pt x="2" y="27"/>
                  </a:lnTo>
                  <a:lnTo>
                    <a:pt x="4" y="36"/>
                  </a:lnTo>
                  <a:lnTo>
                    <a:pt x="10" y="51"/>
                  </a:lnTo>
                  <a:lnTo>
                    <a:pt x="16" y="66"/>
                  </a:lnTo>
                  <a:lnTo>
                    <a:pt x="23" y="82"/>
                  </a:lnTo>
                  <a:lnTo>
                    <a:pt x="32" y="97"/>
                  </a:lnTo>
                  <a:lnTo>
                    <a:pt x="43" y="115"/>
                  </a:lnTo>
                  <a:lnTo>
                    <a:pt x="53" y="130"/>
                  </a:lnTo>
                  <a:lnTo>
                    <a:pt x="65" y="145"/>
                  </a:lnTo>
                  <a:lnTo>
                    <a:pt x="77" y="160"/>
                  </a:lnTo>
                  <a:lnTo>
                    <a:pt x="89" y="175"/>
                  </a:lnTo>
                  <a:lnTo>
                    <a:pt x="99" y="187"/>
                  </a:lnTo>
                  <a:lnTo>
                    <a:pt x="110" y="196"/>
                  </a:lnTo>
                  <a:lnTo>
                    <a:pt x="121" y="203"/>
                  </a:lnTo>
                  <a:lnTo>
                    <a:pt x="128" y="209"/>
                  </a:lnTo>
                  <a:lnTo>
                    <a:pt x="136" y="212"/>
                  </a:lnTo>
                  <a:lnTo>
                    <a:pt x="142" y="212"/>
                  </a:lnTo>
                  <a:lnTo>
                    <a:pt x="147" y="209"/>
                  </a:lnTo>
                  <a:lnTo>
                    <a:pt x="150" y="203"/>
                  </a:lnTo>
                  <a:lnTo>
                    <a:pt x="148" y="203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8" name="Freeform 277"/>
            <p:cNvSpPr/>
            <p:nvPr/>
          </p:nvSpPr>
          <p:spPr>
            <a:xfrm>
              <a:off x="902" y="2847"/>
              <a:ext cx="171" cy="94"/>
            </a:xfrm>
            <a:custGeom>
              <a:avLst/>
              <a:gdLst>
                <a:gd name="txL" fmla="*/ 0 w 171"/>
                <a:gd name="txT" fmla="*/ 0 h 94"/>
                <a:gd name="txR" fmla="*/ 171 w 171"/>
                <a:gd name="txB" fmla="*/ 94 h 94"/>
              </a:gdLst>
              <a:ahLst/>
              <a:cxnLst>
                <a:cxn ang="0">
                  <a:pos x="170" y="45"/>
                </a:cxn>
                <a:cxn ang="0">
                  <a:pos x="170" y="39"/>
                </a:cxn>
                <a:cxn ang="0">
                  <a:pos x="166" y="33"/>
                </a:cxn>
                <a:cxn ang="0">
                  <a:pos x="160" y="24"/>
                </a:cxn>
                <a:cxn ang="0">
                  <a:pos x="154" y="18"/>
                </a:cxn>
                <a:cxn ang="0">
                  <a:pos x="146" y="12"/>
                </a:cxn>
                <a:cxn ang="0">
                  <a:pos x="135" y="9"/>
                </a:cxn>
                <a:cxn ang="0">
                  <a:pos x="125" y="6"/>
                </a:cxn>
                <a:cxn ang="0">
                  <a:pos x="112" y="3"/>
                </a:cxn>
                <a:cxn ang="0">
                  <a:pos x="98" y="0"/>
                </a:cxn>
                <a:cxn ang="0">
                  <a:pos x="85" y="0"/>
                </a:cxn>
                <a:cxn ang="0">
                  <a:pos x="71" y="0"/>
                </a:cxn>
                <a:cxn ang="0">
                  <a:pos x="59" y="3"/>
                </a:cxn>
                <a:cxn ang="0">
                  <a:pos x="46" y="6"/>
                </a:cxn>
                <a:cxn ang="0">
                  <a:pos x="35" y="9"/>
                </a:cxn>
                <a:cxn ang="0">
                  <a:pos x="25" y="12"/>
                </a:cxn>
                <a:cxn ang="0">
                  <a:pos x="17" y="18"/>
                </a:cxn>
                <a:cxn ang="0">
                  <a:pos x="10" y="24"/>
                </a:cxn>
                <a:cxn ang="0">
                  <a:pos x="5" y="33"/>
                </a:cxn>
                <a:cxn ang="0">
                  <a:pos x="1" y="39"/>
                </a:cxn>
                <a:cxn ang="0">
                  <a:pos x="0" y="45"/>
                </a:cxn>
                <a:cxn ang="0">
                  <a:pos x="1" y="54"/>
                </a:cxn>
                <a:cxn ang="0">
                  <a:pos x="5" y="60"/>
                </a:cxn>
                <a:cxn ang="0">
                  <a:pos x="10" y="70"/>
                </a:cxn>
                <a:cxn ang="0">
                  <a:pos x="17" y="76"/>
                </a:cxn>
                <a:cxn ang="0">
                  <a:pos x="25" y="82"/>
                </a:cxn>
                <a:cxn ang="0">
                  <a:pos x="35" y="85"/>
                </a:cxn>
                <a:cxn ang="0">
                  <a:pos x="46" y="88"/>
                </a:cxn>
                <a:cxn ang="0">
                  <a:pos x="59" y="91"/>
                </a:cxn>
                <a:cxn ang="0">
                  <a:pos x="71" y="94"/>
                </a:cxn>
                <a:cxn ang="0">
                  <a:pos x="85" y="94"/>
                </a:cxn>
                <a:cxn ang="0">
                  <a:pos x="98" y="94"/>
                </a:cxn>
                <a:cxn ang="0">
                  <a:pos x="112" y="91"/>
                </a:cxn>
                <a:cxn ang="0">
                  <a:pos x="125" y="88"/>
                </a:cxn>
                <a:cxn ang="0">
                  <a:pos x="135" y="85"/>
                </a:cxn>
                <a:cxn ang="0">
                  <a:pos x="146" y="82"/>
                </a:cxn>
                <a:cxn ang="0">
                  <a:pos x="154" y="76"/>
                </a:cxn>
                <a:cxn ang="0">
                  <a:pos x="160" y="70"/>
                </a:cxn>
                <a:cxn ang="0">
                  <a:pos x="166" y="60"/>
                </a:cxn>
                <a:cxn ang="0">
                  <a:pos x="170" y="54"/>
                </a:cxn>
                <a:cxn ang="0">
                  <a:pos x="171" y="45"/>
                </a:cxn>
                <a:cxn ang="0">
                  <a:pos x="171" y="45"/>
                </a:cxn>
                <a:cxn ang="0">
                  <a:pos x="170" y="45"/>
                </a:cxn>
              </a:cxnLst>
              <a:rect l="txL" t="txT" r="txR" b="txB"/>
              <a:pathLst>
                <a:path w="171" h="94">
                  <a:moveTo>
                    <a:pt x="170" y="45"/>
                  </a:moveTo>
                  <a:lnTo>
                    <a:pt x="170" y="39"/>
                  </a:lnTo>
                  <a:lnTo>
                    <a:pt x="166" y="33"/>
                  </a:lnTo>
                  <a:lnTo>
                    <a:pt x="160" y="24"/>
                  </a:lnTo>
                  <a:lnTo>
                    <a:pt x="154" y="18"/>
                  </a:lnTo>
                  <a:lnTo>
                    <a:pt x="146" y="12"/>
                  </a:lnTo>
                  <a:lnTo>
                    <a:pt x="135" y="9"/>
                  </a:lnTo>
                  <a:lnTo>
                    <a:pt x="125" y="6"/>
                  </a:lnTo>
                  <a:lnTo>
                    <a:pt x="112" y="3"/>
                  </a:lnTo>
                  <a:lnTo>
                    <a:pt x="98" y="0"/>
                  </a:lnTo>
                  <a:lnTo>
                    <a:pt x="85" y="0"/>
                  </a:lnTo>
                  <a:lnTo>
                    <a:pt x="71" y="0"/>
                  </a:lnTo>
                  <a:lnTo>
                    <a:pt x="59" y="3"/>
                  </a:lnTo>
                  <a:lnTo>
                    <a:pt x="46" y="6"/>
                  </a:lnTo>
                  <a:lnTo>
                    <a:pt x="35" y="9"/>
                  </a:lnTo>
                  <a:lnTo>
                    <a:pt x="25" y="12"/>
                  </a:lnTo>
                  <a:lnTo>
                    <a:pt x="17" y="18"/>
                  </a:lnTo>
                  <a:lnTo>
                    <a:pt x="10" y="24"/>
                  </a:lnTo>
                  <a:lnTo>
                    <a:pt x="5" y="33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5" y="60"/>
                  </a:lnTo>
                  <a:lnTo>
                    <a:pt x="10" y="70"/>
                  </a:lnTo>
                  <a:lnTo>
                    <a:pt x="17" y="76"/>
                  </a:lnTo>
                  <a:lnTo>
                    <a:pt x="25" y="82"/>
                  </a:lnTo>
                  <a:lnTo>
                    <a:pt x="35" y="85"/>
                  </a:lnTo>
                  <a:lnTo>
                    <a:pt x="46" y="88"/>
                  </a:lnTo>
                  <a:lnTo>
                    <a:pt x="59" y="91"/>
                  </a:lnTo>
                  <a:lnTo>
                    <a:pt x="71" y="94"/>
                  </a:lnTo>
                  <a:lnTo>
                    <a:pt x="85" y="94"/>
                  </a:lnTo>
                  <a:lnTo>
                    <a:pt x="98" y="94"/>
                  </a:lnTo>
                  <a:lnTo>
                    <a:pt x="112" y="91"/>
                  </a:lnTo>
                  <a:lnTo>
                    <a:pt x="125" y="88"/>
                  </a:lnTo>
                  <a:lnTo>
                    <a:pt x="135" y="85"/>
                  </a:lnTo>
                  <a:lnTo>
                    <a:pt x="146" y="82"/>
                  </a:lnTo>
                  <a:lnTo>
                    <a:pt x="154" y="76"/>
                  </a:lnTo>
                  <a:lnTo>
                    <a:pt x="160" y="70"/>
                  </a:lnTo>
                  <a:lnTo>
                    <a:pt x="166" y="60"/>
                  </a:lnTo>
                  <a:lnTo>
                    <a:pt x="170" y="54"/>
                  </a:lnTo>
                  <a:lnTo>
                    <a:pt x="171" y="45"/>
                  </a:lnTo>
                  <a:lnTo>
                    <a:pt x="170" y="45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499" name="Freeform 278"/>
            <p:cNvSpPr/>
            <p:nvPr/>
          </p:nvSpPr>
          <p:spPr>
            <a:xfrm>
              <a:off x="1193" y="2847"/>
              <a:ext cx="170" cy="94"/>
            </a:xfrm>
            <a:custGeom>
              <a:avLst/>
              <a:gdLst>
                <a:gd name="txL" fmla="*/ 0 w 170"/>
                <a:gd name="txT" fmla="*/ 0 h 94"/>
                <a:gd name="txR" fmla="*/ 170 w 170"/>
                <a:gd name="txB" fmla="*/ 94 h 94"/>
              </a:gdLst>
              <a:ahLst/>
              <a:cxnLst>
                <a:cxn ang="0">
                  <a:pos x="170" y="45"/>
                </a:cxn>
                <a:cxn ang="0">
                  <a:pos x="169" y="39"/>
                </a:cxn>
                <a:cxn ang="0">
                  <a:pos x="166" y="33"/>
                </a:cxn>
                <a:cxn ang="0">
                  <a:pos x="161" y="24"/>
                </a:cxn>
                <a:cxn ang="0">
                  <a:pos x="154" y="18"/>
                </a:cxn>
                <a:cxn ang="0">
                  <a:pos x="145" y="12"/>
                </a:cxn>
                <a:cxn ang="0">
                  <a:pos x="136" y="9"/>
                </a:cxn>
                <a:cxn ang="0">
                  <a:pos x="124" y="6"/>
                </a:cxn>
                <a:cxn ang="0">
                  <a:pos x="112" y="3"/>
                </a:cxn>
                <a:cxn ang="0">
                  <a:pos x="99" y="0"/>
                </a:cxn>
                <a:cxn ang="0">
                  <a:pos x="86" y="0"/>
                </a:cxn>
                <a:cxn ang="0">
                  <a:pos x="71" y="0"/>
                </a:cxn>
                <a:cxn ang="0">
                  <a:pos x="58" y="3"/>
                </a:cxn>
                <a:cxn ang="0">
                  <a:pos x="46" y="6"/>
                </a:cxn>
                <a:cxn ang="0">
                  <a:pos x="34" y="9"/>
                </a:cxn>
                <a:cxn ang="0">
                  <a:pos x="25" y="12"/>
                </a:cxn>
                <a:cxn ang="0">
                  <a:pos x="16" y="18"/>
                </a:cxn>
                <a:cxn ang="0">
                  <a:pos x="9" y="24"/>
                </a:cxn>
                <a:cxn ang="0">
                  <a:pos x="4" y="33"/>
                </a:cxn>
                <a:cxn ang="0">
                  <a:pos x="1" y="39"/>
                </a:cxn>
                <a:cxn ang="0">
                  <a:pos x="0" y="45"/>
                </a:cxn>
                <a:cxn ang="0">
                  <a:pos x="1" y="54"/>
                </a:cxn>
                <a:cxn ang="0">
                  <a:pos x="4" y="60"/>
                </a:cxn>
                <a:cxn ang="0">
                  <a:pos x="9" y="70"/>
                </a:cxn>
                <a:cxn ang="0">
                  <a:pos x="16" y="76"/>
                </a:cxn>
                <a:cxn ang="0">
                  <a:pos x="25" y="82"/>
                </a:cxn>
                <a:cxn ang="0">
                  <a:pos x="34" y="85"/>
                </a:cxn>
                <a:cxn ang="0">
                  <a:pos x="46" y="88"/>
                </a:cxn>
                <a:cxn ang="0">
                  <a:pos x="58" y="91"/>
                </a:cxn>
                <a:cxn ang="0">
                  <a:pos x="71" y="94"/>
                </a:cxn>
                <a:cxn ang="0">
                  <a:pos x="86" y="94"/>
                </a:cxn>
                <a:cxn ang="0">
                  <a:pos x="99" y="94"/>
                </a:cxn>
                <a:cxn ang="0">
                  <a:pos x="112" y="91"/>
                </a:cxn>
                <a:cxn ang="0">
                  <a:pos x="124" y="88"/>
                </a:cxn>
                <a:cxn ang="0">
                  <a:pos x="136" y="85"/>
                </a:cxn>
                <a:cxn ang="0">
                  <a:pos x="145" y="82"/>
                </a:cxn>
                <a:cxn ang="0">
                  <a:pos x="154" y="76"/>
                </a:cxn>
                <a:cxn ang="0">
                  <a:pos x="161" y="70"/>
                </a:cxn>
                <a:cxn ang="0">
                  <a:pos x="166" y="60"/>
                </a:cxn>
                <a:cxn ang="0">
                  <a:pos x="169" y="54"/>
                </a:cxn>
                <a:cxn ang="0">
                  <a:pos x="170" y="45"/>
                </a:cxn>
                <a:cxn ang="0">
                  <a:pos x="170" y="45"/>
                </a:cxn>
              </a:cxnLst>
              <a:rect l="txL" t="txT" r="txR" b="txB"/>
              <a:pathLst>
                <a:path w="170" h="94">
                  <a:moveTo>
                    <a:pt x="170" y="45"/>
                  </a:moveTo>
                  <a:lnTo>
                    <a:pt x="169" y="39"/>
                  </a:lnTo>
                  <a:lnTo>
                    <a:pt x="166" y="33"/>
                  </a:lnTo>
                  <a:lnTo>
                    <a:pt x="161" y="24"/>
                  </a:lnTo>
                  <a:lnTo>
                    <a:pt x="154" y="18"/>
                  </a:lnTo>
                  <a:lnTo>
                    <a:pt x="145" y="12"/>
                  </a:lnTo>
                  <a:lnTo>
                    <a:pt x="136" y="9"/>
                  </a:lnTo>
                  <a:lnTo>
                    <a:pt x="124" y="6"/>
                  </a:lnTo>
                  <a:lnTo>
                    <a:pt x="112" y="3"/>
                  </a:lnTo>
                  <a:lnTo>
                    <a:pt x="99" y="0"/>
                  </a:lnTo>
                  <a:lnTo>
                    <a:pt x="86" y="0"/>
                  </a:lnTo>
                  <a:lnTo>
                    <a:pt x="71" y="0"/>
                  </a:lnTo>
                  <a:lnTo>
                    <a:pt x="58" y="3"/>
                  </a:lnTo>
                  <a:lnTo>
                    <a:pt x="46" y="6"/>
                  </a:lnTo>
                  <a:lnTo>
                    <a:pt x="34" y="9"/>
                  </a:lnTo>
                  <a:lnTo>
                    <a:pt x="25" y="12"/>
                  </a:lnTo>
                  <a:lnTo>
                    <a:pt x="16" y="18"/>
                  </a:lnTo>
                  <a:lnTo>
                    <a:pt x="9" y="24"/>
                  </a:lnTo>
                  <a:lnTo>
                    <a:pt x="4" y="33"/>
                  </a:lnTo>
                  <a:lnTo>
                    <a:pt x="1" y="39"/>
                  </a:lnTo>
                  <a:lnTo>
                    <a:pt x="0" y="45"/>
                  </a:lnTo>
                  <a:lnTo>
                    <a:pt x="1" y="54"/>
                  </a:lnTo>
                  <a:lnTo>
                    <a:pt x="4" y="60"/>
                  </a:lnTo>
                  <a:lnTo>
                    <a:pt x="9" y="70"/>
                  </a:lnTo>
                  <a:lnTo>
                    <a:pt x="16" y="76"/>
                  </a:lnTo>
                  <a:lnTo>
                    <a:pt x="25" y="82"/>
                  </a:lnTo>
                  <a:lnTo>
                    <a:pt x="34" y="85"/>
                  </a:lnTo>
                  <a:lnTo>
                    <a:pt x="46" y="88"/>
                  </a:lnTo>
                  <a:lnTo>
                    <a:pt x="58" y="91"/>
                  </a:lnTo>
                  <a:lnTo>
                    <a:pt x="71" y="94"/>
                  </a:lnTo>
                  <a:lnTo>
                    <a:pt x="86" y="94"/>
                  </a:lnTo>
                  <a:lnTo>
                    <a:pt x="99" y="94"/>
                  </a:lnTo>
                  <a:lnTo>
                    <a:pt x="112" y="91"/>
                  </a:lnTo>
                  <a:lnTo>
                    <a:pt x="124" y="88"/>
                  </a:lnTo>
                  <a:lnTo>
                    <a:pt x="136" y="85"/>
                  </a:lnTo>
                  <a:lnTo>
                    <a:pt x="145" y="82"/>
                  </a:lnTo>
                  <a:lnTo>
                    <a:pt x="154" y="76"/>
                  </a:lnTo>
                  <a:lnTo>
                    <a:pt x="161" y="70"/>
                  </a:lnTo>
                  <a:lnTo>
                    <a:pt x="166" y="60"/>
                  </a:lnTo>
                  <a:lnTo>
                    <a:pt x="169" y="54"/>
                  </a:lnTo>
                  <a:lnTo>
                    <a:pt x="170" y="45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0" name="Freeform 279"/>
            <p:cNvSpPr/>
            <p:nvPr/>
          </p:nvSpPr>
          <p:spPr>
            <a:xfrm>
              <a:off x="936" y="2959"/>
              <a:ext cx="149" cy="209"/>
            </a:xfrm>
            <a:custGeom>
              <a:avLst/>
              <a:gdLst>
                <a:gd name="txL" fmla="*/ 0 w 149"/>
                <a:gd name="txT" fmla="*/ 0 h 209"/>
                <a:gd name="txR" fmla="*/ 149 w 149"/>
                <a:gd name="txB" fmla="*/ 209 h 209"/>
              </a:gdLst>
              <a:ahLst/>
              <a:cxnLst>
                <a:cxn ang="0">
                  <a:pos x="148" y="6"/>
                </a:cxn>
                <a:cxn ang="0">
                  <a:pos x="145" y="0"/>
                </a:cxn>
                <a:cxn ang="0">
                  <a:pos x="141" y="0"/>
                </a:cxn>
                <a:cxn ang="0">
                  <a:pos x="134" y="0"/>
                </a:cxn>
                <a:cxn ang="0">
                  <a:pos x="128" y="0"/>
                </a:cxn>
                <a:cxn ang="0">
                  <a:pos x="119" y="6"/>
                </a:cxn>
                <a:cxn ang="0">
                  <a:pos x="109" y="12"/>
                </a:cxn>
                <a:cxn ang="0">
                  <a:pos x="99" y="24"/>
                </a:cxn>
                <a:cxn ang="0">
                  <a:pos x="88" y="33"/>
                </a:cxn>
                <a:cxn ang="0">
                  <a:pos x="76" y="48"/>
                </a:cxn>
                <a:cxn ang="0">
                  <a:pos x="63" y="63"/>
                </a:cxn>
                <a:cxn ang="0">
                  <a:pos x="51" y="79"/>
                </a:cxn>
                <a:cxn ang="0">
                  <a:pos x="41" y="97"/>
                </a:cxn>
                <a:cxn ang="0">
                  <a:pos x="31" y="112"/>
                </a:cxn>
                <a:cxn ang="0">
                  <a:pos x="22" y="130"/>
                </a:cxn>
                <a:cxn ang="0">
                  <a:pos x="14" y="145"/>
                </a:cxn>
                <a:cxn ang="0">
                  <a:pos x="8" y="160"/>
                </a:cxn>
                <a:cxn ang="0">
                  <a:pos x="4" y="172"/>
                </a:cxn>
                <a:cxn ang="0">
                  <a:pos x="1" y="184"/>
                </a:cxn>
                <a:cxn ang="0">
                  <a:pos x="0" y="193"/>
                </a:cxn>
                <a:cxn ang="0">
                  <a:pos x="0" y="203"/>
                </a:cxn>
                <a:cxn ang="0">
                  <a:pos x="2" y="206"/>
                </a:cxn>
                <a:cxn ang="0">
                  <a:pos x="8" y="209"/>
                </a:cxn>
                <a:cxn ang="0">
                  <a:pos x="13" y="209"/>
                </a:cxn>
                <a:cxn ang="0">
                  <a:pos x="21" y="206"/>
                </a:cxn>
                <a:cxn ang="0">
                  <a:pos x="29" y="203"/>
                </a:cxn>
                <a:cxn ang="0">
                  <a:pos x="38" y="193"/>
                </a:cxn>
                <a:cxn ang="0">
                  <a:pos x="49" y="184"/>
                </a:cxn>
                <a:cxn ang="0">
                  <a:pos x="60" y="172"/>
                </a:cxn>
                <a:cxn ang="0">
                  <a:pos x="72" y="160"/>
                </a:cxn>
                <a:cxn ang="0">
                  <a:pos x="84" y="145"/>
                </a:cxn>
                <a:cxn ang="0">
                  <a:pos x="96" y="130"/>
                </a:cxn>
                <a:cxn ang="0">
                  <a:pos x="107" y="112"/>
                </a:cxn>
                <a:cxn ang="0">
                  <a:pos x="117" y="97"/>
                </a:cxn>
                <a:cxn ang="0">
                  <a:pos x="126" y="79"/>
                </a:cxn>
                <a:cxn ang="0">
                  <a:pos x="133" y="63"/>
                </a:cxn>
                <a:cxn ang="0">
                  <a:pos x="140" y="48"/>
                </a:cxn>
                <a:cxn ang="0">
                  <a:pos x="144" y="36"/>
                </a:cxn>
                <a:cxn ang="0">
                  <a:pos x="148" y="24"/>
                </a:cxn>
                <a:cxn ang="0">
                  <a:pos x="149" y="15"/>
                </a:cxn>
                <a:cxn ang="0">
                  <a:pos x="148" y="6"/>
                </a:cxn>
                <a:cxn ang="0">
                  <a:pos x="148" y="6"/>
                </a:cxn>
              </a:cxnLst>
              <a:rect l="txL" t="txT" r="txR" b="txB"/>
              <a:pathLst>
                <a:path w="149" h="209">
                  <a:moveTo>
                    <a:pt x="148" y="6"/>
                  </a:moveTo>
                  <a:lnTo>
                    <a:pt x="145" y="0"/>
                  </a:lnTo>
                  <a:lnTo>
                    <a:pt x="141" y="0"/>
                  </a:lnTo>
                  <a:lnTo>
                    <a:pt x="134" y="0"/>
                  </a:lnTo>
                  <a:lnTo>
                    <a:pt x="128" y="0"/>
                  </a:lnTo>
                  <a:lnTo>
                    <a:pt x="119" y="6"/>
                  </a:lnTo>
                  <a:lnTo>
                    <a:pt x="109" y="12"/>
                  </a:lnTo>
                  <a:lnTo>
                    <a:pt x="99" y="24"/>
                  </a:lnTo>
                  <a:lnTo>
                    <a:pt x="88" y="33"/>
                  </a:lnTo>
                  <a:lnTo>
                    <a:pt x="76" y="48"/>
                  </a:lnTo>
                  <a:lnTo>
                    <a:pt x="63" y="63"/>
                  </a:lnTo>
                  <a:lnTo>
                    <a:pt x="51" y="79"/>
                  </a:lnTo>
                  <a:lnTo>
                    <a:pt x="41" y="97"/>
                  </a:lnTo>
                  <a:lnTo>
                    <a:pt x="31" y="112"/>
                  </a:lnTo>
                  <a:lnTo>
                    <a:pt x="22" y="130"/>
                  </a:lnTo>
                  <a:lnTo>
                    <a:pt x="14" y="145"/>
                  </a:lnTo>
                  <a:lnTo>
                    <a:pt x="8" y="160"/>
                  </a:lnTo>
                  <a:lnTo>
                    <a:pt x="4" y="172"/>
                  </a:lnTo>
                  <a:lnTo>
                    <a:pt x="1" y="184"/>
                  </a:lnTo>
                  <a:lnTo>
                    <a:pt x="0" y="193"/>
                  </a:lnTo>
                  <a:lnTo>
                    <a:pt x="0" y="203"/>
                  </a:lnTo>
                  <a:lnTo>
                    <a:pt x="2" y="206"/>
                  </a:lnTo>
                  <a:lnTo>
                    <a:pt x="8" y="209"/>
                  </a:lnTo>
                  <a:lnTo>
                    <a:pt x="13" y="209"/>
                  </a:lnTo>
                  <a:lnTo>
                    <a:pt x="21" y="206"/>
                  </a:lnTo>
                  <a:lnTo>
                    <a:pt x="29" y="203"/>
                  </a:lnTo>
                  <a:lnTo>
                    <a:pt x="38" y="193"/>
                  </a:lnTo>
                  <a:lnTo>
                    <a:pt x="49" y="184"/>
                  </a:lnTo>
                  <a:lnTo>
                    <a:pt x="60" y="172"/>
                  </a:lnTo>
                  <a:lnTo>
                    <a:pt x="72" y="160"/>
                  </a:lnTo>
                  <a:lnTo>
                    <a:pt x="84" y="145"/>
                  </a:lnTo>
                  <a:lnTo>
                    <a:pt x="96" y="130"/>
                  </a:lnTo>
                  <a:lnTo>
                    <a:pt x="107" y="112"/>
                  </a:lnTo>
                  <a:lnTo>
                    <a:pt x="117" y="97"/>
                  </a:lnTo>
                  <a:lnTo>
                    <a:pt x="126" y="79"/>
                  </a:lnTo>
                  <a:lnTo>
                    <a:pt x="133" y="63"/>
                  </a:lnTo>
                  <a:lnTo>
                    <a:pt x="140" y="48"/>
                  </a:lnTo>
                  <a:lnTo>
                    <a:pt x="144" y="36"/>
                  </a:lnTo>
                  <a:lnTo>
                    <a:pt x="148" y="24"/>
                  </a:lnTo>
                  <a:lnTo>
                    <a:pt x="149" y="15"/>
                  </a:lnTo>
                  <a:lnTo>
                    <a:pt x="148" y="6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1" name="Freeform 280"/>
            <p:cNvSpPr/>
            <p:nvPr/>
          </p:nvSpPr>
          <p:spPr>
            <a:xfrm>
              <a:off x="1188" y="2623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6"/>
                </a:cxn>
                <a:cxn ang="0">
                  <a:pos x="145" y="3"/>
                </a:cxn>
                <a:cxn ang="0">
                  <a:pos x="141" y="0"/>
                </a:cxn>
                <a:cxn ang="0">
                  <a:pos x="134" y="0"/>
                </a:cxn>
                <a:cxn ang="0">
                  <a:pos x="128" y="3"/>
                </a:cxn>
                <a:cxn ang="0">
                  <a:pos x="118" y="9"/>
                </a:cxn>
                <a:cxn ang="0">
                  <a:pos x="109" y="15"/>
                </a:cxn>
                <a:cxn ang="0">
                  <a:pos x="99" y="24"/>
                </a:cxn>
                <a:cxn ang="0">
                  <a:pos x="88" y="36"/>
                </a:cxn>
                <a:cxn ang="0">
                  <a:pos x="76" y="52"/>
                </a:cxn>
                <a:cxn ang="0">
                  <a:pos x="64" y="67"/>
                </a:cxn>
                <a:cxn ang="0">
                  <a:pos x="53" y="82"/>
                </a:cxn>
                <a:cxn ang="0">
                  <a:pos x="41" y="100"/>
                </a:cxn>
                <a:cxn ang="0">
                  <a:pos x="31" y="115"/>
                </a:cxn>
                <a:cxn ang="0">
                  <a:pos x="22" y="130"/>
                </a:cxn>
                <a:cxn ang="0">
                  <a:pos x="14" y="145"/>
                </a:cxn>
                <a:cxn ang="0">
                  <a:pos x="9" y="160"/>
                </a:cxn>
                <a:cxn ang="0">
                  <a:pos x="4" y="176"/>
                </a:cxn>
                <a:cxn ang="0">
                  <a:pos x="1" y="185"/>
                </a:cxn>
                <a:cxn ang="0">
                  <a:pos x="0" y="197"/>
                </a:cxn>
                <a:cxn ang="0">
                  <a:pos x="0" y="203"/>
                </a:cxn>
                <a:cxn ang="0">
                  <a:pos x="2" y="209"/>
                </a:cxn>
                <a:cxn ang="0">
                  <a:pos x="8" y="212"/>
                </a:cxn>
                <a:cxn ang="0">
                  <a:pos x="13" y="212"/>
                </a:cxn>
                <a:cxn ang="0">
                  <a:pos x="21" y="209"/>
                </a:cxn>
                <a:cxn ang="0">
                  <a:pos x="29" y="203"/>
                </a:cxn>
                <a:cxn ang="0">
                  <a:pos x="39" y="197"/>
                </a:cxn>
                <a:cxn ang="0">
                  <a:pos x="50" y="188"/>
                </a:cxn>
                <a:cxn ang="0">
                  <a:pos x="60" y="176"/>
                </a:cxn>
                <a:cxn ang="0">
                  <a:pos x="72" y="163"/>
                </a:cxn>
                <a:cxn ang="0">
                  <a:pos x="84" y="148"/>
                </a:cxn>
                <a:cxn ang="0">
                  <a:pos x="96" y="130"/>
                </a:cxn>
                <a:cxn ang="0">
                  <a:pos x="107" y="115"/>
                </a:cxn>
                <a:cxn ang="0">
                  <a:pos x="117" y="97"/>
                </a:cxn>
                <a:cxn ang="0">
                  <a:pos x="126" y="82"/>
                </a:cxn>
                <a:cxn ang="0">
                  <a:pos x="133" y="67"/>
                </a:cxn>
                <a:cxn ang="0">
                  <a:pos x="140" y="52"/>
                </a:cxn>
                <a:cxn ang="0">
                  <a:pos x="145" y="39"/>
                </a:cxn>
                <a:cxn ang="0">
                  <a:pos x="148" y="27"/>
                </a:cxn>
                <a:cxn ang="0">
                  <a:pos x="149" y="15"/>
                </a:cxn>
                <a:cxn ang="0">
                  <a:pos x="148" y="9"/>
                </a:cxn>
                <a:cxn ang="0">
                  <a:pos x="148" y="9"/>
                </a:cxn>
                <a:cxn ang="0">
                  <a:pos x="148" y="6"/>
                </a:cxn>
              </a:cxnLst>
              <a:rect l="txL" t="txT" r="txR" b="txB"/>
              <a:pathLst>
                <a:path w="149" h="212">
                  <a:moveTo>
                    <a:pt x="148" y="6"/>
                  </a:moveTo>
                  <a:lnTo>
                    <a:pt x="145" y="3"/>
                  </a:lnTo>
                  <a:lnTo>
                    <a:pt x="141" y="0"/>
                  </a:lnTo>
                  <a:lnTo>
                    <a:pt x="134" y="0"/>
                  </a:lnTo>
                  <a:lnTo>
                    <a:pt x="128" y="3"/>
                  </a:lnTo>
                  <a:lnTo>
                    <a:pt x="118" y="9"/>
                  </a:lnTo>
                  <a:lnTo>
                    <a:pt x="109" y="15"/>
                  </a:lnTo>
                  <a:lnTo>
                    <a:pt x="99" y="24"/>
                  </a:lnTo>
                  <a:lnTo>
                    <a:pt x="88" y="36"/>
                  </a:lnTo>
                  <a:lnTo>
                    <a:pt x="76" y="52"/>
                  </a:lnTo>
                  <a:lnTo>
                    <a:pt x="64" y="67"/>
                  </a:lnTo>
                  <a:lnTo>
                    <a:pt x="53" y="82"/>
                  </a:lnTo>
                  <a:lnTo>
                    <a:pt x="41" y="100"/>
                  </a:lnTo>
                  <a:lnTo>
                    <a:pt x="31" y="115"/>
                  </a:lnTo>
                  <a:lnTo>
                    <a:pt x="22" y="130"/>
                  </a:lnTo>
                  <a:lnTo>
                    <a:pt x="14" y="145"/>
                  </a:lnTo>
                  <a:lnTo>
                    <a:pt x="9" y="160"/>
                  </a:lnTo>
                  <a:lnTo>
                    <a:pt x="4" y="176"/>
                  </a:lnTo>
                  <a:lnTo>
                    <a:pt x="1" y="185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2" y="209"/>
                  </a:lnTo>
                  <a:lnTo>
                    <a:pt x="8" y="212"/>
                  </a:lnTo>
                  <a:lnTo>
                    <a:pt x="13" y="212"/>
                  </a:lnTo>
                  <a:lnTo>
                    <a:pt x="21" y="209"/>
                  </a:lnTo>
                  <a:lnTo>
                    <a:pt x="29" y="203"/>
                  </a:lnTo>
                  <a:lnTo>
                    <a:pt x="39" y="197"/>
                  </a:lnTo>
                  <a:lnTo>
                    <a:pt x="50" y="188"/>
                  </a:lnTo>
                  <a:lnTo>
                    <a:pt x="60" y="176"/>
                  </a:lnTo>
                  <a:lnTo>
                    <a:pt x="72" y="163"/>
                  </a:lnTo>
                  <a:lnTo>
                    <a:pt x="84" y="148"/>
                  </a:lnTo>
                  <a:lnTo>
                    <a:pt x="96" y="130"/>
                  </a:lnTo>
                  <a:lnTo>
                    <a:pt x="107" y="115"/>
                  </a:lnTo>
                  <a:lnTo>
                    <a:pt x="117" y="97"/>
                  </a:lnTo>
                  <a:lnTo>
                    <a:pt x="126" y="82"/>
                  </a:lnTo>
                  <a:lnTo>
                    <a:pt x="133" y="67"/>
                  </a:lnTo>
                  <a:lnTo>
                    <a:pt x="140" y="52"/>
                  </a:lnTo>
                  <a:lnTo>
                    <a:pt x="145" y="39"/>
                  </a:lnTo>
                  <a:lnTo>
                    <a:pt x="148" y="27"/>
                  </a:lnTo>
                  <a:lnTo>
                    <a:pt x="149" y="15"/>
                  </a:lnTo>
                  <a:lnTo>
                    <a:pt x="148" y="9"/>
                  </a:lnTo>
                  <a:lnTo>
                    <a:pt x="148" y="6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2" name="Freeform 281"/>
            <p:cNvSpPr/>
            <p:nvPr/>
          </p:nvSpPr>
          <p:spPr>
            <a:xfrm>
              <a:off x="1019" y="3013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0"/>
                </a:cxn>
                <a:cxn ang="0">
                  <a:pos x="84" y="0"/>
                </a:cxn>
                <a:cxn ang="0">
                  <a:pos x="80" y="3"/>
                </a:cxn>
                <a:cxn ang="0">
                  <a:pos x="75" y="9"/>
                </a:cxn>
                <a:cxn ang="0">
                  <a:pos x="70" y="18"/>
                </a:cxn>
                <a:cxn ang="0">
                  <a:pos x="63" y="34"/>
                </a:cxn>
                <a:cxn ang="0">
                  <a:pos x="57" y="52"/>
                </a:cxn>
                <a:cxn ang="0">
                  <a:pos x="50" y="73"/>
                </a:cxn>
                <a:cxn ang="0">
                  <a:pos x="42" y="94"/>
                </a:cxn>
                <a:cxn ang="0">
                  <a:pos x="36" y="118"/>
                </a:cxn>
                <a:cxn ang="0">
                  <a:pos x="28" y="146"/>
                </a:cxn>
                <a:cxn ang="0">
                  <a:pos x="21" y="176"/>
                </a:cxn>
                <a:cxn ang="0">
                  <a:pos x="16" y="200"/>
                </a:cxn>
                <a:cxn ang="0">
                  <a:pos x="10" y="227"/>
                </a:cxn>
                <a:cxn ang="0">
                  <a:pos x="7" y="251"/>
                </a:cxn>
                <a:cxn ang="0">
                  <a:pos x="3" y="273"/>
                </a:cxn>
                <a:cxn ang="0">
                  <a:pos x="1" y="294"/>
                </a:cxn>
                <a:cxn ang="0">
                  <a:pos x="0" y="309"/>
                </a:cxn>
                <a:cxn ang="0">
                  <a:pos x="0" y="324"/>
                </a:cxn>
                <a:cxn ang="0">
                  <a:pos x="1" y="333"/>
                </a:cxn>
                <a:cxn ang="0">
                  <a:pos x="3" y="339"/>
                </a:cxn>
                <a:cxn ang="0">
                  <a:pos x="7" y="342"/>
                </a:cxn>
                <a:cxn ang="0">
                  <a:pos x="10" y="339"/>
                </a:cxn>
                <a:cxn ang="0">
                  <a:pos x="16" y="330"/>
                </a:cxn>
                <a:cxn ang="0">
                  <a:pos x="22" y="321"/>
                </a:cxn>
                <a:cxn ang="0">
                  <a:pos x="28" y="306"/>
                </a:cxn>
                <a:cxn ang="0">
                  <a:pos x="36" y="291"/>
                </a:cxn>
                <a:cxn ang="0">
                  <a:pos x="42" y="270"/>
                </a:cxn>
                <a:cxn ang="0">
                  <a:pos x="49" y="245"/>
                </a:cxn>
                <a:cxn ang="0">
                  <a:pos x="57" y="221"/>
                </a:cxn>
                <a:cxn ang="0">
                  <a:pos x="63" y="194"/>
                </a:cxn>
                <a:cxn ang="0">
                  <a:pos x="70" y="167"/>
                </a:cxn>
                <a:cxn ang="0">
                  <a:pos x="76" y="139"/>
                </a:cxn>
                <a:cxn ang="0">
                  <a:pos x="82" y="112"/>
                </a:cxn>
                <a:cxn ang="0">
                  <a:pos x="86" y="88"/>
                </a:cxn>
                <a:cxn ang="0">
                  <a:pos x="88" y="67"/>
                </a:cxn>
                <a:cxn ang="0">
                  <a:pos x="91" y="49"/>
                </a:cxn>
                <a:cxn ang="0">
                  <a:pos x="92" y="31"/>
                </a:cxn>
                <a:cxn ang="0">
                  <a:pos x="92" y="18"/>
                </a:cxn>
                <a:cxn ang="0">
                  <a:pos x="91" y="6"/>
                </a:cxn>
                <a:cxn ang="0">
                  <a:pos x="88" y="0"/>
                </a:cxn>
                <a:cxn ang="0">
                  <a:pos x="88" y="0"/>
                </a:cxn>
              </a:cxnLst>
              <a:rect l="txL" t="txT" r="txR" b="txB"/>
              <a:pathLst>
                <a:path w="92" h="342">
                  <a:moveTo>
                    <a:pt x="88" y="0"/>
                  </a:moveTo>
                  <a:lnTo>
                    <a:pt x="84" y="0"/>
                  </a:lnTo>
                  <a:lnTo>
                    <a:pt x="80" y="3"/>
                  </a:lnTo>
                  <a:lnTo>
                    <a:pt x="75" y="9"/>
                  </a:lnTo>
                  <a:lnTo>
                    <a:pt x="70" y="18"/>
                  </a:lnTo>
                  <a:lnTo>
                    <a:pt x="63" y="34"/>
                  </a:lnTo>
                  <a:lnTo>
                    <a:pt x="57" y="52"/>
                  </a:lnTo>
                  <a:lnTo>
                    <a:pt x="50" y="73"/>
                  </a:lnTo>
                  <a:lnTo>
                    <a:pt x="42" y="94"/>
                  </a:lnTo>
                  <a:lnTo>
                    <a:pt x="36" y="118"/>
                  </a:lnTo>
                  <a:lnTo>
                    <a:pt x="28" y="146"/>
                  </a:lnTo>
                  <a:lnTo>
                    <a:pt x="21" y="176"/>
                  </a:lnTo>
                  <a:lnTo>
                    <a:pt x="16" y="200"/>
                  </a:lnTo>
                  <a:lnTo>
                    <a:pt x="10" y="227"/>
                  </a:lnTo>
                  <a:lnTo>
                    <a:pt x="7" y="251"/>
                  </a:lnTo>
                  <a:lnTo>
                    <a:pt x="3" y="273"/>
                  </a:lnTo>
                  <a:lnTo>
                    <a:pt x="1" y="294"/>
                  </a:lnTo>
                  <a:lnTo>
                    <a:pt x="0" y="309"/>
                  </a:lnTo>
                  <a:lnTo>
                    <a:pt x="0" y="324"/>
                  </a:lnTo>
                  <a:lnTo>
                    <a:pt x="1" y="333"/>
                  </a:lnTo>
                  <a:lnTo>
                    <a:pt x="3" y="339"/>
                  </a:lnTo>
                  <a:lnTo>
                    <a:pt x="7" y="342"/>
                  </a:lnTo>
                  <a:lnTo>
                    <a:pt x="10" y="339"/>
                  </a:lnTo>
                  <a:lnTo>
                    <a:pt x="16" y="330"/>
                  </a:lnTo>
                  <a:lnTo>
                    <a:pt x="22" y="321"/>
                  </a:lnTo>
                  <a:lnTo>
                    <a:pt x="28" y="306"/>
                  </a:lnTo>
                  <a:lnTo>
                    <a:pt x="36" y="291"/>
                  </a:lnTo>
                  <a:lnTo>
                    <a:pt x="42" y="270"/>
                  </a:lnTo>
                  <a:lnTo>
                    <a:pt x="49" y="245"/>
                  </a:lnTo>
                  <a:lnTo>
                    <a:pt x="57" y="221"/>
                  </a:lnTo>
                  <a:lnTo>
                    <a:pt x="63" y="194"/>
                  </a:lnTo>
                  <a:lnTo>
                    <a:pt x="70" y="167"/>
                  </a:lnTo>
                  <a:lnTo>
                    <a:pt x="76" y="139"/>
                  </a:lnTo>
                  <a:lnTo>
                    <a:pt x="82" y="112"/>
                  </a:lnTo>
                  <a:lnTo>
                    <a:pt x="86" y="88"/>
                  </a:lnTo>
                  <a:lnTo>
                    <a:pt x="88" y="67"/>
                  </a:lnTo>
                  <a:lnTo>
                    <a:pt x="91" y="49"/>
                  </a:lnTo>
                  <a:lnTo>
                    <a:pt x="92" y="31"/>
                  </a:lnTo>
                  <a:lnTo>
                    <a:pt x="92" y="18"/>
                  </a:lnTo>
                  <a:lnTo>
                    <a:pt x="91" y="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3" name="Freeform 282"/>
            <p:cNvSpPr/>
            <p:nvPr/>
          </p:nvSpPr>
          <p:spPr>
            <a:xfrm>
              <a:off x="1164" y="2436"/>
              <a:ext cx="92" cy="341"/>
            </a:xfrm>
            <a:custGeom>
              <a:avLst/>
              <a:gdLst>
                <a:gd name="txL" fmla="*/ 0 w 92"/>
                <a:gd name="txT" fmla="*/ 0 h 341"/>
                <a:gd name="txR" fmla="*/ 92 w 92"/>
                <a:gd name="txB" fmla="*/ 341 h 341"/>
              </a:gdLst>
              <a:ahLst/>
              <a:cxnLst>
                <a:cxn ang="0">
                  <a:pos x="88" y="0"/>
                </a:cxn>
                <a:cxn ang="0">
                  <a:pos x="86" y="0"/>
                </a:cxn>
                <a:cxn ang="0">
                  <a:pos x="80" y="3"/>
                </a:cxn>
                <a:cxn ang="0">
                  <a:pos x="77" y="9"/>
                </a:cxn>
                <a:cxn ang="0">
                  <a:pos x="70" y="18"/>
                </a:cxn>
                <a:cxn ang="0">
                  <a:pos x="63" y="33"/>
                </a:cxn>
                <a:cxn ang="0">
                  <a:pos x="57" y="51"/>
                </a:cxn>
                <a:cxn ang="0">
                  <a:pos x="50" y="69"/>
                </a:cxn>
                <a:cxn ang="0">
                  <a:pos x="42" y="93"/>
                </a:cxn>
                <a:cxn ang="0">
                  <a:pos x="36" y="118"/>
                </a:cxn>
                <a:cxn ang="0">
                  <a:pos x="29" y="145"/>
                </a:cxn>
                <a:cxn ang="0">
                  <a:pos x="22" y="172"/>
                </a:cxn>
                <a:cxn ang="0">
                  <a:pos x="16" y="199"/>
                </a:cxn>
                <a:cxn ang="0">
                  <a:pos x="11" y="226"/>
                </a:cxn>
                <a:cxn ang="0">
                  <a:pos x="7" y="251"/>
                </a:cxn>
                <a:cxn ang="0">
                  <a:pos x="4" y="272"/>
                </a:cxn>
                <a:cxn ang="0">
                  <a:pos x="1" y="293"/>
                </a:cxn>
                <a:cxn ang="0">
                  <a:pos x="0" y="308"/>
                </a:cxn>
                <a:cxn ang="0">
                  <a:pos x="0" y="323"/>
                </a:cxn>
                <a:cxn ang="0">
                  <a:pos x="1" y="332"/>
                </a:cxn>
                <a:cxn ang="0">
                  <a:pos x="4" y="338"/>
                </a:cxn>
                <a:cxn ang="0">
                  <a:pos x="7" y="341"/>
                </a:cxn>
                <a:cxn ang="0">
                  <a:pos x="12" y="338"/>
                </a:cxn>
                <a:cxn ang="0">
                  <a:pos x="17" y="329"/>
                </a:cxn>
                <a:cxn ang="0">
                  <a:pos x="22" y="320"/>
                </a:cxn>
                <a:cxn ang="0">
                  <a:pos x="29" y="305"/>
                </a:cxn>
                <a:cxn ang="0">
                  <a:pos x="36" y="287"/>
                </a:cxn>
                <a:cxn ang="0">
                  <a:pos x="42" y="269"/>
                </a:cxn>
                <a:cxn ang="0">
                  <a:pos x="50" y="245"/>
                </a:cxn>
                <a:cxn ang="0">
                  <a:pos x="57" y="220"/>
                </a:cxn>
                <a:cxn ang="0">
                  <a:pos x="65" y="193"/>
                </a:cxn>
                <a:cxn ang="0">
                  <a:pos x="71" y="166"/>
                </a:cxn>
                <a:cxn ang="0">
                  <a:pos x="77" y="139"/>
                </a:cxn>
                <a:cxn ang="0">
                  <a:pos x="82" y="112"/>
                </a:cxn>
                <a:cxn ang="0">
                  <a:pos x="86" y="87"/>
                </a:cxn>
                <a:cxn ang="0">
                  <a:pos x="88" y="66"/>
                </a:cxn>
                <a:cxn ang="0">
                  <a:pos x="91" y="48"/>
                </a:cxn>
                <a:cxn ang="0">
                  <a:pos x="92" y="30"/>
                </a:cxn>
                <a:cxn ang="0">
                  <a:pos x="92" y="18"/>
                </a:cxn>
                <a:cxn ang="0">
                  <a:pos x="91" y="6"/>
                </a:cxn>
                <a:cxn ang="0">
                  <a:pos x="88" y="0"/>
                </a:cxn>
                <a:cxn ang="0">
                  <a:pos x="88" y="0"/>
                </a:cxn>
              </a:cxnLst>
              <a:rect l="txL" t="txT" r="txR" b="txB"/>
              <a:pathLst>
                <a:path w="92" h="341">
                  <a:moveTo>
                    <a:pt x="88" y="0"/>
                  </a:moveTo>
                  <a:lnTo>
                    <a:pt x="86" y="0"/>
                  </a:lnTo>
                  <a:lnTo>
                    <a:pt x="80" y="3"/>
                  </a:lnTo>
                  <a:lnTo>
                    <a:pt x="77" y="9"/>
                  </a:lnTo>
                  <a:lnTo>
                    <a:pt x="70" y="18"/>
                  </a:lnTo>
                  <a:lnTo>
                    <a:pt x="63" y="33"/>
                  </a:lnTo>
                  <a:lnTo>
                    <a:pt x="57" y="51"/>
                  </a:lnTo>
                  <a:lnTo>
                    <a:pt x="50" y="69"/>
                  </a:lnTo>
                  <a:lnTo>
                    <a:pt x="42" y="93"/>
                  </a:lnTo>
                  <a:lnTo>
                    <a:pt x="36" y="118"/>
                  </a:lnTo>
                  <a:lnTo>
                    <a:pt x="29" y="145"/>
                  </a:lnTo>
                  <a:lnTo>
                    <a:pt x="22" y="172"/>
                  </a:lnTo>
                  <a:lnTo>
                    <a:pt x="16" y="199"/>
                  </a:lnTo>
                  <a:lnTo>
                    <a:pt x="11" y="226"/>
                  </a:lnTo>
                  <a:lnTo>
                    <a:pt x="7" y="251"/>
                  </a:lnTo>
                  <a:lnTo>
                    <a:pt x="4" y="272"/>
                  </a:lnTo>
                  <a:lnTo>
                    <a:pt x="1" y="293"/>
                  </a:lnTo>
                  <a:lnTo>
                    <a:pt x="0" y="308"/>
                  </a:lnTo>
                  <a:lnTo>
                    <a:pt x="0" y="323"/>
                  </a:lnTo>
                  <a:lnTo>
                    <a:pt x="1" y="332"/>
                  </a:lnTo>
                  <a:lnTo>
                    <a:pt x="4" y="338"/>
                  </a:lnTo>
                  <a:lnTo>
                    <a:pt x="7" y="341"/>
                  </a:lnTo>
                  <a:lnTo>
                    <a:pt x="12" y="338"/>
                  </a:lnTo>
                  <a:lnTo>
                    <a:pt x="17" y="329"/>
                  </a:lnTo>
                  <a:lnTo>
                    <a:pt x="22" y="320"/>
                  </a:lnTo>
                  <a:lnTo>
                    <a:pt x="29" y="305"/>
                  </a:lnTo>
                  <a:lnTo>
                    <a:pt x="36" y="287"/>
                  </a:lnTo>
                  <a:lnTo>
                    <a:pt x="42" y="269"/>
                  </a:lnTo>
                  <a:lnTo>
                    <a:pt x="50" y="245"/>
                  </a:lnTo>
                  <a:lnTo>
                    <a:pt x="57" y="220"/>
                  </a:lnTo>
                  <a:lnTo>
                    <a:pt x="65" y="193"/>
                  </a:lnTo>
                  <a:lnTo>
                    <a:pt x="71" y="166"/>
                  </a:lnTo>
                  <a:lnTo>
                    <a:pt x="77" y="139"/>
                  </a:lnTo>
                  <a:lnTo>
                    <a:pt x="82" y="112"/>
                  </a:lnTo>
                  <a:lnTo>
                    <a:pt x="86" y="87"/>
                  </a:lnTo>
                  <a:lnTo>
                    <a:pt x="88" y="66"/>
                  </a:lnTo>
                  <a:lnTo>
                    <a:pt x="91" y="48"/>
                  </a:lnTo>
                  <a:lnTo>
                    <a:pt x="92" y="30"/>
                  </a:lnTo>
                  <a:lnTo>
                    <a:pt x="92" y="18"/>
                  </a:lnTo>
                  <a:lnTo>
                    <a:pt x="91" y="6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4" name="Freeform 283"/>
            <p:cNvSpPr/>
            <p:nvPr/>
          </p:nvSpPr>
          <p:spPr>
            <a:xfrm>
              <a:off x="1099" y="2814"/>
              <a:ext cx="72" cy="163"/>
            </a:xfrm>
            <a:custGeom>
              <a:avLst/>
              <a:gdLst>
                <a:gd name="txL" fmla="*/ 0 w 72"/>
                <a:gd name="txT" fmla="*/ 0 h 163"/>
                <a:gd name="txR" fmla="*/ 72 w 72"/>
                <a:gd name="txB" fmla="*/ 163 h 163"/>
              </a:gdLst>
              <a:ahLst/>
              <a:cxnLst>
                <a:cxn ang="0">
                  <a:pos x="35" y="0"/>
                </a:cxn>
                <a:cxn ang="0">
                  <a:pos x="41" y="3"/>
                </a:cxn>
                <a:cxn ang="0">
                  <a:pos x="47" y="6"/>
                </a:cxn>
                <a:cxn ang="0">
                  <a:pos x="52" y="9"/>
                </a:cxn>
                <a:cxn ang="0">
                  <a:pos x="57" y="18"/>
                </a:cxn>
                <a:cxn ang="0">
                  <a:pos x="61" y="24"/>
                </a:cxn>
                <a:cxn ang="0">
                  <a:pos x="64" y="33"/>
                </a:cxn>
                <a:cxn ang="0">
                  <a:pos x="68" y="45"/>
                </a:cxn>
                <a:cxn ang="0">
                  <a:pos x="69" y="57"/>
                </a:cxn>
                <a:cxn ang="0">
                  <a:pos x="70" y="69"/>
                </a:cxn>
                <a:cxn ang="0">
                  <a:pos x="72" y="81"/>
                </a:cxn>
                <a:cxn ang="0">
                  <a:pos x="70" y="97"/>
                </a:cxn>
                <a:cxn ang="0">
                  <a:pos x="69" y="109"/>
                </a:cxn>
                <a:cxn ang="0">
                  <a:pos x="68" y="121"/>
                </a:cxn>
                <a:cxn ang="0">
                  <a:pos x="64" y="130"/>
                </a:cxn>
                <a:cxn ang="0">
                  <a:pos x="61" y="139"/>
                </a:cxn>
                <a:cxn ang="0">
                  <a:pos x="57" y="148"/>
                </a:cxn>
                <a:cxn ang="0">
                  <a:pos x="52" y="154"/>
                </a:cxn>
                <a:cxn ang="0">
                  <a:pos x="47" y="160"/>
                </a:cxn>
                <a:cxn ang="0">
                  <a:pos x="41" y="163"/>
                </a:cxn>
                <a:cxn ang="0">
                  <a:pos x="36" y="163"/>
                </a:cxn>
                <a:cxn ang="0">
                  <a:pos x="29" y="163"/>
                </a:cxn>
                <a:cxn ang="0">
                  <a:pos x="24" y="160"/>
                </a:cxn>
                <a:cxn ang="0">
                  <a:pos x="20" y="154"/>
                </a:cxn>
                <a:cxn ang="0">
                  <a:pos x="15" y="148"/>
                </a:cxn>
                <a:cxn ang="0">
                  <a:pos x="11" y="139"/>
                </a:cxn>
                <a:cxn ang="0">
                  <a:pos x="7" y="130"/>
                </a:cxn>
                <a:cxn ang="0">
                  <a:pos x="4" y="121"/>
                </a:cxn>
                <a:cxn ang="0">
                  <a:pos x="2" y="109"/>
                </a:cxn>
                <a:cxn ang="0">
                  <a:pos x="0" y="97"/>
                </a:cxn>
                <a:cxn ang="0">
                  <a:pos x="0" y="81"/>
                </a:cxn>
                <a:cxn ang="0">
                  <a:pos x="0" y="69"/>
                </a:cxn>
                <a:cxn ang="0">
                  <a:pos x="2" y="57"/>
                </a:cxn>
                <a:cxn ang="0">
                  <a:pos x="4" y="45"/>
                </a:cxn>
                <a:cxn ang="0">
                  <a:pos x="7" y="33"/>
                </a:cxn>
                <a:cxn ang="0">
                  <a:pos x="11" y="24"/>
                </a:cxn>
                <a:cxn ang="0">
                  <a:pos x="15" y="18"/>
                </a:cxn>
                <a:cxn ang="0">
                  <a:pos x="20" y="9"/>
                </a:cxn>
                <a:cxn ang="0">
                  <a:pos x="24" y="6"/>
                </a:cxn>
                <a:cxn ang="0">
                  <a:pos x="29" y="3"/>
                </a:cxn>
                <a:cxn ang="0">
                  <a:pos x="36" y="3"/>
                </a:cxn>
                <a:cxn ang="0">
                  <a:pos x="36" y="3"/>
                </a:cxn>
                <a:cxn ang="0">
                  <a:pos x="35" y="0"/>
                </a:cxn>
              </a:cxnLst>
              <a:rect l="txL" t="txT" r="txR" b="txB"/>
              <a:pathLst>
                <a:path w="72" h="163">
                  <a:moveTo>
                    <a:pt x="35" y="0"/>
                  </a:moveTo>
                  <a:lnTo>
                    <a:pt x="41" y="3"/>
                  </a:lnTo>
                  <a:lnTo>
                    <a:pt x="47" y="6"/>
                  </a:lnTo>
                  <a:lnTo>
                    <a:pt x="52" y="9"/>
                  </a:lnTo>
                  <a:lnTo>
                    <a:pt x="57" y="18"/>
                  </a:lnTo>
                  <a:lnTo>
                    <a:pt x="61" y="24"/>
                  </a:lnTo>
                  <a:lnTo>
                    <a:pt x="64" y="33"/>
                  </a:lnTo>
                  <a:lnTo>
                    <a:pt x="68" y="45"/>
                  </a:lnTo>
                  <a:lnTo>
                    <a:pt x="69" y="57"/>
                  </a:lnTo>
                  <a:lnTo>
                    <a:pt x="70" y="69"/>
                  </a:lnTo>
                  <a:lnTo>
                    <a:pt x="72" y="81"/>
                  </a:lnTo>
                  <a:lnTo>
                    <a:pt x="70" y="97"/>
                  </a:lnTo>
                  <a:lnTo>
                    <a:pt x="69" y="109"/>
                  </a:lnTo>
                  <a:lnTo>
                    <a:pt x="68" y="121"/>
                  </a:lnTo>
                  <a:lnTo>
                    <a:pt x="64" y="130"/>
                  </a:lnTo>
                  <a:lnTo>
                    <a:pt x="61" y="139"/>
                  </a:lnTo>
                  <a:lnTo>
                    <a:pt x="57" y="148"/>
                  </a:lnTo>
                  <a:lnTo>
                    <a:pt x="52" y="154"/>
                  </a:lnTo>
                  <a:lnTo>
                    <a:pt x="47" y="160"/>
                  </a:lnTo>
                  <a:lnTo>
                    <a:pt x="41" y="163"/>
                  </a:lnTo>
                  <a:lnTo>
                    <a:pt x="36" y="163"/>
                  </a:lnTo>
                  <a:lnTo>
                    <a:pt x="29" y="163"/>
                  </a:lnTo>
                  <a:lnTo>
                    <a:pt x="24" y="160"/>
                  </a:lnTo>
                  <a:lnTo>
                    <a:pt x="20" y="154"/>
                  </a:lnTo>
                  <a:lnTo>
                    <a:pt x="15" y="148"/>
                  </a:lnTo>
                  <a:lnTo>
                    <a:pt x="11" y="139"/>
                  </a:lnTo>
                  <a:lnTo>
                    <a:pt x="7" y="130"/>
                  </a:lnTo>
                  <a:lnTo>
                    <a:pt x="4" y="121"/>
                  </a:lnTo>
                  <a:lnTo>
                    <a:pt x="2" y="109"/>
                  </a:lnTo>
                  <a:lnTo>
                    <a:pt x="0" y="97"/>
                  </a:lnTo>
                  <a:lnTo>
                    <a:pt x="0" y="81"/>
                  </a:lnTo>
                  <a:lnTo>
                    <a:pt x="0" y="69"/>
                  </a:lnTo>
                  <a:lnTo>
                    <a:pt x="2" y="57"/>
                  </a:lnTo>
                  <a:lnTo>
                    <a:pt x="4" y="45"/>
                  </a:lnTo>
                  <a:lnTo>
                    <a:pt x="7" y="33"/>
                  </a:lnTo>
                  <a:lnTo>
                    <a:pt x="11" y="24"/>
                  </a:lnTo>
                  <a:lnTo>
                    <a:pt x="15" y="18"/>
                  </a:lnTo>
                  <a:lnTo>
                    <a:pt x="20" y="9"/>
                  </a:lnTo>
                  <a:lnTo>
                    <a:pt x="24" y="6"/>
                  </a:lnTo>
                  <a:lnTo>
                    <a:pt x="29" y="3"/>
                  </a:lnTo>
                  <a:lnTo>
                    <a:pt x="36" y="3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43B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5" name="Freeform 284"/>
            <p:cNvSpPr/>
            <p:nvPr/>
          </p:nvSpPr>
          <p:spPr>
            <a:xfrm>
              <a:off x="1099" y="2814"/>
              <a:ext cx="72" cy="163"/>
            </a:xfrm>
            <a:custGeom>
              <a:avLst/>
              <a:gdLst>
                <a:gd name="txL" fmla="*/ 0 w 72"/>
                <a:gd name="txT" fmla="*/ 0 h 163"/>
                <a:gd name="txR" fmla="*/ 72 w 72"/>
                <a:gd name="txB" fmla="*/ 163 h 163"/>
              </a:gdLst>
              <a:ahLst/>
              <a:cxnLst>
                <a:cxn ang="0">
                  <a:pos x="35" y="0"/>
                </a:cxn>
                <a:cxn ang="0">
                  <a:pos x="41" y="3"/>
                </a:cxn>
                <a:cxn ang="0">
                  <a:pos x="47" y="6"/>
                </a:cxn>
                <a:cxn ang="0">
                  <a:pos x="52" y="9"/>
                </a:cxn>
                <a:cxn ang="0">
                  <a:pos x="57" y="18"/>
                </a:cxn>
                <a:cxn ang="0">
                  <a:pos x="61" y="24"/>
                </a:cxn>
                <a:cxn ang="0">
                  <a:pos x="64" y="33"/>
                </a:cxn>
                <a:cxn ang="0">
                  <a:pos x="68" y="45"/>
                </a:cxn>
                <a:cxn ang="0">
                  <a:pos x="69" y="57"/>
                </a:cxn>
                <a:cxn ang="0">
                  <a:pos x="70" y="69"/>
                </a:cxn>
                <a:cxn ang="0">
                  <a:pos x="72" y="81"/>
                </a:cxn>
                <a:cxn ang="0">
                  <a:pos x="70" y="97"/>
                </a:cxn>
                <a:cxn ang="0">
                  <a:pos x="69" y="109"/>
                </a:cxn>
                <a:cxn ang="0">
                  <a:pos x="68" y="121"/>
                </a:cxn>
                <a:cxn ang="0">
                  <a:pos x="64" y="130"/>
                </a:cxn>
                <a:cxn ang="0">
                  <a:pos x="61" y="139"/>
                </a:cxn>
                <a:cxn ang="0">
                  <a:pos x="57" y="148"/>
                </a:cxn>
                <a:cxn ang="0">
                  <a:pos x="52" y="154"/>
                </a:cxn>
                <a:cxn ang="0">
                  <a:pos x="47" y="160"/>
                </a:cxn>
                <a:cxn ang="0">
                  <a:pos x="41" y="163"/>
                </a:cxn>
                <a:cxn ang="0">
                  <a:pos x="36" y="163"/>
                </a:cxn>
                <a:cxn ang="0">
                  <a:pos x="29" y="163"/>
                </a:cxn>
                <a:cxn ang="0">
                  <a:pos x="24" y="160"/>
                </a:cxn>
                <a:cxn ang="0">
                  <a:pos x="20" y="154"/>
                </a:cxn>
                <a:cxn ang="0">
                  <a:pos x="15" y="148"/>
                </a:cxn>
                <a:cxn ang="0">
                  <a:pos x="11" y="139"/>
                </a:cxn>
                <a:cxn ang="0">
                  <a:pos x="7" y="130"/>
                </a:cxn>
                <a:cxn ang="0">
                  <a:pos x="4" y="121"/>
                </a:cxn>
                <a:cxn ang="0">
                  <a:pos x="2" y="109"/>
                </a:cxn>
                <a:cxn ang="0">
                  <a:pos x="0" y="97"/>
                </a:cxn>
                <a:cxn ang="0">
                  <a:pos x="0" y="81"/>
                </a:cxn>
                <a:cxn ang="0">
                  <a:pos x="0" y="69"/>
                </a:cxn>
                <a:cxn ang="0">
                  <a:pos x="2" y="57"/>
                </a:cxn>
                <a:cxn ang="0">
                  <a:pos x="4" y="45"/>
                </a:cxn>
                <a:cxn ang="0">
                  <a:pos x="7" y="33"/>
                </a:cxn>
                <a:cxn ang="0">
                  <a:pos x="11" y="24"/>
                </a:cxn>
                <a:cxn ang="0">
                  <a:pos x="15" y="18"/>
                </a:cxn>
                <a:cxn ang="0">
                  <a:pos x="20" y="9"/>
                </a:cxn>
                <a:cxn ang="0">
                  <a:pos x="24" y="6"/>
                </a:cxn>
                <a:cxn ang="0">
                  <a:pos x="29" y="3"/>
                </a:cxn>
                <a:cxn ang="0">
                  <a:pos x="36" y="3"/>
                </a:cxn>
                <a:cxn ang="0">
                  <a:pos x="36" y="3"/>
                </a:cxn>
              </a:cxnLst>
              <a:rect l="txL" t="txT" r="txR" b="txB"/>
              <a:pathLst>
                <a:path w="72" h="163">
                  <a:moveTo>
                    <a:pt x="35" y="0"/>
                  </a:moveTo>
                  <a:lnTo>
                    <a:pt x="41" y="3"/>
                  </a:lnTo>
                  <a:lnTo>
                    <a:pt x="47" y="6"/>
                  </a:lnTo>
                  <a:lnTo>
                    <a:pt x="52" y="9"/>
                  </a:lnTo>
                  <a:lnTo>
                    <a:pt x="57" y="18"/>
                  </a:lnTo>
                  <a:lnTo>
                    <a:pt x="61" y="24"/>
                  </a:lnTo>
                  <a:lnTo>
                    <a:pt x="64" y="33"/>
                  </a:lnTo>
                  <a:lnTo>
                    <a:pt x="68" y="45"/>
                  </a:lnTo>
                  <a:lnTo>
                    <a:pt x="69" y="57"/>
                  </a:lnTo>
                  <a:lnTo>
                    <a:pt x="70" y="69"/>
                  </a:lnTo>
                  <a:lnTo>
                    <a:pt x="72" y="81"/>
                  </a:lnTo>
                  <a:lnTo>
                    <a:pt x="70" y="97"/>
                  </a:lnTo>
                  <a:lnTo>
                    <a:pt x="69" y="109"/>
                  </a:lnTo>
                  <a:lnTo>
                    <a:pt x="68" y="121"/>
                  </a:lnTo>
                  <a:lnTo>
                    <a:pt x="64" y="130"/>
                  </a:lnTo>
                  <a:lnTo>
                    <a:pt x="61" y="139"/>
                  </a:lnTo>
                  <a:lnTo>
                    <a:pt x="57" y="148"/>
                  </a:lnTo>
                  <a:lnTo>
                    <a:pt x="52" y="154"/>
                  </a:lnTo>
                  <a:lnTo>
                    <a:pt x="47" y="160"/>
                  </a:lnTo>
                  <a:lnTo>
                    <a:pt x="41" y="163"/>
                  </a:lnTo>
                  <a:lnTo>
                    <a:pt x="36" y="163"/>
                  </a:lnTo>
                  <a:lnTo>
                    <a:pt x="29" y="163"/>
                  </a:lnTo>
                  <a:lnTo>
                    <a:pt x="24" y="160"/>
                  </a:lnTo>
                  <a:lnTo>
                    <a:pt x="20" y="154"/>
                  </a:lnTo>
                  <a:lnTo>
                    <a:pt x="15" y="148"/>
                  </a:lnTo>
                  <a:lnTo>
                    <a:pt x="11" y="139"/>
                  </a:lnTo>
                  <a:lnTo>
                    <a:pt x="7" y="130"/>
                  </a:lnTo>
                  <a:lnTo>
                    <a:pt x="4" y="121"/>
                  </a:lnTo>
                  <a:lnTo>
                    <a:pt x="2" y="109"/>
                  </a:lnTo>
                  <a:lnTo>
                    <a:pt x="0" y="97"/>
                  </a:lnTo>
                  <a:lnTo>
                    <a:pt x="0" y="81"/>
                  </a:lnTo>
                  <a:lnTo>
                    <a:pt x="0" y="69"/>
                  </a:lnTo>
                  <a:lnTo>
                    <a:pt x="2" y="57"/>
                  </a:lnTo>
                  <a:lnTo>
                    <a:pt x="4" y="45"/>
                  </a:lnTo>
                  <a:lnTo>
                    <a:pt x="7" y="33"/>
                  </a:lnTo>
                  <a:lnTo>
                    <a:pt x="11" y="24"/>
                  </a:lnTo>
                  <a:lnTo>
                    <a:pt x="15" y="18"/>
                  </a:lnTo>
                  <a:lnTo>
                    <a:pt x="20" y="9"/>
                  </a:lnTo>
                  <a:lnTo>
                    <a:pt x="24" y="6"/>
                  </a:lnTo>
                  <a:lnTo>
                    <a:pt x="29" y="3"/>
                  </a:lnTo>
                  <a:lnTo>
                    <a:pt x="36" y="3"/>
                  </a:lnTo>
                </a:path>
              </a:pathLst>
            </a:custGeom>
            <a:noFill/>
            <a:ln w="12700" cap="flat" cmpd="sng">
              <a:solidFill>
                <a:srgbClr val="59FF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6" name="Freeform 285"/>
            <p:cNvSpPr/>
            <p:nvPr/>
          </p:nvSpPr>
          <p:spPr>
            <a:xfrm>
              <a:off x="4090" y="2405"/>
              <a:ext cx="41" cy="394"/>
            </a:xfrm>
            <a:custGeom>
              <a:avLst/>
              <a:gdLst>
                <a:gd name="txL" fmla="*/ 0 w 41"/>
                <a:gd name="txT" fmla="*/ 0 h 394"/>
                <a:gd name="txR" fmla="*/ 41 w 41"/>
                <a:gd name="txB" fmla="*/ 394 h 394"/>
              </a:gdLst>
              <a:ahLst/>
              <a:cxnLst>
                <a:cxn ang="0">
                  <a:pos x="20" y="391"/>
                </a:cxn>
                <a:cxn ang="0">
                  <a:pos x="24" y="391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2" y="354"/>
                </a:cxn>
                <a:cxn ang="0">
                  <a:pos x="34" y="336"/>
                </a:cxn>
                <a:cxn ang="0">
                  <a:pos x="37" y="312"/>
                </a:cxn>
                <a:cxn ang="0">
                  <a:pos x="38" y="288"/>
                </a:cxn>
                <a:cxn ang="0">
                  <a:pos x="40" y="257"/>
                </a:cxn>
                <a:cxn ang="0">
                  <a:pos x="40" y="230"/>
                </a:cxn>
                <a:cxn ang="0">
                  <a:pos x="41" y="197"/>
                </a:cxn>
                <a:cxn ang="0">
                  <a:pos x="40" y="167"/>
                </a:cxn>
                <a:cxn ang="0">
                  <a:pos x="40" y="137"/>
                </a:cxn>
                <a:cxn ang="0">
                  <a:pos x="38" y="106"/>
                </a:cxn>
                <a:cxn ang="0">
                  <a:pos x="37" y="82"/>
                </a:cxn>
                <a:cxn ang="0">
                  <a:pos x="34" y="58"/>
                </a:cxn>
                <a:cxn ang="0">
                  <a:pos x="32" y="40"/>
                </a:cxn>
                <a:cxn ang="0">
                  <a:pos x="29" y="25"/>
                </a:cxn>
                <a:cxn ang="0">
                  <a:pos x="26" y="12"/>
                </a:cxn>
                <a:cxn ang="0">
                  <a:pos x="24" y="3"/>
                </a:cxn>
                <a:cxn ang="0">
                  <a:pos x="20" y="0"/>
                </a:cxn>
                <a:cxn ang="0">
                  <a:pos x="17" y="3"/>
                </a:cxn>
                <a:cxn ang="0">
                  <a:pos x="13" y="12"/>
                </a:cxn>
                <a:cxn ang="0">
                  <a:pos x="10" y="25"/>
                </a:cxn>
                <a:cxn ang="0">
                  <a:pos x="8" y="40"/>
                </a:cxn>
                <a:cxn ang="0">
                  <a:pos x="5" y="58"/>
                </a:cxn>
                <a:cxn ang="0">
                  <a:pos x="4" y="82"/>
                </a:cxn>
                <a:cxn ang="0">
                  <a:pos x="1" y="106"/>
                </a:cxn>
                <a:cxn ang="0">
                  <a:pos x="0" y="137"/>
                </a:cxn>
                <a:cxn ang="0">
                  <a:pos x="0" y="167"/>
                </a:cxn>
                <a:cxn ang="0">
                  <a:pos x="0" y="197"/>
                </a:cxn>
                <a:cxn ang="0">
                  <a:pos x="0" y="230"/>
                </a:cxn>
                <a:cxn ang="0">
                  <a:pos x="0" y="257"/>
                </a:cxn>
                <a:cxn ang="0">
                  <a:pos x="1" y="288"/>
                </a:cxn>
                <a:cxn ang="0">
                  <a:pos x="4" y="312"/>
                </a:cxn>
                <a:cxn ang="0">
                  <a:pos x="5" y="336"/>
                </a:cxn>
                <a:cxn ang="0">
                  <a:pos x="8" y="354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91"/>
                </a:cxn>
                <a:cxn ang="0">
                  <a:pos x="20" y="394"/>
                </a:cxn>
                <a:cxn ang="0">
                  <a:pos x="20" y="394"/>
                </a:cxn>
                <a:cxn ang="0">
                  <a:pos x="20" y="391"/>
                </a:cxn>
              </a:cxnLst>
              <a:rect l="txL" t="txT" r="txR" b="txB"/>
              <a:pathLst>
                <a:path w="41" h="394">
                  <a:moveTo>
                    <a:pt x="20" y="391"/>
                  </a:moveTo>
                  <a:lnTo>
                    <a:pt x="24" y="391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2" y="354"/>
                  </a:lnTo>
                  <a:lnTo>
                    <a:pt x="34" y="336"/>
                  </a:lnTo>
                  <a:lnTo>
                    <a:pt x="37" y="312"/>
                  </a:lnTo>
                  <a:lnTo>
                    <a:pt x="38" y="288"/>
                  </a:lnTo>
                  <a:lnTo>
                    <a:pt x="40" y="257"/>
                  </a:lnTo>
                  <a:lnTo>
                    <a:pt x="40" y="230"/>
                  </a:lnTo>
                  <a:lnTo>
                    <a:pt x="41" y="197"/>
                  </a:lnTo>
                  <a:lnTo>
                    <a:pt x="40" y="167"/>
                  </a:lnTo>
                  <a:lnTo>
                    <a:pt x="40" y="137"/>
                  </a:lnTo>
                  <a:lnTo>
                    <a:pt x="38" y="106"/>
                  </a:lnTo>
                  <a:lnTo>
                    <a:pt x="37" y="82"/>
                  </a:lnTo>
                  <a:lnTo>
                    <a:pt x="34" y="58"/>
                  </a:lnTo>
                  <a:lnTo>
                    <a:pt x="32" y="40"/>
                  </a:lnTo>
                  <a:lnTo>
                    <a:pt x="29" y="25"/>
                  </a:lnTo>
                  <a:lnTo>
                    <a:pt x="26" y="12"/>
                  </a:lnTo>
                  <a:lnTo>
                    <a:pt x="24" y="3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3" y="12"/>
                  </a:lnTo>
                  <a:lnTo>
                    <a:pt x="10" y="25"/>
                  </a:lnTo>
                  <a:lnTo>
                    <a:pt x="8" y="40"/>
                  </a:lnTo>
                  <a:lnTo>
                    <a:pt x="5" y="58"/>
                  </a:lnTo>
                  <a:lnTo>
                    <a:pt x="4" y="82"/>
                  </a:lnTo>
                  <a:lnTo>
                    <a:pt x="1" y="106"/>
                  </a:lnTo>
                  <a:lnTo>
                    <a:pt x="0" y="137"/>
                  </a:lnTo>
                  <a:lnTo>
                    <a:pt x="0" y="167"/>
                  </a:lnTo>
                  <a:lnTo>
                    <a:pt x="0" y="197"/>
                  </a:lnTo>
                  <a:lnTo>
                    <a:pt x="0" y="230"/>
                  </a:lnTo>
                  <a:lnTo>
                    <a:pt x="0" y="257"/>
                  </a:lnTo>
                  <a:lnTo>
                    <a:pt x="1" y="288"/>
                  </a:lnTo>
                  <a:lnTo>
                    <a:pt x="4" y="312"/>
                  </a:lnTo>
                  <a:lnTo>
                    <a:pt x="5" y="336"/>
                  </a:lnTo>
                  <a:lnTo>
                    <a:pt x="8" y="354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91"/>
                  </a:lnTo>
                  <a:lnTo>
                    <a:pt x="20" y="394"/>
                  </a:lnTo>
                  <a:lnTo>
                    <a:pt x="20" y="391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7" name="Freeform 286"/>
            <p:cNvSpPr/>
            <p:nvPr/>
          </p:nvSpPr>
          <p:spPr>
            <a:xfrm>
              <a:off x="4090" y="2405"/>
              <a:ext cx="41" cy="394"/>
            </a:xfrm>
            <a:custGeom>
              <a:avLst/>
              <a:gdLst>
                <a:gd name="txL" fmla="*/ 0 w 41"/>
                <a:gd name="txT" fmla="*/ 0 h 394"/>
                <a:gd name="txR" fmla="*/ 41 w 41"/>
                <a:gd name="txB" fmla="*/ 394 h 394"/>
              </a:gdLst>
              <a:ahLst/>
              <a:cxnLst>
                <a:cxn ang="0">
                  <a:pos x="20" y="391"/>
                </a:cxn>
                <a:cxn ang="0">
                  <a:pos x="24" y="391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2" y="354"/>
                </a:cxn>
                <a:cxn ang="0">
                  <a:pos x="34" y="336"/>
                </a:cxn>
                <a:cxn ang="0">
                  <a:pos x="37" y="312"/>
                </a:cxn>
                <a:cxn ang="0">
                  <a:pos x="38" y="288"/>
                </a:cxn>
                <a:cxn ang="0">
                  <a:pos x="40" y="257"/>
                </a:cxn>
                <a:cxn ang="0">
                  <a:pos x="40" y="230"/>
                </a:cxn>
                <a:cxn ang="0">
                  <a:pos x="41" y="197"/>
                </a:cxn>
                <a:cxn ang="0">
                  <a:pos x="40" y="167"/>
                </a:cxn>
                <a:cxn ang="0">
                  <a:pos x="40" y="137"/>
                </a:cxn>
                <a:cxn ang="0">
                  <a:pos x="38" y="106"/>
                </a:cxn>
                <a:cxn ang="0">
                  <a:pos x="37" y="82"/>
                </a:cxn>
                <a:cxn ang="0">
                  <a:pos x="34" y="58"/>
                </a:cxn>
                <a:cxn ang="0">
                  <a:pos x="32" y="40"/>
                </a:cxn>
                <a:cxn ang="0">
                  <a:pos x="29" y="25"/>
                </a:cxn>
                <a:cxn ang="0">
                  <a:pos x="26" y="12"/>
                </a:cxn>
                <a:cxn ang="0">
                  <a:pos x="24" y="3"/>
                </a:cxn>
                <a:cxn ang="0">
                  <a:pos x="20" y="0"/>
                </a:cxn>
                <a:cxn ang="0">
                  <a:pos x="17" y="3"/>
                </a:cxn>
                <a:cxn ang="0">
                  <a:pos x="13" y="12"/>
                </a:cxn>
                <a:cxn ang="0">
                  <a:pos x="10" y="25"/>
                </a:cxn>
                <a:cxn ang="0">
                  <a:pos x="8" y="40"/>
                </a:cxn>
                <a:cxn ang="0">
                  <a:pos x="5" y="58"/>
                </a:cxn>
                <a:cxn ang="0">
                  <a:pos x="4" y="82"/>
                </a:cxn>
                <a:cxn ang="0">
                  <a:pos x="1" y="106"/>
                </a:cxn>
                <a:cxn ang="0">
                  <a:pos x="0" y="137"/>
                </a:cxn>
                <a:cxn ang="0">
                  <a:pos x="0" y="167"/>
                </a:cxn>
                <a:cxn ang="0">
                  <a:pos x="0" y="197"/>
                </a:cxn>
                <a:cxn ang="0">
                  <a:pos x="0" y="230"/>
                </a:cxn>
                <a:cxn ang="0">
                  <a:pos x="0" y="257"/>
                </a:cxn>
                <a:cxn ang="0">
                  <a:pos x="1" y="288"/>
                </a:cxn>
                <a:cxn ang="0">
                  <a:pos x="4" y="312"/>
                </a:cxn>
                <a:cxn ang="0">
                  <a:pos x="5" y="336"/>
                </a:cxn>
                <a:cxn ang="0">
                  <a:pos x="8" y="354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91"/>
                </a:cxn>
                <a:cxn ang="0">
                  <a:pos x="20" y="394"/>
                </a:cxn>
                <a:cxn ang="0">
                  <a:pos x="20" y="394"/>
                </a:cxn>
              </a:cxnLst>
              <a:rect l="txL" t="txT" r="txR" b="txB"/>
              <a:pathLst>
                <a:path w="41" h="394">
                  <a:moveTo>
                    <a:pt x="20" y="391"/>
                  </a:moveTo>
                  <a:lnTo>
                    <a:pt x="24" y="391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2" y="354"/>
                  </a:lnTo>
                  <a:lnTo>
                    <a:pt x="34" y="336"/>
                  </a:lnTo>
                  <a:lnTo>
                    <a:pt x="37" y="312"/>
                  </a:lnTo>
                  <a:lnTo>
                    <a:pt x="38" y="288"/>
                  </a:lnTo>
                  <a:lnTo>
                    <a:pt x="40" y="257"/>
                  </a:lnTo>
                  <a:lnTo>
                    <a:pt x="40" y="230"/>
                  </a:lnTo>
                  <a:lnTo>
                    <a:pt x="41" y="197"/>
                  </a:lnTo>
                  <a:lnTo>
                    <a:pt x="40" y="167"/>
                  </a:lnTo>
                  <a:lnTo>
                    <a:pt x="40" y="137"/>
                  </a:lnTo>
                  <a:lnTo>
                    <a:pt x="38" y="106"/>
                  </a:lnTo>
                  <a:lnTo>
                    <a:pt x="37" y="82"/>
                  </a:lnTo>
                  <a:lnTo>
                    <a:pt x="34" y="58"/>
                  </a:lnTo>
                  <a:lnTo>
                    <a:pt x="32" y="40"/>
                  </a:lnTo>
                  <a:lnTo>
                    <a:pt x="29" y="25"/>
                  </a:lnTo>
                  <a:lnTo>
                    <a:pt x="26" y="12"/>
                  </a:lnTo>
                  <a:lnTo>
                    <a:pt x="24" y="3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3" y="12"/>
                  </a:lnTo>
                  <a:lnTo>
                    <a:pt x="10" y="25"/>
                  </a:lnTo>
                  <a:lnTo>
                    <a:pt x="8" y="40"/>
                  </a:lnTo>
                  <a:lnTo>
                    <a:pt x="5" y="58"/>
                  </a:lnTo>
                  <a:lnTo>
                    <a:pt x="4" y="82"/>
                  </a:lnTo>
                  <a:lnTo>
                    <a:pt x="1" y="106"/>
                  </a:lnTo>
                  <a:lnTo>
                    <a:pt x="0" y="137"/>
                  </a:lnTo>
                  <a:lnTo>
                    <a:pt x="0" y="167"/>
                  </a:lnTo>
                  <a:lnTo>
                    <a:pt x="0" y="197"/>
                  </a:lnTo>
                  <a:lnTo>
                    <a:pt x="0" y="230"/>
                  </a:lnTo>
                  <a:lnTo>
                    <a:pt x="0" y="257"/>
                  </a:lnTo>
                  <a:lnTo>
                    <a:pt x="1" y="288"/>
                  </a:lnTo>
                  <a:lnTo>
                    <a:pt x="4" y="312"/>
                  </a:lnTo>
                  <a:lnTo>
                    <a:pt x="5" y="336"/>
                  </a:lnTo>
                  <a:lnTo>
                    <a:pt x="8" y="354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91"/>
                  </a:lnTo>
                  <a:lnTo>
                    <a:pt x="20" y="394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8" name="Freeform 287"/>
            <p:cNvSpPr/>
            <p:nvPr/>
          </p:nvSpPr>
          <p:spPr>
            <a:xfrm>
              <a:off x="4090" y="3074"/>
              <a:ext cx="41" cy="390"/>
            </a:xfrm>
            <a:custGeom>
              <a:avLst/>
              <a:gdLst>
                <a:gd name="txL" fmla="*/ 0 w 41"/>
                <a:gd name="txT" fmla="*/ 0 h 390"/>
                <a:gd name="txR" fmla="*/ 41 w 41"/>
                <a:gd name="txB" fmla="*/ 390 h 390"/>
              </a:gdLst>
              <a:ahLst/>
              <a:cxnLst>
                <a:cxn ang="0">
                  <a:pos x="20" y="390"/>
                </a:cxn>
                <a:cxn ang="0">
                  <a:pos x="24" y="387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2" y="354"/>
                </a:cxn>
                <a:cxn ang="0">
                  <a:pos x="34" y="333"/>
                </a:cxn>
                <a:cxn ang="0">
                  <a:pos x="37" y="311"/>
                </a:cxn>
                <a:cxn ang="0">
                  <a:pos x="38" y="284"/>
                </a:cxn>
                <a:cxn ang="0">
                  <a:pos x="40" y="257"/>
                </a:cxn>
                <a:cxn ang="0">
                  <a:pos x="40" y="227"/>
                </a:cxn>
                <a:cxn ang="0">
                  <a:pos x="41" y="196"/>
                </a:cxn>
                <a:cxn ang="0">
                  <a:pos x="40" y="163"/>
                </a:cxn>
                <a:cxn ang="0">
                  <a:pos x="40" y="133"/>
                </a:cxn>
                <a:cxn ang="0">
                  <a:pos x="38" y="106"/>
                </a:cxn>
                <a:cxn ang="0">
                  <a:pos x="37" y="82"/>
                </a:cxn>
                <a:cxn ang="0">
                  <a:pos x="34" y="57"/>
                </a:cxn>
                <a:cxn ang="0">
                  <a:pos x="32" y="39"/>
                </a:cxn>
                <a:cxn ang="0">
                  <a:pos x="29" y="21"/>
                </a:cxn>
                <a:cxn ang="0">
                  <a:pos x="26" y="9"/>
                </a:cxn>
                <a:cxn ang="0">
                  <a:pos x="24" y="3"/>
                </a:cxn>
                <a:cxn ang="0">
                  <a:pos x="20" y="0"/>
                </a:cxn>
                <a:cxn ang="0">
                  <a:pos x="17" y="3"/>
                </a:cxn>
                <a:cxn ang="0">
                  <a:pos x="13" y="9"/>
                </a:cxn>
                <a:cxn ang="0">
                  <a:pos x="10" y="21"/>
                </a:cxn>
                <a:cxn ang="0">
                  <a:pos x="8" y="39"/>
                </a:cxn>
                <a:cxn ang="0">
                  <a:pos x="5" y="57"/>
                </a:cxn>
                <a:cxn ang="0">
                  <a:pos x="4" y="82"/>
                </a:cxn>
                <a:cxn ang="0">
                  <a:pos x="1" y="106"/>
                </a:cxn>
                <a:cxn ang="0">
                  <a:pos x="0" y="133"/>
                </a:cxn>
                <a:cxn ang="0">
                  <a:pos x="0" y="163"/>
                </a:cxn>
                <a:cxn ang="0">
                  <a:pos x="0" y="196"/>
                </a:cxn>
                <a:cxn ang="0">
                  <a:pos x="0" y="227"/>
                </a:cxn>
                <a:cxn ang="0">
                  <a:pos x="0" y="257"/>
                </a:cxn>
                <a:cxn ang="0">
                  <a:pos x="1" y="284"/>
                </a:cxn>
                <a:cxn ang="0">
                  <a:pos x="4" y="311"/>
                </a:cxn>
                <a:cxn ang="0">
                  <a:pos x="5" y="333"/>
                </a:cxn>
                <a:cxn ang="0">
                  <a:pos x="8" y="354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87"/>
                </a:cxn>
                <a:cxn ang="0">
                  <a:pos x="20" y="390"/>
                </a:cxn>
                <a:cxn ang="0">
                  <a:pos x="20" y="390"/>
                </a:cxn>
              </a:cxnLst>
              <a:rect l="txL" t="txT" r="txR" b="txB"/>
              <a:pathLst>
                <a:path w="41" h="390">
                  <a:moveTo>
                    <a:pt x="20" y="390"/>
                  </a:moveTo>
                  <a:lnTo>
                    <a:pt x="24" y="387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2" y="354"/>
                  </a:lnTo>
                  <a:lnTo>
                    <a:pt x="34" y="333"/>
                  </a:lnTo>
                  <a:lnTo>
                    <a:pt x="37" y="311"/>
                  </a:lnTo>
                  <a:lnTo>
                    <a:pt x="38" y="284"/>
                  </a:lnTo>
                  <a:lnTo>
                    <a:pt x="40" y="257"/>
                  </a:lnTo>
                  <a:lnTo>
                    <a:pt x="40" y="227"/>
                  </a:lnTo>
                  <a:lnTo>
                    <a:pt x="41" y="196"/>
                  </a:lnTo>
                  <a:lnTo>
                    <a:pt x="40" y="163"/>
                  </a:lnTo>
                  <a:lnTo>
                    <a:pt x="40" y="133"/>
                  </a:lnTo>
                  <a:lnTo>
                    <a:pt x="38" y="106"/>
                  </a:lnTo>
                  <a:lnTo>
                    <a:pt x="37" y="82"/>
                  </a:lnTo>
                  <a:lnTo>
                    <a:pt x="34" y="57"/>
                  </a:lnTo>
                  <a:lnTo>
                    <a:pt x="32" y="39"/>
                  </a:lnTo>
                  <a:lnTo>
                    <a:pt x="29" y="21"/>
                  </a:lnTo>
                  <a:lnTo>
                    <a:pt x="26" y="9"/>
                  </a:lnTo>
                  <a:lnTo>
                    <a:pt x="24" y="3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3" y="9"/>
                  </a:lnTo>
                  <a:lnTo>
                    <a:pt x="10" y="21"/>
                  </a:lnTo>
                  <a:lnTo>
                    <a:pt x="8" y="39"/>
                  </a:lnTo>
                  <a:lnTo>
                    <a:pt x="5" y="57"/>
                  </a:lnTo>
                  <a:lnTo>
                    <a:pt x="4" y="82"/>
                  </a:lnTo>
                  <a:lnTo>
                    <a:pt x="1" y="106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0" y="196"/>
                  </a:lnTo>
                  <a:lnTo>
                    <a:pt x="0" y="227"/>
                  </a:lnTo>
                  <a:lnTo>
                    <a:pt x="0" y="257"/>
                  </a:lnTo>
                  <a:lnTo>
                    <a:pt x="1" y="284"/>
                  </a:lnTo>
                  <a:lnTo>
                    <a:pt x="4" y="311"/>
                  </a:lnTo>
                  <a:lnTo>
                    <a:pt x="5" y="333"/>
                  </a:lnTo>
                  <a:lnTo>
                    <a:pt x="8" y="354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87"/>
                  </a:lnTo>
                  <a:lnTo>
                    <a:pt x="20" y="390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09" name="Freeform 288"/>
            <p:cNvSpPr/>
            <p:nvPr/>
          </p:nvSpPr>
          <p:spPr>
            <a:xfrm>
              <a:off x="4090" y="3074"/>
              <a:ext cx="41" cy="390"/>
            </a:xfrm>
            <a:custGeom>
              <a:avLst/>
              <a:gdLst>
                <a:gd name="txL" fmla="*/ 0 w 41"/>
                <a:gd name="txT" fmla="*/ 0 h 390"/>
                <a:gd name="txR" fmla="*/ 41 w 41"/>
                <a:gd name="txB" fmla="*/ 390 h 390"/>
              </a:gdLst>
              <a:ahLst/>
              <a:cxnLst>
                <a:cxn ang="0">
                  <a:pos x="20" y="390"/>
                </a:cxn>
                <a:cxn ang="0">
                  <a:pos x="24" y="387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2" y="354"/>
                </a:cxn>
                <a:cxn ang="0">
                  <a:pos x="34" y="333"/>
                </a:cxn>
                <a:cxn ang="0">
                  <a:pos x="37" y="311"/>
                </a:cxn>
                <a:cxn ang="0">
                  <a:pos x="38" y="284"/>
                </a:cxn>
                <a:cxn ang="0">
                  <a:pos x="40" y="257"/>
                </a:cxn>
                <a:cxn ang="0">
                  <a:pos x="40" y="227"/>
                </a:cxn>
                <a:cxn ang="0">
                  <a:pos x="41" y="196"/>
                </a:cxn>
                <a:cxn ang="0">
                  <a:pos x="40" y="163"/>
                </a:cxn>
                <a:cxn ang="0">
                  <a:pos x="40" y="133"/>
                </a:cxn>
                <a:cxn ang="0">
                  <a:pos x="38" y="106"/>
                </a:cxn>
                <a:cxn ang="0">
                  <a:pos x="37" y="82"/>
                </a:cxn>
                <a:cxn ang="0">
                  <a:pos x="34" y="57"/>
                </a:cxn>
                <a:cxn ang="0">
                  <a:pos x="32" y="39"/>
                </a:cxn>
                <a:cxn ang="0">
                  <a:pos x="29" y="21"/>
                </a:cxn>
                <a:cxn ang="0">
                  <a:pos x="26" y="9"/>
                </a:cxn>
                <a:cxn ang="0">
                  <a:pos x="24" y="3"/>
                </a:cxn>
                <a:cxn ang="0">
                  <a:pos x="20" y="0"/>
                </a:cxn>
                <a:cxn ang="0">
                  <a:pos x="17" y="3"/>
                </a:cxn>
                <a:cxn ang="0">
                  <a:pos x="13" y="9"/>
                </a:cxn>
                <a:cxn ang="0">
                  <a:pos x="10" y="21"/>
                </a:cxn>
                <a:cxn ang="0">
                  <a:pos x="8" y="39"/>
                </a:cxn>
                <a:cxn ang="0">
                  <a:pos x="5" y="57"/>
                </a:cxn>
                <a:cxn ang="0">
                  <a:pos x="4" y="82"/>
                </a:cxn>
                <a:cxn ang="0">
                  <a:pos x="1" y="106"/>
                </a:cxn>
                <a:cxn ang="0">
                  <a:pos x="0" y="133"/>
                </a:cxn>
                <a:cxn ang="0">
                  <a:pos x="0" y="163"/>
                </a:cxn>
                <a:cxn ang="0">
                  <a:pos x="0" y="196"/>
                </a:cxn>
                <a:cxn ang="0">
                  <a:pos x="0" y="227"/>
                </a:cxn>
                <a:cxn ang="0">
                  <a:pos x="0" y="257"/>
                </a:cxn>
                <a:cxn ang="0">
                  <a:pos x="1" y="284"/>
                </a:cxn>
                <a:cxn ang="0">
                  <a:pos x="4" y="311"/>
                </a:cxn>
                <a:cxn ang="0">
                  <a:pos x="5" y="333"/>
                </a:cxn>
                <a:cxn ang="0">
                  <a:pos x="8" y="354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87"/>
                </a:cxn>
                <a:cxn ang="0">
                  <a:pos x="20" y="390"/>
                </a:cxn>
                <a:cxn ang="0">
                  <a:pos x="20" y="390"/>
                </a:cxn>
              </a:cxnLst>
              <a:rect l="txL" t="txT" r="txR" b="txB"/>
              <a:pathLst>
                <a:path w="41" h="390">
                  <a:moveTo>
                    <a:pt x="20" y="390"/>
                  </a:moveTo>
                  <a:lnTo>
                    <a:pt x="24" y="387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2" y="354"/>
                  </a:lnTo>
                  <a:lnTo>
                    <a:pt x="34" y="333"/>
                  </a:lnTo>
                  <a:lnTo>
                    <a:pt x="37" y="311"/>
                  </a:lnTo>
                  <a:lnTo>
                    <a:pt x="38" y="284"/>
                  </a:lnTo>
                  <a:lnTo>
                    <a:pt x="40" y="257"/>
                  </a:lnTo>
                  <a:lnTo>
                    <a:pt x="40" y="227"/>
                  </a:lnTo>
                  <a:lnTo>
                    <a:pt x="41" y="196"/>
                  </a:lnTo>
                  <a:lnTo>
                    <a:pt x="40" y="163"/>
                  </a:lnTo>
                  <a:lnTo>
                    <a:pt x="40" y="133"/>
                  </a:lnTo>
                  <a:lnTo>
                    <a:pt x="38" y="106"/>
                  </a:lnTo>
                  <a:lnTo>
                    <a:pt x="37" y="82"/>
                  </a:lnTo>
                  <a:lnTo>
                    <a:pt x="34" y="57"/>
                  </a:lnTo>
                  <a:lnTo>
                    <a:pt x="32" y="39"/>
                  </a:lnTo>
                  <a:lnTo>
                    <a:pt x="29" y="21"/>
                  </a:lnTo>
                  <a:lnTo>
                    <a:pt x="26" y="9"/>
                  </a:lnTo>
                  <a:lnTo>
                    <a:pt x="24" y="3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3" y="9"/>
                  </a:lnTo>
                  <a:lnTo>
                    <a:pt x="10" y="21"/>
                  </a:lnTo>
                  <a:lnTo>
                    <a:pt x="8" y="39"/>
                  </a:lnTo>
                  <a:lnTo>
                    <a:pt x="5" y="57"/>
                  </a:lnTo>
                  <a:lnTo>
                    <a:pt x="4" y="82"/>
                  </a:lnTo>
                  <a:lnTo>
                    <a:pt x="1" y="106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0" y="196"/>
                  </a:lnTo>
                  <a:lnTo>
                    <a:pt x="0" y="227"/>
                  </a:lnTo>
                  <a:lnTo>
                    <a:pt x="0" y="257"/>
                  </a:lnTo>
                  <a:lnTo>
                    <a:pt x="1" y="284"/>
                  </a:lnTo>
                  <a:lnTo>
                    <a:pt x="4" y="311"/>
                  </a:lnTo>
                  <a:lnTo>
                    <a:pt x="5" y="333"/>
                  </a:lnTo>
                  <a:lnTo>
                    <a:pt x="8" y="354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87"/>
                  </a:lnTo>
                  <a:lnTo>
                    <a:pt x="20" y="390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0" name="Freeform 289"/>
            <p:cNvSpPr/>
            <p:nvPr/>
          </p:nvSpPr>
          <p:spPr>
            <a:xfrm>
              <a:off x="3991" y="2481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9"/>
                </a:cxn>
                <a:cxn ang="0">
                  <a:pos x="91" y="333"/>
                </a:cxn>
                <a:cxn ang="0">
                  <a:pos x="92" y="324"/>
                </a:cxn>
                <a:cxn ang="0">
                  <a:pos x="92" y="309"/>
                </a:cxn>
                <a:cxn ang="0">
                  <a:pos x="91" y="293"/>
                </a:cxn>
                <a:cxn ang="0">
                  <a:pos x="88" y="272"/>
                </a:cxn>
                <a:cxn ang="0">
                  <a:pos x="86" y="251"/>
                </a:cxn>
                <a:cxn ang="0">
                  <a:pos x="82" y="227"/>
                </a:cxn>
                <a:cxn ang="0">
                  <a:pos x="77" y="200"/>
                </a:cxn>
                <a:cxn ang="0">
                  <a:pos x="70" y="175"/>
                </a:cxn>
                <a:cxn ang="0">
                  <a:pos x="63" y="145"/>
                </a:cxn>
                <a:cxn ang="0">
                  <a:pos x="57" y="118"/>
                </a:cxn>
                <a:cxn ang="0">
                  <a:pos x="50" y="94"/>
                </a:cxn>
                <a:cxn ang="0">
                  <a:pos x="42" y="73"/>
                </a:cxn>
                <a:cxn ang="0">
                  <a:pos x="36" y="51"/>
                </a:cxn>
                <a:cxn ang="0">
                  <a:pos x="29" y="33"/>
                </a:cxn>
                <a:cxn ang="0">
                  <a:pos x="22" y="18"/>
                </a:cxn>
                <a:cxn ang="0">
                  <a:pos x="16" y="9"/>
                </a:cxn>
                <a:cxn ang="0">
                  <a:pos x="12" y="3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1" y="6"/>
                </a:cxn>
                <a:cxn ang="0">
                  <a:pos x="0" y="18"/>
                </a:cxn>
                <a:cxn ang="0">
                  <a:pos x="0" y="30"/>
                </a:cxn>
                <a:cxn ang="0">
                  <a:pos x="1" y="48"/>
                </a:cxn>
                <a:cxn ang="0">
                  <a:pos x="4" y="67"/>
                </a:cxn>
                <a:cxn ang="0">
                  <a:pos x="7" y="88"/>
                </a:cxn>
                <a:cxn ang="0">
                  <a:pos x="11" y="112"/>
                </a:cxn>
                <a:cxn ang="0">
                  <a:pos x="16" y="139"/>
                </a:cxn>
                <a:cxn ang="0">
                  <a:pos x="21" y="166"/>
                </a:cxn>
                <a:cxn ang="0">
                  <a:pos x="28" y="194"/>
                </a:cxn>
                <a:cxn ang="0">
                  <a:pos x="36" y="221"/>
                </a:cxn>
                <a:cxn ang="0">
                  <a:pos x="42" y="245"/>
                </a:cxn>
                <a:cxn ang="0">
                  <a:pos x="50" y="269"/>
                </a:cxn>
                <a:cxn ang="0">
                  <a:pos x="57" y="287"/>
                </a:cxn>
                <a:cxn ang="0">
                  <a:pos x="63" y="305"/>
                </a:cxn>
                <a:cxn ang="0">
                  <a:pos x="70" y="321"/>
                </a:cxn>
                <a:cxn ang="0">
                  <a:pos x="75" y="330"/>
                </a:cxn>
                <a:cxn ang="0">
                  <a:pos x="80" y="339"/>
                </a:cxn>
                <a:cxn ang="0">
                  <a:pos x="86" y="342"/>
                </a:cxn>
                <a:cxn ang="0">
                  <a:pos x="88" y="339"/>
                </a:cxn>
                <a:cxn ang="0">
                  <a:pos x="88" y="339"/>
                </a:cxn>
              </a:cxnLst>
              <a:rect l="txL" t="txT" r="txR" b="txB"/>
              <a:pathLst>
                <a:path w="92" h="342">
                  <a:moveTo>
                    <a:pt x="88" y="339"/>
                  </a:moveTo>
                  <a:lnTo>
                    <a:pt x="91" y="333"/>
                  </a:lnTo>
                  <a:lnTo>
                    <a:pt x="92" y="324"/>
                  </a:lnTo>
                  <a:lnTo>
                    <a:pt x="92" y="309"/>
                  </a:lnTo>
                  <a:lnTo>
                    <a:pt x="91" y="293"/>
                  </a:lnTo>
                  <a:lnTo>
                    <a:pt x="88" y="272"/>
                  </a:lnTo>
                  <a:lnTo>
                    <a:pt x="86" y="251"/>
                  </a:lnTo>
                  <a:lnTo>
                    <a:pt x="82" y="227"/>
                  </a:lnTo>
                  <a:lnTo>
                    <a:pt x="77" y="200"/>
                  </a:lnTo>
                  <a:lnTo>
                    <a:pt x="70" y="175"/>
                  </a:lnTo>
                  <a:lnTo>
                    <a:pt x="63" y="145"/>
                  </a:lnTo>
                  <a:lnTo>
                    <a:pt x="57" y="118"/>
                  </a:lnTo>
                  <a:lnTo>
                    <a:pt x="50" y="94"/>
                  </a:lnTo>
                  <a:lnTo>
                    <a:pt x="42" y="73"/>
                  </a:lnTo>
                  <a:lnTo>
                    <a:pt x="36" y="51"/>
                  </a:lnTo>
                  <a:lnTo>
                    <a:pt x="29" y="33"/>
                  </a:lnTo>
                  <a:lnTo>
                    <a:pt x="22" y="18"/>
                  </a:lnTo>
                  <a:lnTo>
                    <a:pt x="16" y="9"/>
                  </a:lnTo>
                  <a:lnTo>
                    <a:pt x="12" y="3"/>
                  </a:lnTo>
                  <a:lnTo>
                    <a:pt x="7" y="0"/>
                  </a:lnTo>
                  <a:lnTo>
                    <a:pt x="4" y="0"/>
                  </a:lnTo>
                  <a:lnTo>
                    <a:pt x="1" y="6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1" y="48"/>
                  </a:lnTo>
                  <a:lnTo>
                    <a:pt x="4" y="67"/>
                  </a:lnTo>
                  <a:lnTo>
                    <a:pt x="7" y="88"/>
                  </a:lnTo>
                  <a:lnTo>
                    <a:pt x="11" y="112"/>
                  </a:lnTo>
                  <a:lnTo>
                    <a:pt x="16" y="139"/>
                  </a:lnTo>
                  <a:lnTo>
                    <a:pt x="21" y="166"/>
                  </a:lnTo>
                  <a:lnTo>
                    <a:pt x="28" y="194"/>
                  </a:lnTo>
                  <a:lnTo>
                    <a:pt x="36" y="221"/>
                  </a:lnTo>
                  <a:lnTo>
                    <a:pt x="42" y="245"/>
                  </a:lnTo>
                  <a:lnTo>
                    <a:pt x="50" y="269"/>
                  </a:lnTo>
                  <a:lnTo>
                    <a:pt x="57" y="287"/>
                  </a:lnTo>
                  <a:lnTo>
                    <a:pt x="63" y="305"/>
                  </a:lnTo>
                  <a:lnTo>
                    <a:pt x="70" y="321"/>
                  </a:lnTo>
                  <a:lnTo>
                    <a:pt x="75" y="330"/>
                  </a:lnTo>
                  <a:lnTo>
                    <a:pt x="80" y="339"/>
                  </a:lnTo>
                  <a:lnTo>
                    <a:pt x="86" y="342"/>
                  </a:lnTo>
                  <a:lnTo>
                    <a:pt x="88" y="339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1" name="Freeform 290"/>
            <p:cNvSpPr/>
            <p:nvPr/>
          </p:nvSpPr>
          <p:spPr>
            <a:xfrm>
              <a:off x="3991" y="2481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9"/>
                </a:cxn>
                <a:cxn ang="0">
                  <a:pos x="91" y="333"/>
                </a:cxn>
                <a:cxn ang="0">
                  <a:pos x="92" y="324"/>
                </a:cxn>
                <a:cxn ang="0">
                  <a:pos x="92" y="309"/>
                </a:cxn>
                <a:cxn ang="0">
                  <a:pos x="91" y="293"/>
                </a:cxn>
                <a:cxn ang="0">
                  <a:pos x="88" y="272"/>
                </a:cxn>
                <a:cxn ang="0">
                  <a:pos x="86" y="251"/>
                </a:cxn>
                <a:cxn ang="0">
                  <a:pos x="82" y="227"/>
                </a:cxn>
                <a:cxn ang="0">
                  <a:pos x="77" y="200"/>
                </a:cxn>
                <a:cxn ang="0">
                  <a:pos x="70" y="175"/>
                </a:cxn>
                <a:cxn ang="0">
                  <a:pos x="63" y="145"/>
                </a:cxn>
                <a:cxn ang="0">
                  <a:pos x="57" y="118"/>
                </a:cxn>
                <a:cxn ang="0">
                  <a:pos x="50" y="94"/>
                </a:cxn>
                <a:cxn ang="0">
                  <a:pos x="42" y="73"/>
                </a:cxn>
                <a:cxn ang="0">
                  <a:pos x="36" y="51"/>
                </a:cxn>
                <a:cxn ang="0">
                  <a:pos x="29" y="33"/>
                </a:cxn>
                <a:cxn ang="0">
                  <a:pos x="22" y="18"/>
                </a:cxn>
                <a:cxn ang="0">
                  <a:pos x="16" y="9"/>
                </a:cxn>
                <a:cxn ang="0">
                  <a:pos x="12" y="3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1" y="6"/>
                </a:cxn>
                <a:cxn ang="0">
                  <a:pos x="0" y="18"/>
                </a:cxn>
                <a:cxn ang="0">
                  <a:pos x="0" y="30"/>
                </a:cxn>
                <a:cxn ang="0">
                  <a:pos x="1" y="48"/>
                </a:cxn>
                <a:cxn ang="0">
                  <a:pos x="4" y="67"/>
                </a:cxn>
                <a:cxn ang="0">
                  <a:pos x="7" y="88"/>
                </a:cxn>
                <a:cxn ang="0">
                  <a:pos x="11" y="112"/>
                </a:cxn>
                <a:cxn ang="0">
                  <a:pos x="16" y="139"/>
                </a:cxn>
                <a:cxn ang="0">
                  <a:pos x="21" y="166"/>
                </a:cxn>
                <a:cxn ang="0">
                  <a:pos x="28" y="194"/>
                </a:cxn>
                <a:cxn ang="0">
                  <a:pos x="36" y="221"/>
                </a:cxn>
                <a:cxn ang="0">
                  <a:pos x="42" y="245"/>
                </a:cxn>
                <a:cxn ang="0">
                  <a:pos x="50" y="269"/>
                </a:cxn>
                <a:cxn ang="0">
                  <a:pos x="57" y="287"/>
                </a:cxn>
                <a:cxn ang="0">
                  <a:pos x="63" y="305"/>
                </a:cxn>
                <a:cxn ang="0">
                  <a:pos x="70" y="321"/>
                </a:cxn>
                <a:cxn ang="0">
                  <a:pos x="75" y="330"/>
                </a:cxn>
                <a:cxn ang="0">
                  <a:pos x="80" y="339"/>
                </a:cxn>
                <a:cxn ang="0">
                  <a:pos x="86" y="342"/>
                </a:cxn>
                <a:cxn ang="0">
                  <a:pos x="88" y="339"/>
                </a:cxn>
                <a:cxn ang="0">
                  <a:pos x="88" y="339"/>
                </a:cxn>
              </a:cxnLst>
              <a:rect l="txL" t="txT" r="txR" b="txB"/>
              <a:pathLst>
                <a:path w="92" h="342">
                  <a:moveTo>
                    <a:pt x="88" y="339"/>
                  </a:moveTo>
                  <a:lnTo>
                    <a:pt x="91" y="333"/>
                  </a:lnTo>
                  <a:lnTo>
                    <a:pt x="92" y="324"/>
                  </a:lnTo>
                  <a:lnTo>
                    <a:pt x="92" y="309"/>
                  </a:lnTo>
                  <a:lnTo>
                    <a:pt x="91" y="293"/>
                  </a:lnTo>
                  <a:lnTo>
                    <a:pt x="88" y="272"/>
                  </a:lnTo>
                  <a:lnTo>
                    <a:pt x="86" y="251"/>
                  </a:lnTo>
                  <a:lnTo>
                    <a:pt x="82" y="227"/>
                  </a:lnTo>
                  <a:lnTo>
                    <a:pt x="77" y="200"/>
                  </a:lnTo>
                  <a:lnTo>
                    <a:pt x="70" y="175"/>
                  </a:lnTo>
                  <a:lnTo>
                    <a:pt x="63" y="145"/>
                  </a:lnTo>
                  <a:lnTo>
                    <a:pt x="57" y="118"/>
                  </a:lnTo>
                  <a:lnTo>
                    <a:pt x="50" y="94"/>
                  </a:lnTo>
                  <a:lnTo>
                    <a:pt x="42" y="73"/>
                  </a:lnTo>
                  <a:lnTo>
                    <a:pt x="36" y="51"/>
                  </a:lnTo>
                  <a:lnTo>
                    <a:pt x="29" y="33"/>
                  </a:lnTo>
                  <a:lnTo>
                    <a:pt x="22" y="18"/>
                  </a:lnTo>
                  <a:lnTo>
                    <a:pt x="16" y="9"/>
                  </a:lnTo>
                  <a:lnTo>
                    <a:pt x="12" y="3"/>
                  </a:lnTo>
                  <a:lnTo>
                    <a:pt x="7" y="0"/>
                  </a:lnTo>
                  <a:lnTo>
                    <a:pt x="4" y="0"/>
                  </a:lnTo>
                  <a:lnTo>
                    <a:pt x="1" y="6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1" y="48"/>
                  </a:lnTo>
                  <a:lnTo>
                    <a:pt x="4" y="67"/>
                  </a:lnTo>
                  <a:lnTo>
                    <a:pt x="7" y="88"/>
                  </a:lnTo>
                  <a:lnTo>
                    <a:pt x="11" y="112"/>
                  </a:lnTo>
                  <a:lnTo>
                    <a:pt x="16" y="139"/>
                  </a:lnTo>
                  <a:lnTo>
                    <a:pt x="21" y="166"/>
                  </a:lnTo>
                  <a:lnTo>
                    <a:pt x="28" y="194"/>
                  </a:lnTo>
                  <a:lnTo>
                    <a:pt x="36" y="221"/>
                  </a:lnTo>
                  <a:lnTo>
                    <a:pt x="42" y="245"/>
                  </a:lnTo>
                  <a:lnTo>
                    <a:pt x="50" y="269"/>
                  </a:lnTo>
                  <a:lnTo>
                    <a:pt x="57" y="287"/>
                  </a:lnTo>
                  <a:lnTo>
                    <a:pt x="63" y="305"/>
                  </a:lnTo>
                  <a:lnTo>
                    <a:pt x="70" y="321"/>
                  </a:lnTo>
                  <a:lnTo>
                    <a:pt x="75" y="330"/>
                  </a:lnTo>
                  <a:lnTo>
                    <a:pt x="80" y="339"/>
                  </a:lnTo>
                  <a:lnTo>
                    <a:pt x="86" y="342"/>
                  </a:lnTo>
                  <a:lnTo>
                    <a:pt x="88" y="339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2" name="Freeform 291"/>
            <p:cNvSpPr/>
            <p:nvPr/>
          </p:nvSpPr>
          <p:spPr>
            <a:xfrm>
              <a:off x="4136" y="3059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8"/>
                </a:cxn>
                <a:cxn ang="0">
                  <a:pos x="91" y="332"/>
                </a:cxn>
                <a:cxn ang="0">
                  <a:pos x="92" y="323"/>
                </a:cxn>
                <a:cxn ang="0">
                  <a:pos x="92" y="308"/>
                </a:cxn>
                <a:cxn ang="0">
                  <a:pos x="91" y="293"/>
                </a:cxn>
                <a:cxn ang="0">
                  <a:pos x="90" y="272"/>
                </a:cxn>
                <a:cxn ang="0">
                  <a:pos x="86" y="251"/>
                </a:cxn>
                <a:cxn ang="0">
                  <a:pos x="82" y="227"/>
                </a:cxn>
                <a:cxn ang="0">
                  <a:pos x="77" y="199"/>
                </a:cxn>
                <a:cxn ang="0">
                  <a:pos x="71" y="175"/>
                </a:cxn>
                <a:cxn ang="0">
                  <a:pos x="65" y="145"/>
                </a:cxn>
                <a:cxn ang="0">
                  <a:pos x="57" y="118"/>
                </a:cxn>
                <a:cxn ang="0">
                  <a:pos x="50" y="93"/>
                </a:cxn>
                <a:cxn ang="0">
                  <a:pos x="42" y="72"/>
                </a:cxn>
                <a:cxn ang="0">
                  <a:pos x="36" y="51"/>
                </a:cxn>
                <a:cxn ang="0">
                  <a:pos x="29" y="33"/>
                </a:cxn>
                <a:cxn ang="0">
                  <a:pos x="23" y="18"/>
                </a:cxn>
                <a:cxn ang="0">
                  <a:pos x="17" y="9"/>
                </a:cxn>
                <a:cxn ang="0">
                  <a:pos x="12" y="3"/>
                </a:cxn>
                <a:cxn ang="0">
                  <a:pos x="8" y="0"/>
                </a:cxn>
                <a:cxn ang="0">
                  <a:pos x="4" y="0"/>
                </a:cxn>
                <a:cxn ang="0">
                  <a:pos x="1" y="6"/>
                </a:cxn>
                <a:cxn ang="0">
                  <a:pos x="0" y="18"/>
                </a:cxn>
                <a:cxn ang="0">
                  <a:pos x="0" y="30"/>
                </a:cxn>
                <a:cxn ang="0">
                  <a:pos x="1" y="48"/>
                </a:cxn>
                <a:cxn ang="0">
                  <a:pos x="4" y="66"/>
                </a:cxn>
                <a:cxn ang="0">
                  <a:pos x="7" y="87"/>
                </a:cxn>
                <a:cxn ang="0">
                  <a:pos x="11" y="112"/>
                </a:cxn>
                <a:cxn ang="0">
                  <a:pos x="16" y="139"/>
                </a:cxn>
                <a:cxn ang="0">
                  <a:pos x="23" y="166"/>
                </a:cxn>
                <a:cxn ang="0">
                  <a:pos x="29" y="193"/>
                </a:cxn>
                <a:cxn ang="0">
                  <a:pos x="36" y="221"/>
                </a:cxn>
                <a:cxn ang="0">
                  <a:pos x="44" y="245"/>
                </a:cxn>
                <a:cxn ang="0">
                  <a:pos x="50" y="269"/>
                </a:cxn>
                <a:cxn ang="0">
                  <a:pos x="57" y="290"/>
                </a:cxn>
                <a:cxn ang="0">
                  <a:pos x="63" y="305"/>
                </a:cxn>
                <a:cxn ang="0">
                  <a:pos x="70" y="320"/>
                </a:cxn>
                <a:cxn ang="0">
                  <a:pos x="77" y="329"/>
                </a:cxn>
                <a:cxn ang="0">
                  <a:pos x="82" y="338"/>
                </a:cxn>
                <a:cxn ang="0">
                  <a:pos x="86" y="342"/>
                </a:cxn>
                <a:cxn ang="0">
                  <a:pos x="90" y="338"/>
                </a:cxn>
                <a:cxn ang="0">
                  <a:pos x="90" y="338"/>
                </a:cxn>
                <a:cxn ang="0">
                  <a:pos x="88" y="338"/>
                </a:cxn>
              </a:cxnLst>
              <a:rect l="txL" t="txT" r="txR" b="txB"/>
              <a:pathLst>
                <a:path w="92" h="342">
                  <a:moveTo>
                    <a:pt x="88" y="338"/>
                  </a:moveTo>
                  <a:lnTo>
                    <a:pt x="91" y="332"/>
                  </a:lnTo>
                  <a:lnTo>
                    <a:pt x="92" y="323"/>
                  </a:lnTo>
                  <a:lnTo>
                    <a:pt x="92" y="308"/>
                  </a:lnTo>
                  <a:lnTo>
                    <a:pt x="91" y="293"/>
                  </a:lnTo>
                  <a:lnTo>
                    <a:pt x="90" y="272"/>
                  </a:lnTo>
                  <a:lnTo>
                    <a:pt x="86" y="251"/>
                  </a:lnTo>
                  <a:lnTo>
                    <a:pt x="82" y="227"/>
                  </a:lnTo>
                  <a:lnTo>
                    <a:pt x="77" y="199"/>
                  </a:lnTo>
                  <a:lnTo>
                    <a:pt x="71" y="175"/>
                  </a:lnTo>
                  <a:lnTo>
                    <a:pt x="65" y="145"/>
                  </a:lnTo>
                  <a:lnTo>
                    <a:pt x="57" y="118"/>
                  </a:lnTo>
                  <a:lnTo>
                    <a:pt x="50" y="93"/>
                  </a:lnTo>
                  <a:lnTo>
                    <a:pt x="42" y="72"/>
                  </a:lnTo>
                  <a:lnTo>
                    <a:pt x="36" y="51"/>
                  </a:lnTo>
                  <a:lnTo>
                    <a:pt x="29" y="33"/>
                  </a:lnTo>
                  <a:lnTo>
                    <a:pt x="23" y="18"/>
                  </a:lnTo>
                  <a:lnTo>
                    <a:pt x="17" y="9"/>
                  </a:lnTo>
                  <a:lnTo>
                    <a:pt x="12" y="3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6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1" y="48"/>
                  </a:lnTo>
                  <a:lnTo>
                    <a:pt x="4" y="66"/>
                  </a:lnTo>
                  <a:lnTo>
                    <a:pt x="7" y="87"/>
                  </a:lnTo>
                  <a:lnTo>
                    <a:pt x="11" y="112"/>
                  </a:lnTo>
                  <a:lnTo>
                    <a:pt x="16" y="139"/>
                  </a:lnTo>
                  <a:lnTo>
                    <a:pt x="23" y="166"/>
                  </a:lnTo>
                  <a:lnTo>
                    <a:pt x="29" y="193"/>
                  </a:lnTo>
                  <a:lnTo>
                    <a:pt x="36" y="221"/>
                  </a:lnTo>
                  <a:lnTo>
                    <a:pt x="44" y="245"/>
                  </a:lnTo>
                  <a:lnTo>
                    <a:pt x="50" y="269"/>
                  </a:lnTo>
                  <a:lnTo>
                    <a:pt x="57" y="290"/>
                  </a:lnTo>
                  <a:lnTo>
                    <a:pt x="63" y="305"/>
                  </a:lnTo>
                  <a:lnTo>
                    <a:pt x="70" y="320"/>
                  </a:lnTo>
                  <a:lnTo>
                    <a:pt x="77" y="329"/>
                  </a:lnTo>
                  <a:lnTo>
                    <a:pt x="82" y="338"/>
                  </a:lnTo>
                  <a:lnTo>
                    <a:pt x="86" y="342"/>
                  </a:lnTo>
                  <a:lnTo>
                    <a:pt x="90" y="338"/>
                  </a:lnTo>
                  <a:lnTo>
                    <a:pt x="88" y="338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3" name="Freeform 292"/>
            <p:cNvSpPr/>
            <p:nvPr/>
          </p:nvSpPr>
          <p:spPr>
            <a:xfrm>
              <a:off x="4136" y="3059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8"/>
                </a:cxn>
                <a:cxn ang="0">
                  <a:pos x="91" y="332"/>
                </a:cxn>
                <a:cxn ang="0">
                  <a:pos x="92" y="323"/>
                </a:cxn>
                <a:cxn ang="0">
                  <a:pos x="92" y="308"/>
                </a:cxn>
                <a:cxn ang="0">
                  <a:pos x="91" y="293"/>
                </a:cxn>
                <a:cxn ang="0">
                  <a:pos x="90" y="272"/>
                </a:cxn>
                <a:cxn ang="0">
                  <a:pos x="86" y="251"/>
                </a:cxn>
                <a:cxn ang="0">
                  <a:pos x="82" y="227"/>
                </a:cxn>
                <a:cxn ang="0">
                  <a:pos x="77" y="199"/>
                </a:cxn>
                <a:cxn ang="0">
                  <a:pos x="71" y="175"/>
                </a:cxn>
                <a:cxn ang="0">
                  <a:pos x="65" y="145"/>
                </a:cxn>
                <a:cxn ang="0">
                  <a:pos x="57" y="118"/>
                </a:cxn>
                <a:cxn ang="0">
                  <a:pos x="50" y="93"/>
                </a:cxn>
                <a:cxn ang="0">
                  <a:pos x="42" y="72"/>
                </a:cxn>
                <a:cxn ang="0">
                  <a:pos x="36" y="51"/>
                </a:cxn>
                <a:cxn ang="0">
                  <a:pos x="29" y="33"/>
                </a:cxn>
                <a:cxn ang="0">
                  <a:pos x="23" y="18"/>
                </a:cxn>
                <a:cxn ang="0">
                  <a:pos x="17" y="9"/>
                </a:cxn>
                <a:cxn ang="0">
                  <a:pos x="12" y="3"/>
                </a:cxn>
                <a:cxn ang="0">
                  <a:pos x="8" y="0"/>
                </a:cxn>
                <a:cxn ang="0">
                  <a:pos x="4" y="0"/>
                </a:cxn>
                <a:cxn ang="0">
                  <a:pos x="1" y="6"/>
                </a:cxn>
                <a:cxn ang="0">
                  <a:pos x="0" y="18"/>
                </a:cxn>
                <a:cxn ang="0">
                  <a:pos x="0" y="30"/>
                </a:cxn>
                <a:cxn ang="0">
                  <a:pos x="1" y="48"/>
                </a:cxn>
                <a:cxn ang="0">
                  <a:pos x="4" y="66"/>
                </a:cxn>
                <a:cxn ang="0">
                  <a:pos x="7" y="87"/>
                </a:cxn>
                <a:cxn ang="0">
                  <a:pos x="11" y="112"/>
                </a:cxn>
                <a:cxn ang="0">
                  <a:pos x="16" y="139"/>
                </a:cxn>
                <a:cxn ang="0">
                  <a:pos x="23" y="166"/>
                </a:cxn>
                <a:cxn ang="0">
                  <a:pos x="29" y="193"/>
                </a:cxn>
                <a:cxn ang="0">
                  <a:pos x="36" y="221"/>
                </a:cxn>
                <a:cxn ang="0">
                  <a:pos x="44" y="245"/>
                </a:cxn>
                <a:cxn ang="0">
                  <a:pos x="50" y="269"/>
                </a:cxn>
                <a:cxn ang="0">
                  <a:pos x="57" y="290"/>
                </a:cxn>
                <a:cxn ang="0">
                  <a:pos x="63" y="305"/>
                </a:cxn>
                <a:cxn ang="0">
                  <a:pos x="70" y="320"/>
                </a:cxn>
                <a:cxn ang="0">
                  <a:pos x="77" y="329"/>
                </a:cxn>
                <a:cxn ang="0">
                  <a:pos x="82" y="338"/>
                </a:cxn>
                <a:cxn ang="0">
                  <a:pos x="86" y="342"/>
                </a:cxn>
                <a:cxn ang="0">
                  <a:pos x="90" y="338"/>
                </a:cxn>
                <a:cxn ang="0">
                  <a:pos x="90" y="338"/>
                </a:cxn>
              </a:cxnLst>
              <a:rect l="txL" t="txT" r="txR" b="txB"/>
              <a:pathLst>
                <a:path w="92" h="342">
                  <a:moveTo>
                    <a:pt x="88" y="338"/>
                  </a:moveTo>
                  <a:lnTo>
                    <a:pt x="91" y="332"/>
                  </a:lnTo>
                  <a:lnTo>
                    <a:pt x="92" y="323"/>
                  </a:lnTo>
                  <a:lnTo>
                    <a:pt x="92" y="308"/>
                  </a:lnTo>
                  <a:lnTo>
                    <a:pt x="91" y="293"/>
                  </a:lnTo>
                  <a:lnTo>
                    <a:pt x="90" y="272"/>
                  </a:lnTo>
                  <a:lnTo>
                    <a:pt x="86" y="251"/>
                  </a:lnTo>
                  <a:lnTo>
                    <a:pt x="82" y="227"/>
                  </a:lnTo>
                  <a:lnTo>
                    <a:pt x="77" y="199"/>
                  </a:lnTo>
                  <a:lnTo>
                    <a:pt x="71" y="175"/>
                  </a:lnTo>
                  <a:lnTo>
                    <a:pt x="65" y="145"/>
                  </a:lnTo>
                  <a:lnTo>
                    <a:pt x="57" y="118"/>
                  </a:lnTo>
                  <a:lnTo>
                    <a:pt x="50" y="93"/>
                  </a:lnTo>
                  <a:lnTo>
                    <a:pt x="42" y="72"/>
                  </a:lnTo>
                  <a:lnTo>
                    <a:pt x="36" y="51"/>
                  </a:lnTo>
                  <a:lnTo>
                    <a:pt x="29" y="33"/>
                  </a:lnTo>
                  <a:lnTo>
                    <a:pt x="23" y="18"/>
                  </a:lnTo>
                  <a:lnTo>
                    <a:pt x="17" y="9"/>
                  </a:lnTo>
                  <a:lnTo>
                    <a:pt x="12" y="3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6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1" y="48"/>
                  </a:lnTo>
                  <a:lnTo>
                    <a:pt x="4" y="66"/>
                  </a:lnTo>
                  <a:lnTo>
                    <a:pt x="7" y="87"/>
                  </a:lnTo>
                  <a:lnTo>
                    <a:pt x="11" y="112"/>
                  </a:lnTo>
                  <a:lnTo>
                    <a:pt x="16" y="139"/>
                  </a:lnTo>
                  <a:lnTo>
                    <a:pt x="23" y="166"/>
                  </a:lnTo>
                  <a:lnTo>
                    <a:pt x="29" y="193"/>
                  </a:lnTo>
                  <a:lnTo>
                    <a:pt x="36" y="221"/>
                  </a:lnTo>
                  <a:lnTo>
                    <a:pt x="44" y="245"/>
                  </a:lnTo>
                  <a:lnTo>
                    <a:pt x="50" y="269"/>
                  </a:lnTo>
                  <a:lnTo>
                    <a:pt x="57" y="290"/>
                  </a:lnTo>
                  <a:lnTo>
                    <a:pt x="63" y="305"/>
                  </a:lnTo>
                  <a:lnTo>
                    <a:pt x="70" y="320"/>
                  </a:lnTo>
                  <a:lnTo>
                    <a:pt x="77" y="329"/>
                  </a:lnTo>
                  <a:lnTo>
                    <a:pt x="82" y="338"/>
                  </a:lnTo>
                  <a:lnTo>
                    <a:pt x="86" y="342"/>
                  </a:lnTo>
                  <a:lnTo>
                    <a:pt x="90" y="338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4" name="Freeform 293"/>
            <p:cNvSpPr/>
            <p:nvPr/>
          </p:nvSpPr>
          <p:spPr>
            <a:xfrm>
              <a:off x="3908" y="2653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203"/>
                </a:cxn>
                <a:cxn ang="0">
                  <a:pos x="149" y="197"/>
                </a:cxn>
                <a:cxn ang="0">
                  <a:pos x="148" y="185"/>
                </a:cxn>
                <a:cxn ang="0">
                  <a:pos x="145" y="176"/>
                </a:cxn>
                <a:cxn ang="0">
                  <a:pos x="140" y="161"/>
                </a:cxn>
                <a:cxn ang="0">
                  <a:pos x="134" y="146"/>
                </a:cxn>
                <a:cxn ang="0">
                  <a:pos x="127" y="130"/>
                </a:cxn>
                <a:cxn ang="0">
                  <a:pos x="117" y="115"/>
                </a:cxn>
                <a:cxn ang="0">
                  <a:pos x="108" y="97"/>
                </a:cxn>
                <a:cxn ang="0">
                  <a:pos x="96" y="82"/>
                </a:cxn>
                <a:cxn ang="0">
                  <a:pos x="84" y="67"/>
                </a:cxn>
                <a:cxn ang="0">
                  <a:pos x="72" y="49"/>
                </a:cxn>
                <a:cxn ang="0">
                  <a:pos x="61" y="37"/>
                </a:cxn>
                <a:cxn ang="0">
                  <a:pos x="50" y="25"/>
                </a:cxn>
                <a:cxn ang="0">
                  <a:pos x="39" y="16"/>
                </a:cxn>
                <a:cxn ang="0">
                  <a:pos x="29" y="9"/>
                </a:cxn>
                <a:cxn ang="0">
                  <a:pos x="21" y="3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6"/>
                </a:cxn>
                <a:cxn ang="0">
                  <a:pos x="1" y="28"/>
                </a:cxn>
                <a:cxn ang="0">
                  <a:pos x="4" y="40"/>
                </a:cxn>
                <a:cxn ang="0">
                  <a:pos x="9" y="52"/>
                </a:cxn>
                <a:cxn ang="0">
                  <a:pos x="14" y="67"/>
                </a:cxn>
                <a:cxn ang="0">
                  <a:pos x="22" y="82"/>
                </a:cxn>
                <a:cxn ang="0">
                  <a:pos x="32" y="97"/>
                </a:cxn>
                <a:cxn ang="0">
                  <a:pos x="41" y="115"/>
                </a:cxn>
                <a:cxn ang="0">
                  <a:pos x="53" y="130"/>
                </a:cxn>
                <a:cxn ang="0">
                  <a:pos x="65" y="149"/>
                </a:cxn>
                <a:cxn ang="0">
                  <a:pos x="76" y="164"/>
                </a:cxn>
                <a:cxn ang="0">
                  <a:pos x="88" y="176"/>
                </a:cxn>
                <a:cxn ang="0">
                  <a:pos x="99" y="188"/>
                </a:cxn>
                <a:cxn ang="0">
                  <a:pos x="109" y="197"/>
                </a:cxn>
                <a:cxn ang="0">
                  <a:pos x="120" y="203"/>
                </a:cxn>
                <a:cxn ang="0">
                  <a:pos x="128" y="209"/>
                </a:cxn>
                <a:cxn ang="0">
                  <a:pos x="136" y="212"/>
                </a:cxn>
                <a:cxn ang="0">
                  <a:pos x="141" y="212"/>
                </a:cxn>
                <a:cxn ang="0">
                  <a:pos x="145" y="209"/>
                </a:cxn>
                <a:cxn ang="0">
                  <a:pos x="148" y="203"/>
                </a:cxn>
                <a:cxn ang="0">
                  <a:pos x="148" y="203"/>
                </a:cxn>
              </a:cxnLst>
              <a:rect l="txL" t="txT" r="txR" b="txB"/>
              <a:pathLst>
                <a:path w="149" h="212">
                  <a:moveTo>
                    <a:pt x="148" y="203"/>
                  </a:moveTo>
                  <a:lnTo>
                    <a:pt x="149" y="197"/>
                  </a:lnTo>
                  <a:lnTo>
                    <a:pt x="148" y="185"/>
                  </a:lnTo>
                  <a:lnTo>
                    <a:pt x="145" y="176"/>
                  </a:lnTo>
                  <a:lnTo>
                    <a:pt x="140" y="161"/>
                  </a:lnTo>
                  <a:lnTo>
                    <a:pt x="134" y="146"/>
                  </a:lnTo>
                  <a:lnTo>
                    <a:pt x="127" y="130"/>
                  </a:lnTo>
                  <a:lnTo>
                    <a:pt x="117" y="115"/>
                  </a:lnTo>
                  <a:lnTo>
                    <a:pt x="108" y="97"/>
                  </a:lnTo>
                  <a:lnTo>
                    <a:pt x="96" y="82"/>
                  </a:lnTo>
                  <a:lnTo>
                    <a:pt x="84" y="67"/>
                  </a:lnTo>
                  <a:lnTo>
                    <a:pt x="72" y="49"/>
                  </a:lnTo>
                  <a:lnTo>
                    <a:pt x="61" y="37"/>
                  </a:lnTo>
                  <a:lnTo>
                    <a:pt x="50" y="25"/>
                  </a:lnTo>
                  <a:lnTo>
                    <a:pt x="39" y="16"/>
                  </a:lnTo>
                  <a:lnTo>
                    <a:pt x="29" y="9"/>
                  </a:lnTo>
                  <a:lnTo>
                    <a:pt x="21" y="3"/>
                  </a:lnTo>
                  <a:lnTo>
                    <a:pt x="13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6"/>
                  </a:lnTo>
                  <a:lnTo>
                    <a:pt x="1" y="28"/>
                  </a:lnTo>
                  <a:lnTo>
                    <a:pt x="4" y="40"/>
                  </a:lnTo>
                  <a:lnTo>
                    <a:pt x="9" y="52"/>
                  </a:lnTo>
                  <a:lnTo>
                    <a:pt x="14" y="67"/>
                  </a:lnTo>
                  <a:lnTo>
                    <a:pt x="22" y="82"/>
                  </a:lnTo>
                  <a:lnTo>
                    <a:pt x="32" y="97"/>
                  </a:lnTo>
                  <a:lnTo>
                    <a:pt x="41" y="115"/>
                  </a:lnTo>
                  <a:lnTo>
                    <a:pt x="53" y="130"/>
                  </a:lnTo>
                  <a:lnTo>
                    <a:pt x="65" y="149"/>
                  </a:lnTo>
                  <a:lnTo>
                    <a:pt x="76" y="164"/>
                  </a:lnTo>
                  <a:lnTo>
                    <a:pt x="88" y="176"/>
                  </a:lnTo>
                  <a:lnTo>
                    <a:pt x="99" y="188"/>
                  </a:lnTo>
                  <a:lnTo>
                    <a:pt x="109" y="197"/>
                  </a:lnTo>
                  <a:lnTo>
                    <a:pt x="120" y="203"/>
                  </a:lnTo>
                  <a:lnTo>
                    <a:pt x="128" y="209"/>
                  </a:lnTo>
                  <a:lnTo>
                    <a:pt x="136" y="212"/>
                  </a:lnTo>
                  <a:lnTo>
                    <a:pt x="141" y="212"/>
                  </a:lnTo>
                  <a:lnTo>
                    <a:pt x="145" y="209"/>
                  </a:lnTo>
                  <a:lnTo>
                    <a:pt x="148" y="203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5" name="Freeform 294"/>
            <p:cNvSpPr/>
            <p:nvPr/>
          </p:nvSpPr>
          <p:spPr>
            <a:xfrm>
              <a:off x="3908" y="2653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203"/>
                </a:cxn>
                <a:cxn ang="0">
                  <a:pos x="149" y="197"/>
                </a:cxn>
                <a:cxn ang="0">
                  <a:pos x="148" y="185"/>
                </a:cxn>
                <a:cxn ang="0">
                  <a:pos x="145" y="176"/>
                </a:cxn>
                <a:cxn ang="0">
                  <a:pos x="140" y="161"/>
                </a:cxn>
                <a:cxn ang="0">
                  <a:pos x="134" y="146"/>
                </a:cxn>
                <a:cxn ang="0">
                  <a:pos x="127" y="130"/>
                </a:cxn>
                <a:cxn ang="0">
                  <a:pos x="117" y="115"/>
                </a:cxn>
                <a:cxn ang="0">
                  <a:pos x="108" y="97"/>
                </a:cxn>
                <a:cxn ang="0">
                  <a:pos x="96" y="82"/>
                </a:cxn>
                <a:cxn ang="0">
                  <a:pos x="84" y="67"/>
                </a:cxn>
                <a:cxn ang="0">
                  <a:pos x="72" y="49"/>
                </a:cxn>
                <a:cxn ang="0">
                  <a:pos x="61" y="37"/>
                </a:cxn>
                <a:cxn ang="0">
                  <a:pos x="50" y="25"/>
                </a:cxn>
                <a:cxn ang="0">
                  <a:pos x="39" y="16"/>
                </a:cxn>
                <a:cxn ang="0">
                  <a:pos x="29" y="9"/>
                </a:cxn>
                <a:cxn ang="0">
                  <a:pos x="21" y="3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6"/>
                </a:cxn>
                <a:cxn ang="0">
                  <a:pos x="1" y="28"/>
                </a:cxn>
                <a:cxn ang="0">
                  <a:pos x="4" y="40"/>
                </a:cxn>
                <a:cxn ang="0">
                  <a:pos x="9" y="52"/>
                </a:cxn>
                <a:cxn ang="0">
                  <a:pos x="14" y="67"/>
                </a:cxn>
                <a:cxn ang="0">
                  <a:pos x="22" y="82"/>
                </a:cxn>
                <a:cxn ang="0">
                  <a:pos x="32" y="97"/>
                </a:cxn>
                <a:cxn ang="0">
                  <a:pos x="41" y="115"/>
                </a:cxn>
                <a:cxn ang="0">
                  <a:pos x="53" y="130"/>
                </a:cxn>
                <a:cxn ang="0">
                  <a:pos x="65" y="149"/>
                </a:cxn>
                <a:cxn ang="0">
                  <a:pos x="76" y="164"/>
                </a:cxn>
                <a:cxn ang="0">
                  <a:pos x="88" y="176"/>
                </a:cxn>
                <a:cxn ang="0">
                  <a:pos x="99" y="188"/>
                </a:cxn>
                <a:cxn ang="0">
                  <a:pos x="109" y="197"/>
                </a:cxn>
                <a:cxn ang="0">
                  <a:pos x="120" y="203"/>
                </a:cxn>
                <a:cxn ang="0">
                  <a:pos x="128" y="209"/>
                </a:cxn>
                <a:cxn ang="0">
                  <a:pos x="136" y="212"/>
                </a:cxn>
                <a:cxn ang="0">
                  <a:pos x="141" y="212"/>
                </a:cxn>
                <a:cxn ang="0">
                  <a:pos x="145" y="209"/>
                </a:cxn>
                <a:cxn ang="0">
                  <a:pos x="148" y="203"/>
                </a:cxn>
                <a:cxn ang="0">
                  <a:pos x="148" y="203"/>
                </a:cxn>
              </a:cxnLst>
              <a:rect l="txL" t="txT" r="txR" b="txB"/>
              <a:pathLst>
                <a:path w="149" h="212">
                  <a:moveTo>
                    <a:pt x="148" y="203"/>
                  </a:moveTo>
                  <a:lnTo>
                    <a:pt x="149" y="197"/>
                  </a:lnTo>
                  <a:lnTo>
                    <a:pt x="148" y="185"/>
                  </a:lnTo>
                  <a:lnTo>
                    <a:pt x="145" y="176"/>
                  </a:lnTo>
                  <a:lnTo>
                    <a:pt x="140" y="161"/>
                  </a:lnTo>
                  <a:lnTo>
                    <a:pt x="134" y="146"/>
                  </a:lnTo>
                  <a:lnTo>
                    <a:pt x="127" y="130"/>
                  </a:lnTo>
                  <a:lnTo>
                    <a:pt x="117" y="115"/>
                  </a:lnTo>
                  <a:lnTo>
                    <a:pt x="108" y="97"/>
                  </a:lnTo>
                  <a:lnTo>
                    <a:pt x="96" y="82"/>
                  </a:lnTo>
                  <a:lnTo>
                    <a:pt x="84" y="67"/>
                  </a:lnTo>
                  <a:lnTo>
                    <a:pt x="72" y="49"/>
                  </a:lnTo>
                  <a:lnTo>
                    <a:pt x="61" y="37"/>
                  </a:lnTo>
                  <a:lnTo>
                    <a:pt x="50" y="25"/>
                  </a:lnTo>
                  <a:lnTo>
                    <a:pt x="39" y="16"/>
                  </a:lnTo>
                  <a:lnTo>
                    <a:pt x="29" y="9"/>
                  </a:lnTo>
                  <a:lnTo>
                    <a:pt x="21" y="3"/>
                  </a:lnTo>
                  <a:lnTo>
                    <a:pt x="13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6"/>
                  </a:lnTo>
                  <a:lnTo>
                    <a:pt x="1" y="28"/>
                  </a:lnTo>
                  <a:lnTo>
                    <a:pt x="4" y="40"/>
                  </a:lnTo>
                  <a:lnTo>
                    <a:pt x="9" y="52"/>
                  </a:lnTo>
                  <a:lnTo>
                    <a:pt x="14" y="67"/>
                  </a:lnTo>
                  <a:lnTo>
                    <a:pt x="22" y="82"/>
                  </a:lnTo>
                  <a:lnTo>
                    <a:pt x="32" y="97"/>
                  </a:lnTo>
                  <a:lnTo>
                    <a:pt x="41" y="115"/>
                  </a:lnTo>
                  <a:lnTo>
                    <a:pt x="53" y="130"/>
                  </a:lnTo>
                  <a:lnTo>
                    <a:pt x="65" y="149"/>
                  </a:lnTo>
                  <a:lnTo>
                    <a:pt x="76" y="164"/>
                  </a:lnTo>
                  <a:lnTo>
                    <a:pt x="88" y="176"/>
                  </a:lnTo>
                  <a:lnTo>
                    <a:pt x="99" y="188"/>
                  </a:lnTo>
                  <a:lnTo>
                    <a:pt x="109" y="197"/>
                  </a:lnTo>
                  <a:lnTo>
                    <a:pt x="120" y="203"/>
                  </a:lnTo>
                  <a:lnTo>
                    <a:pt x="128" y="209"/>
                  </a:lnTo>
                  <a:lnTo>
                    <a:pt x="136" y="212"/>
                  </a:lnTo>
                  <a:lnTo>
                    <a:pt x="141" y="212"/>
                  </a:lnTo>
                  <a:lnTo>
                    <a:pt x="145" y="209"/>
                  </a:lnTo>
                  <a:lnTo>
                    <a:pt x="148" y="203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6" name="Freeform 295"/>
            <p:cNvSpPr/>
            <p:nvPr/>
          </p:nvSpPr>
          <p:spPr>
            <a:xfrm>
              <a:off x="4160" y="2986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203"/>
                </a:cxn>
                <a:cxn ang="0">
                  <a:pos x="149" y="197"/>
                </a:cxn>
                <a:cxn ang="0">
                  <a:pos x="148" y="188"/>
                </a:cxn>
                <a:cxn ang="0">
                  <a:pos x="145" y="176"/>
                </a:cxn>
                <a:cxn ang="0">
                  <a:pos x="140" y="160"/>
                </a:cxn>
                <a:cxn ang="0">
                  <a:pos x="134" y="148"/>
                </a:cxn>
                <a:cxn ang="0">
                  <a:pos x="126" y="133"/>
                </a:cxn>
                <a:cxn ang="0">
                  <a:pos x="117" y="115"/>
                </a:cxn>
                <a:cxn ang="0">
                  <a:pos x="108" y="100"/>
                </a:cxn>
                <a:cxn ang="0">
                  <a:pos x="96" y="82"/>
                </a:cxn>
                <a:cxn ang="0">
                  <a:pos x="84" y="67"/>
                </a:cxn>
                <a:cxn ang="0">
                  <a:pos x="72" y="52"/>
                </a:cxn>
                <a:cxn ang="0">
                  <a:pos x="61" y="36"/>
                </a:cxn>
                <a:cxn ang="0">
                  <a:pos x="50" y="27"/>
                </a:cxn>
                <a:cxn ang="0">
                  <a:pos x="39" y="15"/>
                </a:cxn>
                <a:cxn ang="0">
                  <a:pos x="30" y="9"/>
                </a:cxn>
                <a:cxn ang="0">
                  <a:pos x="21" y="3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8"/>
                </a:cxn>
                <a:cxn ang="0">
                  <a:pos x="1" y="27"/>
                </a:cxn>
                <a:cxn ang="0">
                  <a:pos x="4" y="39"/>
                </a:cxn>
                <a:cxn ang="0">
                  <a:pos x="9" y="52"/>
                </a:cxn>
                <a:cxn ang="0">
                  <a:pos x="16" y="67"/>
                </a:cxn>
                <a:cxn ang="0">
                  <a:pos x="22" y="82"/>
                </a:cxn>
                <a:cxn ang="0">
                  <a:pos x="32" y="100"/>
                </a:cxn>
                <a:cxn ang="0">
                  <a:pos x="41" y="115"/>
                </a:cxn>
                <a:cxn ang="0">
                  <a:pos x="53" y="130"/>
                </a:cxn>
                <a:cxn ang="0">
                  <a:pos x="64" y="148"/>
                </a:cxn>
                <a:cxn ang="0">
                  <a:pos x="76" y="163"/>
                </a:cxn>
                <a:cxn ang="0">
                  <a:pos x="88" y="176"/>
                </a:cxn>
                <a:cxn ang="0">
                  <a:pos x="99" y="188"/>
                </a:cxn>
                <a:cxn ang="0">
                  <a:pos x="109" y="197"/>
                </a:cxn>
                <a:cxn ang="0">
                  <a:pos x="120" y="206"/>
                </a:cxn>
                <a:cxn ang="0">
                  <a:pos x="128" y="209"/>
                </a:cxn>
                <a:cxn ang="0">
                  <a:pos x="136" y="212"/>
                </a:cxn>
                <a:cxn ang="0">
                  <a:pos x="141" y="212"/>
                </a:cxn>
                <a:cxn ang="0">
                  <a:pos x="145" y="209"/>
                </a:cxn>
                <a:cxn ang="0">
                  <a:pos x="148" y="206"/>
                </a:cxn>
                <a:cxn ang="0">
                  <a:pos x="148" y="206"/>
                </a:cxn>
                <a:cxn ang="0">
                  <a:pos x="148" y="203"/>
                </a:cxn>
              </a:cxnLst>
              <a:rect l="txL" t="txT" r="txR" b="txB"/>
              <a:pathLst>
                <a:path w="149" h="212">
                  <a:moveTo>
                    <a:pt x="148" y="203"/>
                  </a:moveTo>
                  <a:lnTo>
                    <a:pt x="149" y="197"/>
                  </a:lnTo>
                  <a:lnTo>
                    <a:pt x="148" y="188"/>
                  </a:lnTo>
                  <a:lnTo>
                    <a:pt x="145" y="176"/>
                  </a:lnTo>
                  <a:lnTo>
                    <a:pt x="140" y="160"/>
                  </a:lnTo>
                  <a:lnTo>
                    <a:pt x="134" y="148"/>
                  </a:lnTo>
                  <a:lnTo>
                    <a:pt x="126" y="133"/>
                  </a:lnTo>
                  <a:lnTo>
                    <a:pt x="117" y="115"/>
                  </a:lnTo>
                  <a:lnTo>
                    <a:pt x="108" y="100"/>
                  </a:lnTo>
                  <a:lnTo>
                    <a:pt x="96" y="82"/>
                  </a:lnTo>
                  <a:lnTo>
                    <a:pt x="84" y="67"/>
                  </a:lnTo>
                  <a:lnTo>
                    <a:pt x="72" y="52"/>
                  </a:lnTo>
                  <a:lnTo>
                    <a:pt x="61" y="36"/>
                  </a:lnTo>
                  <a:lnTo>
                    <a:pt x="50" y="27"/>
                  </a:lnTo>
                  <a:lnTo>
                    <a:pt x="39" y="15"/>
                  </a:lnTo>
                  <a:lnTo>
                    <a:pt x="30" y="9"/>
                  </a:lnTo>
                  <a:lnTo>
                    <a:pt x="21" y="3"/>
                  </a:lnTo>
                  <a:lnTo>
                    <a:pt x="13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8"/>
                  </a:lnTo>
                  <a:lnTo>
                    <a:pt x="1" y="27"/>
                  </a:lnTo>
                  <a:lnTo>
                    <a:pt x="4" y="39"/>
                  </a:lnTo>
                  <a:lnTo>
                    <a:pt x="9" y="52"/>
                  </a:lnTo>
                  <a:lnTo>
                    <a:pt x="16" y="67"/>
                  </a:lnTo>
                  <a:lnTo>
                    <a:pt x="22" y="82"/>
                  </a:lnTo>
                  <a:lnTo>
                    <a:pt x="32" y="100"/>
                  </a:lnTo>
                  <a:lnTo>
                    <a:pt x="41" y="115"/>
                  </a:lnTo>
                  <a:lnTo>
                    <a:pt x="53" y="130"/>
                  </a:lnTo>
                  <a:lnTo>
                    <a:pt x="64" y="148"/>
                  </a:lnTo>
                  <a:lnTo>
                    <a:pt x="76" y="163"/>
                  </a:lnTo>
                  <a:lnTo>
                    <a:pt x="88" y="176"/>
                  </a:lnTo>
                  <a:lnTo>
                    <a:pt x="99" y="188"/>
                  </a:lnTo>
                  <a:lnTo>
                    <a:pt x="109" y="197"/>
                  </a:lnTo>
                  <a:lnTo>
                    <a:pt x="120" y="206"/>
                  </a:lnTo>
                  <a:lnTo>
                    <a:pt x="128" y="209"/>
                  </a:lnTo>
                  <a:lnTo>
                    <a:pt x="136" y="212"/>
                  </a:lnTo>
                  <a:lnTo>
                    <a:pt x="141" y="212"/>
                  </a:lnTo>
                  <a:lnTo>
                    <a:pt x="145" y="209"/>
                  </a:lnTo>
                  <a:lnTo>
                    <a:pt x="148" y="206"/>
                  </a:lnTo>
                  <a:lnTo>
                    <a:pt x="148" y="203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7" name="Freeform 296"/>
            <p:cNvSpPr/>
            <p:nvPr/>
          </p:nvSpPr>
          <p:spPr>
            <a:xfrm>
              <a:off x="4160" y="2986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203"/>
                </a:cxn>
                <a:cxn ang="0">
                  <a:pos x="149" y="197"/>
                </a:cxn>
                <a:cxn ang="0">
                  <a:pos x="148" y="188"/>
                </a:cxn>
                <a:cxn ang="0">
                  <a:pos x="145" y="176"/>
                </a:cxn>
                <a:cxn ang="0">
                  <a:pos x="140" y="160"/>
                </a:cxn>
                <a:cxn ang="0">
                  <a:pos x="134" y="148"/>
                </a:cxn>
                <a:cxn ang="0">
                  <a:pos x="126" y="133"/>
                </a:cxn>
                <a:cxn ang="0">
                  <a:pos x="117" y="115"/>
                </a:cxn>
                <a:cxn ang="0">
                  <a:pos x="108" y="100"/>
                </a:cxn>
                <a:cxn ang="0">
                  <a:pos x="96" y="82"/>
                </a:cxn>
                <a:cxn ang="0">
                  <a:pos x="84" y="67"/>
                </a:cxn>
                <a:cxn ang="0">
                  <a:pos x="72" y="52"/>
                </a:cxn>
                <a:cxn ang="0">
                  <a:pos x="61" y="36"/>
                </a:cxn>
                <a:cxn ang="0">
                  <a:pos x="50" y="27"/>
                </a:cxn>
                <a:cxn ang="0">
                  <a:pos x="39" y="15"/>
                </a:cxn>
                <a:cxn ang="0">
                  <a:pos x="30" y="9"/>
                </a:cxn>
                <a:cxn ang="0">
                  <a:pos x="21" y="3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8"/>
                </a:cxn>
                <a:cxn ang="0">
                  <a:pos x="1" y="27"/>
                </a:cxn>
                <a:cxn ang="0">
                  <a:pos x="4" y="39"/>
                </a:cxn>
                <a:cxn ang="0">
                  <a:pos x="9" y="52"/>
                </a:cxn>
                <a:cxn ang="0">
                  <a:pos x="16" y="67"/>
                </a:cxn>
                <a:cxn ang="0">
                  <a:pos x="22" y="82"/>
                </a:cxn>
                <a:cxn ang="0">
                  <a:pos x="32" y="100"/>
                </a:cxn>
                <a:cxn ang="0">
                  <a:pos x="41" y="115"/>
                </a:cxn>
                <a:cxn ang="0">
                  <a:pos x="53" y="130"/>
                </a:cxn>
                <a:cxn ang="0">
                  <a:pos x="64" y="148"/>
                </a:cxn>
                <a:cxn ang="0">
                  <a:pos x="76" y="163"/>
                </a:cxn>
                <a:cxn ang="0">
                  <a:pos x="88" y="176"/>
                </a:cxn>
                <a:cxn ang="0">
                  <a:pos x="99" y="188"/>
                </a:cxn>
                <a:cxn ang="0">
                  <a:pos x="109" y="197"/>
                </a:cxn>
                <a:cxn ang="0">
                  <a:pos x="120" y="206"/>
                </a:cxn>
                <a:cxn ang="0">
                  <a:pos x="128" y="209"/>
                </a:cxn>
                <a:cxn ang="0">
                  <a:pos x="136" y="212"/>
                </a:cxn>
                <a:cxn ang="0">
                  <a:pos x="141" y="212"/>
                </a:cxn>
                <a:cxn ang="0">
                  <a:pos x="145" y="209"/>
                </a:cxn>
                <a:cxn ang="0">
                  <a:pos x="148" y="206"/>
                </a:cxn>
                <a:cxn ang="0">
                  <a:pos x="148" y="206"/>
                </a:cxn>
              </a:cxnLst>
              <a:rect l="txL" t="txT" r="txR" b="txB"/>
              <a:pathLst>
                <a:path w="149" h="212">
                  <a:moveTo>
                    <a:pt x="148" y="203"/>
                  </a:moveTo>
                  <a:lnTo>
                    <a:pt x="149" y="197"/>
                  </a:lnTo>
                  <a:lnTo>
                    <a:pt x="148" y="188"/>
                  </a:lnTo>
                  <a:lnTo>
                    <a:pt x="145" y="176"/>
                  </a:lnTo>
                  <a:lnTo>
                    <a:pt x="140" y="160"/>
                  </a:lnTo>
                  <a:lnTo>
                    <a:pt x="134" y="148"/>
                  </a:lnTo>
                  <a:lnTo>
                    <a:pt x="126" y="133"/>
                  </a:lnTo>
                  <a:lnTo>
                    <a:pt x="117" y="115"/>
                  </a:lnTo>
                  <a:lnTo>
                    <a:pt x="108" y="100"/>
                  </a:lnTo>
                  <a:lnTo>
                    <a:pt x="96" y="82"/>
                  </a:lnTo>
                  <a:lnTo>
                    <a:pt x="84" y="67"/>
                  </a:lnTo>
                  <a:lnTo>
                    <a:pt x="72" y="52"/>
                  </a:lnTo>
                  <a:lnTo>
                    <a:pt x="61" y="36"/>
                  </a:lnTo>
                  <a:lnTo>
                    <a:pt x="50" y="27"/>
                  </a:lnTo>
                  <a:lnTo>
                    <a:pt x="39" y="15"/>
                  </a:lnTo>
                  <a:lnTo>
                    <a:pt x="30" y="9"/>
                  </a:lnTo>
                  <a:lnTo>
                    <a:pt x="21" y="3"/>
                  </a:lnTo>
                  <a:lnTo>
                    <a:pt x="13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8"/>
                  </a:lnTo>
                  <a:lnTo>
                    <a:pt x="1" y="27"/>
                  </a:lnTo>
                  <a:lnTo>
                    <a:pt x="4" y="39"/>
                  </a:lnTo>
                  <a:lnTo>
                    <a:pt x="9" y="52"/>
                  </a:lnTo>
                  <a:lnTo>
                    <a:pt x="16" y="67"/>
                  </a:lnTo>
                  <a:lnTo>
                    <a:pt x="22" y="82"/>
                  </a:lnTo>
                  <a:lnTo>
                    <a:pt x="32" y="100"/>
                  </a:lnTo>
                  <a:lnTo>
                    <a:pt x="41" y="115"/>
                  </a:lnTo>
                  <a:lnTo>
                    <a:pt x="53" y="130"/>
                  </a:lnTo>
                  <a:lnTo>
                    <a:pt x="64" y="148"/>
                  </a:lnTo>
                  <a:lnTo>
                    <a:pt x="76" y="163"/>
                  </a:lnTo>
                  <a:lnTo>
                    <a:pt x="88" y="176"/>
                  </a:lnTo>
                  <a:lnTo>
                    <a:pt x="99" y="188"/>
                  </a:lnTo>
                  <a:lnTo>
                    <a:pt x="109" y="197"/>
                  </a:lnTo>
                  <a:lnTo>
                    <a:pt x="120" y="206"/>
                  </a:lnTo>
                  <a:lnTo>
                    <a:pt x="128" y="209"/>
                  </a:lnTo>
                  <a:lnTo>
                    <a:pt x="136" y="212"/>
                  </a:lnTo>
                  <a:lnTo>
                    <a:pt x="141" y="212"/>
                  </a:lnTo>
                  <a:lnTo>
                    <a:pt x="145" y="209"/>
                  </a:lnTo>
                  <a:lnTo>
                    <a:pt x="148" y="206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8" name="Freeform 297"/>
            <p:cNvSpPr/>
            <p:nvPr/>
          </p:nvSpPr>
          <p:spPr>
            <a:xfrm>
              <a:off x="3879" y="2880"/>
              <a:ext cx="170" cy="97"/>
            </a:xfrm>
            <a:custGeom>
              <a:avLst/>
              <a:gdLst>
                <a:gd name="txL" fmla="*/ 0 w 170"/>
                <a:gd name="txT" fmla="*/ 0 h 97"/>
                <a:gd name="txR" fmla="*/ 170 w 170"/>
                <a:gd name="txB" fmla="*/ 97 h 97"/>
              </a:gdLst>
              <a:ahLst/>
              <a:cxnLst>
                <a:cxn ang="0">
                  <a:pos x="170" y="49"/>
                </a:cxn>
                <a:cxn ang="0">
                  <a:pos x="170" y="40"/>
                </a:cxn>
                <a:cxn ang="0">
                  <a:pos x="166" y="34"/>
                </a:cxn>
                <a:cxn ang="0">
                  <a:pos x="161" y="27"/>
                </a:cxn>
                <a:cxn ang="0">
                  <a:pos x="154" y="21"/>
                </a:cxn>
                <a:cxn ang="0">
                  <a:pos x="146" y="15"/>
                </a:cxn>
                <a:cxn ang="0">
                  <a:pos x="136" y="9"/>
                </a:cxn>
                <a:cxn ang="0">
                  <a:pos x="125" y="6"/>
                </a:cxn>
                <a:cxn ang="0">
                  <a:pos x="112" y="3"/>
                </a:cxn>
                <a:cxn ang="0">
                  <a:pos x="99" y="3"/>
                </a:cxn>
                <a:cxn ang="0">
                  <a:pos x="86" y="0"/>
                </a:cxn>
                <a:cxn ang="0">
                  <a:pos x="71" y="3"/>
                </a:cxn>
                <a:cxn ang="0">
                  <a:pos x="58" y="3"/>
                </a:cxn>
                <a:cxn ang="0">
                  <a:pos x="46" y="6"/>
                </a:cxn>
                <a:cxn ang="0">
                  <a:pos x="35" y="9"/>
                </a:cxn>
                <a:cxn ang="0">
                  <a:pos x="25" y="15"/>
                </a:cxn>
                <a:cxn ang="0">
                  <a:pos x="17" y="21"/>
                </a:cxn>
                <a:cxn ang="0">
                  <a:pos x="9" y="27"/>
                </a:cxn>
                <a:cxn ang="0">
                  <a:pos x="5" y="34"/>
                </a:cxn>
                <a:cxn ang="0">
                  <a:pos x="1" y="40"/>
                </a:cxn>
                <a:cxn ang="0">
                  <a:pos x="0" y="49"/>
                </a:cxn>
                <a:cxn ang="0">
                  <a:pos x="1" y="55"/>
                </a:cxn>
                <a:cxn ang="0">
                  <a:pos x="5" y="64"/>
                </a:cxn>
                <a:cxn ang="0">
                  <a:pos x="9" y="70"/>
                </a:cxn>
                <a:cxn ang="0">
                  <a:pos x="17" y="76"/>
                </a:cxn>
                <a:cxn ang="0">
                  <a:pos x="25" y="82"/>
                </a:cxn>
                <a:cxn ang="0">
                  <a:pos x="35" y="88"/>
                </a:cxn>
                <a:cxn ang="0">
                  <a:pos x="46" y="91"/>
                </a:cxn>
                <a:cxn ang="0">
                  <a:pos x="58" y="94"/>
                </a:cxn>
                <a:cxn ang="0">
                  <a:pos x="71" y="94"/>
                </a:cxn>
                <a:cxn ang="0">
                  <a:pos x="86" y="97"/>
                </a:cxn>
                <a:cxn ang="0">
                  <a:pos x="99" y="94"/>
                </a:cxn>
                <a:cxn ang="0">
                  <a:pos x="112" y="94"/>
                </a:cxn>
                <a:cxn ang="0">
                  <a:pos x="125" y="91"/>
                </a:cxn>
                <a:cxn ang="0">
                  <a:pos x="136" y="88"/>
                </a:cxn>
                <a:cxn ang="0">
                  <a:pos x="146" y="82"/>
                </a:cxn>
                <a:cxn ang="0">
                  <a:pos x="154" y="76"/>
                </a:cxn>
                <a:cxn ang="0">
                  <a:pos x="161" y="70"/>
                </a:cxn>
                <a:cxn ang="0">
                  <a:pos x="166" y="64"/>
                </a:cxn>
                <a:cxn ang="0">
                  <a:pos x="170" y="55"/>
                </a:cxn>
                <a:cxn ang="0">
                  <a:pos x="170" y="49"/>
                </a:cxn>
                <a:cxn ang="0">
                  <a:pos x="170" y="49"/>
                </a:cxn>
              </a:cxnLst>
              <a:rect l="txL" t="txT" r="txR" b="txB"/>
              <a:pathLst>
                <a:path w="170" h="97">
                  <a:moveTo>
                    <a:pt x="170" y="49"/>
                  </a:moveTo>
                  <a:lnTo>
                    <a:pt x="170" y="40"/>
                  </a:lnTo>
                  <a:lnTo>
                    <a:pt x="166" y="34"/>
                  </a:lnTo>
                  <a:lnTo>
                    <a:pt x="161" y="27"/>
                  </a:lnTo>
                  <a:lnTo>
                    <a:pt x="154" y="21"/>
                  </a:lnTo>
                  <a:lnTo>
                    <a:pt x="146" y="15"/>
                  </a:lnTo>
                  <a:lnTo>
                    <a:pt x="136" y="9"/>
                  </a:lnTo>
                  <a:lnTo>
                    <a:pt x="125" y="6"/>
                  </a:lnTo>
                  <a:lnTo>
                    <a:pt x="112" y="3"/>
                  </a:lnTo>
                  <a:lnTo>
                    <a:pt x="99" y="3"/>
                  </a:lnTo>
                  <a:lnTo>
                    <a:pt x="86" y="0"/>
                  </a:lnTo>
                  <a:lnTo>
                    <a:pt x="71" y="3"/>
                  </a:lnTo>
                  <a:lnTo>
                    <a:pt x="58" y="3"/>
                  </a:lnTo>
                  <a:lnTo>
                    <a:pt x="46" y="6"/>
                  </a:lnTo>
                  <a:lnTo>
                    <a:pt x="35" y="9"/>
                  </a:lnTo>
                  <a:lnTo>
                    <a:pt x="25" y="15"/>
                  </a:lnTo>
                  <a:lnTo>
                    <a:pt x="17" y="21"/>
                  </a:lnTo>
                  <a:lnTo>
                    <a:pt x="9" y="27"/>
                  </a:lnTo>
                  <a:lnTo>
                    <a:pt x="5" y="34"/>
                  </a:lnTo>
                  <a:lnTo>
                    <a:pt x="1" y="40"/>
                  </a:lnTo>
                  <a:lnTo>
                    <a:pt x="0" y="49"/>
                  </a:lnTo>
                  <a:lnTo>
                    <a:pt x="1" y="55"/>
                  </a:lnTo>
                  <a:lnTo>
                    <a:pt x="5" y="64"/>
                  </a:lnTo>
                  <a:lnTo>
                    <a:pt x="9" y="70"/>
                  </a:lnTo>
                  <a:lnTo>
                    <a:pt x="17" y="76"/>
                  </a:lnTo>
                  <a:lnTo>
                    <a:pt x="25" y="82"/>
                  </a:lnTo>
                  <a:lnTo>
                    <a:pt x="35" y="88"/>
                  </a:lnTo>
                  <a:lnTo>
                    <a:pt x="46" y="91"/>
                  </a:lnTo>
                  <a:lnTo>
                    <a:pt x="58" y="94"/>
                  </a:lnTo>
                  <a:lnTo>
                    <a:pt x="71" y="94"/>
                  </a:lnTo>
                  <a:lnTo>
                    <a:pt x="86" y="97"/>
                  </a:lnTo>
                  <a:lnTo>
                    <a:pt x="99" y="94"/>
                  </a:lnTo>
                  <a:lnTo>
                    <a:pt x="112" y="94"/>
                  </a:lnTo>
                  <a:lnTo>
                    <a:pt x="125" y="91"/>
                  </a:lnTo>
                  <a:lnTo>
                    <a:pt x="136" y="88"/>
                  </a:lnTo>
                  <a:lnTo>
                    <a:pt x="146" y="82"/>
                  </a:lnTo>
                  <a:lnTo>
                    <a:pt x="154" y="76"/>
                  </a:lnTo>
                  <a:lnTo>
                    <a:pt x="161" y="70"/>
                  </a:lnTo>
                  <a:lnTo>
                    <a:pt x="166" y="64"/>
                  </a:lnTo>
                  <a:lnTo>
                    <a:pt x="170" y="55"/>
                  </a:lnTo>
                  <a:lnTo>
                    <a:pt x="170" y="49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19" name="Freeform 298"/>
            <p:cNvSpPr/>
            <p:nvPr/>
          </p:nvSpPr>
          <p:spPr>
            <a:xfrm>
              <a:off x="3879" y="2880"/>
              <a:ext cx="170" cy="97"/>
            </a:xfrm>
            <a:custGeom>
              <a:avLst/>
              <a:gdLst>
                <a:gd name="txL" fmla="*/ 0 w 170"/>
                <a:gd name="txT" fmla="*/ 0 h 97"/>
                <a:gd name="txR" fmla="*/ 170 w 170"/>
                <a:gd name="txB" fmla="*/ 97 h 97"/>
              </a:gdLst>
              <a:ahLst/>
              <a:cxnLst>
                <a:cxn ang="0">
                  <a:pos x="170" y="49"/>
                </a:cxn>
                <a:cxn ang="0">
                  <a:pos x="170" y="40"/>
                </a:cxn>
                <a:cxn ang="0">
                  <a:pos x="166" y="34"/>
                </a:cxn>
                <a:cxn ang="0">
                  <a:pos x="161" y="27"/>
                </a:cxn>
                <a:cxn ang="0">
                  <a:pos x="154" y="21"/>
                </a:cxn>
                <a:cxn ang="0">
                  <a:pos x="146" y="15"/>
                </a:cxn>
                <a:cxn ang="0">
                  <a:pos x="136" y="9"/>
                </a:cxn>
                <a:cxn ang="0">
                  <a:pos x="125" y="6"/>
                </a:cxn>
                <a:cxn ang="0">
                  <a:pos x="112" y="3"/>
                </a:cxn>
                <a:cxn ang="0">
                  <a:pos x="99" y="3"/>
                </a:cxn>
                <a:cxn ang="0">
                  <a:pos x="86" y="0"/>
                </a:cxn>
                <a:cxn ang="0">
                  <a:pos x="71" y="3"/>
                </a:cxn>
                <a:cxn ang="0">
                  <a:pos x="58" y="3"/>
                </a:cxn>
                <a:cxn ang="0">
                  <a:pos x="46" y="6"/>
                </a:cxn>
                <a:cxn ang="0">
                  <a:pos x="35" y="9"/>
                </a:cxn>
                <a:cxn ang="0">
                  <a:pos x="25" y="15"/>
                </a:cxn>
                <a:cxn ang="0">
                  <a:pos x="17" y="21"/>
                </a:cxn>
                <a:cxn ang="0">
                  <a:pos x="9" y="27"/>
                </a:cxn>
                <a:cxn ang="0">
                  <a:pos x="5" y="34"/>
                </a:cxn>
                <a:cxn ang="0">
                  <a:pos x="1" y="40"/>
                </a:cxn>
                <a:cxn ang="0">
                  <a:pos x="0" y="49"/>
                </a:cxn>
                <a:cxn ang="0">
                  <a:pos x="1" y="55"/>
                </a:cxn>
                <a:cxn ang="0">
                  <a:pos x="5" y="64"/>
                </a:cxn>
                <a:cxn ang="0">
                  <a:pos x="9" y="70"/>
                </a:cxn>
                <a:cxn ang="0">
                  <a:pos x="17" y="76"/>
                </a:cxn>
                <a:cxn ang="0">
                  <a:pos x="25" y="82"/>
                </a:cxn>
                <a:cxn ang="0">
                  <a:pos x="35" y="88"/>
                </a:cxn>
                <a:cxn ang="0">
                  <a:pos x="46" y="91"/>
                </a:cxn>
                <a:cxn ang="0">
                  <a:pos x="58" y="94"/>
                </a:cxn>
                <a:cxn ang="0">
                  <a:pos x="71" y="94"/>
                </a:cxn>
                <a:cxn ang="0">
                  <a:pos x="86" y="97"/>
                </a:cxn>
                <a:cxn ang="0">
                  <a:pos x="99" y="94"/>
                </a:cxn>
                <a:cxn ang="0">
                  <a:pos x="112" y="94"/>
                </a:cxn>
                <a:cxn ang="0">
                  <a:pos x="125" y="91"/>
                </a:cxn>
                <a:cxn ang="0">
                  <a:pos x="136" y="88"/>
                </a:cxn>
                <a:cxn ang="0">
                  <a:pos x="146" y="82"/>
                </a:cxn>
                <a:cxn ang="0">
                  <a:pos x="154" y="76"/>
                </a:cxn>
                <a:cxn ang="0">
                  <a:pos x="161" y="70"/>
                </a:cxn>
                <a:cxn ang="0">
                  <a:pos x="166" y="64"/>
                </a:cxn>
                <a:cxn ang="0">
                  <a:pos x="170" y="55"/>
                </a:cxn>
                <a:cxn ang="0">
                  <a:pos x="170" y="49"/>
                </a:cxn>
                <a:cxn ang="0">
                  <a:pos x="170" y="49"/>
                </a:cxn>
              </a:cxnLst>
              <a:rect l="txL" t="txT" r="txR" b="txB"/>
              <a:pathLst>
                <a:path w="170" h="97">
                  <a:moveTo>
                    <a:pt x="170" y="49"/>
                  </a:moveTo>
                  <a:lnTo>
                    <a:pt x="170" y="40"/>
                  </a:lnTo>
                  <a:lnTo>
                    <a:pt x="166" y="34"/>
                  </a:lnTo>
                  <a:lnTo>
                    <a:pt x="161" y="27"/>
                  </a:lnTo>
                  <a:lnTo>
                    <a:pt x="154" y="21"/>
                  </a:lnTo>
                  <a:lnTo>
                    <a:pt x="146" y="15"/>
                  </a:lnTo>
                  <a:lnTo>
                    <a:pt x="136" y="9"/>
                  </a:lnTo>
                  <a:lnTo>
                    <a:pt x="125" y="6"/>
                  </a:lnTo>
                  <a:lnTo>
                    <a:pt x="112" y="3"/>
                  </a:lnTo>
                  <a:lnTo>
                    <a:pt x="99" y="3"/>
                  </a:lnTo>
                  <a:lnTo>
                    <a:pt x="86" y="0"/>
                  </a:lnTo>
                  <a:lnTo>
                    <a:pt x="71" y="3"/>
                  </a:lnTo>
                  <a:lnTo>
                    <a:pt x="58" y="3"/>
                  </a:lnTo>
                  <a:lnTo>
                    <a:pt x="46" y="6"/>
                  </a:lnTo>
                  <a:lnTo>
                    <a:pt x="35" y="9"/>
                  </a:lnTo>
                  <a:lnTo>
                    <a:pt x="25" y="15"/>
                  </a:lnTo>
                  <a:lnTo>
                    <a:pt x="17" y="21"/>
                  </a:lnTo>
                  <a:lnTo>
                    <a:pt x="9" y="27"/>
                  </a:lnTo>
                  <a:lnTo>
                    <a:pt x="5" y="34"/>
                  </a:lnTo>
                  <a:lnTo>
                    <a:pt x="1" y="40"/>
                  </a:lnTo>
                  <a:lnTo>
                    <a:pt x="0" y="49"/>
                  </a:lnTo>
                  <a:lnTo>
                    <a:pt x="1" y="55"/>
                  </a:lnTo>
                  <a:lnTo>
                    <a:pt x="5" y="64"/>
                  </a:lnTo>
                  <a:lnTo>
                    <a:pt x="9" y="70"/>
                  </a:lnTo>
                  <a:lnTo>
                    <a:pt x="17" y="76"/>
                  </a:lnTo>
                  <a:lnTo>
                    <a:pt x="25" y="82"/>
                  </a:lnTo>
                  <a:lnTo>
                    <a:pt x="35" y="88"/>
                  </a:lnTo>
                  <a:lnTo>
                    <a:pt x="46" y="91"/>
                  </a:lnTo>
                  <a:lnTo>
                    <a:pt x="58" y="94"/>
                  </a:lnTo>
                  <a:lnTo>
                    <a:pt x="71" y="94"/>
                  </a:lnTo>
                  <a:lnTo>
                    <a:pt x="86" y="97"/>
                  </a:lnTo>
                  <a:lnTo>
                    <a:pt x="99" y="94"/>
                  </a:lnTo>
                  <a:lnTo>
                    <a:pt x="112" y="94"/>
                  </a:lnTo>
                  <a:lnTo>
                    <a:pt x="125" y="91"/>
                  </a:lnTo>
                  <a:lnTo>
                    <a:pt x="136" y="88"/>
                  </a:lnTo>
                  <a:lnTo>
                    <a:pt x="146" y="82"/>
                  </a:lnTo>
                  <a:lnTo>
                    <a:pt x="154" y="76"/>
                  </a:lnTo>
                  <a:lnTo>
                    <a:pt x="161" y="70"/>
                  </a:lnTo>
                  <a:lnTo>
                    <a:pt x="166" y="64"/>
                  </a:lnTo>
                  <a:lnTo>
                    <a:pt x="170" y="55"/>
                  </a:lnTo>
                  <a:lnTo>
                    <a:pt x="170" y="49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0" name="Freeform 299"/>
            <p:cNvSpPr/>
            <p:nvPr/>
          </p:nvSpPr>
          <p:spPr>
            <a:xfrm>
              <a:off x="4170" y="2880"/>
              <a:ext cx="171" cy="97"/>
            </a:xfrm>
            <a:custGeom>
              <a:avLst/>
              <a:gdLst>
                <a:gd name="txL" fmla="*/ 0 w 171"/>
                <a:gd name="txT" fmla="*/ 0 h 97"/>
                <a:gd name="txR" fmla="*/ 171 w 171"/>
                <a:gd name="txB" fmla="*/ 97 h 97"/>
              </a:gdLst>
              <a:ahLst/>
              <a:cxnLst>
                <a:cxn ang="0">
                  <a:pos x="171" y="49"/>
                </a:cxn>
                <a:cxn ang="0">
                  <a:pos x="169" y="40"/>
                </a:cxn>
                <a:cxn ang="0">
                  <a:pos x="167" y="34"/>
                </a:cxn>
                <a:cxn ang="0">
                  <a:pos x="161" y="27"/>
                </a:cxn>
                <a:cxn ang="0">
                  <a:pos x="155" y="21"/>
                </a:cxn>
                <a:cxn ang="0">
                  <a:pos x="146" y="15"/>
                </a:cxn>
                <a:cxn ang="0">
                  <a:pos x="136" y="9"/>
                </a:cxn>
                <a:cxn ang="0">
                  <a:pos x="124" y="6"/>
                </a:cxn>
                <a:cxn ang="0">
                  <a:pos x="113" y="3"/>
                </a:cxn>
                <a:cxn ang="0">
                  <a:pos x="99" y="3"/>
                </a:cxn>
                <a:cxn ang="0">
                  <a:pos x="85" y="0"/>
                </a:cxn>
                <a:cxn ang="0">
                  <a:pos x="72" y="3"/>
                </a:cxn>
                <a:cxn ang="0">
                  <a:pos x="58" y="3"/>
                </a:cxn>
                <a:cxn ang="0">
                  <a:pos x="47" y="6"/>
                </a:cxn>
                <a:cxn ang="0">
                  <a:pos x="35" y="9"/>
                </a:cxn>
                <a:cxn ang="0">
                  <a:pos x="25" y="15"/>
                </a:cxn>
                <a:cxn ang="0">
                  <a:pos x="16" y="21"/>
                </a:cxn>
                <a:cxn ang="0">
                  <a:pos x="10" y="27"/>
                </a:cxn>
                <a:cxn ang="0">
                  <a:pos x="4" y="34"/>
                </a:cxn>
                <a:cxn ang="0">
                  <a:pos x="2" y="40"/>
                </a:cxn>
                <a:cxn ang="0">
                  <a:pos x="0" y="49"/>
                </a:cxn>
                <a:cxn ang="0">
                  <a:pos x="2" y="55"/>
                </a:cxn>
                <a:cxn ang="0">
                  <a:pos x="4" y="64"/>
                </a:cxn>
                <a:cxn ang="0">
                  <a:pos x="10" y="70"/>
                </a:cxn>
                <a:cxn ang="0">
                  <a:pos x="16" y="76"/>
                </a:cxn>
                <a:cxn ang="0">
                  <a:pos x="25" y="82"/>
                </a:cxn>
                <a:cxn ang="0">
                  <a:pos x="35" y="88"/>
                </a:cxn>
                <a:cxn ang="0">
                  <a:pos x="47" y="91"/>
                </a:cxn>
                <a:cxn ang="0">
                  <a:pos x="58" y="94"/>
                </a:cxn>
                <a:cxn ang="0">
                  <a:pos x="72" y="94"/>
                </a:cxn>
                <a:cxn ang="0">
                  <a:pos x="85" y="97"/>
                </a:cxn>
                <a:cxn ang="0">
                  <a:pos x="99" y="94"/>
                </a:cxn>
                <a:cxn ang="0">
                  <a:pos x="113" y="94"/>
                </a:cxn>
                <a:cxn ang="0">
                  <a:pos x="124" y="91"/>
                </a:cxn>
                <a:cxn ang="0">
                  <a:pos x="136" y="88"/>
                </a:cxn>
                <a:cxn ang="0">
                  <a:pos x="146" y="82"/>
                </a:cxn>
                <a:cxn ang="0">
                  <a:pos x="155" y="76"/>
                </a:cxn>
                <a:cxn ang="0">
                  <a:pos x="161" y="70"/>
                </a:cxn>
                <a:cxn ang="0">
                  <a:pos x="167" y="64"/>
                </a:cxn>
                <a:cxn ang="0">
                  <a:pos x="169" y="55"/>
                </a:cxn>
                <a:cxn ang="0">
                  <a:pos x="171" y="49"/>
                </a:cxn>
                <a:cxn ang="0">
                  <a:pos x="171" y="49"/>
                </a:cxn>
              </a:cxnLst>
              <a:rect l="txL" t="txT" r="txR" b="txB"/>
              <a:pathLst>
                <a:path w="171" h="97">
                  <a:moveTo>
                    <a:pt x="171" y="49"/>
                  </a:moveTo>
                  <a:lnTo>
                    <a:pt x="169" y="40"/>
                  </a:lnTo>
                  <a:lnTo>
                    <a:pt x="167" y="34"/>
                  </a:lnTo>
                  <a:lnTo>
                    <a:pt x="161" y="27"/>
                  </a:lnTo>
                  <a:lnTo>
                    <a:pt x="155" y="21"/>
                  </a:lnTo>
                  <a:lnTo>
                    <a:pt x="146" y="15"/>
                  </a:lnTo>
                  <a:lnTo>
                    <a:pt x="136" y="9"/>
                  </a:lnTo>
                  <a:lnTo>
                    <a:pt x="124" y="6"/>
                  </a:lnTo>
                  <a:lnTo>
                    <a:pt x="113" y="3"/>
                  </a:lnTo>
                  <a:lnTo>
                    <a:pt x="99" y="3"/>
                  </a:lnTo>
                  <a:lnTo>
                    <a:pt x="85" y="0"/>
                  </a:lnTo>
                  <a:lnTo>
                    <a:pt x="72" y="3"/>
                  </a:lnTo>
                  <a:lnTo>
                    <a:pt x="58" y="3"/>
                  </a:lnTo>
                  <a:lnTo>
                    <a:pt x="47" y="6"/>
                  </a:lnTo>
                  <a:lnTo>
                    <a:pt x="35" y="9"/>
                  </a:lnTo>
                  <a:lnTo>
                    <a:pt x="25" y="15"/>
                  </a:lnTo>
                  <a:lnTo>
                    <a:pt x="16" y="21"/>
                  </a:lnTo>
                  <a:lnTo>
                    <a:pt x="10" y="27"/>
                  </a:lnTo>
                  <a:lnTo>
                    <a:pt x="4" y="34"/>
                  </a:lnTo>
                  <a:lnTo>
                    <a:pt x="2" y="40"/>
                  </a:lnTo>
                  <a:lnTo>
                    <a:pt x="0" y="49"/>
                  </a:lnTo>
                  <a:lnTo>
                    <a:pt x="2" y="55"/>
                  </a:lnTo>
                  <a:lnTo>
                    <a:pt x="4" y="64"/>
                  </a:lnTo>
                  <a:lnTo>
                    <a:pt x="10" y="70"/>
                  </a:lnTo>
                  <a:lnTo>
                    <a:pt x="16" y="76"/>
                  </a:lnTo>
                  <a:lnTo>
                    <a:pt x="25" y="82"/>
                  </a:lnTo>
                  <a:lnTo>
                    <a:pt x="35" y="88"/>
                  </a:lnTo>
                  <a:lnTo>
                    <a:pt x="47" y="91"/>
                  </a:lnTo>
                  <a:lnTo>
                    <a:pt x="58" y="94"/>
                  </a:lnTo>
                  <a:lnTo>
                    <a:pt x="72" y="94"/>
                  </a:lnTo>
                  <a:lnTo>
                    <a:pt x="85" y="97"/>
                  </a:lnTo>
                  <a:lnTo>
                    <a:pt x="99" y="94"/>
                  </a:lnTo>
                  <a:lnTo>
                    <a:pt x="113" y="94"/>
                  </a:lnTo>
                  <a:lnTo>
                    <a:pt x="124" y="91"/>
                  </a:lnTo>
                  <a:lnTo>
                    <a:pt x="136" y="88"/>
                  </a:lnTo>
                  <a:lnTo>
                    <a:pt x="146" y="82"/>
                  </a:lnTo>
                  <a:lnTo>
                    <a:pt x="155" y="76"/>
                  </a:lnTo>
                  <a:lnTo>
                    <a:pt x="161" y="70"/>
                  </a:lnTo>
                  <a:lnTo>
                    <a:pt x="167" y="64"/>
                  </a:lnTo>
                  <a:lnTo>
                    <a:pt x="169" y="55"/>
                  </a:lnTo>
                  <a:lnTo>
                    <a:pt x="171" y="49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1" name="Freeform 300"/>
            <p:cNvSpPr/>
            <p:nvPr/>
          </p:nvSpPr>
          <p:spPr>
            <a:xfrm>
              <a:off x="4170" y="2880"/>
              <a:ext cx="171" cy="97"/>
            </a:xfrm>
            <a:custGeom>
              <a:avLst/>
              <a:gdLst>
                <a:gd name="txL" fmla="*/ 0 w 171"/>
                <a:gd name="txT" fmla="*/ 0 h 97"/>
                <a:gd name="txR" fmla="*/ 171 w 171"/>
                <a:gd name="txB" fmla="*/ 97 h 97"/>
              </a:gdLst>
              <a:ahLst/>
              <a:cxnLst>
                <a:cxn ang="0">
                  <a:pos x="171" y="49"/>
                </a:cxn>
                <a:cxn ang="0">
                  <a:pos x="169" y="40"/>
                </a:cxn>
                <a:cxn ang="0">
                  <a:pos x="167" y="34"/>
                </a:cxn>
                <a:cxn ang="0">
                  <a:pos x="161" y="27"/>
                </a:cxn>
                <a:cxn ang="0">
                  <a:pos x="155" y="21"/>
                </a:cxn>
                <a:cxn ang="0">
                  <a:pos x="146" y="15"/>
                </a:cxn>
                <a:cxn ang="0">
                  <a:pos x="136" y="9"/>
                </a:cxn>
                <a:cxn ang="0">
                  <a:pos x="124" y="6"/>
                </a:cxn>
                <a:cxn ang="0">
                  <a:pos x="113" y="3"/>
                </a:cxn>
                <a:cxn ang="0">
                  <a:pos x="99" y="3"/>
                </a:cxn>
                <a:cxn ang="0">
                  <a:pos x="85" y="0"/>
                </a:cxn>
                <a:cxn ang="0">
                  <a:pos x="72" y="3"/>
                </a:cxn>
                <a:cxn ang="0">
                  <a:pos x="58" y="3"/>
                </a:cxn>
                <a:cxn ang="0">
                  <a:pos x="47" y="6"/>
                </a:cxn>
                <a:cxn ang="0">
                  <a:pos x="35" y="9"/>
                </a:cxn>
                <a:cxn ang="0">
                  <a:pos x="25" y="15"/>
                </a:cxn>
                <a:cxn ang="0">
                  <a:pos x="16" y="21"/>
                </a:cxn>
                <a:cxn ang="0">
                  <a:pos x="10" y="27"/>
                </a:cxn>
                <a:cxn ang="0">
                  <a:pos x="4" y="34"/>
                </a:cxn>
                <a:cxn ang="0">
                  <a:pos x="2" y="40"/>
                </a:cxn>
                <a:cxn ang="0">
                  <a:pos x="0" y="49"/>
                </a:cxn>
                <a:cxn ang="0">
                  <a:pos x="2" y="55"/>
                </a:cxn>
                <a:cxn ang="0">
                  <a:pos x="4" y="64"/>
                </a:cxn>
                <a:cxn ang="0">
                  <a:pos x="10" y="70"/>
                </a:cxn>
                <a:cxn ang="0">
                  <a:pos x="16" y="76"/>
                </a:cxn>
                <a:cxn ang="0">
                  <a:pos x="25" y="82"/>
                </a:cxn>
                <a:cxn ang="0">
                  <a:pos x="35" y="88"/>
                </a:cxn>
                <a:cxn ang="0">
                  <a:pos x="47" y="91"/>
                </a:cxn>
                <a:cxn ang="0">
                  <a:pos x="58" y="94"/>
                </a:cxn>
                <a:cxn ang="0">
                  <a:pos x="72" y="94"/>
                </a:cxn>
                <a:cxn ang="0">
                  <a:pos x="85" y="97"/>
                </a:cxn>
                <a:cxn ang="0">
                  <a:pos x="99" y="94"/>
                </a:cxn>
                <a:cxn ang="0">
                  <a:pos x="113" y="94"/>
                </a:cxn>
                <a:cxn ang="0">
                  <a:pos x="124" y="91"/>
                </a:cxn>
                <a:cxn ang="0">
                  <a:pos x="136" y="88"/>
                </a:cxn>
                <a:cxn ang="0">
                  <a:pos x="146" y="82"/>
                </a:cxn>
                <a:cxn ang="0">
                  <a:pos x="155" y="76"/>
                </a:cxn>
                <a:cxn ang="0">
                  <a:pos x="161" y="70"/>
                </a:cxn>
                <a:cxn ang="0">
                  <a:pos x="167" y="64"/>
                </a:cxn>
                <a:cxn ang="0">
                  <a:pos x="169" y="55"/>
                </a:cxn>
                <a:cxn ang="0">
                  <a:pos x="171" y="49"/>
                </a:cxn>
                <a:cxn ang="0">
                  <a:pos x="171" y="49"/>
                </a:cxn>
              </a:cxnLst>
              <a:rect l="txL" t="txT" r="txR" b="txB"/>
              <a:pathLst>
                <a:path w="171" h="97">
                  <a:moveTo>
                    <a:pt x="171" y="49"/>
                  </a:moveTo>
                  <a:lnTo>
                    <a:pt x="169" y="40"/>
                  </a:lnTo>
                  <a:lnTo>
                    <a:pt x="167" y="34"/>
                  </a:lnTo>
                  <a:lnTo>
                    <a:pt x="161" y="27"/>
                  </a:lnTo>
                  <a:lnTo>
                    <a:pt x="155" y="21"/>
                  </a:lnTo>
                  <a:lnTo>
                    <a:pt x="146" y="15"/>
                  </a:lnTo>
                  <a:lnTo>
                    <a:pt x="136" y="9"/>
                  </a:lnTo>
                  <a:lnTo>
                    <a:pt x="124" y="6"/>
                  </a:lnTo>
                  <a:lnTo>
                    <a:pt x="113" y="3"/>
                  </a:lnTo>
                  <a:lnTo>
                    <a:pt x="99" y="3"/>
                  </a:lnTo>
                  <a:lnTo>
                    <a:pt x="85" y="0"/>
                  </a:lnTo>
                  <a:lnTo>
                    <a:pt x="72" y="3"/>
                  </a:lnTo>
                  <a:lnTo>
                    <a:pt x="58" y="3"/>
                  </a:lnTo>
                  <a:lnTo>
                    <a:pt x="47" y="6"/>
                  </a:lnTo>
                  <a:lnTo>
                    <a:pt x="35" y="9"/>
                  </a:lnTo>
                  <a:lnTo>
                    <a:pt x="25" y="15"/>
                  </a:lnTo>
                  <a:lnTo>
                    <a:pt x="16" y="21"/>
                  </a:lnTo>
                  <a:lnTo>
                    <a:pt x="10" y="27"/>
                  </a:lnTo>
                  <a:lnTo>
                    <a:pt x="4" y="34"/>
                  </a:lnTo>
                  <a:lnTo>
                    <a:pt x="2" y="40"/>
                  </a:lnTo>
                  <a:lnTo>
                    <a:pt x="0" y="49"/>
                  </a:lnTo>
                  <a:lnTo>
                    <a:pt x="2" y="55"/>
                  </a:lnTo>
                  <a:lnTo>
                    <a:pt x="4" y="64"/>
                  </a:lnTo>
                  <a:lnTo>
                    <a:pt x="10" y="70"/>
                  </a:lnTo>
                  <a:lnTo>
                    <a:pt x="16" y="76"/>
                  </a:lnTo>
                  <a:lnTo>
                    <a:pt x="25" y="82"/>
                  </a:lnTo>
                  <a:lnTo>
                    <a:pt x="35" y="88"/>
                  </a:lnTo>
                  <a:lnTo>
                    <a:pt x="47" y="91"/>
                  </a:lnTo>
                  <a:lnTo>
                    <a:pt x="58" y="94"/>
                  </a:lnTo>
                  <a:lnTo>
                    <a:pt x="72" y="94"/>
                  </a:lnTo>
                  <a:lnTo>
                    <a:pt x="85" y="97"/>
                  </a:lnTo>
                  <a:lnTo>
                    <a:pt x="99" y="94"/>
                  </a:lnTo>
                  <a:lnTo>
                    <a:pt x="113" y="94"/>
                  </a:lnTo>
                  <a:lnTo>
                    <a:pt x="124" y="91"/>
                  </a:lnTo>
                  <a:lnTo>
                    <a:pt x="136" y="88"/>
                  </a:lnTo>
                  <a:lnTo>
                    <a:pt x="146" y="82"/>
                  </a:lnTo>
                  <a:lnTo>
                    <a:pt x="155" y="76"/>
                  </a:lnTo>
                  <a:lnTo>
                    <a:pt x="161" y="70"/>
                  </a:lnTo>
                  <a:lnTo>
                    <a:pt x="167" y="64"/>
                  </a:lnTo>
                  <a:lnTo>
                    <a:pt x="169" y="55"/>
                  </a:lnTo>
                  <a:lnTo>
                    <a:pt x="171" y="49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2" name="Freeform 301"/>
            <p:cNvSpPr/>
            <p:nvPr/>
          </p:nvSpPr>
          <p:spPr>
            <a:xfrm>
              <a:off x="3913" y="2992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6"/>
                </a:cxn>
                <a:cxn ang="0">
                  <a:pos x="145" y="3"/>
                </a:cxn>
                <a:cxn ang="0">
                  <a:pos x="141" y="0"/>
                </a:cxn>
                <a:cxn ang="0">
                  <a:pos x="135" y="0"/>
                </a:cxn>
                <a:cxn ang="0">
                  <a:pos x="128" y="3"/>
                </a:cxn>
                <a:cxn ang="0">
                  <a:pos x="119" y="6"/>
                </a:cxn>
                <a:cxn ang="0">
                  <a:pos x="110" y="15"/>
                </a:cxn>
                <a:cxn ang="0">
                  <a:pos x="99" y="24"/>
                </a:cxn>
                <a:cxn ang="0">
                  <a:pos x="87" y="36"/>
                </a:cxn>
                <a:cxn ang="0">
                  <a:pos x="75" y="49"/>
                </a:cxn>
                <a:cxn ang="0">
                  <a:pos x="63" y="64"/>
                </a:cxn>
                <a:cxn ang="0">
                  <a:pos x="52" y="82"/>
                </a:cxn>
                <a:cxn ang="0">
                  <a:pos x="41" y="97"/>
                </a:cxn>
                <a:cxn ang="0">
                  <a:pos x="31" y="115"/>
                </a:cxn>
                <a:cxn ang="0">
                  <a:pos x="23" y="130"/>
                </a:cxn>
                <a:cxn ang="0">
                  <a:pos x="15" y="145"/>
                </a:cxn>
                <a:cxn ang="0">
                  <a:pos x="8" y="160"/>
                </a:cxn>
                <a:cxn ang="0">
                  <a:pos x="4" y="173"/>
                </a:cxn>
                <a:cxn ang="0">
                  <a:pos x="1" y="185"/>
                </a:cxn>
                <a:cxn ang="0">
                  <a:pos x="0" y="197"/>
                </a:cxn>
                <a:cxn ang="0">
                  <a:pos x="0" y="203"/>
                </a:cxn>
                <a:cxn ang="0">
                  <a:pos x="3" y="209"/>
                </a:cxn>
                <a:cxn ang="0">
                  <a:pos x="7" y="212"/>
                </a:cxn>
                <a:cxn ang="0">
                  <a:pos x="13" y="212"/>
                </a:cxn>
                <a:cxn ang="0">
                  <a:pos x="21" y="209"/>
                </a:cxn>
                <a:cxn ang="0">
                  <a:pos x="29" y="203"/>
                </a:cxn>
                <a:cxn ang="0">
                  <a:pos x="38" y="197"/>
                </a:cxn>
                <a:cxn ang="0">
                  <a:pos x="49" y="188"/>
                </a:cxn>
                <a:cxn ang="0">
                  <a:pos x="61" y="176"/>
                </a:cxn>
                <a:cxn ang="0">
                  <a:pos x="73" y="160"/>
                </a:cxn>
                <a:cxn ang="0">
                  <a:pos x="85" y="145"/>
                </a:cxn>
                <a:cxn ang="0">
                  <a:pos x="96" y="130"/>
                </a:cxn>
                <a:cxn ang="0">
                  <a:pos x="107" y="112"/>
                </a:cxn>
                <a:cxn ang="0">
                  <a:pos x="118" y="97"/>
                </a:cxn>
                <a:cxn ang="0">
                  <a:pos x="125" y="82"/>
                </a:cxn>
                <a:cxn ang="0">
                  <a:pos x="133" y="67"/>
                </a:cxn>
                <a:cxn ang="0">
                  <a:pos x="140" y="52"/>
                </a:cxn>
                <a:cxn ang="0">
                  <a:pos x="144" y="36"/>
                </a:cxn>
                <a:cxn ang="0">
                  <a:pos x="148" y="24"/>
                </a:cxn>
                <a:cxn ang="0">
                  <a:pos x="149" y="15"/>
                </a:cxn>
                <a:cxn ang="0">
                  <a:pos x="148" y="9"/>
                </a:cxn>
                <a:cxn ang="0">
                  <a:pos x="148" y="9"/>
                </a:cxn>
                <a:cxn ang="0">
                  <a:pos x="148" y="6"/>
                </a:cxn>
              </a:cxnLst>
              <a:rect l="txL" t="txT" r="txR" b="txB"/>
              <a:pathLst>
                <a:path w="149" h="212">
                  <a:moveTo>
                    <a:pt x="148" y="6"/>
                  </a:moveTo>
                  <a:lnTo>
                    <a:pt x="145" y="3"/>
                  </a:lnTo>
                  <a:lnTo>
                    <a:pt x="141" y="0"/>
                  </a:lnTo>
                  <a:lnTo>
                    <a:pt x="135" y="0"/>
                  </a:lnTo>
                  <a:lnTo>
                    <a:pt x="128" y="3"/>
                  </a:lnTo>
                  <a:lnTo>
                    <a:pt x="119" y="6"/>
                  </a:lnTo>
                  <a:lnTo>
                    <a:pt x="110" y="15"/>
                  </a:lnTo>
                  <a:lnTo>
                    <a:pt x="99" y="24"/>
                  </a:lnTo>
                  <a:lnTo>
                    <a:pt x="87" y="36"/>
                  </a:lnTo>
                  <a:lnTo>
                    <a:pt x="75" y="49"/>
                  </a:lnTo>
                  <a:lnTo>
                    <a:pt x="63" y="64"/>
                  </a:lnTo>
                  <a:lnTo>
                    <a:pt x="52" y="82"/>
                  </a:lnTo>
                  <a:lnTo>
                    <a:pt x="41" y="97"/>
                  </a:lnTo>
                  <a:lnTo>
                    <a:pt x="31" y="115"/>
                  </a:lnTo>
                  <a:lnTo>
                    <a:pt x="23" y="130"/>
                  </a:lnTo>
                  <a:lnTo>
                    <a:pt x="15" y="145"/>
                  </a:lnTo>
                  <a:lnTo>
                    <a:pt x="8" y="160"/>
                  </a:lnTo>
                  <a:lnTo>
                    <a:pt x="4" y="173"/>
                  </a:lnTo>
                  <a:lnTo>
                    <a:pt x="1" y="185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3" y="209"/>
                  </a:lnTo>
                  <a:lnTo>
                    <a:pt x="7" y="212"/>
                  </a:lnTo>
                  <a:lnTo>
                    <a:pt x="13" y="212"/>
                  </a:lnTo>
                  <a:lnTo>
                    <a:pt x="21" y="209"/>
                  </a:lnTo>
                  <a:lnTo>
                    <a:pt x="29" y="203"/>
                  </a:lnTo>
                  <a:lnTo>
                    <a:pt x="38" y="197"/>
                  </a:lnTo>
                  <a:lnTo>
                    <a:pt x="49" y="188"/>
                  </a:lnTo>
                  <a:lnTo>
                    <a:pt x="61" y="176"/>
                  </a:lnTo>
                  <a:lnTo>
                    <a:pt x="73" y="160"/>
                  </a:lnTo>
                  <a:lnTo>
                    <a:pt x="85" y="145"/>
                  </a:lnTo>
                  <a:lnTo>
                    <a:pt x="96" y="130"/>
                  </a:lnTo>
                  <a:lnTo>
                    <a:pt x="107" y="112"/>
                  </a:lnTo>
                  <a:lnTo>
                    <a:pt x="118" y="97"/>
                  </a:lnTo>
                  <a:lnTo>
                    <a:pt x="125" y="82"/>
                  </a:lnTo>
                  <a:lnTo>
                    <a:pt x="133" y="67"/>
                  </a:lnTo>
                  <a:lnTo>
                    <a:pt x="140" y="52"/>
                  </a:lnTo>
                  <a:lnTo>
                    <a:pt x="144" y="36"/>
                  </a:lnTo>
                  <a:lnTo>
                    <a:pt x="148" y="24"/>
                  </a:lnTo>
                  <a:lnTo>
                    <a:pt x="149" y="15"/>
                  </a:lnTo>
                  <a:lnTo>
                    <a:pt x="148" y="9"/>
                  </a:lnTo>
                  <a:lnTo>
                    <a:pt x="148" y="6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3" name="Freeform 302"/>
            <p:cNvSpPr/>
            <p:nvPr/>
          </p:nvSpPr>
          <p:spPr>
            <a:xfrm>
              <a:off x="3913" y="2992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6"/>
                </a:cxn>
                <a:cxn ang="0">
                  <a:pos x="145" y="3"/>
                </a:cxn>
                <a:cxn ang="0">
                  <a:pos x="141" y="0"/>
                </a:cxn>
                <a:cxn ang="0">
                  <a:pos x="135" y="0"/>
                </a:cxn>
                <a:cxn ang="0">
                  <a:pos x="128" y="3"/>
                </a:cxn>
                <a:cxn ang="0">
                  <a:pos x="119" y="6"/>
                </a:cxn>
                <a:cxn ang="0">
                  <a:pos x="110" y="15"/>
                </a:cxn>
                <a:cxn ang="0">
                  <a:pos x="99" y="24"/>
                </a:cxn>
                <a:cxn ang="0">
                  <a:pos x="87" y="36"/>
                </a:cxn>
                <a:cxn ang="0">
                  <a:pos x="75" y="49"/>
                </a:cxn>
                <a:cxn ang="0">
                  <a:pos x="63" y="64"/>
                </a:cxn>
                <a:cxn ang="0">
                  <a:pos x="52" y="82"/>
                </a:cxn>
                <a:cxn ang="0">
                  <a:pos x="41" y="97"/>
                </a:cxn>
                <a:cxn ang="0">
                  <a:pos x="31" y="115"/>
                </a:cxn>
                <a:cxn ang="0">
                  <a:pos x="23" y="130"/>
                </a:cxn>
                <a:cxn ang="0">
                  <a:pos x="15" y="145"/>
                </a:cxn>
                <a:cxn ang="0">
                  <a:pos x="8" y="160"/>
                </a:cxn>
                <a:cxn ang="0">
                  <a:pos x="4" y="173"/>
                </a:cxn>
                <a:cxn ang="0">
                  <a:pos x="1" y="185"/>
                </a:cxn>
                <a:cxn ang="0">
                  <a:pos x="0" y="197"/>
                </a:cxn>
                <a:cxn ang="0">
                  <a:pos x="0" y="203"/>
                </a:cxn>
                <a:cxn ang="0">
                  <a:pos x="3" y="209"/>
                </a:cxn>
                <a:cxn ang="0">
                  <a:pos x="7" y="212"/>
                </a:cxn>
                <a:cxn ang="0">
                  <a:pos x="13" y="212"/>
                </a:cxn>
                <a:cxn ang="0">
                  <a:pos x="21" y="209"/>
                </a:cxn>
                <a:cxn ang="0">
                  <a:pos x="29" y="203"/>
                </a:cxn>
                <a:cxn ang="0">
                  <a:pos x="38" y="197"/>
                </a:cxn>
                <a:cxn ang="0">
                  <a:pos x="49" y="188"/>
                </a:cxn>
                <a:cxn ang="0">
                  <a:pos x="61" y="176"/>
                </a:cxn>
                <a:cxn ang="0">
                  <a:pos x="73" y="160"/>
                </a:cxn>
                <a:cxn ang="0">
                  <a:pos x="85" y="145"/>
                </a:cxn>
                <a:cxn ang="0">
                  <a:pos x="96" y="130"/>
                </a:cxn>
                <a:cxn ang="0">
                  <a:pos x="107" y="112"/>
                </a:cxn>
                <a:cxn ang="0">
                  <a:pos x="118" y="97"/>
                </a:cxn>
                <a:cxn ang="0">
                  <a:pos x="125" y="82"/>
                </a:cxn>
                <a:cxn ang="0">
                  <a:pos x="133" y="67"/>
                </a:cxn>
                <a:cxn ang="0">
                  <a:pos x="140" y="52"/>
                </a:cxn>
                <a:cxn ang="0">
                  <a:pos x="144" y="36"/>
                </a:cxn>
                <a:cxn ang="0">
                  <a:pos x="148" y="24"/>
                </a:cxn>
                <a:cxn ang="0">
                  <a:pos x="149" y="15"/>
                </a:cxn>
                <a:cxn ang="0">
                  <a:pos x="148" y="9"/>
                </a:cxn>
                <a:cxn ang="0">
                  <a:pos x="148" y="9"/>
                </a:cxn>
              </a:cxnLst>
              <a:rect l="txL" t="txT" r="txR" b="txB"/>
              <a:pathLst>
                <a:path w="149" h="212">
                  <a:moveTo>
                    <a:pt x="148" y="6"/>
                  </a:moveTo>
                  <a:lnTo>
                    <a:pt x="145" y="3"/>
                  </a:lnTo>
                  <a:lnTo>
                    <a:pt x="141" y="0"/>
                  </a:lnTo>
                  <a:lnTo>
                    <a:pt x="135" y="0"/>
                  </a:lnTo>
                  <a:lnTo>
                    <a:pt x="128" y="3"/>
                  </a:lnTo>
                  <a:lnTo>
                    <a:pt x="119" y="6"/>
                  </a:lnTo>
                  <a:lnTo>
                    <a:pt x="110" y="15"/>
                  </a:lnTo>
                  <a:lnTo>
                    <a:pt x="99" y="24"/>
                  </a:lnTo>
                  <a:lnTo>
                    <a:pt x="87" y="36"/>
                  </a:lnTo>
                  <a:lnTo>
                    <a:pt x="75" y="49"/>
                  </a:lnTo>
                  <a:lnTo>
                    <a:pt x="63" y="64"/>
                  </a:lnTo>
                  <a:lnTo>
                    <a:pt x="52" y="82"/>
                  </a:lnTo>
                  <a:lnTo>
                    <a:pt x="41" y="97"/>
                  </a:lnTo>
                  <a:lnTo>
                    <a:pt x="31" y="115"/>
                  </a:lnTo>
                  <a:lnTo>
                    <a:pt x="23" y="130"/>
                  </a:lnTo>
                  <a:lnTo>
                    <a:pt x="15" y="145"/>
                  </a:lnTo>
                  <a:lnTo>
                    <a:pt x="8" y="160"/>
                  </a:lnTo>
                  <a:lnTo>
                    <a:pt x="4" y="173"/>
                  </a:lnTo>
                  <a:lnTo>
                    <a:pt x="1" y="185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3" y="209"/>
                  </a:lnTo>
                  <a:lnTo>
                    <a:pt x="7" y="212"/>
                  </a:lnTo>
                  <a:lnTo>
                    <a:pt x="13" y="212"/>
                  </a:lnTo>
                  <a:lnTo>
                    <a:pt x="21" y="209"/>
                  </a:lnTo>
                  <a:lnTo>
                    <a:pt x="29" y="203"/>
                  </a:lnTo>
                  <a:lnTo>
                    <a:pt x="38" y="197"/>
                  </a:lnTo>
                  <a:lnTo>
                    <a:pt x="49" y="188"/>
                  </a:lnTo>
                  <a:lnTo>
                    <a:pt x="61" y="176"/>
                  </a:lnTo>
                  <a:lnTo>
                    <a:pt x="73" y="160"/>
                  </a:lnTo>
                  <a:lnTo>
                    <a:pt x="85" y="145"/>
                  </a:lnTo>
                  <a:lnTo>
                    <a:pt x="96" y="130"/>
                  </a:lnTo>
                  <a:lnTo>
                    <a:pt x="107" y="112"/>
                  </a:lnTo>
                  <a:lnTo>
                    <a:pt x="118" y="97"/>
                  </a:lnTo>
                  <a:lnTo>
                    <a:pt x="125" y="82"/>
                  </a:lnTo>
                  <a:lnTo>
                    <a:pt x="133" y="67"/>
                  </a:lnTo>
                  <a:lnTo>
                    <a:pt x="140" y="52"/>
                  </a:lnTo>
                  <a:lnTo>
                    <a:pt x="144" y="36"/>
                  </a:lnTo>
                  <a:lnTo>
                    <a:pt x="148" y="24"/>
                  </a:lnTo>
                  <a:lnTo>
                    <a:pt x="149" y="15"/>
                  </a:lnTo>
                  <a:lnTo>
                    <a:pt x="148" y="9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4" name="Freeform 303"/>
            <p:cNvSpPr/>
            <p:nvPr/>
          </p:nvSpPr>
          <p:spPr>
            <a:xfrm>
              <a:off x="4165" y="2659"/>
              <a:ext cx="149" cy="209"/>
            </a:xfrm>
            <a:custGeom>
              <a:avLst/>
              <a:gdLst>
                <a:gd name="txL" fmla="*/ 0 w 149"/>
                <a:gd name="txT" fmla="*/ 0 h 209"/>
                <a:gd name="txR" fmla="*/ 149 w 149"/>
                <a:gd name="txB" fmla="*/ 209 h 209"/>
              </a:gdLst>
              <a:ahLst/>
              <a:cxnLst>
                <a:cxn ang="0">
                  <a:pos x="148" y="7"/>
                </a:cxn>
                <a:cxn ang="0">
                  <a:pos x="145" y="0"/>
                </a:cxn>
                <a:cxn ang="0">
                  <a:pos x="141" y="0"/>
                </a:cxn>
                <a:cxn ang="0">
                  <a:pos x="135" y="0"/>
                </a:cxn>
                <a:cxn ang="0">
                  <a:pos x="128" y="3"/>
                </a:cxn>
                <a:cxn ang="0">
                  <a:pos x="119" y="7"/>
                </a:cxn>
                <a:cxn ang="0">
                  <a:pos x="110" y="16"/>
                </a:cxn>
                <a:cxn ang="0">
                  <a:pos x="99" y="25"/>
                </a:cxn>
                <a:cxn ang="0">
                  <a:pos x="87" y="37"/>
                </a:cxn>
                <a:cxn ang="0">
                  <a:pos x="77" y="49"/>
                </a:cxn>
                <a:cxn ang="0">
                  <a:pos x="63" y="64"/>
                </a:cxn>
                <a:cxn ang="0">
                  <a:pos x="52" y="79"/>
                </a:cxn>
                <a:cxn ang="0">
                  <a:pos x="41" y="97"/>
                </a:cxn>
                <a:cxn ang="0">
                  <a:pos x="32" y="112"/>
                </a:cxn>
                <a:cxn ang="0">
                  <a:pos x="23" y="131"/>
                </a:cxn>
                <a:cxn ang="0">
                  <a:pos x="15" y="146"/>
                </a:cxn>
                <a:cxn ang="0">
                  <a:pos x="8" y="161"/>
                </a:cxn>
                <a:cxn ang="0">
                  <a:pos x="4" y="173"/>
                </a:cxn>
                <a:cxn ang="0">
                  <a:pos x="1" y="185"/>
                </a:cxn>
                <a:cxn ang="0">
                  <a:pos x="0" y="194"/>
                </a:cxn>
                <a:cxn ang="0">
                  <a:pos x="0" y="203"/>
                </a:cxn>
                <a:cxn ang="0">
                  <a:pos x="3" y="209"/>
                </a:cxn>
                <a:cxn ang="0">
                  <a:pos x="8" y="209"/>
                </a:cxn>
                <a:cxn ang="0">
                  <a:pos x="13" y="209"/>
                </a:cxn>
                <a:cxn ang="0">
                  <a:pos x="21" y="209"/>
                </a:cxn>
                <a:cxn ang="0">
                  <a:pos x="29" y="203"/>
                </a:cxn>
                <a:cxn ang="0">
                  <a:pos x="38" y="197"/>
                </a:cxn>
                <a:cxn ang="0">
                  <a:pos x="49" y="185"/>
                </a:cxn>
                <a:cxn ang="0">
                  <a:pos x="61" y="176"/>
                </a:cxn>
                <a:cxn ang="0">
                  <a:pos x="73" y="161"/>
                </a:cxn>
                <a:cxn ang="0">
                  <a:pos x="85" y="146"/>
                </a:cxn>
                <a:cxn ang="0">
                  <a:pos x="96" y="131"/>
                </a:cxn>
                <a:cxn ang="0">
                  <a:pos x="107" y="112"/>
                </a:cxn>
                <a:cxn ang="0">
                  <a:pos x="118" y="97"/>
                </a:cxn>
                <a:cxn ang="0">
                  <a:pos x="125" y="79"/>
                </a:cxn>
                <a:cxn ang="0">
                  <a:pos x="133" y="64"/>
                </a:cxn>
                <a:cxn ang="0">
                  <a:pos x="140" y="49"/>
                </a:cxn>
                <a:cxn ang="0">
                  <a:pos x="144" y="37"/>
                </a:cxn>
                <a:cxn ang="0">
                  <a:pos x="148" y="25"/>
                </a:cxn>
                <a:cxn ang="0">
                  <a:pos x="149" y="16"/>
                </a:cxn>
                <a:cxn ang="0">
                  <a:pos x="148" y="7"/>
                </a:cxn>
                <a:cxn ang="0">
                  <a:pos x="148" y="7"/>
                </a:cxn>
              </a:cxnLst>
              <a:rect l="txL" t="txT" r="txR" b="txB"/>
              <a:pathLst>
                <a:path w="149" h="209">
                  <a:moveTo>
                    <a:pt x="148" y="7"/>
                  </a:moveTo>
                  <a:lnTo>
                    <a:pt x="145" y="0"/>
                  </a:lnTo>
                  <a:lnTo>
                    <a:pt x="141" y="0"/>
                  </a:lnTo>
                  <a:lnTo>
                    <a:pt x="135" y="0"/>
                  </a:lnTo>
                  <a:lnTo>
                    <a:pt x="128" y="3"/>
                  </a:lnTo>
                  <a:lnTo>
                    <a:pt x="119" y="7"/>
                  </a:lnTo>
                  <a:lnTo>
                    <a:pt x="110" y="16"/>
                  </a:lnTo>
                  <a:lnTo>
                    <a:pt x="99" y="25"/>
                  </a:lnTo>
                  <a:lnTo>
                    <a:pt x="87" y="37"/>
                  </a:lnTo>
                  <a:lnTo>
                    <a:pt x="77" y="49"/>
                  </a:lnTo>
                  <a:lnTo>
                    <a:pt x="63" y="64"/>
                  </a:lnTo>
                  <a:lnTo>
                    <a:pt x="52" y="79"/>
                  </a:lnTo>
                  <a:lnTo>
                    <a:pt x="41" y="97"/>
                  </a:lnTo>
                  <a:lnTo>
                    <a:pt x="32" y="112"/>
                  </a:lnTo>
                  <a:lnTo>
                    <a:pt x="23" y="131"/>
                  </a:lnTo>
                  <a:lnTo>
                    <a:pt x="15" y="146"/>
                  </a:lnTo>
                  <a:lnTo>
                    <a:pt x="8" y="161"/>
                  </a:lnTo>
                  <a:lnTo>
                    <a:pt x="4" y="173"/>
                  </a:lnTo>
                  <a:lnTo>
                    <a:pt x="1" y="185"/>
                  </a:lnTo>
                  <a:lnTo>
                    <a:pt x="0" y="194"/>
                  </a:lnTo>
                  <a:lnTo>
                    <a:pt x="0" y="203"/>
                  </a:lnTo>
                  <a:lnTo>
                    <a:pt x="3" y="209"/>
                  </a:lnTo>
                  <a:lnTo>
                    <a:pt x="8" y="209"/>
                  </a:lnTo>
                  <a:lnTo>
                    <a:pt x="13" y="209"/>
                  </a:lnTo>
                  <a:lnTo>
                    <a:pt x="21" y="209"/>
                  </a:lnTo>
                  <a:lnTo>
                    <a:pt x="29" y="203"/>
                  </a:lnTo>
                  <a:lnTo>
                    <a:pt x="38" y="197"/>
                  </a:lnTo>
                  <a:lnTo>
                    <a:pt x="49" y="185"/>
                  </a:lnTo>
                  <a:lnTo>
                    <a:pt x="61" y="176"/>
                  </a:lnTo>
                  <a:lnTo>
                    <a:pt x="73" y="161"/>
                  </a:lnTo>
                  <a:lnTo>
                    <a:pt x="85" y="146"/>
                  </a:lnTo>
                  <a:lnTo>
                    <a:pt x="96" y="131"/>
                  </a:lnTo>
                  <a:lnTo>
                    <a:pt x="107" y="112"/>
                  </a:lnTo>
                  <a:lnTo>
                    <a:pt x="118" y="97"/>
                  </a:lnTo>
                  <a:lnTo>
                    <a:pt x="125" y="79"/>
                  </a:lnTo>
                  <a:lnTo>
                    <a:pt x="133" y="64"/>
                  </a:lnTo>
                  <a:lnTo>
                    <a:pt x="140" y="49"/>
                  </a:lnTo>
                  <a:lnTo>
                    <a:pt x="144" y="37"/>
                  </a:lnTo>
                  <a:lnTo>
                    <a:pt x="148" y="25"/>
                  </a:lnTo>
                  <a:lnTo>
                    <a:pt x="149" y="16"/>
                  </a:lnTo>
                  <a:lnTo>
                    <a:pt x="148" y="7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5" name="Freeform 304"/>
            <p:cNvSpPr/>
            <p:nvPr/>
          </p:nvSpPr>
          <p:spPr>
            <a:xfrm>
              <a:off x="4165" y="2659"/>
              <a:ext cx="149" cy="209"/>
            </a:xfrm>
            <a:custGeom>
              <a:avLst/>
              <a:gdLst>
                <a:gd name="txL" fmla="*/ 0 w 149"/>
                <a:gd name="txT" fmla="*/ 0 h 209"/>
                <a:gd name="txR" fmla="*/ 149 w 149"/>
                <a:gd name="txB" fmla="*/ 209 h 209"/>
              </a:gdLst>
              <a:ahLst/>
              <a:cxnLst>
                <a:cxn ang="0">
                  <a:pos x="148" y="7"/>
                </a:cxn>
                <a:cxn ang="0">
                  <a:pos x="145" y="0"/>
                </a:cxn>
                <a:cxn ang="0">
                  <a:pos x="141" y="0"/>
                </a:cxn>
                <a:cxn ang="0">
                  <a:pos x="135" y="0"/>
                </a:cxn>
                <a:cxn ang="0">
                  <a:pos x="128" y="3"/>
                </a:cxn>
                <a:cxn ang="0">
                  <a:pos x="119" y="7"/>
                </a:cxn>
                <a:cxn ang="0">
                  <a:pos x="110" y="16"/>
                </a:cxn>
                <a:cxn ang="0">
                  <a:pos x="99" y="25"/>
                </a:cxn>
                <a:cxn ang="0">
                  <a:pos x="87" y="37"/>
                </a:cxn>
                <a:cxn ang="0">
                  <a:pos x="77" y="49"/>
                </a:cxn>
                <a:cxn ang="0">
                  <a:pos x="63" y="64"/>
                </a:cxn>
                <a:cxn ang="0">
                  <a:pos x="52" y="79"/>
                </a:cxn>
                <a:cxn ang="0">
                  <a:pos x="41" y="97"/>
                </a:cxn>
                <a:cxn ang="0">
                  <a:pos x="32" y="112"/>
                </a:cxn>
                <a:cxn ang="0">
                  <a:pos x="23" y="131"/>
                </a:cxn>
                <a:cxn ang="0">
                  <a:pos x="15" y="146"/>
                </a:cxn>
                <a:cxn ang="0">
                  <a:pos x="8" y="161"/>
                </a:cxn>
                <a:cxn ang="0">
                  <a:pos x="4" y="173"/>
                </a:cxn>
                <a:cxn ang="0">
                  <a:pos x="1" y="185"/>
                </a:cxn>
                <a:cxn ang="0">
                  <a:pos x="0" y="194"/>
                </a:cxn>
                <a:cxn ang="0">
                  <a:pos x="0" y="203"/>
                </a:cxn>
                <a:cxn ang="0">
                  <a:pos x="3" y="209"/>
                </a:cxn>
                <a:cxn ang="0">
                  <a:pos x="8" y="209"/>
                </a:cxn>
                <a:cxn ang="0">
                  <a:pos x="13" y="209"/>
                </a:cxn>
                <a:cxn ang="0">
                  <a:pos x="21" y="209"/>
                </a:cxn>
                <a:cxn ang="0">
                  <a:pos x="29" y="203"/>
                </a:cxn>
                <a:cxn ang="0">
                  <a:pos x="38" y="197"/>
                </a:cxn>
                <a:cxn ang="0">
                  <a:pos x="49" y="185"/>
                </a:cxn>
                <a:cxn ang="0">
                  <a:pos x="61" y="176"/>
                </a:cxn>
                <a:cxn ang="0">
                  <a:pos x="73" y="161"/>
                </a:cxn>
                <a:cxn ang="0">
                  <a:pos x="85" y="146"/>
                </a:cxn>
                <a:cxn ang="0">
                  <a:pos x="96" y="131"/>
                </a:cxn>
                <a:cxn ang="0">
                  <a:pos x="107" y="112"/>
                </a:cxn>
                <a:cxn ang="0">
                  <a:pos x="118" y="97"/>
                </a:cxn>
                <a:cxn ang="0">
                  <a:pos x="125" y="79"/>
                </a:cxn>
                <a:cxn ang="0">
                  <a:pos x="133" y="64"/>
                </a:cxn>
                <a:cxn ang="0">
                  <a:pos x="140" y="49"/>
                </a:cxn>
                <a:cxn ang="0">
                  <a:pos x="144" y="37"/>
                </a:cxn>
                <a:cxn ang="0">
                  <a:pos x="148" y="25"/>
                </a:cxn>
                <a:cxn ang="0">
                  <a:pos x="149" y="16"/>
                </a:cxn>
                <a:cxn ang="0">
                  <a:pos x="148" y="7"/>
                </a:cxn>
                <a:cxn ang="0">
                  <a:pos x="148" y="7"/>
                </a:cxn>
              </a:cxnLst>
              <a:rect l="txL" t="txT" r="txR" b="txB"/>
              <a:pathLst>
                <a:path w="149" h="209">
                  <a:moveTo>
                    <a:pt x="148" y="7"/>
                  </a:moveTo>
                  <a:lnTo>
                    <a:pt x="145" y="0"/>
                  </a:lnTo>
                  <a:lnTo>
                    <a:pt x="141" y="0"/>
                  </a:lnTo>
                  <a:lnTo>
                    <a:pt x="135" y="0"/>
                  </a:lnTo>
                  <a:lnTo>
                    <a:pt x="128" y="3"/>
                  </a:lnTo>
                  <a:lnTo>
                    <a:pt x="119" y="7"/>
                  </a:lnTo>
                  <a:lnTo>
                    <a:pt x="110" y="16"/>
                  </a:lnTo>
                  <a:lnTo>
                    <a:pt x="99" y="25"/>
                  </a:lnTo>
                  <a:lnTo>
                    <a:pt x="87" y="37"/>
                  </a:lnTo>
                  <a:lnTo>
                    <a:pt x="77" y="49"/>
                  </a:lnTo>
                  <a:lnTo>
                    <a:pt x="63" y="64"/>
                  </a:lnTo>
                  <a:lnTo>
                    <a:pt x="52" y="79"/>
                  </a:lnTo>
                  <a:lnTo>
                    <a:pt x="41" y="97"/>
                  </a:lnTo>
                  <a:lnTo>
                    <a:pt x="32" y="112"/>
                  </a:lnTo>
                  <a:lnTo>
                    <a:pt x="23" y="131"/>
                  </a:lnTo>
                  <a:lnTo>
                    <a:pt x="15" y="146"/>
                  </a:lnTo>
                  <a:lnTo>
                    <a:pt x="8" y="161"/>
                  </a:lnTo>
                  <a:lnTo>
                    <a:pt x="4" y="173"/>
                  </a:lnTo>
                  <a:lnTo>
                    <a:pt x="1" y="185"/>
                  </a:lnTo>
                  <a:lnTo>
                    <a:pt x="0" y="194"/>
                  </a:lnTo>
                  <a:lnTo>
                    <a:pt x="0" y="203"/>
                  </a:lnTo>
                  <a:lnTo>
                    <a:pt x="3" y="209"/>
                  </a:lnTo>
                  <a:lnTo>
                    <a:pt x="8" y="209"/>
                  </a:lnTo>
                  <a:lnTo>
                    <a:pt x="13" y="209"/>
                  </a:lnTo>
                  <a:lnTo>
                    <a:pt x="21" y="209"/>
                  </a:lnTo>
                  <a:lnTo>
                    <a:pt x="29" y="203"/>
                  </a:lnTo>
                  <a:lnTo>
                    <a:pt x="38" y="197"/>
                  </a:lnTo>
                  <a:lnTo>
                    <a:pt x="49" y="185"/>
                  </a:lnTo>
                  <a:lnTo>
                    <a:pt x="61" y="176"/>
                  </a:lnTo>
                  <a:lnTo>
                    <a:pt x="73" y="161"/>
                  </a:lnTo>
                  <a:lnTo>
                    <a:pt x="85" y="146"/>
                  </a:lnTo>
                  <a:lnTo>
                    <a:pt x="96" y="131"/>
                  </a:lnTo>
                  <a:lnTo>
                    <a:pt x="107" y="112"/>
                  </a:lnTo>
                  <a:lnTo>
                    <a:pt x="118" y="97"/>
                  </a:lnTo>
                  <a:lnTo>
                    <a:pt x="125" y="79"/>
                  </a:lnTo>
                  <a:lnTo>
                    <a:pt x="133" y="64"/>
                  </a:lnTo>
                  <a:lnTo>
                    <a:pt x="140" y="49"/>
                  </a:lnTo>
                  <a:lnTo>
                    <a:pt x="144" y="37"/>
                  </a:lnTo>
                  <a:lnTo>
                    <a:pt x="148" y="25"/>
                  </a:lnTo>
                  <a:lnTo>
                    <a:pt x="149" y="16"/>
                  </a:lnTo>
                  <a:lnTo>
                    <a:pt x="148" y="7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6" name="Freeform 305"/>
            <p:cNvSpPr/>
            <p:nvPr/>
          </p:nvSpPr>
          <p:spPr>
            <a:xfrm>
              <a:off x="3996" y="3047"/>
              <a:ext cx="93" cy="341"/>
            </a:xfrm>
            <a:custGeom>
              <a:avLst/>
              <a:gdLst>
                <a:gd name="txL" fmla="*/ 0 w 93"/>
                <a:gd name="txT" fmla="*/ 0 h 341"/>
                <a:gd name="txR" fmla="*/ 93 w 93"/>
                <a:gd name="txB" fmla="*/ 341 h 341"/>
              </a:gdLst>
              <a:ahLst/>
              <a:cxnLst>
                <a:cxn ang="0">
                  <a:pos x="89" y="0"/>
                </a:cxn>
                <a:cxn ang="0">
                  <a:pos x="85" y="0"/>
                </a:cxn>
                <a:cxn ang="0">
                  <a:pos x="81" y="3"/>
                </a:cxn>
                <a:cxn ang="0">
                  <a:pos x="75" y="9"/>
                </a:cxn>
                <a:cxn ang="0">
                  <a:pos x="70" y="21"/>
                </a:cxn>
                <a:cxn ang="0">
                  <a:pos x="64" y="36"/>
                </a:cxn>
                <a:cxn ang="0">
                  <a:pos x="57" y="51"/>
                </a:cxn>
                <a:cxn ang="0">
                  <a:pos x="49" y="72"/>
                </a:cxn>
                <a:cxn ang="0">
                  <a:pos x="42" y="96"/>
                </a:cxn>
                <a:cxn ang="0">
                  <a:pos x="36" y="121"/>
                </a:cxn>
                <a:cxn ang="0">
                  <a:pos x="28" y="148"/>
                </a:cxn>
                <a:cxn ang="0">
                  <a:pos x="21" y="175"/>
                </a:cxn>
                <a:cxn ang="0">
                  <a:pos x="16" y="202"/>
                </a:cxn>
                <a:cxn ang="0">
                  <a:pos x="11" y="226"/>
                </a:cxn>
                <a:cxn ang="0">
                  <a:pos x="7" y="251"/>
                </a:cxn>
                <a:cxn ang="0">
                  <a:pos x="3" y="275"/>
                </a:cxn>
                <a:cxn ang="0">
                  <a:pos x="2" y="293"/>
                </a:cxn>
                <a:cxn ang="0">
                  <a:pos x="0" y="311"/>
                </a:cxn>
                <a:cxn ang="0">
                  <a:pos x="0" y="323"/>
                </a:cxn>
                <a:cxn ang="0">
                  <a:pos x="2" y="335"/>
                </a:cxn>
                <a:cxn ang="0">
                  <a:pos x="3" y="341"/>
                </a:cxn>
                <a:cxn ang="0">
                  <a:pos x="7" y="341"/>
                </a:cxn>
                <a:cxn ang="0">
                  <a:pos x="11" y="338"/>
                </a:cxn>
                <a:cxn ang="0">
                  <a:pos x="16" y="332"/>
                </a:cxn>
                <a:cxn ang="0">
                  <a:pos x="23" y="320"/>
                </a:cxn>
                <a:cxn ang="0">
                  <a:pos x="28" y="308"/>
                </a:cxn>
                <a:cxn ang="0">
                  <a:pos x="35" y="290"/>
                </a:cxn>
                <a:cxn ang="0">
                  <a:pos x="42" y="269"/>
                </a:cxn>
                <a:cxn ang="0">
                  <a:pos x="49" y="248"/>
                </a:cxn>
                <a:cxn ang="0">
                  <a:pos x="57" y="220"/>
                </a:cxn>
                <a:cxn ang="0">
                  <a:pos x="64" y="193"/>
                </a:cxn>
                <a:cxn ang="0">
                  <a:pos x="70" y="166"/>
                </a:cxn>
                <a:cxn ang="0">
                  <a:pos x="77" y="139"/>
                </a:cxn>
                <a:cxn ang="0">
                  <a:pos x="81" y="115"/>
                </a:cxn>
                <a:cxn ang="0">
                  <a:pos x="86" y="90"/>
                </a:cxn>
                <a:cxn ang="0">
                  <a:pos x="89" y="69"/>
                </a:cxn>
                <a:cxn ang="0">
                  <a:pos x="91" y="48"/>
                </a:cxn>
                <a:cxn ang="0">
                  <a:pos x="93" y="33"/>
                </a:cxn>
                <a:cxn ang="0">
                  <a:pos x="93" y="18"/>
                </a:cxn>
                <a:cxn ang="0">
                  <a:pos x="91" y="9"/>
                </a:cxn>
                <a:cxn ang="0">
                  <a:pos x="89" y="3"/>
                </a:cxn>
                <a:cxn ang="0">
                  <a:pos x="89" y="3"/>
                </a:cxn>
                <a:cxn ang="0">
                  <a:pos x="89" y="0"/>
                </a:cxn>
              </a:cxnLst>
              <a:rect l="txL" t="txT" r="txR" b="txB"/>
              <a:pathLst>
                <a:path w="93" h="341">
                  <a:moveTo>
                    <a:pt x="89" y="0"/>
                  </a:moveTo>
                  <a:lnTo>
                    <a:pt x="85" y="0"/>
                  </a:lnTo>
                  <a:lnTo>
                    <a:pt x="81" y="3"/>
                  </a:lnTo>
                  <a:lnTo>
                    <a:pt x="75" y="9"/>
                  </a:lnTo>
                  <a:lnTo>
                    <a:pt x="70" y="21"/>
                  </a:lnTo>
                  <a:lnTo>
                    <a:pt x="64" y="36"/>
                  </a:lnTo>
                  <a:lnTo>
                    <a:pt x="57" y="51"/>
                  </a:lnTo>
                  <a:lnTo>
                    <a:pt x="49" y="72"/>
                  </a:lnTo>
                  <a:lnTo>
                    <a:pt x="42" y="96"/>
                  </a:lnTo>
                  <a:lnTo>
                    <a:pt x="36" y="121"/>
                  </a:lnTo>
                  <a:lnTo>
                    <a:pt x="28" y="148"/>
                  </a:lnTo>
                  <a:lnTo>
                    <a:pt x="21" y="175"/>
                  </a:lnTo>
                  <a:lnTo>
                    <a:pt x="16" y="202"/>
                  </a:lnTo>
                  <a:lnTo>
                    <a:pt x="11" y="226"/>
                  </a:lnTo>
                  <a:lnTo>
                    <a:pt x="7" y="251"/>
                  </a:lnTo>
                  <a:lnTo>
                    <a:pt x="3" y="275"/>
                  </a:lnTo>
                  <a:lnTo>
                    <a:pt x="2" y="293"/>
                  </a:lnTo>
                  <a:lnTo>
                    <a:pt x="0" y="311"/>
                  </a:lnTo>
                  <a:lnTo>
                    <a:pt x="0" y="323"/>
                  </a:lnTo>
                  <a:lnTo>
                    <a:pt x="2" y="335"/>
                  </a:lnTo>
                  <a:lnTo>
                    <a:pt x="3" y="341"/>
                  </a:lnTo>
                  <a:lnTo>
                    <a:pt x="7" y="341"/>
                  </a:lnTo>
                  <a:lnTo>
                    <a:pt x="11" y="338"/>
                  </a:lnTo>
                  <a:lnTo>
                    <a:pt x="16" y="332"/>
                  </a:lnTo>
                  <a:lnTo>
                    <a:pt x="23" y="320"/>
                  </a:lnTo>
                  <a:lnTo>
                    <a:pt x="28" y="308"/>
                  </a:lnTo>
                  <a:lnTo>
                    <a:pt x="35" y="290"/>
                  </a:lnTo>
                  <a:lnTo>
                    <a:pt x="42" y="269"/>
                  </a:lnTo>
                  <a:lnTo>
                    <a:pt x="49" y="248"/>
                  </a:lnTo>
                  <a:lnTo>
                    <a:pt x="57" y="220"/>
                  </a:lnTo>
                  <a:lnTo>
                    <a:pt x="64" y="193"/>
                  </a:lnTo>
                  <a:lnTo>
                    <a:pt x="70" y="166"/>
                  </a:lnTo>
                  <a:lnTo>
                    <a:pt x="77" y="139"/>
                  </a:lnTo>
                  <a:lnTo>
                    <a:pt x="81" y="115"/>
                  </a:lnTo>
                  <a:lnTo>
                    <a:pt x="86" y="90"/>
                  </a:lnTo>
                  <a:lnTo>
                    <a:pt x="89" y="69"/>
                  </a:lnTo>
                  <a:lnTo>
                    <a:pt x="91" y="48"/>
                  </a:lnTo>
                  <a:lnTo>
                    <a:pt x="93" y="33"/>
                  </a:lnTo>
                  <a:lnTo>
                    <a:pt x="93" y="18"/>
                  </a:lnTo>
                  <a:lnTo>
                    <a:pt x="91" y="9"/>
                  </a:lnTo>
                  <a:lnTo>
                    <a:pt x="89" y="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7" name="Freeform 306"/>
            <p:cNvSpPr/>
            <p:nvPr/>
          </p:nvSpPr>
          <p:spPr>
            <a:xfrm>
              <a:off x="3996" y="3047"/>
              <a:ext cx="93" cy="341"/>
            </a:xfrm>
            <a:custGeom>
              <a:avLst/>
              <a:gdLst>
                <a:gd name="txL" fmla="*/ 0 w 93"/>
                <a:gd name="txT" fmla="*/ 0 h 341"/>
                <a:gd name="txR" fmla="*/ 93 w 93"/>
                <a:gd name="txB" fmla="*/ 341 h 341"/>
              </a:gdLst>
              <a:ahLst/>
              <a:cxnLst>
                <a:cxn ang="0">
                  <a:pos x="89" y="0"/>
                </a:cxn>
                <a:cxn ang="0">
                  <a:pos x="85" y="0"/>
                </a:cxn>
                <a:cxn ang="0">
                  <a:pos x="81" y="3"/>
                </a:cxn>
                <a:cxn ang="0">
                  <a:pos x="75" y="9"/>
                </a:cxn>
                <a:cxn ang="0">
                  <a:pos x="70" y="21"/>
                </a:cxn>
                <a:cxn ang="0">
                  <a:pos x="64" y="36"/>
                </a:cxn>
                <a:cxn ang="0">
                  <a:pos x="57" y="51"/>
                </a:cxn>
                <a:cxn ang="0">
                  <a:pos x="49" y="72"/>
                </a:cxn>
                <a:cxn ang="0">
                  <a:pos x="42" y="96"/>
                </a:cxn>
                <a:cxn ang="0">
                  <a:pos x="36" y="121"/>
                </a:cxn>
                <a:cxn ang="0">
                  <a:pos x="28" y="148"/>
                </a:cxn>
                <a:cxn ang="0">
                  <a:pos x="21" y="175"/>
                </a:cxn>
                <a:cxn ang="0">
                  <a:pos x="16" y="202"/>
                </a:cxn>
                <a:cxn ang="0">
                  <a:pos x="11" y="226"/>
                </a:cxn>
                <a:cxn ang="0">
                  <a:pos x="7" y="251"/>
                </a:cxn>
                <a:cxn ang="0">
                  <a:pos x="3" y="275"/>
                </a:cxn>
                <a:cxn ang="0">
                  <a:pos x="2" y="293"/>
                </a:cxn>
                <a:cxn ang="0">
                  <a:pos x="0" y="311"/>
                </a:cxn>
                <a:cxn ang="0">
                  <a:pos x="0" y="323"/>
                </a:cxn>
                <a:cxn ang="0">
                  <a:pos x="2" y="335"/>
                </a:cxn>
                <a:cxn ang="0">
                  <a:pos x="3" y="341"/>
                </a:cxn>
                <a:cxn ang="0">
                  <a:pos x="7" y="341"/>
                </a:cxn>
                <a:cxn ang="0">
                  <a:pos x="11" y="338"/>
                </a:cxn>
                <a:cxn ang="0">
                  <a:pos x="16" y="332"/>
                </a:cxn>
                <a:cxn ang="0">
                  <a:pos x="23" y="320"/>
                </a:cxn>
                <a:cxn ang="0">
                  <a:pos x="28" y="308"/>
                </a:cxn>
                <a:cxn ang="0">
                  <a:pos x="35" y="290"/>
                </a:cxn>
                <a:cxn ang="0">
                  <a:pos x="42" y="269"/>
                </a:cxn>
                <a:cxn ang="0">
                  <a:pos x="49" y="248"/>
                </a:cxn>
                <a:cxn ang="0">
                  <a:pos x="57" y="220"/>
                </a:cxn>
                <a:cxn ang="0">
                  <a:pos x="64" y="193"/>
                </a:cxn>
                <a:cxn ang="0">
                  <a:pos x="70" y="166"/>
                </a:cxn>
                <a:cxn ang="0">
                  <a:pos x="77" y="139"/>
                </a:cxn>
                <a:cxn ang="0">
                  <a:pos x="81" y="115"/>
                </a:cxn>
                <a:cxn ang="0">
                  <a:pos x="86" y="90"/>
                </a:cxn>
                <a:cxn ang="0">
                  <a:pos x="89" y="69"/>
                </a:cxn>
                <a:cxn ang="0">
                  <a:pos x="91" y="48"/>
                </a:cxn>
                <a:cxn ang="0">
                  <a:pos x="93" y="33"/>
                </a:cxn>
                <a:cxn ang="0">
                  <a:pos x="93" y="18"/>
                </a:cxn>
                <a:cxn ang="0">
                  <a:pos x="91" y="9"/>
                </a:cxn>
                <a:cxn ang="0">
                  <a:pos x="89" y="3"/>
                </a:cxn>
                <a:cxn ang="0">
                  <a:pos x="89" y="3"/>
                </a:cxn>
              </a:cxnLst>
              <a:rect l="txL" t="txT" r="txR" b="txB"/>
              <a:pathLst>
                <a:path w="93" h="341">
                  <a:moveTo>
                    <a:pt x="89" y="0"/>
                  </a:moveTo>
                  <a:lnTo>
                    <a:pt x="85" y="0"/>
                  </a:lnTo>
                  <a:lnTo>
                    <a:pt x="81" y="3"/>
                  </a:lnTo>
                  <a:lnTo>
                    <a:pt x="75" y="9"/>
                  </a:lnTo>
                  <a:lnTo>
                    <a:pt x="70" y="21"/>
                  </a:lnTo>
                  <a:lnTo>
                    <a:pt x="64" y="36"/>
                  </a:lnTo>
                  <a:lnTo>
                    <a:pt x="57" y="51"/>
                  </a:lnTo>
                  <a:lnTo>
                    <a:pt x="49" y="72"/>
                  </a:lnTo>
                  <a:lnTo>
                    <a:pt x="42" y="96"/>
                  </a:lnTo>
                  <a:lnTo>
                    <a:pt x="36" y="121"/>
                  </a:lnTo>
                  <a:lnTo>
                    <a:pt x="28" y="148"/>
                  </a:lnTo>
                  <a:lnTo>
                    <a:pt x="21" y="175"/>
                  </a:lnTo>
                  <a:lnTo>
                    <a:pt x="16" y="202"/>
                  </a:lnTo>
                  <a:lnTo>
                    <a:pt x="11" y="226"/>
                  </a:lnTo>
                  <a:lnTo>
                    <a:pt x="7" y="251"/>
                  </a:lnTo>
                  <a:lnTo>
                    <a:pt x="3" y="275"/>
                  </a:lnTo>
                  <a:lnTo>
                    <a:pt x="2" y="293"/>
                  </a:lnTo>
                  <a:lnTo>
                    <a:pt x="0" y="311"/>
                  </a:lnTo>
                  <a:lnTo>
                    <a:pt x="0" y="323"/>
                  </a:lnTo>
                  <a:lnTo>
                    <a:pt x="2" y="335"/>
                  </a:lnTo>
                  <a:lnTo>
                    <a:pt x="3" y="341"/>
                  </a:lnTo>
                  <a:lnTo>
                    <a:pt x="7" y="341"/>
                  </a:lnTo>
                  <a:lnTo>
                    <a:pt x="11" y="338"/>
                  </a:lnTo>
                  <a:lnTo>
                    <a:pt x="16" y="332"/>
                  </a:lnTo>
                  <a:lnTo>
                    <a:pt x="23" y="320"/>
                  </a:lnTo>
                  <a:lnTo>
                    <a:pt x="28" y="308"/>
                  </a:lnTo>
                  <a:lnTo>
                    <a:pt x="35" y="290"/>
                  </a:lnTo>
                  <a:lnTo>
                    <a:pt x="42" y="269"/>
                  </a:lnTo>
                  <a:lnTo>
                    <a:pt x="49" y="248"/>
                  </a:lnTo>
                  <a:lnTo>
                    <a:pt x="57" y="220"/>
                  </a:lnTo>
                  <a:lnTo>
                    <a:pt x="64" y="193"/>
                  </a:lnTo>
                  <a:lnTo>
                    <a:pt x="70" y="166"/>
                  </a:lnTo>
                  <a:lnTo>
                    <a:pt x="77" y="139"/>
                  </a:lnTo>
                  <a:lnTo>
                    <a:pt x="81" y="115"/>
                  </a:lnTo>
                  <a:lnTo>
                    <a:pt x="86" y="90"/>
                  </a:lnTo>
                  <a:lnTo>
                    <a:pt x="89" y="69"/>
                  </a:lnTo>
                  <a:lnTo>
                    <a:pt x="91" y="48"/>
                  </a:lnTo>
                  <a:lnTo>
                    <a:pt x="93" y="33"/>
                  </a:lnTo>
                  <a:lnTo>
                    <a:pt x="93" y="18"/>
                  </a:lnTo>
                  <a:lnTo>
                    <a:pt x="91" y="9"/>
                  </a:lnTo>
                  <a:lnTo>
                    <a:pt x="89" y="3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8" name="Freeform 307"/>
            <p:cNvSpPr/>
            <p:nvPr/>
          </p:nvSpPr>
          <p:spPr>
            <a:xfrm>
              <a:off x="4141" y="2469"/>
              <a:ext cx="93" cy="342"/>
            </a:xfrm>
            <a:custGeom>
              <a:avLst/>
              <a:gdLst>
                <a:gd name="txL" fmla="*/ 0 w 93"/>
                <a:gd name="txT" fmla="*/ 0 h 342"/>
                <a:gd name="txR" fmla="*/ 93 w 93"/>
                <a:gd name="txB" fmla="*/ 342 h 342"/>
              </a:gdLst>
              <a:ahLst/>
              <a:cxnLst>
                <a:cxn ang="0">
                  <a:pos x="89" y="0"/>
                </a:cxn>
                <a:cxn ang="0">
                  <a:pos x="86" y="0"/>
                </a:cxn>
                <a:cxn ang="0">
                  <a:pos x="81" y="3"/>
                </a:cxn>
                <a:cxn ang="0">
                  <a:pos x="76" y="9"/>
                </a:cxn>
                <a:cxn ang="0">
                  <a:pos x="70" y="21"/>
                </a:cxn>
                <a:cxn ang="0">
                  <a:pos x="64" y="33"/>
                </a:cxn>
                <a:cxn ang="0">
                  <a:pos x="57" y="51"/>
                </a:cxn>
                <a:cxn ang="0">
                  <a:pos x="51" y="73"/>
                </a:cxn>
                <a:cxn ang="0">
                  <a:pos x="43" y="94"/>
                </a:cxn>
                <a:cxn ang="0">
                  <a:pos x="36" y="121"/>
                </a:cxn>
                <a:cxn ang="0">
                  <a:pos x="28" y="148"/>
                </a:cxn>
                <a:cxn ang="0">
                  <a:pos x="21" y="175"/>
                </a:cxn>
                <a:cxn ang="0">
                  <a:pos x="16" y="203"/>
                </a:cxn>
                <a:cxn ang="0">
                  <a:pos x="11" y="227"/>
                </a:cxn>
                <a:cxn ang="0">
                  <a:pos x="7" y="251"/>
                </a:cxn>
                <a:cxn ang="0">
                  <a:pos x="4" y="275"/>
                </a:cxn>
                <a:cxn ang="0">
                  <a:pos x="2" y="293"/>
                </a:cxn>
                <a:cxn ang="0">
                  <a:pos x="0" y="311"/>
                </a:cxn>
                <a:cxn ang="0">
                  <a:pos x="0" y="324"/>
                </a:cxn>
                <a:cxn ang="0">
                  <a:pos x="2" y="333"/>
                </a:cxn>
                <a:cxn ang="0">
                  <a:pos x="4" y="339"/>
                </a:cxn>
                <a:cxn ang="0">
                  <a:pos x="7" y="342"/>
                </a:cxn>
                <a:cxn ang="0">
                  <a:pos x="12" y="339"/>
                </a:cxn>
                <a:cxn ang="0">
                  <a:pos x="16" y="333"/>
                </a:cxn>
                <a:cxn ang="0">
                  <a:pos x="23" y="321"/>
                </a:cxn>
                <a:cxn ang="0">
                  <a:pos x="29" y="308"/>
                </a:cxn>
                <a:cxn ang="0">
                  <a:pos x="36" y="290"/>
                </a:cxn>
                <a:cxn ang="0">
                  <a:pos x="43" y="269"/>
                </a:cxn>
                <a:cxn ang="0">
                  <a:pos x="51" y="248"/>
                </a:cxn>
                <a:cxn ang="0">
                  <a:pos x="57" y="221"/>
                </a:cxn>
                <a:cxn ang="0">
                  <a:pos x="64" y="193"/>
                </a:cxn>
                <a:cxn ang="0">
                  <a:pos x="72" y="166"/>
                </a:cxn>
                <a:cxn ang="0">
                  <a:pos x="77" y="139"/>
                </a:cxn>
                <a:cxn ang="0">
                  <a:pos x="82" y="115"/>
                </a:cxn>
                <a:cxn ang="0">
                  <a:pos x="86" y="91"/>
                </a:cxn>
                <a:cxn ang="0">
                  <a:pos x="89" y="69"/>
                </a:cxn>
                <a:cxn ang="0">
                  <a:pos x="91" y="48"/>
                </a:cxn>
                <a:cxn ang="0">
                  <a:pos x="93" y="30"/>
                </a:cxn>
                <a:cxn ang="0">
                  <a:pos x="93" y="18"/>
                </a:cxn>
                <a:cxn ang="0">
                  <a:pos x="91" y="9"/>
                </a:cxn>
                <a:cxn ang="0">
                  <a:pos x="89" y="3"/>
                </a:cxn>
                <a:cxn ang="0">
                  <a:pos x="89" y="3"/>
                </a:cxn>
                <a:cxn ang="0">
                  <a:pos x="89" y="0"/>
                </a:cxn>
              </a:cxnLst>
              <a:rect l="txL" t="txT" r="txR" b="txB"/>
              <a:pathLst>
                <a:path w="93" h="342">
                  <a:moveTo>
                    <a:pt x="89" y="0"/>
                  </a:moveTo>
                  <a:lnTo>
                    <a:pt x="86" y="0"/>
                  </a:lnTo>
                  <a:lnTo>
                    <a:pt x="81" y="3"/>
                  </a:lnTo>
                  <a:lnTo>
                    <a:pt x="76" y="9"/>
                  </a:lnTo>
                  <a:lnTo>
                    <a:pt x="70" y="21"/>
                  </a:lnTo>
                  <a:lnTo>
                    <a:pt x="64" y="33"/>
                  </a:lnTo>
                  <a:lnTo>
                    <a:pt x="57" y="51"/>
                  </a:lnTo>
                  <a:lnTo>
                    <a:pt x="51" y="73"/>
                  </a:lnTo>
                  <a:lnTo>
                    <a:pt x="43" y="94"/>
                  </a:lnTo>
                  <a:lnTo>
                    <a:pt x="36" y="121"/>
                  </a:lnTo>
                  <a:lnTo>
                    <a:pt x="28" y="148"/>
                  </a:lnTo>
                  <a:lnTo>
                    <a:pt x="21" y="175"/>
                  </a:lnTo>
                  <a:lnTo>
                    <a:pt x="16" y="203"/>
                  </a:lnTo>
                  <a:lnTo>
                    <a:pt x="11" y="227"/>
                  </a:lnTo>
                  <a:lnTo>
                    <a:pt x="7" y="251"/>
                  </a:lnTo>
                  <a:lnTo>
                    <a:pt x="4" y="275"/>
                  </a:lnTo>
                  <a:lnTo>
                    <a:pt x="2" y="293"/>
                  </a:lnTo>
                  <a:lnTo>
                    <a:pt x="0" y="311"/>
                  </a:lnTo>
                  <a:lnTo>
                    <a:pt x="0" y="324"/>
                  </a:lnTo>
                  <a:lnTo>
                    <a:pt x="2" y="333"/>
                  </a:lnTo>
                  <a:lnTo>
                    <a:pt x="4" y="339"/>
                  </a:lnTo>
                  <a:lnTo>
                    <a:pt x="7" y="342"/>
                  </a:lnTo>
                  <a:lnTo>
                    <a:pt x="12" y="339"/>
                  </a:lnTo>
                  <a:lnTo>
                    <a:pt x="16" y="333"/>
                  </a:lnTo>
                  <a:lnTo>
                    <a:pt x="23" y="321"/>
                  </a:lnTo>
                  <a:lnTo>
                    <a:pt x="29" y="308"/>
                  </a:lnTo>
                  <a:lnTo>
                    <a:pt x="36" y="290"/>
                  </a:lnTo>
                  <a:lnTo>
                    <a:pt x="43" y="269"/>
                  </a:lnTo>
                  <a:lnTo>
                    <a:pt x="51" y="248"/>
                  </a:lnTo>
                  <a:lnTo>
                    <a:pt x="57" y="221"/>
                  </a:lnTo>
                  <a:lnTo>
                    <a:pt x="64" y="193"/>
                  </a:lnTo>
                  <a:lnTo>
                    <a:pt x="72" y="166"/>
                  </a:lnTo>
                  <a:lnTo>
                    <a:pt x="77" y="139"/>
                  </a:lnTo>
                  <a:lnTo>
                    <a:pt x="82" y="115"/>
                  </a:lnTo>
                  <a:lnTo>
                    <a:pt x="86" y="91"/>
                  </a:lnTo>
                  <a:lnTo>
                    <a:pt x="89" y="69"/>
                  </a:lnTo>
                  <a:lnTo>
                    <a:pt x="91" y="48"/>
                  </a:lnTo>
                  <a:lnTo>
                    <a:pt x="93" y="30"/>
                  </a:lnTo>
                  <a:lnTo>
                    <a:pt x="93" y="18"/>
                  </a:lnTo>
                  <a:lnTo>
                    <a:pt x="91" y="9"/>
                  </a:lnTo>
                  <a:lnTo>
                    <a:pt x="89" y="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59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29" name="Freeform 308"/>
            <p:cNvSpPr/>
            <p:nvPr/>
          </p:nvSpPr>
          <p:spPr>
            <a:xfrm>
              <a:off x="4141" y="2469"/>
              <a:ext cx="93" cy="342"/>
            </a:xfrm>
            <a:custGeom>
              <a:avLst/>
              <a:gdLst>
                <a:gd name="txL" fmla="*/ 0 w 93"/>
                <a:gd name="txT" fmla="*/ 0 h 342"/>
                <a:gd name="txR" fmla="*/ 93 w 93"/>
                <a:gd name="txB" fmla="*/ 342 h 342"/>
              </a:gdLst>
              <a:ahLst/>
              <a:cxnLst>
                <a:cxn ang="0">
                  <a:pos x="89" y="0"/>
                </a:cxn>
                <a:cxn ang="0">
                  <a:pos x="86" y="0"/>
                </a:cxn>
                <a:cxn ang="0">
                  <a:pos x="81" y="3"/>
                </a:cxn>
                <a:cxn ang="0">
                  <a:pos x="76" y="9"/>
                </a:cxn>
                <a:cxn ang="0">
                  <a:pos x="70" y="21"/>
                </a:cxn>
                <a:cxn ang="0">
                  <a:pos x="64" y="33"/>
                </a:cxn>
                <a:cxn ang="0">
                  <a:pos x="57" y="51"/>
                </a:cxn>
                <a:cxn ang="0">
                  <a:pos x="51" y="73"/>
                </a:cxn>
                <a:cxn ang="0">
                  <a:pos x="43" y="94"/>
                </a:cxn>
                <a:cxn ang="0">
                  <a:pos x="36" y="121"/>
                </a:cxn>
                <a:cxn ang="0">
                  <a:pos x="28" y="148"/>
                </a:cxn>
                <a:cxn ang="0">
                  <a:pos x="21" y="175"/>
                </a:cxn>
                <a:cxn ang="0">
                  <a:pos x="16" y="203"/>
                </a:cxn>
                <a:cxn ang="0">
                  <a:pos x="11" y="227"/>
                </a:cxn>
                <a:cxn ang="0">
                  <a:pos x="7" y="251"/>
                </a:cxn>
                <a:cxn ang="0">
                  <a:pos x="4" y="275"/>
                </a:cxn>
                <a:cxn ang="0">
                  <a:pos x="2" y="293"/>
                </a:cxn>
                <a:cxn ang="0">
                  <a:pos x="0" y="311"/>
                </a:cxn>
                <a:cxn ang="0">
                  <a:pos x="0" y="324"/>
                </a:cxn>
                <a:cxn ang="0">
                  <a:pos x="2" y="333"/>
                </a:cxn>
                <a:cxn ang="0">
                  <a:pos x="4" y="339"/>
                </a:cxn>
                <a:cxn ang="0">
                  <a:pos x="7" y="342"/>
                </a:cxn>
                <a:cxn ang="0">
                  <a:pos x="12" y="339"/>
                </a:cxn>
                <a:cxn ang="0">
                  <a:pos x="16" y="333"/>
                </a:cxn>
                <a:cxn ang="0">
                  <a:pos x="23" y="321"/>
                </a:cxn>
                <a:cxn ang="0">
                  <a:pos x="29" y="308"/>
                </a:cxn>
                <a:cxn ang="0">
                  <a:pos x="36" y="290"/>
                </a:cxn>
                <a:cxn ang="0">
                  <a:pos x="43" y="269"/>
                </a:cxn>
                <a:cxn ang="0">
                  <a:pos x="51" y="248"/>
                </a:cxn>
                <a:cxn ang="0">
                  <a:pos x="57" y="221"/>
                </a:cxn>
                <a:cxn ang="0">
                  <a:pos x="64" y="193"/>
                </a:cxn>
                <a:cxn ang="0">
                  <a:pos x="72" y="166"/>
                </a:cxn>
                <a:cxn ang="0">
                  <a:pos x="77" y="139"/>
                </a:cxn>
                <a:cxn ang="0">
                  <a:pos x="82" y="115"/>
                </a:cxn>
                <a:cxn ang="0">
                  <a:pos x="86" y="91"/>
                </a:cxn>
                <a:cxn ang="0">
                  <a:pos x="89" y="69"/>
                </a:cxn>
                <a:cxn ang="0">
                  <a:pos x="91" y="48"/>
                </a:cxn>
                <a:cxn ang="0">
                  <a:pos x="93" y="30"/>
                </a:cxn>
                <a:cxn ang="0">
                  <a:pos x="93" y="18"/>
                </a:cxn>
                <a:cxn ang="0">
                  <a:pos x="91" y="9"/>
                </a:cxn>
                <a:cxn ang="0">
                  <a:pos x="89" y="3"/>
                </a:cxn>
                <a:cxn ang="0">
                  <a:pos x="89" y="3"/>
                </a:cxn>
              </a:cxnLst>
              <a:rect l="txL" t="txT" r="txR" b="txB"/>
              <a:pathLst>
                <a:path w="93" h="342">
                  <a:moveTo>
                    <a:pt x="89" y="0"/>
                  </a:moveTo>
                  <a:lnTo>
                    <a:pt x="86" y="0"/>
                  </a:lnTo>
                  <a:lnTo>
                    <a:pt x="81" y="3"/>
                  </a:lnTo>
                  <a:lnTo>
                    <a:pt x="76" y="9"/>
                  </a:lnTo>
                  <a:lnTo>
                    <a:pt x="70" y="21"/>
                  </a:lnTo>
                  <a:lnTo>
                    <a:pt x="64" y="33"/>
                  </a:lnTo>
                  <a:lnTo>
                    <a:pt x="57" y="51"/>
                  </a:lnTo>
                  <a:lnTo>
                    <a:pt x="51" y="73"/>
                  </a:lnTo>
                  <a:lnTo>
                    <a:pt x="43" y="94"/>
                  </a:lnTo>
                  <a:lnTo>
                    <a:pt x="36" y="121"/>
                  </a:lnTo>
                  <a:lnTo>
                    <a:pt x="28" y="148"/>
                  </a:lnTo>
                  <a:lnTo>
                    <a:pt x="21" y="175"/>
                  </a:lnTo>
                  <a:lnTo>
                    <a:pt x="16" y="203"/>
                  </a:lnTo>
                  <a:lnTo>
                    <a:pt x="11" y="227"/>
                  </a:lnTo>
                  <a:lnTo>
                    <a:pt x="7" y="251"/>
                  </a:lnTo>
                  <a:lnTo>
                    <a:pt x="4" y="275"/>
                  </a:lnTo>
                  <a:lnTo>
                    <a:pt x="2" y="293"/>
                  </a:lnTo>
                  <a:lnTo>
                    <a:pt x="0" y="311"/>
                  </a:lnTo>
                  <a:lnTo>
                    <a:pt x="0" y="324"/>
                  </a:lnTo>
                  <a:lnTo>
                    <a:pt x="2" y="333"/>
                  </a:lnTo>
                  <a:lnTo>
                    <a:pt x="4" y="339"/>
                  </a:lnTo>
                  <a:lnTo>
                    <a:pt x="7" y="342"/>
                  </a:lnTo>
                  <a:lnTo>
                    <a:pt x="12" y="339"/>
                  </a:lnTo>
                  <a:lnTo>
                    <a:pt x="16" y="333"/>
                  </a:lnTo>
                  <a:lnTo>
                    <a:pt x="23" y="321"/>
                  </a:lnTo>
                  <a:lnTo>
                    <a:pt x="29" y="308"/>
                  </a:lnTo>
                  <a:lnTo>
                    <a:pt x="36" y="290"/>
                  </a:lnTo>
                  <a:lnTo>
                    <a:pt x="43" y="269"/>
                  </a:lnTo>
                  <a:lnTo>
                    <a:pt x="51" y="248"/>
                  </a:lnTo>
                  <a:lnTo>
                    <a:pt x="57" y="221"/>
                  </a:lnTo>
                  <a:lnTo>
                    <a:pt x="64" y="193"/>
                  </a:lnTo>
                  <a:lnTo>
                    <a:pt x="72" y="166"/>
                  </a:lnTo>
                  <a:lnTo>
                    <a:pt x="77" y="139"/>
                  </a:lnTo>
                  <a:lnTo>
                    <a:pt x="82" y="115"/>
                  </a:lnTo>
                  <a:lnTo>
                    <a:pt x="86" y="91"/>
                  </a:lnTo>
                  <a:lnTo>
                    <a:pt x="89" y="69"/>
                  </a:lnTo>
                  <a:lnTo>
                    <a:pt x="91" y="48"/>
                  </a:lnTo>
                  <a:lnTo>
                    <a:pt x="93" y="30"/>
                  </a:lnTo>
                  <a:lnTo>
                    <a:pt x="93" y="18"/>
                  </a:lnTo>
                  <a:lnTo>
                    <a:pt x="91" y="9"/>
                  </a:lnTo>
                  <a:lnTo>
                    <a:pt x="89" y="3"/>
                  </a:lnTo>
                </a:path>
              </a:pathLst>
            </a:custGeom>
            <a:noFill/>
            <a:ln w="39688" cap="flat" cmpd="sng">
              <a:solidFill>
                <a:srgbClr val="F2CC0D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0" name="Freeform 309"/>
            <p:cNvSpPr/>
            <p:nvPr/>
          </p:nvSpPr>
          <p:spPr>
            <a:xfrm>
              <a:off x="4090" y="2405"/>
              <a:ext cx="41" cy="394"/>
            </a:xfrm>
            <a:custGeom>
              <a:avLst/>
              <a:gdLst>
                <a:gd name="txL" fmla="*/ 0 w 41"/>
                <a:gd name="txT" fmla="*/ 0 h 394"/>
                <a:gd name="txR" fmla="*/ 41 w 41"/>
                <a:gd name="txB" fmla="*/ 394 h 394"/>
              </a:gdLst>
              <a:ahLst/>
              <a:cxnLst>
                <a:cxn ang="0">
                  <a:pos x="20" y="391"/>
                </a:cxn>
                <a:cxn ang="0">
                  <a:pos x="24" y="391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2" y="354"/>
                </a:cxn>
                <a:cxn ang="0">
                  <a:pos x="34" y="336"/>
                </a:cxn>
                <a:cxn ang="0">
                  <a:pos x="37" y="312"/>
                </a:cxn>
                <a:cxn ang="0">
                  <a:pos x="38" y="288"/>
                </a:cxn>
                <a:cxn ang="0">
                  <a:pos x="40" y="257"/>
                </a:cxn>
                <a:cxn ang="0">
                  <a:pos x="40" y="230"/>
                </a:cxn>
                <a:cxn ang="0">
                  <a:pos x="41" y="197"/>
                </a:cxn>
                <a:cxn ang="0">
                  <a:pos x="40" y="167"/>
                </a:cxn>
                <a:cxn ang="0">
                  <a:pos x="40" y="137"/>
                </a:cxn>
                <a:cxn ang="0">
                  <a:pos x="38" y="106"/>
                </a:cxn>
                <a:cxn ang="0">
                  <a:pos x="37" y="82"/>
                </a:cxn>
                <a:cxn ang="0">
                  <a:pos x="34" y="58"/>
                </a:cxn>
                <a:cxn ang="0">
                  <a:pos x="32" y="40"/>
                </a:cxn>
                <a:cxn ang="0">
                  <a:pos x="29" y="25"/>
                </a:cxn>
                <a:cxn ang="0">
                  <a:pos x="26" y="12"/>
                </a:cxn>
                <a:cxn ang="0">
                  <a:pos x="24" y="3"/>
                </a:cxn>
                <a:cxn ang="0">
                  <a:pos x="20" y="0"/>
                </a:cxn>
                <a:cxn ang="0">
                  <a:pos x="17" y="3"/>
                </a:cxn>
                <a:cxn ang="0">
                  <a:pos x="13" y="12"/>
                </a:cxn>
                <a:cxn ang="0">
                  <a:pos x="10" y="25"/>
                </a:cxn>
                <a:cxn ang="0">
                  <a:pos x="8" y="40"/>
                </a:cxn>
                <a:cxn ang="0">
                  <a:pos x="5" y="58"/>
                </a:cxn>
                <a:cxn ang="0">
                  <a:pos x="4" y="82"/>
                </a:cxn>
                <a:cxn ang="0">
                  <a:pos x="1" y="106"/>
                </a:cxn>
                <a:cxn ang="0">
                  <a:pos x="0" y="137"/>
                </a:cxn>
                <a:cxn ang="0">
                  <a:pos x="0" y="167"/>
                </a:cxn>
                <a:cxn ang="0">
                  <a:pos x="0" y="197"/>
                </a:cxn>
                <a:cxn ang="0">
                  <a:pos x="0" y="230"/>
                </a:cxn>
                <a:cxn ang="0">
                  <a:pos x="0" y="257"/>
                </a:cxn>
                <a:cxn ang="0">
                  <a:pos x="1" y="288"/>
                </a:cxn>
                <a:cxn ang="0">
                  <a:pos x="4" y="312"/>
                </a:cxn>
                <a:cxn ang="0">
                  <a:pos x="5" y="336"/>
                </a:cxn>
                <a:cxn ang="0">
                  <a:pos x="8" y="354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91"/>
                </a:cxn>
                <a:cxn ang="0">
                  <a:pos x="20" y="394"/>
                </a:cxn>
                <a:cxn ang="0">
                  <a:pos x="20" y="394"/>
                </a:cxn>
                <a:cxn ang="0">
                  <a:pos x="20" y="391"/>
                </a:cxn>
              </a:cxnLst>
              <a:rect l="txL" t="txT" r="txR" b="txB"/>
              <a:pathLst>
                <a:path w="41" h="394">
                  <a:moveTo>
                    <a:pt x="20" y="391"/>
                  </a:moveTo>
                  <a:lnTo>
                    <a:pt x="24" y="391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2" y="354"/>
                  </a:lnTo>
                  <a:lnTo>
                    <a:pt x="34" y="336"/>
                  </a:lnTo>
                  <a:lnTo>
                    <a:pt x="37" y="312"/>
                  </a:lnTo>
                  <a:lnTo>
                    <a:pt x="38" y="288"/>
                  </a:lnTo>
                  <a:lnTo>
                    <a:pt x="40" y="257"/>
                  </a:lnTo>
                  <a:lnTo>
                    <a:pt x="40" y="230"/>
                  </a:lnTo>
                  <a:lnTo>
                    <a:pt x="41" y="197"/>
                  </a:lnTo>
                  <a:lnTo>
                    <a:pt x="40" y="167"/>
                  </a:lnTo>
                  <a:lnTo>
                    <a:pt x="40" y="137"/>
                  </a:lnTo>
                  <a:lnTo>
                    <a:pt x="38" y="106"/>
                  </a:lnTo>
                  <a:lnTo>
                    <a:pt x="37" y="82"/>
                  </a:lnTo>
                  <a:lnTo>
                    <a:pt x="34" y="58"/>
                  </a:lnTo>
                  <a:lnTo>
                    <a:pt x="32" y="40"/>
                  </a:lnTo>
                  <a:lnTo>
                    <a:pt x="29" y="25"/>
                  </a:lnTo>
                  <a:lnTo>
                    <a:pt x="26" y="12"/>
                  </a:lnTo>
                  <a:lnTo>
                    <a:pt x="24" y="3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3" y="12"/>
                  </a:lnTo>
                  <a:lnTo>
                    <a:pt x="10" y="25"/>
                  </a:lnTo>
                  <a:lnTo>
                    <a:pt x="8" y="40"/>
                  </a:lnTo>
                  <a:lnTo>
                    <a:pt x="5" y="58"/>
                  </a:lnTo>
                  <a:lnTo>
                    <a:pt x="4" y="82"/>
                  </a:lnTo>
                  <a:lnTo>
                    <a:pt x="1" y="106"/>
                  </a:lnTo>
                  <a:lnTo>
                    <a:pt x="0" y="137"/>
                  </a:lnTo>
                  <a:lnTo>
                    <a:pt x="0" y="167"/>
                  </a:lnTo>
                  <a:lnTo>
                    <a:pt x="0" y="197"/>
                  </a:lnTo>
                  <a:lnTo>
                    <a:pt x="0" y="230"/>
                  </a:lnTo>
                  <a:lnTo>
                    <a:pt x="0" y="257"/>
                  </a:lnTo>
                  <a:lnTo>
                    <a:pt x="1" y="288"/>
                  </a:lnTo>
                  <a:lnTo>
                    <a:pt x="4" y="312"/>
                  </a:lnTo>
                  <a:lnTo>
                    <a:pt x="5" y="336"/>
                  </a:lnTo>
                  <a:lnTo>
                    <a:pt x="8" y="354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91"/>
                  </a:lnTo>
                  <a:lnTo>
                    <a:pt x="20" y="394"/>
                  </a:lnTo>
                  <a:lnTo>
                    <a:pt x="20" y="391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1" name="Freeform 310"/>
            <p:cNvSpPr/>
            <p:nvPr/>
          </p:nvSpPr>
          <p:spPr>
            <a:xfrm>
              <a:off x="4090" y="3074"/>
              <a:ext cx="41" cy="390"/>
            </a:xfrm>
            <a:custGeom>
              <a:avLst/>
              <a:gdLst>
                <a:gd name="txL" fmla="*/ 0 w 41"/>
                <a:gd name="txT" fmla="*/ 0 h 390"/>
                <a:gd name="txR" fmla="*/ 41 w 41"/>
                <a:gd name="txB" fmla="*/ 390 h 390"/>
              </a:gdLst>
              <a:ahLst/>
              <a:cxnLst>
                <a:cxn ang="0">
                  <a:pos x="20" y="390"/>
                </a:cxn>
                <a:cxn ang="0">
                  <a:pos x="24" y="387"/>
                </a:cxn>
                <a:cxn ang="0">
                  <a:pos x="26" y="381"/>
                </a:cxn>
                <a:cxn ang="0">
                  <a:pos x="29" y="369"/>
                </a:cxn>
                <a:cxn ang="0">
                  <a:pos x="32" y="354"/>
                </a:cxn>
                <a:cxn ang="0">
                  <a:pos x="34" y="333"/>
                </a:cxn>
                <a:cxn ang="0">
                  <a:pos x="37" y="311"/>
                </a:cxn>
                <a:cxn ang="0">
                  <a:pos x="38" y="284"/>
                </a:cxn>
                <a:cxn ang="0">
                  <a:pos x="40" y="257"/>
                </a:cxn>
                <a:cxn ang="0">
                  <a:pos x="40" y="227"/>
                </a:cxn>
                <a:cxn ang="0">
                  <a:pos x="41" y="196"/>
                </a:cxn>
                <a:cxn ang="0">
                  <a:pos x="40" y="163"/>
                </a:cxn>
                <a:cxn ang="0">
                  <a:pos x="40" y="133"/>
                </a:cxn>
                <a:cxn ang="0">
                  <a:pos x="38" y="106"/>
                </a:cxn>
                <a:cxn ang="0">
                  <a:pos x="37" y="82"/>
                </a:cxn>
                <a:cxn ang="0">
                  <a:pos x="34" y="57"/>
                </a:cxn>
                <a:cxn ang="0">
                  <a:pos x="32" y="39"/>
                </a:cxn>
                <a:cxn ang="0">
                  <a:pos x="29" y="21"/>
                </a:cxn>
                <a:cxn ang="0">
                  <a:pos x="26" y="9"/>
                </a:cxn>
                <a:cxn ang="0">
                  <a:pos x="24" y="3"/>
                </a:cxn>
                <a:cxn ang="0">
                  <a:pos x="20" y="0"/>
                </a:cxn>
                <a:cxn ang="0">
                  <a:pos x="17" y="3"/>
                </a:cxn>
                <a:cxn ang="0">
                  <a:pos x="13" y="9"/>
                </a:cxn>
                <a:cxn ang="0">
                  <a:pos x="10" y="21"/>
                </a:cxn>
                <a:cxn ang="0">
                  <a:pos x="8" y="39"/>
                </a:cxn>
                <a:cxn ang="0">
                  <a:pos x="5" y="57"/>
                </a:cxn>
                <a:cxn ang="0">
                  <a:pos x="4" y="82"/>
                </a:cxn>
                <a:cxn ang="0">
                  <a:pos x="1" y="106"/>
                </a:cxn>
                <a:cxn ang="0">
                  <a:pos x="0" y="133"/>
                </a:cxn>
                <a:cxn ang="0">
                  <a:pos x="0" y="163"/>
                </a:cxn>
                <a:cxn ang="0">
                  <a:pos x="0" y="196"/>
                </a:cxn>
                <a:cxn ang="0">
                  <a:pos x="0" y="227"/>
                </a:cxn>
                <a:cxn ang="0">
                  <a:pos x="0" y="257"/>
                </a:cxn>
                <a:cxn ang="0">
                  <a:pos x="1" y="284"/>
                </a:cxn>
                <a:cxn ang="0">
                  <a:pos x="4" y="311"/>
                </a:cxn>
                <a:cxn ang="0">
                  <a:pos x="5" y="333"/>
                </a:cxn>
                <a:cxn ang="0">
                  <a:pos x="8" y="354"/>
                </a:cxn>
                <a:cxn ang="0">
                  <a:pos x="10" y="369"/>
                </a:cxn>
                <a:cxn ang="0">
                  <a:pos x="13" y="381"/>
                </a:cxn>
                <a:cxn ang="0">
                  <a:pos x="17" y="387"/>
                </a:cxn>
                <a:cxn ang="0">
                  <a:pos x="20" y="390"/>
                </a:cxn>
                <a:cxn ang="0">
                  <a:pos x="20" y="390"/>
                </a:cxn>
              </a:cxnLst>
              <a:rect l="txL" t="txT" r="txR" b="txB"/>
              <a:pathLst>
                <a:path w="41" h="390">
                  <a:moveTo>
                    <a:pt x="20" y="390"/>
                  </a:moveTo>
                  <a:lnTo>
                    <a:pt x="24" y="387"/>
                  </a:lnTo>
                  <a:lnTo>
                    <a:pt x="26" y="381"/>
                  </a:lnTo>
                  <a:lnTo>
                    <a:pt x="29" y="369"/>
                  </a:lnTo>
                  <a:lnTo>
                    <a:pt x="32" y="354"/>
                  </a:lnTo>
                  <a:lnTo>
                    <a:pt x="34" y="333"/>
                  </a:lnTo>
                  <a:lnTo>
                    <a:pt x="37" y="311"/>
                  </a:lnTo>
                  <a:lnTo>
                    <a:pt x="38" y="284"/>
                  </a:lnTo>
                  <a:lnTo>
                    <a:pt x="40" y="257"/>
                  </a:lnTo>
                  <a:lnTo>
                    <a:pt x="40" y="227"/>
                  </a:lnTo>
                  <a:lnTo>
                    <a:pt x="41" y="196"/>
                  </a:lnTo>
                  <a:lnTo>
                    <a:pt x="40" y="163"/>
                  </a:lnTo>
                  <a:lnTo>
                    <a:pt x="40" y="133"/>
                  </a:lnTo>
                  <a:lnTo>
                    <a:pt x="38" y="106"/>
                  </a:lnTo>
                  <a:lnTo>
                    <a:pt x="37" y="82"/>
                  </a:lnTo>
                  <a:lnTo>
                    <a:pt x="34" y="57"/>
                  </a:lnTo>
                  <a:lnTo>
                    <a:pt x="32" y="39"/>
                  </a:lnTo>
                  <a:lnTo>
                    <a:pt x="29" y="21"/>
                  </a:lnTo>
                  <a:lnTo>
                    <a:pt x="26" y="9"/>
                  </a:lnTo>
                  <a:lnTo>
                    <a:pt x="24" y="3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13" y="9"/>
                  </a:lnTo>
                  <a:lnTo>
                    <a:pt x="10" y="21"/>
                  </a:lnTo>
                  <a:lnTo>
                    <a:pt x="8" y="39"/>
                  </a:lnTo>
                  <a:lnTo>
                    <a:pt x="5" y="57"/>
                  </a:lnTo>
                  <a:lnTo>
                    <a:pt x="4" y="82"/>
                  </a:lnTo>
                  <a:lnTo>
                    <a:pt x="1" y="106"/>
                  </a:lnTo>
                  <a:lnTo>
                    <a:pt x="0" y="133"/>
                  </a:lnTo>
                  <a:lnTo>
                    <a:pt x="0" y="163"/>
                  </a:lnTo>
                  <a:lnTo>
                    <a:pt x="0" y="196"/>
                  </a:lnTo>
                  <a:lnTo>
                    <a:pt x="0" y="227"/>
                  </a:lnTo>
                  <a:lnTo>
                    <a:pt x="0" y="257"/>
                  </a:lnTo>
                  <a:lnTo>
                    <a:pt x="1" y="284"/>
                  </a:lnTo>
                  <a:lnTo>
                    <a:pt x="4" y="311"/>
                  </a:lnTo>
                  <a:lnTo>
                    <a:pt x="5" y="333"/>
                  </a:lnTo>
                  <a:lnTo>
                    <a:pt x="8" y="354"/>
                  </a:lnTo>
                  <a:lnTo>
                    <a:pt x="10" y="369"/>
                  </a:lnTo>
                  <a:lnTo>
                    <a:pt x="13" y="381"/>
                  </a:lnTo>
                  <a:lnTo>
                    <a:pt x="17" y="387"/>
                  </a:lnTo>
                  <a:lnTo>
                    <a:pt x="20" y="390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2" name="Freeform 311"/>
            <p:cNvSpPr/>
            <p:nvPr/>
          </p:nvSpPr>
          <p:spPr>
            <a:xfrm>
              <a:off x="3991" y="2481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9"/>
                </a:cxn>
                <a:cxn ang="0">
                  <a:pos x="91" y="333"/>
                </a:cxn>
                <a:cxn ang="0">
                  <a:pos x="92" y="324"/>
                </a:cxn>
                <a:cxn ang="0">
                  <a:pos x="92" y="309"/>
                </a:cxn>
                <a:cxn ang="0">
                  <a:pos x="91" y="293"/>
                </a:cxn>
                <a:cxn ang="0">
                  <a:pos x="88" y="272"/>
                </a:cxn>
                <a:cxn ang="0">
                  <a:pos x="86" y="251"/>
                </a:cxn>
                <a:cxn ang="0">
                  <a:pos x="82" y="227"/>
                </a:cxn>
                <a:cxn ang="0">
                  <a:pos x="77" y="200"/>
                </a:cxn>
                <a:cxn ang="0">
                  <a:pos x="70" y="175"/>
                </a:cxn>
                <a:cxn ang="0">
                  <a:pos x="63" y="145"/>
                </a:cxn>
                <a:cxn ang="0">
                  <a:pos x="57" y="118"/>
                </a:cxn>
                <a:cxn ang="0">
                  <a:pos x="50" y="94"/>
                </a:cxn>
                <a:cxn ang="0">
                  <a:pos x="42" y="73"/>
                </a:cxn>
                <a:cxn ang="0">
                  <a:pos x="36" y="51"/>
                </a:cxn>
                <a:cxn ang="0">
                  <a:pos x="29" y="33"/>
                </a:cxn>
                <a:cxn ang="0">
                  <a:pos x="22" y="18"/>
                </a:cxn>
                <a:cxn ang="0">
                  <a:pos x="16" y="9"/>
                </a:cxn>
                <a:cxn ang="0">
                  <a:pos x="12" y="3"/>
                </a:cxn>
                <a:cxn ang="0">
                  <a:pos x="7" y="0"/>
                </a:cxn>
                <a:cxn ang="0">
                  <a:pos x="4" y="0"/>
                </a:cxn>
                <a:cxn ang="0">
                  <a:pos x="1" y="6"/>
                </a:cxn>
                <a:cxn ang="0">
                  <a:pos x="0" y="18"/>
                </a:cxn>
                <a:cxn ang="0">
                  <a:pos x="0" y="30"/>
                </a:cxn>
                <a:cxn ang="0">
                  <a:pos x="1" y="48"/>
                </a:cxn>
                <a:cxn ang="0">
                  <a:pos x="4" y="67"/>
                </a:cxn>
                <a:cxn ang="0">
                  <a:pos x="7" y="88"/>
                </a:cxn>
                <a:cxn ang="0">
                  <a:pos x="11" y="112"/>
                </a:cxn>
                <a:cxn ang="0">
                  <a:pos x="16" y="139"/>
                </a:cxn>
                <a:cxn ang="0">
                  <a:pos x="21" y="166"/>
                </a:cxn>
                <a:cxn ang="0">
                  <a:pos x="28" y="194"/>
                </a:cxn>
                <a:cxn ang="0">
                  <a:pos x="36" y="221"/>
                </a:cxn>
                <a:cxn ang="0">
                  <a:pos x="42" y="245"/>
                </a:cxn>
                <a:cxn ang="0">
                  <a:pos x="50" y="269"/>
                </a:cxn>
                <a:cxn ang="0">
                  <a:pos x="57" y="287"/>
                </a:cxn>
                <a:cxn ang="0">
                  <a:pos x="63" y="305"/>
                </a:cxn>
                <a:cxn ang="0">
                  <a:pos x="70" y="321"/>
                </a:cxn>
                <a:cxn ang="0">
                  <a:pos x="75" y="330"/>
                </a:cxn>
                <a:cxn ang="0">
                  <a:pos x="80" y="339"/>
                </a:cxn>
                <a:cxn ang="0">
                  <a:pos x="86" y="342"/>
                </a:cxn>
                <a:cxn ang="0">
                  <a:pos x="88" y="339"/>
                </a:cxn>
                <a:cxn ang="0">
                  <a:pos x="88" y="339"/>
                </a:cxn>
              </a:cxnLst>
              <a:rect l="txL" t="txT" r="txR" b="txB"/>
              <a:pathLst>
                <a:path w="92" h="342">
                  <a:moveTo>
                    <a:pt x="88" y="339"/>
                  </a:moveTo>
                  <a:lnTo>
                    <a:pt x="91" y="333"/>
                  </a:lnTo>
                  <a:lnTo>
                    <a:pt x="92" y="324"/>
                  </a:lnTo>
                  <a:lnTo>
                    <a:pt x="92" y="309"/>
                  </a:lnTo>
                  <a:lnTo>
                    <a:pt x="91" y="293"/>
                  </a:lnTo>
                  <a:lnTo>
                    <a:pt x="88" y="272"/>
                  </a:lnTo>
                  <a:lnTo>
                    <a:pt x="86" y="251"/>
                  </a:lnTo>
                  <a:lnTo>
                    <a:pt x="82" y="227"/>
                  </a:lnTo>
                  <a:lnTo>
                    <a:pt x="77" y="200"/>
                  </a:lnTo>
                  <a:lnTo>
                    <a:pt x="70" y="175"/>
                  </a:lnTo>
                  <a:lnTo>
                    <a:pt x="63" y="145"/>
                  </a:lnTo>
                  <a:lnTo>
                    <a:pt x="57" y="118"/>
                  </a:lnTo>
                  <a:lnTo>
                    <a:pt x="50" y="94"/>
                  </a:lnTo>
                  <a:lnTo>
                    <a:pt x="42" y="73"/>
                  </a:lnTo>
                  <a:lnTo>
                    <a:pt x="36" y="51"/>
                  </a:lnTo>
                  <a:lnTo>
                    <a:pt x="29" y="33"/>
                  </a:lnTo>
                  <a:lnTo>
                    <a:pt x="22" y="18"/>
                  </a:lnTo>
                  <a:lnTo>
                    <a:pt x="16" y="9"/>
                  </a:lnTo>
                  <a:lnTo>
                    <a:pt x="12" y="3"/>
                  </a:lnTo>
                  <a:lnTo>
                    <a:pt x="7" y="0"/>
                  </a:lnTo>
                  <a:lnTo>
                    <a:pt x="4" y="0"/>
                  </a:lnTo>
                  <a:lnTo>
                    <a:pt x="1" y="6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1" y="48"/>
                  </a:lnTo>
                  <a:lnTo>
                    <a:pt x="4" y="67"/>
                  </a:lnTo>
                  <a:lnTo>
                    <a:pt x="7" y="88"/>
                  </a:lnTo>
                  <a:lnTo>
                    <a:pt x="11" y="112"/>
                  </a:lnTo>
                  <a:lnTo>
                    <a:pt x="16" y="139"/>
                  </a:lnTo>
                  <a:lnTo>
                    <a:pt x="21" y="166"/>
                  </a:lnTo>
                  <a:lnTo>
                    <a:pt x="28" y="194"/>
                  </a:lnTo>
                  <a:lnTo>
                    <a:pt x="36" y="221"/>
                  </a:lnTo>
                  <a:lnTo>
                    <a:pt x="42" y="245"/>
                  </a:lnTo>
                  <a:lnTo>
                    <a:pt x="50" y="269"/>
                  </a:lnTo>
                  <a:lnTo>
                    <a:pt x="57" y="287"/>
                  </a:lnTo>
                  <a:lnTo>
                    <a:pt x="63" y="305"/>
                  </a:lnTo>
                  <a:lnTo>
                    <a:pt x="70" y="321"/>
                  </a:lnTo>
                  <a:lnTo>
                    <a:pt x="75" y="330"/>
                  </a:lnTo>
                  <a:lnTo>
                    <a:pt x="80" y="339"/>
                  </a:lnTo>
                  <a:lnTo>
                    <a:pt x="86" y="342"/>
                  </a:lnTo>
                  <a:lnTo>
                    <a:pt x="88" y="339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3" name="Freeform 312"/>
            <p:cNvSpPr/>
            <p:nvPr/>
          </p:nvSpPr>
          <p:spPr>
            <a:xfrm>
              <a:off x="4136" y="3059"/>
              <a:ext cx="92" cy="342"/>
            </a:xfrm>
            <a:custGeom>
              <a:avLst/>
              <a:gdLst>
                <a:gd name="txL" fmla="*/ 0 w 92"/>
                <a:gd name="txT" fmla="*/ 0 h 342"/>
                <a:gd name="txR" fmla="*/ 92 w 92"/>
                <a:gd name="txB" fmla="*/ 342 h 342"/>
              </a:gdLst>
              <a:ahLst/>
              <a:cxnLst>
                <a:cxn ang="0">
                  <a:pos x="88" y="338"/>
                </a:cxn>
                <a:cxn ang="0">
                  <a:pos x="91" y="332"/>
                </a:cxn>
                <a:cxn ang="0">
                  <a:pos x="92" y="323"/>
                </a:cxn>
                <a:cxn ang="0">
                  <a:pos x="92" y="308"/>
                </a:cxn>
                <a:cxn ang="0">
                  <a:pos x="91" y="293"/>
                </a:cxn>
                <a:cxn ang="0">
                  <a:pos x="90" y="272"/>
                </a:cxn>
                <a:cxn ang="0">
                  <a:pos x="86" y="251"/>
                </a:cxn>
                <a:cxn ang="0">
                  <a:pos x="82" y="227"/>
                </a:cxn>
                <a:cxn ang="0">
                  <a:pos x="77" y="199"/>
                </a:cxn>
                <a:cxn ang="0">
                  <a:pos x="71" y="175"/>
                </a:cxn>
                <a:cxn ang="0">
                  <a:pos x="65" y="145"/>
                </a:cxn>
                <a:cxn ang="0">
                  <a:pos x="57" y="118"/>
                </a:cxn>
                <a:cxn ang="0">
                  <a:pos x="50" y="93"/>
                </a:cxn>
                <a:cxn ang="0">
                  <a:pos x="42" y="72"/>
                </a:cxn>
                <a:cxn ang="0">
                  <a:pos x="36" y="51"/>
                </a:cxn>
                <a:cxn ang="0">
                  <a:pos x="29" y="33"/>
                </a:cxn>
                <a:cxn ang="0">
                  <a:pos x="23" y="18"/>
                </a:cxn>
                <a:cxn ang="0">
                  <a:pos x="17" y="9"/>
                </a:cxn>
                <a:cxn ang="0">
                  <a:pos x="12" y="3"/>
                </a:cxn>
                <a:cxn ang="0">
                  <a:pos x="8" y="0"/>
                </a:cxn>
                <a:cxn ang="0">
                  <a:pos x="4" y="0"/>
                </a:cxn>
                <a:cxn ang="0">
                  <a:pos x="1" y="6"/>
                </a:cxn>
                <a:cxn ang="0">
                  <a:pos x="0" y="18"/>
                </a:cxn>
                <a:cxn ang="0">
                  <a:pos x="0" y="30"/>
                </a:cxn>
                <a:cxn ang="0">
                  <a:pos x="1" y="48"/>
                </a:cxn>
                <a:cxn ang="0">
                  <a:pos x="4" y="66"/>
                </a:cxn>
                <a:cxn ang="0">
                  <a:pos x="7" y="87"/>
                </a:cxn>
                <a:cxn ang="0">
                  <a:pos x="11" y="112"/>
                </a:cxn>
                <a:cxn ang="0">
                  <a:pos x="16" y="139"/>
                </a:cxn>
                <a:cxn ang="0">
                  <a:pos x="23" y="166"/>
                </a:cxn>
                <a:cxn ang="0">
                  <a:pos x="29" y="193"/>
                </a:cxn>
                <a:cxn ang="0">
                  <a:pos x="36" y="221"/>
                </a:cxn>
                <a:cxn ang="0">
                  <a:pos x="44" y="245"/>
                </a:cxn>
                <a:cxn ang="0">
                  <a:pos x="50" y="269"/>
                </a:cxn>
                <a:cxn ang="0">
                  <a:pos x="57" y="290"/>
                </a:cxn>
                <a:cxn ang="0">
                  <a:pos x="63" y="305"/>
                </a:cxn>
                <a:cxn ang="0">
                  <a:pos x="70" y="320"/>
                </a:cxn>
                <a:cxn ang="0">
                  <a:pos x="77" y="329"/>
                </a:cxn>
                <a:cxn ang="0">
                  <a:pos x="82" y="338"/>
                </a:cxn>
                <a:cxn ang="0">
                  <a:pos x="86" y="342"/>
                </a:cxn>
                <a:cxn ang="0">
                  <a:pos x="90" y="338"/>
                </a:cxn>
                <a:cxn ang="0">
                  <a:pos x="90" y="338"/>
                </a:cxn>
                <a:cxn ang="0">
                  <a:pos x="88" y="338"/>
                </a:cxn>
              </a:cxnLst>
              <a:rect l="txL" t="txT" r="txR" b="txB"/>
              <a:pathLst>
                <a:path w="92" h="342">
                  <a:moveTo>
                    <a:pt x="88" y="338"/>
                  </a:moveTo>
                  <a:lnTo>
                    <a:pt x="91" y="332"/>
                  </a:lnTo>
                  <a:lnTo>
                    <a:pt x="92" y="323"/>
                  </a:lnTo>
                  <a:lnTo>
                    <a:pt x="92" y="308"/>
                  </a:lnTo>
                  <a:lnTo>
                    <a:pt x="91" y="293"/>
                  </a:lnTo>
                  <a:lnTo>
                    <a:pt x="90" y="272"/>
                  </a:lnTo>
                  <a:lnTo>
                    <a:pt x="86" y="251"/>
                  </a:lnTo>
                  <a:lnTo>
                    <a:pt x="82" y="227"/>
                  </a:lnTo>
                  <a:lnTo>
                    <a:pt x="77" y="199"/>
                  </a:lnTo>
                  <a:lnTo>
                    <a:pt x="71" y="175"/>
                  </a:lnTo>
                  <a:lnTo>
                    <a:pt x="65" y="145"/>
                  </a:lnTo>
                  <a:lnTo>
                    <a:pt x="57" y="118"/>
                  </a:lnTo>
                  <a:lnTo>
                    <a:pt x="50" y="93"/>
                  </a:lnTo>
                  <a:lnTo>
                    <a:pt x="42" y="72"/>
                  </a:lnTo>
                  <a:lnTo>
                    <a:pt x="36" y="51"/>
                  </a:lnTo>
                  <a:lnTo>
                    <a:pt x="29" y="33"/>
                  </a:lnTo>
                  <a:lnTo>
                    <a:pt x="23" y="18"/>
                  </a:lnTo>
                  <a:lnTo>
                    <a:pt x="17" y="9"/>
                  </a:lnTo>
                  <a:lnTo>
                    <a:pt x="12" y="3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6"/>
                  </a:lnTo>
                  <a:lnTo>
                    <a:pt x="0" y="18"/>
                  </a:lnTo>
                  <a:lnTo>
                    <a:pt x="0" y="30"/>
                  </a:lnTo>
                  <a:lnTo>
                    <a:pt x="1" y="48"/>
                  </a:lnTo>
                  <a:lnTo>
                    <a:pt x="4" y="66"/>
                  </a:lnTo>
                  <a:lnTo>
                    <a:pt x="7" y="87"/>
                  </a:lnTo>
                  <a:lnTo>
                    <a:pt x="11" y="112"/>
                  </a:lnTo>
                  <a:lnTo>
                    <a:pt x="16" y="139"/>
                  </a:lnTo>
                  <a:lnTo>
                    <a:pt x="23" y="166"/>
                  </a:lnTo>
                  <a:lnTo>
                    <a:pt x="29" y="193"/>
                  </a:lnTo>
                  <a:lnTo>
                    <a:pt x="36" y="221"/>
                  </a:lnTo>
                  <a:lnTo>
                    <a:pt x="44" y="245"/>
                  </a:lnTo>
                  <a:lnTo>
                    <a:pt x="50" y="269"/>
                  </a:lnTo>
                  <a:lnTo>
                    <a:pt x="57" y="290"/>
                  </a:lnTo>
                  <a:lnTo>
                    <a:pt x="63" y="305"/>
                  </a:lnTo>
                  <a:lnTo>
                    <a:pt x="70" y="320"/>
                  </a:lnTo>
                  <a:lnTo>
                    <a:pt x="77" y="329"/>
                  </a:lnTo>
                  <a:lnTo>
                    <a:pt x="82" y="338"/>
                  </a:lnTo>
                  <a:lnTo>
                    <a:pt x="86" y="342"/>
                  </a:lnTo>
                  <a:lnTo>
                    <a:pt x="90" y="338"/>
                  </a:lnTo>
                  <a:lnTo>
                    <a:pt x="88" y="338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4" name="Freeform 313"/>
            <p:cNvSpPr/>
            <p:nvPr/>
          </p:nvSpPr>
          <p:spPr>
            <a:xfrm>
              <a:off x="3908" y="2653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203"/>
                </a:cxn>
                <a:cxn ang="0">
                  <a:pos x="149" y="197"/>
                </a:cxn>
                <a:cxn ang="0">
                  <a:pos x="148" y="185"/>
                </a:cxn>
                <a:cxn ang="0">
                  <a:pos x="145" y="176"/>
                </a:cxn>
                <a:cxn ang="0">
                  <a:pos x="140" y="161"/>
                </a:cxn>
                <a:cxn ang="0">
                  <a:pos x="134" y="146"/>
                </a:cxn>
                <a:cxn ang="0">
                  <a:pos x="127" y="130"/>
                </a:cxn>
                <a:cxn ang="0">
                  <a:pos x="117" y="115"/>
                </a:cxn>
                <a:cxn ang="0">
                  <a:pos x="108" y="97"/>
                </a:cxn>
                <a:cxn ang="0">
                  <a:pos x="96" y="82"/>
                </a:cxn>
                <a:cxn ang="0">
                  <a:pos x="84" y="67"/>
                </a:cxn>
                <a:cxn ang="0">
                  <a:pos x="72" y="49"/>
                </a:cxn>
                <a:cxn ang="0">
                  <a:pos x="61" y="37"/>
                </a:cxn>
                <a:cxn ang="0">
                  <a:pos x="50" y="25"/>
                </a:cxn>
                <a:cxn ang="0">
                  <a:pos x="39" y="16"/>
                </a:cxn>
                <a:cxn ang="0">
                  <a:pos x="29" y="9"/>
                </a:cxn>
                <a:cxn ang="0">
                  <a:pos x="21" y="3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6"/>
                </a:cxn>
                <a:cxn ang="0">
                  <a:pos x="1" y="28"/>
                </a:cxn>
                <a:cxn ang="0">
                  <a:pos x="4" y="40"/>
                </a:cxn>
                <a:cxn ang="0">
                  <a:pos x="9" y="52"/>
                </a:cxn>
                <a:cxn ang="0">
                  <a:pos x="14" y="67"/>
                </a:cxn>
                <a:cxn ang="0">
                  <a:pos x="22" y="82"/>
                </a:cxn>
                <a:cxn ang="0">
                  <a:pos x="32" y="97"/>
                </a:cxn>
                <a:cxn ang="0">
                  <a:pos x="41" y="115"/>
                </a:cxn>
                <a:cxn ang="0">
                  <a:pos x="53" y="130"/>
                </a:cxn>
                <a:cxn ang="0">
                  <a:pos x="65" y="149"/>
                </a:cxn>
                <a:cxn ang="0">
                  <a:pos x="76" y="164"/>
                </a:cxn>
                <a:cxn ang="0">
                  <a:pos x="88" y="176"/>
                </a:cxn>
                <a:cxn ang="0">
                  <a:pos x="99" y="188"/>
                </a:cxn>
                <a:cxn ang="0">
                  <a:pos x="109" y="197"/>
                </a:cxn>
                <a:cxn ang="0">
                  <a:pos x="120" y="203"/>
                </a:cxn>
                <a:cxn ang="0">
                  <a:pos x="128" y="209"/>
                </a:cxn>
                <a:cxn ang="0">
                  <a:pos x="136" y="212"/>
                </a:cxn>
                <a:cxn ang="0">
                  <a:pos x="141" y="212"/>
                </a:cxn>
                <a:cxn ang="0">
                  <a:pos x="145" y="209"/>
                </a:cxn>
                <a:cxn ang="0">
                  <a:pos x="148" y="203"/>
                </a:cxn>
                <a:cxn ang="0">
                  <a:pos x="148" y="203"/>
                </a:cxn>
              </a:cxnLst>
              <a:rect l="txL" t="txT" r="txR" b="txB"/>
              <a:pathLst>
                <a:path w="149" h="212">
                  <a:moveTo>
                    <a:pt x="148" y="203"/>
                  </a:moveTo>
                  <a:lnTo>
                    <a:pt x="149" y="197"/>
                  </a:lnTo>
                  <a:lnTo>
                    <a:pt x="148" y="185"/>
                  </a:lnTo>
                  <a:lnTo>
                    <a:pt x="145" y="176"/>
                  </a:lnTo>
                  <a:lnTo>
                    <a:pt x="140" y="161"/>
                  </a:lnTo>
                  <a:lnTo>
                    <a:pt x="134" y="146"/>
                  </a:lnTo>
                  <a:lnTo>
                    <a:pt x="127" y="130"/>
                  </a:lnTo>
                  <a:lnTo>
                    <a:pt x="117" y="115"/>
                  </a:lnTo>
                  <a:lnTo>
                    <a:pt x="108" y="97"/>
                  </a:lnTo>
                  <a:lnTo>
                    <a:pt x="96" y="82"/>
                  </a:lnTo>
                  <a:lnTo>
                    <a:pt x="84" y="67"/>
                  </a:lnTo>
                  <a:lnTo>
                    <a:pt x="72" y="49"/>
                  </a:lnTo>
                  <a:lnTo>
                    <a:pt x="61" y="37"/>
                  </a:lnTo>
                  <a:lnTo>
                    <a:pt x="50" y="25"/>
                  </a:lnTo>
                  <a:lnTo>
                    <a:pt x="39" y="16"/>
                  </a:lnTo>
                  <a:lnTo>
                    <a:pt x="29" y="9"/>
                  </a:lnTo>
                  <a:lnTo>
                    <a:pt x="21" y="3"/>
                  </a:lnTo>
                  <a:lnTo>
                    <a:pt x="13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6"/>
                  </a:lnTo>
                  <a:lnTo>
                    <a:pt x="1" y="28"/>
                  </a:lnTo>
                  <a:lnTo>
                    <a:pt x="4" y="40"/>
                  </a:lnTo>
                  <a:lnTo>
                    <a:pt x="9" y="52"/>
                  </a:lnTo>
                  <a:lnTo>
                    <a:pt x="14" y="67"/>
                  </a:lnTo>
                  <a:lnTo>
                    <a:pt x="22" y="82"/>
                  </a:lnTo>
                  <a:lnTo>
                    <a:pt x="32" y="97"/>
                  </a:lnTo>
                  <a:lnTo>
                    <a:pt x="41" y="115"/>
                  </a:lnTo>
                  <a:lnTo>
                    <a:pt x="53" y="130"/>
                  </a:lnTo>
                  <a:lnTo>
                    <a:pt x="65" y="149"/>
                  </a:lnTo>
                  <a:lnTo>
                    <a:pt x="76" y="164"/>
                  </a:lnTo>
                  <a:lnTo>
                    <a:pt x="88" y="176"/>
                  </a:lnTo>
                  <a:lnTo>
                    <a:pt x="99" y="188"/>
                  </a:lnTo>
                  <a:lnTo>
                    <a:pt x="109" y="197"/>
                  </a:lnTo>
                  <a:lnTo>
                    <a:pt x="120" y="203"/>
                  </a:lnTo>
                  <a:lnTo>
                    <a:pt x="128" y="209"/>
                  </a:lnTo>
                  <a:lnTo>
                    <a:pt x="136" y="212"/>
                  </a:lnTo>
                  <a:lnTo>
                    <a:pt x="141" y="212"/>
                  </a:lnTo>
                  <a:lnTo>
                    <a:pt x="145" y="209"/>
                  </a:lnTo>
                  <a:lnTo>
                    <a:pt x="148" y="203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5" name="Freeform 314"/>
            <p:cNvSpPr/>
            <p:nvPr/>
          </p:nvSpPr>
          <p:spPr>
            <a:xfrm>
              <a:off x="4160" y="2986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203"/>
                </a:cxn>
                <a:cxn ang="0">
                  <a:pos x="149" y="197"/>
                </a:cxn>
                <a:cxn ang="0">
                  <a:pos x="148" y="188"/>
                </a:cxn>
                <a:cxn ang="0">
                  <a:pos x="145" y="176"/>
                </a:cxn>
                <a:cxn ang="0">
                  <a:pos x="140" y="160"/>
                </a:cxn>
                <a:cxn ang="0">
                  <a:pos x="134" y="148"/>
                </a:cxn>
                <a:cxn ang="0">
                  <a:pos x="126" y="133"/>
                </a:cxn>
                <a:cxn ang="0">
                  <a:pos x="117" y="115"/>
                </a:cxn>
                <a:cxn ang="0">
                  <a:pos x="108" y="100"/>
                </a:cxn>
                <a:cxn ang="0">
                  <a:pos x="96" y="82"/>
                </a:cxn>
                <a:cxn ang="0">
                  <a:pos x="84" y="67"/>
                </a:cxn>
                <a:cxn ang="0">
                  <a:pos x="72" y="52"/>
                </a:cxn>
                <a:cxn ang="0">
                  <a:pos x="61" y="36"/>
                </a:cxn>
                <a:cxn ang="0">
                  <a:pos x="50" y="27"/>
                </a:cxn>
                <a:cxn ang="0">
                  <a:pos x="39" y="15"/>
                </a:cxn>
                <a:cxn ang="0">
                  <a:pos x="30" y="9"/>
                </a:cxn>
                <a:cxn ang="0">
                  <a:pos x="21" y="3"/>
                </a:cxn>
                <a:cxn ang="0">
                  <a:pos x="13" y="0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9"/>
                </a:cxn>
                <a:cxn ang="0">
                  <a:pos x="0" y="18"/>
                </a:cxn>
                <a:cxn ang="0">
                  <a:pos x="1" y="27"/>
                </a:cxn>
                <a:cxn ang="0">
                  <a:pos x="4" y="39"/>
                </a:cxn>
                <a:cxn ang="0">
                  <a:pos x="9" y="52"/>
                </a:cxn>
                <a:cxn ang="0">
                  <a:pos x="16" y="67"/>
                </a:cxn>
                <a:cxn ang="0">
                  <a:pos x="22" y="82"/>
                </a:cxn>
                <a:cxn ang="0">
                  <a:pos x="32" y="100"/>
                </a:cxn>
                <a:cxn ang="0">
                  <a:pos x="41" y="115"/>
                </a:cxn>
                <a:cxn ang="0">
                  <a:pos x="53" y="130"/>
                </a:cxn>
                <a:cxn ang="0">
                  <a:pos x="64" y="148"/>
                </a:cxn>
                <a:cxn ang="0">
                  <a:pos x="76" y="163"/>
                </a:cxn>
                <a:cxn ang="0">
                  <a:pos x="88" y="176"/>
                </a:cxn>
                <a:cxn ang="0">
                  <a:pos x="99" y="188"/>
                </a:cxn>
                <a:cxn ang="0">
                  <a:pos x="109" y="197"/>
                </a:cxn>
                <a:cxn ang="0">
                  <a:pos x="120" y="206"/>
                </a:cxn>
                <a:cxn ang="0">
                  <a:pos x="128" y="209"/>
                </a:cxn>
                <a:cxn ang="0">
                  <a:pos x="136" y="212"/>
                </a:cxn>
                <a:cxn ang="0">
                  <a:pos x="141" y="212"/>
                </a:cxn>
                <a:cxn ang="0">
                  <a:pos x="145" y="209"/>
                </a:cxn>
                <a:cxn ang="0">
                  <a:pos x="148" y="206"/>
                </a:cxn>
                <a:cxn ang="0">
                  <a:pos x="148" y="206"/>
                </a:cxn>
                <a:cxn ang="0">
                  <a:pos x="148" y="203"/>
                </a:cxn>
              </a:cxnLst>
              <a:rect l="txL" t="txT" r="txR" b="txB"/>
              <a:pathLst>
                <a:path w="149" h="212">
                  <a:moveTo>
                    <a:pt x="148" y="203"/>
                  </a:moveTo>
                  <a:lnTo>
                    <a:pt x="149" y="197"/>
                  </a:lnTo>
                  <a:lnTo>
                    <a:pt x="148" y="188"/>
                  </a:lnTo>
                  <a:lnTo>
                    <a:pt x="145" y="176"/>
                  </a:lnTo>
                  <a:lnTo>
                    <a:pt x="140" y="160"/>
                  </a:lnTo>
                  <a:lnTo>
                    <a:pt x="134" y="148"/>
                  </a:lnTo>
                  <a:lnTo>
                    <a:pt x="126" y="133"/>
                  </a:lnTo>
                  <a:lnTo>
                    <a:pt x="117" y="115"/>
                  </a:lnTo>
                  <a:lnTo>
                    <a:pt x="108" y="100"/>
                  </a:lnTo>
                  <a:lnTo>
                    <a:pt x="96" y="82"/>
                  </a:lnTo>
                  <a:lnTo>
                    <a:pt x="84" y="67"/>
                  </a:lnTo>
                  <a:lnTo>
                    <a:pt x="72" y="52"/>
                  </a:lnTo>
                  <a:lnTo>
                    <a:pt x="61" y="36"/>
                  </a:lnTo>
                  <a:lnTo>
                    <a:pt x="50" y="27"/>
                  </a:lnTo>
                  <a:lnTo>
                    <a:pt x="39" y="15"/>
                  </a:lnTo>
                  <a:lnTo>
                    <a:pt x="30" y="9"/>
                  </a:lnTo>
                  <a:lnTo>
                    <a:pt x="21" y="3"/>
                  </a:lnTo>
                  <a:lnTo>
                    <a:pt x="13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1" y="9"/>
                  </a:lnTo>
                  <a:lnTo>
                    <a:pt x="0" y="18"/>
                  </a:lnTo>
                  <a:lnTo>
                    <a:pt x="1" y="27"/>
                  </a:lnTo>
                  <a:lnTo>
                    <a:pt x="4" y="39"/>
                  </a:lnTo>
                  <a:lnTo>
                    <a:pt x="9" y="52"/>
                  </a:lnTo>
                  <a:lnTo>
                    <a:pt x="16" y="67"/>
                  </a:lnTo>
                  <a:lnTo>
                    <a:pt x="22" y="82"/>
                  </a:lnTo>
                  <a:lnTo>
                    <a:pt x="32" y="100"/>
                  </a:lnTo>
                  <a:lnTo>
                    <a:pt x="41" y="115"/>
                  </a:lnTo>
                  <a:lnTo>
                    <a:pt x="53" y="130"/>
                  </a:lnTo>
                  <a:lnTo>
                    <a:pt x="64" y="148"/>
                  </a:lnTo>
                  <a:lnTo>
                    <a:pt x="76" y="163"/>
                  </a:lnTo>
                  <a:lnTo>
                    <a:pt x="88" y="176"/>
                  </a:lnTo>
                  <a:lnTo>
                    <a:pt x="99" y="188"/>
                  </a:lnTo>
                  <a:lnTo>
                    <a:pt x="109" y="197"/>
                  </a:lnTo>
                  <a:lnTo>
                    <a:pt x="120" y="206"/>
                  </a:lnTo>
                  <a:lnTo>
                    <a:pt x="128" y="209"/>
                  </a:lnTo>
                  <a:lnTo>
                    <a:pt x="136" y="212"/>
                  </a:lnTo>
                  <a:lnTo>
                    <a:pt x="141" y="212"/>
                  </a:lnTo>
                  <a:lnTo>
                    <a:pt x="145" y="209"/>
                  </a:lnTo>
                  <a:lnTo>
                    <a:pt x="148" y="206"/>
                  </a:lnTo>
                  <a:lnTo>
                    <a:pt x="148" y="203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6" name="Freeform 315"/>
            <p:cNvSpPr/>
            <p:nvPr/>
          </p:nvSpPr>
          <p:spPr>
            <a:xfrm>
              <a:off x="3879" y="2880"/>
              <a:ext cx="170" cy="97"/>
            </a:xfrm>
            <a:custGeom>
              <a:avLst/>
              <a:gdLst>
                <a:gd name="txL" fmla="*/ 0 w 170"/>
                <a:gd name="txT" fmla="*/ 0 h 97"/>
                <a:gd name="txR" fmla="*/ 170 w 170"/>
                <a:gd name="txB" fmla="*/ 97 h 97"/>
              </a:gdLst>
              <a:ahLst/>
              <a:cxnLst>
                <a:cxn ang="0">
                  <a:pos x="170" y="49"/>
                </a:cxn>
                <a:cxn ang="0">
                  <a:pos x="170" y="40"/>
                </a:cxn>
                <a:cxn ang="0">
                  <a:pos x="166" y="34"/>
                </a:cxn>
                <a:cxn ang="0">
                  <a:pos x="161" y="27"/>
                </a:cxn>
                <a:cxn ang="0">
                  <a:pos x="154" y="21"/>
                </a:cxn>
                <a:cxn ang="0">
                  <a:pos x="146" y="15"/>
                </a:cxn>
                <a:cxn ang="0">
                  <a:pos x="136" y="9"/>
                </a:cxn>
                <a:cxn ang="0">
                  <a:pos x="125" y="6"/>
                </a:cxn>
                <a:cxn ang="0">
                  <a:pos x="112" y="3"/>
                </a:cxn>
                <a:cxn ang="0">
                  <a:pos x="99" y="3"/>
                </a:cxn>
                <a:cxn ang="0">
                  <a:pos x="86" y="0"/>
                </a:cxn>
                <a:cxn ang="0">
                  <a:pos x="71" y="3"/>
                </a:cxn>
                <a:cxn ang="0">
                  <a:pos x="58" y="3"/>
                </a:cxn>
                <a:cxn ang="0">
                  <a:pos x="46" y="6"/>
                </a:cxn>
                <a:cxn ang="0">
                  <a:pos x="35" y="9"/>
                </a:cxn>
                <a:cxn ang="0">
                  <a:pos x="25" y="15"/>
                </a:cxn>
                <a:cxn ang="0">
                  <a:pos x="17" y="21"/>
                </a:cxn>
                <a:cxn ang="0">
                  <a:pos x="9" y="27"/>
                </a:cxn>
                <a:cxn ang="0">
                  <a:pos x="5" y="34"/>
                </a:cxn>
                <a:cxn ang="0">
                  <a:pos x="1" y="40"/>
                </a:cxn>
                <a:cxn ang="0">
                  <a:pos x="0" y="49"/>
                </a:cxn>
                <a:cxn ang="0">
                  <a:pos x="1" y="55"/>
                </a:cxn>
                <a:cxn ang="0">
                  <a:pos x="5" y="64"/>
                </a:cxn>
                <a:cxn ang="0">
                  <a:pos x="9" y="70"/>
                </a:cxn>
                <a:cxn ang="0">
                  <a:pos x="17" y="76"/>
                </a:cxn>
                <a:cxn ang="0">
                  <a:pos x="25" y="82"/>
                </a:cxn>
                <a:cxn ang="0">
                  <a:pos x="35" y="88"/>
                </a:cxn>
                <a:cxn ang="0">
                  <a:pos x="46" y="91"/>
                </a:cxn>
                <a:cxn ang="0">
                  <a:pos x="58" y="94"/>
                </a:cxn>
                <a:cxn ang="0">
                  <a:pos x="71" y="94"/>
                </a:cxn>
                <a:cxn ang="0">
                  <a:pos x="86" y="97"/>
                </a:cxn>
                <a:cxn ang="0">
                  <a:pos x="99" y="94"/>
                </a:cxn>
                <a:cxn ang="0">
                  <a:pos x="112" y="94"/>
                </a:cxn>
                <a:cxn ang="0">
                  <a:pos x="125" y="91"/>
                </a:cxn>
                <a:cxn ang="0">
                  <a:pos x="136" y="88"/>
                </a:cxn>
                <a:cxn ang="0">
                  <a:pos x="146" y="82"/>
                </a:cxn>
                <a:cxn ang="0">
                  <a:pos x="154" y="76"/>
                </a:cxn>
                <a:cxn ang="0">
                  <a:pos x="161" y="70"/>
                </a:cxn>
                <a:cxn ang="0">
                  <a:pos x="166" y="64"/>
                </a:cxn>
                <a:cxn ang="0">
                  <a:pos x="170" y="55"/>
                </a:cxn>
                <a:cxn ang="0">
                  <a:pos x="170" y="49"/>
                </a:cxn>
                <a:cxn ang="0">
                  <a:pos x="170" y="49"/>
                </a:cxn>
              </a:cxnLst>
              <a:rect l="txL" t="txT" r="txR" b="txB"/>
              <a:pathLst>
                <a:path w="170" h="97">
                  <a:moveTo>
                    <a:pt x="170" y="49"/>
                  </a:moveTo>
                  <a:lnTo>
                    <a:pt x="170" y="40"/>
                  </a:lnTo>
                  <a:lnTo>
                    <a:pt x="166" y="34"/>
                  </a:lnTo>
                  <a:lnTo>
                    <a:pt x="161" y="27"/>
                  </a:lnTo>
                  <a:lnTo>
                    <a:pt x="154" y="21"/>
                  </a:lnTo>
                  <a:lnTo>
                    <a:pt x="146" y="15"/>
                  </a:lnTo>
                  <a:lnTo>
                    <a:pt x="136" y="9"/>
                  </a:lnTo>
                  <a:lnTo>
                    <a:pt x="125" y="6"/>
                  </a:lnTo>
                  <a:lnTo>
                    <a:pt x="112" y="3"/>
                  </a:lnTo>
                  <a:lnTo>
                    <a:pt x="99" y="3"/>
                  </a:lnTo>
                  <a:lnTo>
                    <a:pt x="86" y="0"/>
                  </a:lnTo>
                  <a:lnTo>
                    <a:pt x="71" y="3"/>
                  </a:lnTo>
                  <a:lnTo>
                    <a:pt x="58" y="3"/>
                  </a:lnTo>
                  <a:lnTo>
                    <a:pt x="46" y="6"/>
                  </a:lnTo>
                  <a:lnTo>
                    <a:pt x="35" y="9"/>
                  </a:lnTo>
                  <a:lnTo>
                    <a:pt x="25" y="15"/>
                  </a:lnTo>
                  <a:lnTo>
                    <a:pt x="17" y="21"/>
                  </a:lnTo>
                  <a:lnTo>
                    <a:pt x="9" y="27"/>
                  </a:lnTo>
                  <a:lnTo>
                    <a:pt x="5" y="34"/>
                  </a:lnTo>
                  <a:lnTo>
                    <a:pt x="1" y="40"/>
                  </a:lnTo>
                  <a:lnTo>
                    <a:pt x="0" y="49"/>
                  </a:lnTo>
                  <a:lnTo>
                    <a:pt x="1" y="55"/>
                  </a:lnTo>
                  <a:lnTo>
                    <a:pt x="5" y="64"/>
                  </a:lnTo>
                  <a:lnTo>
                    <a:pt x="9" y="70"/>
                  </a:lnTo>
                  <a:lnTo>
                    <a:pt x="17" y="76"/>
                  </a:lnTo>
                  <a:lnTo>
                    <a:pt x="25" y="82"/>
                  </a:lnTo>
                  <a:lnTo>
                    <a:pt x="35" y="88"/>
                  </a:lnTo>
                  <a:lnTo>
                    <a:pt x="46" y="91"/>
                  </a:lnTo>
                  <a:lnTo>
                    <a:pt x="58" y="94"/>
                  </a:lnTo>
                  <a:lnTo>
                    <a:pt x="71" y="94"/>
                  </a:lnTo>
                  <a:lnTo>
                    <a:pt x="86" y="97"/>
                  </a:lnTo>
                  <a:lnTo>
                    <a:pt x="99" y="94"/>
                  </a:lnTo>
                  <a:lnTo>
                    <a:pt x="112" y="94"/>
                  </a:lnTo>
                  <a:lnTo>
                    <a:pt x="125" y="91"/>
                  </a:lnTo>
                  <a:lnTo>
                    <a:pt x="136" y="88"/>
                  </a:lnTo>
                  <a:lnTo>
                    <a:pt x="146" y="82"/>
                  </a:lnTo>
                  <a:lnTo>
                    <a:pt x="154" y="76"/>
                  </a:lnTo>
                  <a:lnTo>
                    <a:pt x="161" y="70"/>
                  </a:lnTo>
                  <a:lnTo>
                    <a:pt x="166" y="64"/>
                  </a:lnTo>
                  <a:lnTo>
                    <a:pt x="170" y="55"/>
                  </a:lnTo>
                  <a:lnTo>
                    <a:pt x="170" y="49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7" name="Freeform 316"/>
            <p:cNvSpPr/>
            <p:nvPr/>
          </p:nvSpPr>
          <p:spPr>
            <a:xfrm>
              <a:off x="4170" y="2880"/>
              <a:ext cx="171" cy="97"/>
            </a:xfrm>
            <a:custGeom>
              <a:avLst/>
              <a:gdLst>
                <a:gd name="txL" fmla="*/ 0 w 171"/>
                <a:gd name="txT" fmla="*/ 0 h 97"/>
                <a:gd name="txR" fmla="*/ 171 w 171"/>
                <a:gd name="txB" fmla="*/ 97 h 97"/>
              </a:gdLst>
              <a:ahLst/>
              <a:cxnLst>
                <a:cxn ang="0">
                  <a:pos x="171" y="49"/>
                </a:cxn>
                <a:cxn ang="0">
                  <a:pos x="169" y="40"/>
                </a:cxn>
                <a:cxn ang="0">
                  <a:pos x="167" y="34"/>
                </a:cxn>
                <a:cxn ang="0">
                  <a:pos x="161" y="27"/>
                </a:cxn>
                <a:cxn ang="0">
                  <a:pos x="155" y="21"/>
                </a:cxn>
                <a:cxn ang="0">
                  <a:pos x="146" y="15"/>
                </a:cxn>
                <a:cxn ang="0">
                  <a:pos x="136" y="9"/>
                </a:cxn>
                <a:cxn ang="0">
                  <a:pos x="124" y="6"/>
                </a:cxn>
                <a:cxn ang="0">
                  <a:pos x="113" y="3"/>
                </a:cxn>
                <a:cxn ang="0">
                  <a:pos x="99" y="3"/>
                </a:cxn>
                <a:cxn ang="0">
                  <a:pos x="85" y="0"/>
                </a:cxn>
                <a:cxn ang="0">
                  <a:pos x="72" y="3"/>
                </a:cxn>
                <a:cxn ang="0">
                  <a:pos x="58" y="3"/>
                </a:cxn>
                <a:cxn ang="0">
                  <a:pos x="47" y="6"/>
                </a:cxn>
                <a:cxn ang="0">
                  <a:pos x="35" y="9"/>
                </a:cxn>
                <a:cxn ang="0">
                  <a:pos x="25" y="15"/>
                </a:cxn>
                <a:cxn ang="0">
                  <a:pos x="16" y="21"/>
                </a:cxn>
                <a:cxn ang="0">
                  <a:pos x="10" y="27"/>
                </a:cxn>
                <a:cxn ang="0">
                  <a:pos x="4" y="34"/>
                </a:cxn>
                <a:cxn ang="0">
                  <a:pos x="2" y="40"/>
                </a:cxn>
                <a:cxn ang="0">
                  <a:pos x="0" y="49"/>
                </a:cxn>
                <a:cxn ang="0">
                  <a:pos x="2" y="55"/>
                </a:cxn>
                <a:cxn ang="0">
                  <a:pos x="4" y="64"/>
                </a:cxn>
                <a:cxn ang="0">
                  <a:pos x="10" y="70"/>
                </a:cxn>
                <a:cxn ang="0">
                  <a:pos x="16" y="76"/>
                </a:cxn>
                <a:cxn ang="0">
                  <a:pos x="25" y="82"/>
                </a:cxn>
                <a:cxn ang="0">
                  <a:pos x="35" y="88"/>
                </a:cxn>
                <a:cxn ang="0">
                  <a:pos x="47" y="91"/>
                </a:cxn>
                <a:cxn ang="0">
                  <a:pos x="58" y="94"/>
                </a:cxn>
                <a:cxn ang="0">
                  <a:pos x="72" y="94"/>
                </a:cxn>
                <a:cxn ang="0">
                  <a:pos x="85" y="97"/>
                </a:cxn>
                <a:cxn ang="0">
                  <a:pos x="99" y="94"/>
                </a:cxn>
                <a:cxn ang="0">
                  <a:pos x="113" y="94"/>
                </a:cxn>
                <a:cxn ang="0">
                  <a:pos x="124" y="91"/>
                </a:cxn>
                <a:cxn ang="0">
                  <a:pos x="136" y="88"/>
                </a:cxn>
                <a:cxn ang="0">
                  <a:pos x="146" y="82"/>
                </a:cxn>
                <a:cxn ang="0">
                  <a:pos x="155" y="76"/>
                </a:cxn>
                <a:cxn ang="0">
                  <a:pos x="161" y="70"/>
                </a:cxn>
                <a:cxn ang="0">
                  <a:pos x="167" y="64"/>
                </a:cxn>
                <a:cxn ang="0">
                  <a:pos x="169" y="55"/>
                </a:cxn>
                <a:cxn ang="0">
                  <a:pos x="171" y="49"/>
                </a:cxn>
                <a:cxn ang="0">
                  <a:pos x="171" y="49"/>
                </a:cxn>
              </a:cxnLst>
              <a:rect l="txL" t="txT" r="txR" b="txB"/>
              <a:pathLst>
                <a:path w="171" h="97">
                  <a:moveTo>
                    <a:pt x="171" y="49"/>
                  </a:moveTo>
                  <a:lnTo>
                    <a:pt x="169" y="40"/>
                  </a:lnTo>
                  <a:lnTo>
                    <a:pt x="167" y="34"/>
                  </a:lnTo>
                  <a:lnTo>
                    <a:pt x="161" y="27"/>
                  </a:lnTo>
                  <a:lnTo>
                    <a:pt x="155" y="21"/>
                  </a:lnTo>
                  <a:lnTo>
                    <a:pt x="146" y="15"/>
                  </a:lnTo>
                  <a:lnTo>
                    <a:pt x="136" y="9"/>
                  </a:lnTo>
                  <a:lnTo>
                    <a:pt x="124" y="6"/>
                  </a:lnTo>
                  <a:lnTo>
                    <a:pt x="113" y="3"/>
                  </a:lnTo>
                  <a:lnTo>
                    <a:pt x="99" y="3"/>
                  </a:lnTo>
                  <a:lnTo>
                    <a:pt x="85" y="0"/>
                  </a:lnTo>
                  <a:lnTo>
                    <a:pt x="72" y="3"/>
                  </a:lnTo>
                  <a:lnTo>
                    <a:pt x="58" y="3"/>
                  </a:lnTo>
                  <a:lnTo>
                    <a:pt x="47" y="6"/>
                  </a:lnTo>
                  <a:lnTo>
                    <a:pt x="35" y="9"/>
                  </a:lnTo>
                  <a:lnTo>
                    <a:pt x="25" y="15"/>
                  </a:lnTo>
                  <a:lnTo>
                    <a:pt x="16" y="21"/>
                  </a:lnTo>
                  <a:lnTo>
                    <a:pt x="10" y="27"/>
                  </a:lnTo>
                  <a:lnTo>
                    <a:pt x="4" y="34"/>
                  </a:lnTo>
                  <a:lnTo>
                    <a:pt x="2" y="40"/>
                  </a:lnTo>
                  <a:lnTo>
                    <a:pt x="0" y="49"/>
                  </a:lnTo>
                  <a:lnTo>
                    <a:pt x="2" y="55"/>
                  </a:lnTo>
                  <a:lnTo>
                    <a:pt x="4" y="64"/>
                  </a:lnTo>
                  <a:lnTo>
                    <a:pt x="10" y="70"/>
                  </a:lnTo>
                  <a:lnTo>
                    <a:pt x="16" y="76"/>
                  </a:lnTo>
                  <a:lnTo>
                    <a:pt x="25" y="82"/>
                  </a:lnTo>
                  <a:lnTo>
                    <a:pt x="35" y="88"/>
                  </a:lnTo>
                  <a:lnTo>
                    <a:pt x="47" y="91"/>
                  </a:lnTo>
                  <a:lnTo>
                    <a:pt x="58" y="94"/>
                  </a:lnTo>
                  <a:lnTo>
                    <a:pt x="72" y="94"/>
                  </a:lnTo>
                  <a:lnTo>
                    <a:pt x="85" y="97"/>
                  </a:lnTo>
                  <a:lnTo>
                    <a:pt x="99" y="94"/>
                  </a:lnTo>
                  <a:lnTo>
                    <a:pt x="113" y="94"/>
                  </a:lnTo>
                  <a:lnTo>
                    <a:pt x="124" y="91"/>
                  </a:lnTo>
                  <a:lnTo>
                    <a:pt x="136" y="88"/>
                  </a:lnTo>
                  <a:lnTo>
                    <a:pt x="146" y="82"/>
                  </a:lnTo>
                  <a:lnTo>
                    <a:pt x="155" y="76"/>
                  </a:lnTo>
                  <a:lnTo>
                    <a:pt x="161" y="70"/>
                  </a:lnTo>
                  <a:lnTo>
                    <a:pt x="167" y="64"/>
                  </a:lnTo>
                  <a:lnTo>
                    <a:pt x="169" y="55"/>
                  </a:lnTo>
                  <a:lnTo>
                    <a:pt x="171" y="49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8" name="Freeform 317"/>
            <p:cNvSpPr/>
            <p:nvPr/>
          </p:nvSpPr>
          <p:spPr>
            <a:xfrm>
              <a:off x="3913" y="2992"/>
              <a:ext cx="149" cy="212"/>
            </a:xfrm>
            <a:custGeom>
              <a:avLst/>
              <a:gdLst>
                <a:gd name="txL" fmla="*/ 0 w 149"/>
                <a:gd name="txT" fmla="*/ 0 h 212"/>
                <a:gd name="txR" fmla="*/ 149 w 149"/>
                <a:gd name="txB" fmla="*/ 212 h 212"/>
              </a:gdLst>
              <a:ahLst/>
              <a:cxnLst>
                <a:cxn ang="0">
                  <a:pos x="148" y="6"/>
                </a:cxn>
                <a:cxn ang="0">
                  <a:pos x="145" y="3"/>
                </a:cxn>
                <a:cxn ang="0">
                  <a:pos x="141" y="0"/>
                </a:cxn>
                <a:cxn ang="0">
                  <a:pos x="135" y="0"/>
                </a:cxn>
                <a:cxn ang="0">
                  <a:pos x="128" y="3"/>
                </a:cxn>
                <a:cxn ang="0">
                  <a:pos x="119" y="6"/>
                </a:cxn>
                <a:cxn ang="0">
                  <a:pos x="110" y="15"/>
                </a:cxn>
                <a:cxn ang="0">
                  <a:pos x="99" y="24"/>
                </a:cxn>
                <a:cxn ang="0">
                  <a:pos x="87" y="36"/>
                </a:cxn>
                <a:cxn ang="0">
                  <a:pos x="75" y="49"/>
                </a:cxn>
                <a:cxn ang="0">
                  <a:pos x="63" y="64"/>
                </a:cxn>
                <a:cxn ang="0">
                  <a:pos x="52" y="82"/>
                </a:cxn>
                <a:cxn ang="0">
                  <a:pos x="41" y="97"/>
                </a:cxn>
                <a:cxn ang="0">
                  <a:pos x="31" y="115"/>
                </a:cxn>
                <a:cxn ang="0">
                  <a:pos x="23" y="130"/>
                </a:cxn>
                <a:cxn ang="0">
                  <a:pos x="15" y="145"/>
                </a:cxn>
                <a:cxn ang="0">
                  <a:pos x="8" y="160"/>
                </a:cxn>
                <a:cxn ang="0">
                  <a:pos x="4" y="173"/>
                </a:cxn>
                <a:cxn ang="0">
                  <a:pos x="1" y="185"/>
                </a:cxn>
                <a:cxn ang="0">
                  <a:pos x="0" y="197"/>
                </a:cxn>
                <a:cxn ang="0">
                  <a:pos x="0" y="203"/>
                </a:cxn>
                <a:cxn ang="0">
                  <a:pos x="3" y="209"/>
                </a:cxn>
                <a:cxn ang="0">
                  <a:pos x="7" y="212"/>
                </a:cxn>
                <a:cxn ang="0">
                  <a:pos x="13" y="212"/>
                </a:cxn>
                <a:cxn ang="0">
                  <a:pos x="21" y="209"/>
                </a:cxn>
                <a:cxn ang="0">
                  <a:pos x="29" y="203"/>
                </a:cxn>
                <a:cxn ang="0">
                  <a:pos x="38" y="197"/>
                </a:cxn>
                <a:cxn ang="0">
                  <a:pos x="49" y="188"/>
                </a:cxn>
                <a:cxn ang="0">
                  <a:pos x="61" y="176"/>
                </a:cxn>
                <a:cxn ang="0">
                  <a:pos x="73" y="160"/>
                </a:cxn>
                <a:cxn ang="0">
                  <a:pos x="85" y="145"/>
                </a:cxn>
                <a:cxn ang="0">
                  <a:pos x="96" y="130"/>
                </a:cxn>
                <a:cxn ang="0">
                  <a:pos x="107" y="112"/>
                </a:cxn>
                <a:cxn ang="0">
                  <a:pos x="118" y="97"/>
                </a:cxn>
                <a:cxn ang="0">
                  <a:pos x="125" y="82"/>
                </a:cxn>
                <a:cxn ang="0">
                  <a:pos x="133" y="67"/>
                </a:cxn>
                <a:cxn ang="0">
                  <a:pos x="140" y="52"/>
                </a:cxn>
                <a:cxn ang="0">
                  <a:pos x="144" y="36"/>
                </a:cxn>
                <a:cxn ang="0">
                  <a:pos x="148" y="24"/>
                </a:cxn>
                <a:cxn ang="0">
                  <a:pos x="149" y="15"/>
                </a:cxn>
                <a:cxn ang="0">
                  <a:pos x="148" y="9"/>
                </a:cxn>
                <a:cxn ang="0">
                  <a:pos x="148" y="9"/>
                </a:cxn>
                <a:cxn ang="0">
                  <a:pos x="148" y="6"/>
                </a:cxn>
              </a:cxnLst>
              <a:rect l="txL" t="txT" r="txR" b="txB"/>
              <a:pathLst>
                <a:path w="149" h="212">
                  <a:moveTo>
                    <a:pt x="148" y="6"/>
                  </a:moveTo>
                  <a:lnTo>
                    <a:pt x="145" y="3"/>
                  </a:lnTo>
                  <a:lnTo>
                    <a:pt x="141" y="0"/>
                  </a:lnTo>
                  <a:lnTo>
                    <a:pt x="135" y="0"/>
                  </a:lnTo>
                  <a:lnTo>
                    <a:pt x="128" y="3"/>
                  </a:lnTo>
                  <a:lnTo>
                    <a:pt x="119" y="6"/>
                  </a:lnTo>
                  <a:lnTo>
                    <a:pt x="110" y="15"/>
                  </a:lnTo>
                  <a:lnTo>
                    <a:pt x="99" y="24"/>
                  </a:lnTo>
                  <a:lnTo>
                    <a:pt x="87" y="36"/>
                  </a:lnTo>
                  <a:lnTo>
                    <a:pt x="75" y="49"/>
                  </a:lnTo>
                  <a:lnTo>
                    <a:pt x="63" y="64"/>
                  </a:lnTo>
                  <a:lnTo>
                    <a:pt x="52" y="82"/>
                  </a:lnTo>
                  <a:lnTo>
                    <a:pt x="41" y="97"/>
                  </a:lnTo>
                  <a:lnTo>
                    <a:pt x="31" y="115"/>
                  </a:lnTo>
                  <a:lnTo>
                    <a:pt x="23" y="130"/>
                  </a:lnTo>
                  <a:lnTo>
                    <a:pt x="15" y="145"/>
                  </a:lnTo>
                  <a:lnTo>
                    <a:pt x="8" y="160"/>
                  </a:lnTo>
                  <a:lnTo>
                    <a:pt x="4" y="173"/>
                  </a:lnTo>
                  <a:lnTo>
                    <a:pt x="1" y="185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3" y="209"/>
                  </a:lnTo>
                  <a:lnTo>
                    <a:pt x="7" y="212"/>
                  </a:lnTo>
                  <a:lnTo>
                    <a:pt x="13" y="212"/>
                  </a:lnTo>
                  <a:lnTo>
                    <a:pt x="21" y="209"/>
                  </a:lnTo>
                  <a:lnTo>
                    <a:pt x="29" y="203"/>
                  </a:lnTo>
                  <a:lnTo>
                    <a:pt x="38" y="197"/>
                  </a:lnTo>
                  <a:lnTo>
                    <a:pt x="49" y="188"/>
                  </a:lnTo>
                  <a:lnTo>
                    <a:pt x="61" y="176"/>
                  </a:lnTo>
                  <a:lnTo>
                    <a:pt x="73" y="160"/>
                  </a:lnTo>
                  <a:lnTo>
                    <a:pt x="85" y="145"/>
                  </a:lnTo>
                  <a:lnTo>
                    <a:pt x="96" y="130"/>
                  </a:lnTo>
                  <a:lnTo>
                    <a:pt x="107" y="112"/>
                  </a:lnTo>
                  <a:lnTo>
                    <a:pt x="118" y="97"/>
                  </a:lnTo>
                  <a:lnTo>
                    <a:pt x="125" y="82"/>
                  </a:lnTo>
                  <a:lnTo>
                    <a:pt x="133" y="67"/>
                  </a:lnTo>
                  <a:lnTo>
                    <a:pt x="140" y="52"/>
                  </a:lnTo>
                  <a:lnTo>
                    <a:pt x="144" y="36"/>
                  </a:lnTo>
                  <a:lnTo>
                    <a:pt x="148" y="24"/>
                  </a:lnTo>
                  <a:lnTo>
                    <a:pt x="149" y="15"/>
                  </a:lnTo>
                  <a:lnTo>
                    <a:pt x="148" y="9"/>
                  </a:lnTo>
                  <a:lnTo>
                    <a:pt x="148" y="6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39" name="Freeform 318"/>
            <p:cNvSpPr/>
            <p:nvPr/>
          </p:nvSpPr>
          <p:spPr>
            <a:xfrm>
              <a:off x="4165" y="2659"/>
              <a:ext cx="149" cy="209"/>
            </a:xfrm>
            <a:custGeom>
              <a:avLst/>
              <a:gdLst>
                <a:gd name="txL" fmla="*/ 0 w 149"/>
                <a:gd name="txT" fmla="*/ 0 h 209"/>
                <a:gd name="txR" fmla="*/ 149 w 149"/>
                <a:gd name="txB" fmla="*/ 209 h 209"/>
              </a:gdLst>
              <a:ahLst/>
              <a:cxnLst>
                <a:cxn ang="0">
                  <a:pos x="148" y="7"/>
                </a:cxn>
                <a:cxn ang="0">
                  <a:pos x="145" y="0"/>
                </a:cxn>
                <a:cxn ang="0">
                  <a:pos x="141" y="0"/>
                </a:cxn>
                <a:cxn ang="0">
                  <a:pos x="135" y="0"/>
                </a:cxn>
                <a:cxn ang="0">
                  <a:pos x="128" y="3"/>
                </a:cxn>
                <a:cxn ang="0">
                  <a:pos x="119" y="7"/>
                </a:cxn>
                <a:cxn ang="0">
                  <a:pos x="110" y="16"/>
                </a:cxn>
                <a:cxn ang="0">
                  <a:pos x="99" y="25"/>
                </a:cxn>
                <a:cxn ang="0">
                  <a:pos x="87" y="37"/>
                </a:cxn>
                <a:cxn ang="0">
                  <a:pos x="77" y="49"/>
                </a:cxn>
                <a:cxn ang="0">
                  <a:pos x="63" y="64"/>
                </a:cxn>
                <a:cxn ang="0">
                  <a:pos x="52" y="79"/>
                </a:cxn>
                <a:cxn ang="0">
                  <a:pos x="41" y="97"/>
                </a:cxn>
                <a:cxn ang="0">
                  <a:pos x="32" y="112"/>
                </a:cxn>
                <a:cxn ang="0">
                  <a:pos x="23" y="131"/>
                </a:cxn>
                <a:cxn ang="0">
                  <a:pos x="15" y="146"/>
                </a:cxn>
                <a:cxn ang="0">
                  <a:pos x="8" y="161"/>
                </a:cxn>
                <a:cxn ang="0">
                  <a:pos x="4" y="173"/>
                </a:cxn>
                <a:cxn ang="0">
                  <a:pos x="1" y="185"/>
                </a:cxn>
                <a:cxn ang="0">
                  <a:pos x="0" y="194"/>
                </a:cxn>
                <a:cxn ang="0">
                  <a:pos x="0" y="203"/>
                </a:cxn>
                <a:cxn ang="0">
                  <a:pos x="3" y="209"/>
                </a:cxn>
                <a:cxn ang="0">
                  <a:pos x="8" y="209"/>
                </a:cxn>
                <a:cxn ang="0">
                  <a:pos x="13" y="209"/>
                </a:cxn>
                <a:cxn ang="0">
                  <a:pos x="21" y="209"/>
                </a:cxn>
                <a:cxn ang="0">
                  <a:pos x="29" y="203"/>
                </a:cxn>
                <a:cxn ang="0">
                  <a:pos x="38" y="197"/>
                </a:cxn>
                <a:cxn ang="0">
                  <a:pos x="49" y="185"/>
                </a:cxn>
                <a:cxn ang="0">
                  <a:pos x="61" y="176"/>
                </a:cxn>
                <a:cxn ang="0">
                  <a:pos x="73" y="161"/>
                </a:cxn>
                <a:cxn ang="0">
                  <a:pos x="85" y="146"/>
                </a:cxn>
                <a:cxn ang="0">
                  <a:pos x="96" y="131"/>
                </a:cxn>
                <a:cxn ang="0">
                  <a:pos x="107" y="112"/>
                </a:cxn>
                <a:cxn ang="0">
                  <a:pos x="118" y="97"/>
                </a:cxn>
                <a:cxn ang="0">
                  <a:pos x="125" y="79"/>
                </a:cxn>
                <a:cxn ang="0">
                  <a:pos x="133" y="64"/>
                </a:cxn>
                <a:cxn ang="0">
                  <a:pos x="140" y="49"/>
                </a:cxn>
                <a:cxn ang="0">
                  <a:pos x="144" y="37"/>
                </a:cxn>
                <a:cxn ang="0">
                  <a:pos x="148" y="25"/>
                </a:cxn>
                <a:cxn ang="0">
                  <a:pos x="149" y="16"/>
                </a:cxn>
                <a:cxn ang="0">
                  <a:pos x="148" y="7"/>
                </a:cxn>
                <a:cxn ang="0">
                  <a:pos x="148" y="7"/>
                </a:cxn>
              </a:cxnLst>
              <a:rect l="txL" t="txT" r="txR" b="txB"/>
              <a:pathLst>
                <a:path w="149" h="209">
                  <a:moveTo>
                    <a:pt x="148" y="7"/>
                  </a:moveTo>
                  <a:lnTo>
                    <a:pt x="145" y="0"/>
                  </a:lnTo>
                  <a:lnTo>
                    <a:pt x="141" y="0"/>
                  </a:lnTo>
                  <a:lnTo>
                    <a:pt x="135" y="0"/>
                  </a:lnTo>
                  <a:lnTo>
                    <a:pt x="128" y="3"/>
                  </a:lnTo>
                  <a:lnTo>
                    <a:pt x="119" y="7"/>
                  </a:lnTo>
                  <a:lnTo>
                    <a:pt x="110" y="16"/>
                  </a:lnTo>
                  <a:lnTo>
                    <a:pt x="99" y="25"/>
                  </a:lnTo>
                  <a:lnTo>
                    <a:pt x="87" y="37"/>
                  </a:lnTo>
                  <a:lnTo>
                    <a:pt x="77" y="49"/>
                  </a:lnTo>
                  <a:lnTo>
                    <a:pt x="63" y="64"/>
                  </a:lnTo>
                  <a:lnTo>
                    <a:pt x="52" y="79"/>
                  </a:lnTo>
                  <a:lnTo>
                    <a:pt x="41" y="97"/>
                  </a:lnTo>
                  <a:lnTo>
                    <a:pt x="32" y="112"/>
                  </a:lnTo>
                  <a:lnTo>
                    <a:pt x="23" y="131"/>
                  </a:lnTo>
                  <a:lnTo>
                    <a:pt x="15" y="146"/>
                  </a:lnTo>
                  <a:lnTo>
                    <a:pt x="8" y="161"/>
                  </a:lnTo>
                  <a:lnTo>
                    <a:pt x="4" y="173"/>
                  </a:lnTo>
                  <a:lnTo>
                    <a:pt x="1" y="185"/>
                  </a:lnTo>
                  <a:lnTo>
                    <a:pt x="0" y="194"/>
                  </a:lnTo>
                  <a:lnTo>
                    <a:pt x="0" y="203"/>
                  </a:lnTo>
                  <a:lnTo>
                    <a:pt x="3" y="209"/>
                  </a:lnTo>
                  <a:lnTo>
                    <a:pt x="8" y="209"/>
                  </a:lnTo>
                  <a:lnTo>
                    <a:pt x="13" y="209"/>
                  </a:lnTo>
                  <a:lnTo>
                    <a:pt x="21" y="209"/>
                  </a:lnTo>
                  <a:lnTo>
                    <a:pt x="29" y="203"/>
                  </a:lnTo>
                  <a:lnTo>
                    <a:pt x="38" y="197"/>
                  </a:lnTo>
                  <a:lnTo>
                    <a:pt x="49" y="185"/>
                  </a:lnTo>
                  <a:lnTo>
                    <a:pt x="61" y="176"/>
                  </a:lnTo>
                  <a:lnTo>
                    <a:pt x="73" y="161"/>
                  </a:lnTo>
                  <a:lnTo>
                    <a:pt x="85" y="146"/>
                  </a:lnTo>
                  <a:lnTo>
                    <a:pt x="96" y="131"/>
                  </a:lnTo>
                  <a:lnTo>
                    <a:pt x="107" y="112"/>
                  </a:lnTo>
                  <a:lnTo>
                    <a:pt x="118" y="97"/>
                  </a:lnTo>
                  <a:lnTo>
                    <a:pt x="125" y="79"/>
                  </a:lnTo>
                  <a:lnTo>
                    <a:pt x="133" y="64"/>
                  </a:lnTo>
                  <a:lnTo>
                    <a:pt x="140" y="49"/>
                  </a:lnTo>
                  <a:lnTo>
                    <a:pt x="144" y="37"/>
                  </a:lnTo>
                  <a:lnTo>
                    <a:pt x="148" y="25"/>
                  </a:lnTo>
                  <a:lnTo>
                    <a:pt x="149" y="16"/>
                  </a:lnTo>
                  <a:lnTo>
                    <a:pt x="148" y="7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40" name="Freeform 319"/>
            <p:cNvSpPr/>
            <p:nvPr/>
          </p:nvSpPr>
          <p:spPr>
            <a:xfrm>
              <a:off x="3996" y="3047"/>
              <a:ext cx="93" cy="341"/>
            </a:xfrm>
            <a:custGeom>
              <a:avLst/>
              <a:gdLst>
                <a:gd name="txL" fmla="*/ 0 w 93"/>
                <a:gd name="txT" fmla="*/ 0 h 341"/>
                <a:gd name="txR" fmla="*/ 93 w 93"/>
                <a:gd name="txB" fmla="*/ 341 h 341"/>
              </a:gdLst>
              <a:ahLst/>
              <a:cxnLst>
                <a:cxn ang="0">
                  <a:pos x="89" y="0"/>
                </a:cxn>
                <a:cxn ang="0">
                  <a:pos x="85" y="0"/>
                </a:cxn>
                <a:cxn ang="0">
                  <a:pos x="81" y="3"/>
                </a:cxn>
                <a:cxn ang="0">
                  <a:pos x="75" y="9"/>
                </a:cxn>
                <a:cxn ang="0">
                  <a:pos x="70" y="21"/>
                </a:cxn>
                <a:cxn ang="0">
                  <a:pos x="64" y="36"/>
                </a:cxn>
                <a:cxn ang="0">
                  <a:pos x="57" y="51"/>
                </a:cxn>
                <a:cxn ang="0">
                  <a:pos x="49" y="72"/>
                </a:cxn>
                <a:cxn ang="0">
                  <a:pos x="42" y="96"/>
                </a:cxn>
                <a:cxn ang="0">
                  <a:pos x="36" y="121"/>
                </a:cxn>
                <a:cxn ang="0">
                  <a:pos x="28" y="148"/>
                </a:cxn>
                <a:cxn ang="0">
                  <a:pos x="21" y="175"/>
                </a:cxn>
                <a:cxn ang="0">
                  <a:pos x="16" y="202"/>
                </a:cxn>
                <a:cxn ang="0">
                  <a:pos x="11" y="226"/>
                </a:cxn>
                <a:cxn ang="0">
                  <a:pos x="7" y="251"/>
                </a:cxn>
                <a:cxn ang="0">
                  <a:pos x="3" y="275"/>
                </a:cxn>
                <a:cxn ang="0">
                  <a:pos x="2" y="293"/>
                </a:cxn>
                <a:cxn ang="0">
                  <a:pos x="0" y="311"/>
                </a:cxn>
                <a:cxn ang="0">
                  <a:pos x="0" y="323"/>
                </a:cxn>
                <a:cxn ang="0">
                  <a:pos x="2" y="335"/>
                </a:cxn>
                <a:cxn ang="0">
                  <a:pos x="3" y="341"/>
                </a:cxn>
                <a:cxn ang="0">
                  <a:pos x="7" y="341"/>
                </a:cxn>
                <a:cxn ang="0">
                  <a:pos x="11" y="338"/>
                </a:cxn>
                <a:cxn ang="0">
                  <a:pos x="16" y="332"/>
                </a:cxn>
                <a:cxn ang="0">
                  <a:pos x="23" y="320"/>
                </a:cxn>
                <a:cxn ang="0">
                  <a:pos x="28" y="308"/>
                </a:cxn>
                <a:cxn ang="0">
                  <a:pos x="35" y="290"/>
                </a:cxn>
                <a:cxn ang="0">
                  <a:pos x="42" y="269"/>
                </a:cxn>
                <a:cxn ang="0">
                  <a:pos x="49" y="248"/>
                </a:cxn>
                <a:cxn ang="0">
                  <a:pos x="57" y="220"/>
                </a:cxn>
                <a:cxn ang="0">
                  <a:pos x="64" y="193"/>
                </a:cxn>
                <a:cxn ang="0">
                  <a:pos x="70" y="166"/>
                </a:cxn>
                <a:cxn ang="0">
                  <a:pos x="77" y="139"/>
                </a:cxn>
                <a:cxn ang="0">
                  <a:pos x="81" y="115"/>
                </a:cxn>
                <a:cxn ang="0">
                  <a:pos x="86" y="90"/>
                </a:cxn>
                <a:cxn ang="0">
                  <a:pos x="89" y="69"/>
                </a:cxn>
                <a:cxn ang="0">
                  <a:pos x="91" y="48"/>
                </a:cxn>
                <a:cxn ang="0">
                  <a:pos x="93" y="33"/>
                </a:cxn>
                <a:cxn ang="0">
                  <a:pos x="93" y="18"/>
                </a:cxn>
                <a:cxn ang="0">
                  <a:pos x="91" y="9"/>
                </a:cxn>
                <a:cxn ang="0">
                  <a:pos x="89" y="3"/>
                </a:cxn>
                <a:cxn ang="0">
                  <a:pos x="89" y="3"/>
                </a:cxn>
                <a:cxn ang="0">
                  <a:pos x="89" y="0"/>
                </a:cxn>
              </a:cxnLst>
              <a:rect l="txL" t="txT" r="txR" b="txB"/>
              <a:pathLst>
                <a:path w="93" h="341">
                  <a:moveTo>
                    <a:pt x="89" y="0"/>
                  </a:moveTo>
                  <a:lnTo>
                    <a:pt x="85" y="0"/>
                  </a:lnTo>
                  <a:lnTo>
                    <a:pt x="81" y="3"/>
                  </a:lnTo>
                  <a:lnTo>
                    <a:pt x="75" y="9"/>
                  </a:lnTo>
                  <a:lnTo>
                    <a:pt x="70" y="21"/>
                  </a:lnTo>
                  <a:lnTo>
                    <a:pt x="64" y="36"/>
                  </a:lnTo>
                  <a:lnTo>
                    <a:pt x="57" y="51"/>
                  </a:lnTo>
                  <a:lnTo>
                    <a:pt x="49" y="72"/>
                  </a:lnTo>
                  <a:lnTo>
                    <a:pt x="42" y="96"/>
                  </a:lnTo>
                  <a:lnTo>
                    <a:pt x="36" y="121"/>
                  </a:lnTo>
                  <a:lnTo>
                    <a:pt x="28" y="148"/>
                  </a:lnTo>
                  <a:lnTo>
                    <a:pt x="21" y="175"/>
                  </a:lnTo>
                  <a:lnTo>
                    <a:pt x="16" y="202"/>
                  </a:lnTo>
                  <a:lnTo>
                    <a:pt x="11" y="226"/>
                  </a:lnTo>
                  <a:lnTo>
                    <a:pt x="7" y="251"/>
                  </a:lnTo>
                  <a:lnTo>
                    <a:pt x="3" y="275"/>
                  </a:lnTo>
                  <a:lnTo>
                    <a:pt x="2" y="293"/>
                  </a:lnTo>
                  <a:lnTo>
                    <a:pt x="0" y="311"/>
                  </a:lnTo>
                  <a:lnTo>
                    <a:pt x="0" y="323"/>
                  </a:lnTo>
                  <a:lnTo>
                    <a:pt x="2" y="335"/>
                  </a:lnTo>
                  <a:lnTo>
                    <a:pt x="3" y="341"/>
                  </a:lnTo>
                  <a:lnTo>
                    <a:pt x="7" y="341"/>
                  </a:lnTo>
                  <a:lnTo>
                    <a:pt x="11" y="338"/>
                  </a:lnTo>
                  <a:lnTo>
                    <a:pt x="16" y="332"/>
                  </a:lnTo>
                  <a:lnTo>
                    <a:pt x="23" y="320"/>
                  </a:lnTo>
                  <a:lnTo>
                    <a:pt x="28" y="308"/>
                  </a:lnTo>
                  <a:lnTo>
                    <a:pt x="35" y="290"/>
                  </a:lnTo>
                  <a:lnTo>
                    <a:pt x="42" y="269"/>
                  </a:lnTo>
                  <a:lnTo>
                    <a:pt x="49" y="248"/>
                  </a:lnTo>
                  <a:lnTo>
                    <a:pt x="57" y="220"/>
                  </a:lnTo>
                  <a:lnTo>
                    <a:pt x="64" y="193"/>
                  </a:lnTo>
                  <a:lnTo>
                    <a:pt x="70" y="166"/>
                  </a:lnTo>
                  <a:lnTo>
                    <a:pt x="77" y="139"/>
                  </a:lnTo>
                  <a:lnTo>
                    <a:pt x="81" y="115"/>
                  </a:lnTo>
                  <a:lnTo>
                    <a:pt x="86" y="90"/>
                  </a:lnTo>
                  <a:lnTo>
                    <a:pt x="89" y="69"/>
                  </a:lnTo>
                  <a:lnTo>
                    <a:pt x="91" y="48"/>
                  </a:lnTo>
                  <a:lnTo>
                    <a:pt x="93" y="33"/>
                  </a:lnTo>
                  <a:lnTo>
                    <a:pt x="93" y="18"/>
                  </a:lnTo>
                  <a:lnTo>
                    <a:pt x="91" y="9"/>
                  </a:lnTo>
                  <a:lnTo>
                    <a:pt x="89" y="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41" name="Freeform 320"/>
            <p:cNvSpPr/>
            <p:nvPr/>
          </p:nvSpPr>
          <p:spPr>
            <a:xfrm>
              <a:off x="4141" y="2469"/>
              <a:ext cx="93" cy="342"/>
            </a:xfrm>
            <a:custGeom>
              <a:avLst/>
              <a:gdLst>
                <a:gd name="txL" fmla="*/ 0 w 93"/>
                <a:gd name="txT" fmla="*/ 0 h 342"/>
                <a:gd name="txR" fmla="*/ 93 w 93"/>
                <a:gd name="txB" fmla="*/ 342 h 342"/>
              </a:gdLst>
              <a:ahLst/>
              <a:cxnLst>
                <a:cxn ang="0">
                  <a:pos x="89" y="0"/>
                </a:cxn>
                <a:cxn ang="0">
                  <a:pos x="86" y="0"/>
                </a:cxn>
                <a:cxn ang="0">
                  <a:pos x="81" y="3"/>
                </a:cxn>
                <a:cxn ang="0">
                  <a:pos x="76" y="9"/>
                </a:cxn>
                <a:cxn ang="0">
                  <a:pos x="70" y="21"/>
                </a:cxn>
                <a:cxn ang="0">
                  <a:pos x="64" y="33"/>
                </a:cxn>
                <a:cxn ang="0">
                  <a:pos x="57" y="51"/>
                </a:cxn>
                <a:cxn ang="0">
                  <a:pos x="51" y="73"/>
                </a:cxn>
                <a:cxn ang="0">
                  <a:pos x="43" y="94"/>
                </a:cxn>
                <a:cxn ang="0">
                  <a:pos x="36" y="121"/>
                </a:cxn>
                <a:cxn ang="0">
                  <a:pos x="28" y="148"/>
                </a:cxn>
                <a:cxn ang="0">
                  <a:pos x="21" y="175"/>
                </a:cxn>
                <a:cxn ang="0">
                  <a:pos x="16" y="203"/>
                </a:cxn>
                <a:cxn ang="0">
                  <a:pos x="11" y="227"/>
                </a:cxn>
                <a:cxn ang="0">
                  <a:pos x="7" y="251"/>
                </a:cxn>
                <a:cxn ang="0">
                  <a:pos x="4" y="275"/>
                </a:cxn>
                <a:cxn ang="0">
                  <a:pos x="2" y="293"/>
                </a:cxn>
                <a:cxn ang="0">
                  <a:pos x="0" y="311"/>
                </a:cxn>
                <a:cxn ang="0">
                  <a:pos x="0" y="324"/>
                </a:cxn>
                <a:cxn ang="0">
                  <a:pos x="2" y="333"/>
                </a:cxn>
                <a:cxn ang="0">
                  <a:pos x="4" y="339"/>
                </a:cxn>
                <a:cxn ang="0">
                  <a:pos x="7" y="342"/>
                </a:cxn>
                <a:cxn ang="0">
                  <a:pos x="12" y="339"/>
                </a:cxn>
                <a:cxn ang="0">
                  <a:pos x="16" y="333"/>
                </a:cxn>
                <a:cxn ang="0">
                  <a:pos x="23" y="321"/>
                </a:cxn>
                <a:cxn ang="0">
                  <a:pos x="29" y="308"/>
                </a:cxn>
                <a:cxn ang="0">
                  <a:pos x="36" y="290"/>
                </a:cxn>
                <a:cxn ang="0">
                  <a:pos x="43" y="269"/>
                </a:cxn>
                <a:cxn ang="0">
                  <a:pos x="51" y="248"/>
                </a:cxn>
                <a:cxn ang="0">
                  <a:pos x="57" y="221"/>
                </a:cxn>
                <a:cxn ang="0">
                  <a:pos x="64" y="193"/>
                </a:cxn>
                <a:cxn ang="0">
                  <a:pos x="72" y="166"/>
                </a:cxn>
                <a:cxn ang="0">
                  <a:pos x="77" y="139"/>
                </a:cxn>
                <a:cxn ang="0">
                  <a:pos x="82" y="115"/>
                </a:cxn>
                <a:cxn ang="0">
                  <a:pos x="86" y="91"/>
                </a:cxn>
                <a:cxn ang="0">
                  <a:pos x="89" y="69"/>
                </a:cxn>
                <a:cxn ang="0">
                  <a:pos x="91" y="48"/>
                </a:cxn>
                <a:cxn ang="0">
                  <a:pos x="93" y="30"/>
                </a:cxn>
                <a:cxn ang="0">
                  <a:pos x="93" y="18"/>
                </a:cxn>
                <a:cxn ang="0">
                  <a:pos x="91" y="9"/>
                </a:cxn>
                <a:cxn ang="0">
                  <a:pos x="89" y="3"/>
                </a:cxn>
                <a:cxn ang="0">
                  <a:pos x="89" y="3"/>
                </a:cxn>
                <a:cxn ang="0">
                  <a:pos x="89" y="0"/>
                </a:cxn>
              </a:cxnLst>
              <a:rect l="txL" t="txT" r="txR" b="txB"/>
              <a:pathLst>
                <a:path w="93" h="342">
                  <a:moveTo>
                    <a:pt x="89" y="0"/>
                  </a:moveTo>
                  <a:lnTo>
                    <a:pt x="86" y="0"/>
                  </a:lnTo>
                  <a:lnTo>
                    <a:pt x="81" y="3"/>
                  </a:lnTo>
                  <a:lnTo>
                    <a:pt x="76" y="9"/>
                  </a:lnTo>
                  <a:lnTo>
                    <a:pt x="70" y="21"/>
                  </a:lnTo>
                  <a:lnTo>
                    <a:pt x="64" y="33"/>
                  </a:lnTo>
                  <a:lnTo>
                    <a:pt x="57" y="51"/>
                  </a:lnTo>
                  <a:lnTo>
                    <a:pt x="51" y="73"/>
                  </a:lnTo>
                  <a:lnTo>
                    <a:pt x="43" y="94"/>
                  </a:lnTo>
                  <a:lnTo>
                    <a:pt x="36" y="121"/>
                  </a:lnTo>
                  <a:lnTo>
                    <a:pt x="28" y="148"/>
                  </a:lnTo>
                  <a:lnTo>
                    <a:pt x="21" y="175"/>
                  </a:lnTo>
                  <a:lnTo>
                    <a:pt x="16" y="203"/>
                  </a:lnTo>
                  <a:lnTo>
                    <a:pt x="11" y="227"/>
                  </a:lnTo>
                  <a:lnTo>
                    <a:pt x="7" y="251"/>
                  </a:lnTo>
                  <a:lnTo>
                    <a:pt x="4" y="275"/>
                  </a:lnTo>
                  <a:lnTo>
                    <a:pt x="2" y="293"/>
                  </a:lnTo>
                  <a:lnTo>
                    <a:pt x="0" y="311"/>
                  </a:lnTo>
                  <a:lnTo>
                    <a:pt x="0" y="324"/>
                  </a:lnTo>
                  <a:lnTo>
                    <a:pt x="2" y="333"/>
                  </a:lnTo>
                  <a:lnTo>
                    <a:pt x="4" y="339"/>
                  </a:lnTo>
                  <a:lnTo>
                    <a:pt x="7" y="342"/>
                  </a:lnTo>
                  <a:lnTo>
                    <a:pt x="12" y="339"/>
                  </a:lnTo>
                  <a:lnTo>
                    <a:pt x="16" y="333"/>
                  </a:lnTo>
                  <a:lnTo>
                    <a:pt x="23" y="321"/>
                  </a:lnTo>
                  <a:lnTo>
                    <a:pt x="29" y="308"/>
                  </a:lnTo>
                  <a:lnTo>
                    <a:pt x="36" y="290"/>
                  </a:lnTo>
                  <a:lnTo>
                    <a:pt x="43" y="269"/>
                  </a:lnTo>
                  <a:lnTo>
                    <a:pt x="51" y="248"/>
                  </a:lnTo>
                  <a:lnTo>
                    <a:pt x="57" y="221"/>
                  </a:lnTo>
                  <a:lnTo>
                    <a:pt x="64" y="193"/>
                  </a:lnTo>
                  <a:lnTo>
                    <a:pt x="72" y="166"/>
                  </a:lnTo>
                  <a:lnTo>
                    <a:pt x="77" y="139"/>
                  </a:lnTo>
                  <a:lnTo>
                    <a:pt x="82" y="115"/>
                  </a:lnTo>
                  <a:lnTo>
                    <a:pt x="86" y="91"/>
                  </a:lnTo>
                  <a:lnTo>
                    <a:pt x="89" y="69"/>
                  </a:lnTo>
                  <a:lnTo>
                    <a:pt x="91" y="48"/>
                  </a:lnTo>
                  <a:lnTo>
                    <a:pt x="93" y="30"/>
                  </a:lnTo>
                  <a:lnTo>
                    <a:pt x="93" y="18"/>
                  </a:lnTo>
                  <a:lnTo>
                    <a:pt x="91" y="9"/>
                  </a:lnTo>
                  <a:lnTo>
                    <a:pt x="89" y="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FFF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42" name="Freeform 321"/>
            <p:cNvSpPr/>
            <p:nvPr/>
          </p:nvSpPr>
          <p:spPr>
            <a:xfrm>
              <a:off x="4077" y="2850"/>
              <a:ext cx="70" cy="160"/>
            </a:xfrm>
            <a:custGeom>
              <a:avLst/>
              <a:gdLst>
                <a:gd name="txL" fmla="*/ 0 w 70"/>
                <a:gd name="txT" fmla="*/ 0 h 160"/>
                <a:gd name="txR" fmla="*/ 70 w 70"/>
                <a:gd name="txB" fmla="*/ 160 h 160"/>
              </a:gdLst>
              <a:ahLst/>
              <a:cxnLst>
                <a:cxn ang="0">
                  <a:pos x="34" y="0"/>
                </a:cxn>
                <a:cxn ang="0">
                  <a:pos x="41" y="0"/>
                </a:cxn>
                <a:cxn ang="0">
                  <a:pos x="46" y="3"/>
                </a:cxn>
                <a:cxn ang="0">
                  <a:pos x="51" y="9"/>
                </a:cxn>
                <a:cxn ang="0">
                  <a:pos x="55" y="15"/>
                </a:cxn>
                <a:cxn ang="0">
                  <a:pos x="60" y="24"/>
                </a:cxn>
                <a:cxn ang="0">
                  <a:pos x="63" y="33"/>
                </a:cxn>
                <a:cxn ang="0">
                  <a:pos x="66" y="42"/>
                </a:cxn>
                <a:cxn ang="0">
                  <a:pos x="68" y="54"/>
                </a:cxn>
                <a:cxn ang="0">
                  <a:pos x="70" y="67"/>
                </a:cxn>
                <a:cxn ang="0">
                  <a:pos x="70" y="82"/>
                </a:cxn>
                <a:cxn ang="0">
                  <a:pos x="70" y="94"/>
                </a:cxn>
                <a:cxn ang="0">
                  <a:pos x="68" y="106"/>
                </a:cxn>
                <a:cxn ang="0">
                  <a:pos x="66" y="118"/>
                </a:cxn>
                <a:cxn ang="0">
                  <a:pos x="63" y="127"/>
                </a:cxn>
                <a:cxn ang="0">
                  <a:pos x="60" y="139"/>
                </a:cxn>
                <a:cxn ang="0">
                  <a:pos x="55" y="145"/>
                </a:cxn>
                <a:cxn ang="0">
                  <a:pos x="51" y="151"/>
                </a:cxn>
                <a:cxn ang="0">
                  <a:pos x="46" y="157"/>
                </a:cxn>
                <a:cxn ang="0">
                  <a:pos x="41" y="160"/>
                </a:cxn>
                <a:cxn ang="0">
                  <a:pos x="35" y="160"/>
                </a:cxn>
                <a:cxn ang="0">
                  <a:pos x="29" y="160"/>
                </a:cxn>
                <a:cxn ang="0">
                  <a:pos x="23" y="157"/>
                </a:cxn>
                <a:cxn ang="0">
                  <a:pos x="18" y="151"/>
                </a:cxn>
                <a:cxn ang="0">
                  <a:pos x="14" y="145"/>
                </a:cxn>
                <a:cxn ang="0">
                  <a:pos x="10" y="139"/>
                </a:cxn>
                <a:cxn ang="0">
                  <a:pos x="6" y="127"/>
                </a:cxn>
                <a:cxn ang="0">
                  <a:pos x="4" y="118"/>
                </a:cxn>
                <a:cxn ang="0">
                  <a:pos x="1" y="106"/>
                </a:cxn>
                <a:cxn ang="0">
                  <a:pos x="0" y="94"/>
                </a:cxn>
                <a:cxn ang="0">
                  <a:pos x="0" y="82"/>
                </a:cxn>
                <a:cxn ang="0">
                  <a:pos x="0" y="67"/>
                </a:cxn>
                <a:cxn ang="0">
                  <a:pos x="1" y="54"/>
                </a:cxn>
                <a:cxn ang="0">
                  <a:pos x="4" y="42"/>
                </a:cxn>
                <a:cxn ang="0">
                  <a:pos x="6" y="33"/>
                </a:cxn>
                <a:cxn ang="0">
                  <a:pos x="10" y="24"/>
                </a:cxn>
                <a:cxn ang="0">
                  <a:pos x="14" y="15"/>
                </a:cxn>
                <a:cxn ang="0">
                  <a:pos x="18" y="9"/>
                </a:cxn>
                <a:cxn ang="0">
                  <a:pos x="23" y="3"/>
                </a:cxn>
                <a:cxn ang="0">
                  <a:pos x="29" y="0"/>
                </a:cxn>
                <a:cxn ang="0">
                  <a:pos x="35" y="0"/>
                </a:cxn>
                <a:cxn ang="0">
                  <a:pos x="35" y="0"/>
                </a:cxn>
                <a:cxn ang="0">
                  <a:pos x="34" y="0"/>
                </a:cxn>
              </a:cxnLst>
              <a:rect l="txL" t="txT" r="txR" b="txB"/>
              <a:pathLst>
                <a:path w="70" h="160">
                  <a:moveTo>
                    <a:pt x="34" y="0"/>
                  </a:moveTo>
                  <a:lnTo>
                    <a:pt x="41" y="0"/>
                  </a:lnTo>
                  <a:lnTo>
                    <a:pt x="46" y="3"/>
                  </a:lnTo>
                  <a:lnTo>
                    <a:pt x="51" y="9"/>
                  </a:lnTo>
                  <a:lnTo>
                    <a:pt x="55" y="15"/>
                  </a:lnTo>
                  <a:lnTo>
                    <a:pt x="60" y="24"/>
                  </a:lnTo>
                  <a:lnTo>
                    <a:pt x="63" y="33"/>
                  </a:lnTo>
                  <a:lnTo>
                    <a:pt x="66" y="42"/>
                  </a:lnTo>
                  <a:lnTo>
                    <a:pt x="68" y="54"/>
                  </a:lnTo>
                  <a:lnTo>
                    <a:pt x="70" y="67"/>
                  </a:lnTo>
                  <a:lnTo>
                    <a:pt x="70" y="82"/>
                  </a:lnTo>
                  <a:lnTo>
                    <a:pt x="70" y="94"/>
                  </a:lnTo>
                  <a:lnTo>
                    <a:pt x="68" y="106"/>
                  </a:lnTo>
                  <a:lnTo>
                    <a:pt x="66" y="118"/>
                  </a:lnTo>
                  <a:lnTo>
                    <a:pt x="63" y="127"/>
                  </a:lnTo>
                  <a:lnTo>
                    <a:pt x="60" y="139"/>
                  </a:lnTo>
                  <a:lnTo>
                    <a:pt x="55" y="145"/>
                  </a:lnTo>
                  <a:lnTo>
                    <a:pt x="51" y="151"/>
                  </a:lnTo>
                  <a:lnTo>
                    <a:pt x="46" y="157"/>
                  </a:lnTo>
                  <a:lnTo>
                    <a:pt x="41" y="160"/>
                  </a:lnTo>
                  <a:lnTo>
                    <a:pt x="35" y="160"/>
                  </a:lnTo>
                  <a:lnTo>
                    <a:pt x="29" y="160"/>
                  </a:lnTo>
                  <a:lnTo>
                    <a:pt x="23" y="157"/>
                  </a:lnTo>
                  <a:lnTo>
                    <a:pt x="18" y="151"/>
                  </a:lnTo>
                  <a:lnTo>
                    <a:pt x="14" y="145"/>
                  </a:lnTo>
                  <a:lnTo>
                    <a:pt x="10" y="139"/>
                  </a:lnTo>
                  <a:lnTo>
                    <a:pt x="6" y="127"/>
                  </a:lnTo>
                  <a:lnTo>
                    <a:pt x="4" y="118"/>
                  </a:lnTo>
                  <a:lnTo>
                    <a:pt x="1" y="106"/>
                  </a:lnTo>
                  <a:lnTo>
                    <a:pt x="0" y="94"/>
                  </a:lnTo>
                  <a:lnTo>
                    <a:pt x="0" y="82"/>
                  </a:lnTo>
                  <a:lnTo>
                    <a:pt x="0" y="67"/>
                  </a:lnTo>
                  <a:lnTo>
                    <a:pt x="1" y="54"/>
                  </a:lnTo>
                  <a:lnTo>
                    <a:pt x="4" y="42"/>
                  </a:lnTo>
                  <a:lnTo>
                    <a:pt x="6" y="33"/>
                  </a:lnTo>
                  <a:lnTo>
                    <a:pt x="10" y="24"/>
                  </a:lnTo>
                  <a:lnTo>
                    <a:pt x="14" y="15"/>
                  </a:lnTo>
                  <a:lnTo>
                    <a:pt x="18" y="9"/>
                  </a:lnTo>
                  <a:lnTo>
                    <a:pt x="23" y="3"/>
                  </a:lnTo>
                  <a:lnTo>
                    <a:pt x="29" y="0"/>
                  </a:lnTo>
                  <a:lnTo>
                    <a:pt x="35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43BF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  <p:sp>
          <p:nvSpPr>
            <p:cNvPr id="18543" name="Freeform 322"/>
            <p:cNvSpPr/>
            <p:nvPr/>
          </p:nvSpPr>
          <p:spPr>
            <a:xfrm>
              <a:off x="4077" y="2850"/>
              <a:ext cx="70" cy="160"/>
            </a:xfrm>
            <a:custGeom>
              <a:avLst/>
              <a:gdLst>
                <a:gd name="txL" fmla="*/ 0 w 70"/>
                <a:gd name="txT" fmla="*/ 0 h 160"/>
                <a:gd name="txR" fmla="*/ 70 w 70"/>
                <a:gd name="txB" fmla="*/ 160 h 160"/>
              </a:gdLst>
              <a:ahLst/>
              <a:cxnLst>
                <a:cxn ang="0">
                  <a:pos x="34" y="0"/>
                </a:cxn>
                <a:cxn ang="0">
                  <a:pos x="41" y="0"/>
                </a:cxn>
                <a:cxn ang="0">
                  <a:pos x="46" y="3"/>
                </a:cxn>
                <a:cxn ang="0">
                  <a:pos x="51" y="9"/>
                </a:cxn>
                <a:cxn ang="0">
                  <a:pos x="55" y="15"/>
                </a:cxn>
                <a:cxn ang="0">
                  <a:pos x="60" y="24"/>
                </a:cxn>
                <a:cxn ang="0">
                  <a:pos x="63" y="33"/>
                </a:cxn>
                <a:cxn ang="0">
                  <a:pos x="66" y="42"/>
                </a:cxn>
                <a:cxn ang="0">
                  <a:pos x="68" y="54"/>
                </a:cxn>
                <a:cxn ang="0">
                  <a:pos x="70" y="67"/>
                </a:cxn>
                <a:cxn ang="0">
                  <a:pos x="70" y="82"/>
                </a:cxn>
                <a:cxn ang="0">
                  <a:pos x="70" y="94"/>
                </a:cxn>
                <a:cxn ang="0">
                  <a:pos x="68" y="106"/>
                </a:cxn>
                <a:cxn ang="0">
                  <a:pos x="66" y="118"/>
                </a:cxn>
                <a:cxn ang="0">
                  <a:pos x="63" y="127"/>
                </a:cxn>
                <a:cxn ang="0">
                  <a:pos x="60" y="139"/>
                </a:cxn>
                <a:cxn ang="0">
                  <a:pos x="55" y="145"/>
                </a:cxn>
                <a:cxn ang="0">
                  <a:pos x="51" y="151"/>
                </a:cxn>
                <a:cxn ang="0">
                  <a:pos x="46" y="157"/>
                </a:cxn>
                <a:cxn ang="0">
                  <a:pos x="41" y="160"/>
                </a:cxn>
                <a:cxn ang="0">
                  <a:pos x="35" y="160"/>
                </a:cxn>
                <a:cxn ang="0">
                  <a:pos x="29" y="160"/>
                </a:cxn>
                <a:cxn ang="0">
                  <a:pos x="23" y="157"/>
                </a:cxn>
                <a:cxn ang="0">
                  <a:pos x="18" y="151"/>
                </a:cxn>
                <a:cxn ang="0">
                  <a:pos x="14" y="145"/>
                </a:cxn>
                <a:cxn ang="0">
                  <a:pos x="10" y="139"/>
                </a:cxn>
                <a:cxn ang="0">
                  <a:pos x="6" y="127"/>
                </a:cxn>
                <a:cxn ang="0">
                  <a:pos x="4" y="118"/>
                </a:cxn>
                <a:cxn ang="0">
                  <a:pos x="1" y="106"/>
                </a:cxn>
                <a:cxn ang="0">
                  <a:pos x="0" y="94"/>
                </a:cxn>
                <a:cxn ang="0">
                  <a:pos x="0" y="82"/>
                </a:cxn>
                <a:cxn ang="0">
                  <a:pos x="0" y="67"/>
                </a:cxn>
                <a:cxn ang="0">
                  <a:pos x="1" y="54"/>
                </a:cxn>
                <a:cxn ang="0">
                  <a:pos x="4" y="42"/>
                </a:cxn>
                <a:cxn ang="0">
                  <a:pos x="6" y="33"/>
                </a:cxn>
                <a:cxn ang="0">
                  <a:pos x="10" y="24"/>
                </a:cxn>
                <a:cxn ang="0">
                  <a:pos x="14" y="15"/>
                </a:cxn>
                <a:cxn ang="0">
                  <a:pos x="18" y="9"/>
                </a:cxn>
                <a:cxn ang="0">
                  <a:pos x="23" y="3"/>
                </a:cxn>
                <a:cxn ang="0">
                  <a:pos x="29" y="0"/>
                </a:cxn>
                <a:cxn ang="0">
                  <a:pos x="35" y="0"/>
                </a:cxn>
                <a:cxn ang="0">
                  <a:pos x="35" y="0"/>
                </a:cxn>
              </a:cxnLst>
              <a:rect l="txL" t="txT" r="txR" b="txB"/>
              <a:pathLst>
                <a:path w="70" h="160">
                  <a:moveTo>
                    <a:pt x="34" y="0"/>
                  </a:moveTo>
                  <a:lnTo>
                    <a:pt x="41" y="0"/>
                  </a:lnTo>
                  <a:lnTo>
                    <a:pt x="46" y="3"/>
                  </a:lnTo>
                  <a:lnTo>
                    <a:pt x="51" y="9"/>
                  </a:lnTo>
                  <a:lnTo>
                    <a:pt x="55" y="15"/>
                  </a:lnTo>
                  <a:lnTo>
                    <a:pt x="60" y="24"/>
                  </a:lnTo>
                  <a:lnTo>
                    <a:pt x="63" y="33"/>
                  </a:lnTo>
                  <a:lnTo>
                    <a:pt x="66" y="42"/>
                  </a:lnTo>
                  <a:lnTo>
                    <a:pt x="68" y="54"/>
                  </a:lnTo>
                  <a:lnTo>
                    <a:pt x="70" y="67"/>
                  </a:lnTo>
                  <a:lnTo>
                    <a:pt x="70" y="82"/>
                  </a:lnTo>
                  <a:lnTo>
                    <a:pt x="70" y="94"/>
                  </a:lnTo>
                  <a:lnTo>
                    <a:pt x="68" y="106"/>
                  </a:lnTo>
                  <a:lnTo>
                    <a:pt x="66" y="118"/>
                  </a:lnTo>
                  <a:lnTo>
                    <a:pt x="63" y="127"/>
                  </a:lnTo>
                  <a:lnTo>
                    <a:pt x="60" y="139"/>
                  </a:lnTo>
                  <a:lnTo>
                    <a:pt x="55" y="145"/>
                  </a:lnTo>
                  <a:lnTo>
                    <a:pt x="51" y="151"/>
                  </a:lnTo>
                  <a:lnTo>
                    <a:pt x="46" y="157"/>
                  </a:lnTo>
                  <a:lnTo>
                    <a:pt x="41" y="160"/>
                  </a:lnTo>
                  <a:lnTo>
                    <a:pt x="35" y="160"/>
                  </a:lnTo>
                  <a:lnTo>
                    <a:pt x="29" y="160"/>
                  </a:lnTo>
                  <a:lnTo>
                    <a:pt x="23" y="157"/>
                  </a:lnTo>
                  <a:lnTo>
                    <a:pt x="18" y="151"/>
                  </a:lnTo>
                  <a:lnTo>
                    <a:pt x="14" y="145"/>
                  </a:lnTo>
                  <a:lnTo>
                    <a:pt x="10" y="139"/>
                  </a:lnTo>
                  <a:lnTo>
                    <a:pt x="6" y="127"/>
                  </a:lnTo>
                  <a:lnTo>
                    <a:pt x="4" y="118"/>
                  </a:lnTo>
                  <a:lnTo>
                    <a:pt x="1" y="106"/>
                  </a:lnTo>
                  <a:lnTo>
                    <a:pt x="0" y="94"/>
                  </a:lnTo>
                  <a:lnTo>
                    <a:pt x="0" y="82"/>
                  </a:lnTo>
                  <a:lnTo>
                    <a:pt x="0" y="67"/>
                  </a:lnTo>
                  <a:lnTo>
                    <a:pt x="1" y="54"/>
                  </a:lnTo>
                  <a:lnTo>
                    <a:pt x="4" y="42"/>
                  </a:lnTo>
                  <a:lnTo>
                    <a:pt x="6" y="33"/>
                  </a:lnTo>
                  <a:lnTo>
                    <a:pt x="10" y="24"/>
                  </a:lnTo>
                  <a:lnTo>
                    <a:pt x="14" y="15"/>
                  </a:lnTo>
                  <a:lnTo>
                    <a:pt x="18" y="9"/>
                  </a:lnTo>
                  <a:lnTo>
                    <a:pt x="23" y="3"/>
                  </a:lnTo>
                  <a:lnTo>
                    <a:pt x="29" y="0"/>
                  </a:lnTo>
                  <a:lnTo>
                    <a:pt x="35" y="0"/>
                  </a:lnTo>
                </a:path>
              </a:pathLst>
            </a:custGeom>
            <a:noFill/>
            <a:ln w="12700" cap="flat" cmpd="sng">
              <a:solidFill>
                <a:srgbClr val="59FF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>
                <a:latin typeface="Cambria Math" panose="02040503050406030204" charset="0"/>
                <a:cs typeface="Cambria Math" panose="02040503050406030204" charset="0"/>
              </a:endParaRPr>
            </a:p>
          </p:txBody>
        </p:sp>
      </p:grpSp>
      <p:sp>
        <p:nvSpPr>
          <p:cNvPr id="322" name="Right Arrow 321">
            <a:hlinkClick r:id="" action="ppaction://noaction"/>
          </p:cNvPr>
          <p:cNvSpPr/>
          <p:nvPr/>
        </p:nvSpPr>
        <p:spPr>
          <a:xfrm>
            <a:off x="11277600" y="-34925"/>
            <a:ext cx="958850" cy="415925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Cambria Math" panose="02040503050406030204" charset="0"/>
              <a:ea typeface="+mn-ea"/>
              <a:cs typeface="Cambria Math" panose="02040503050406030204" charset="0"/>
            </a:endParaRPr>
          </a:p>
        </p:txBody>
      </p:sp>
    </p:spTree>
  </p:cSld>
  <p:clrMapOvr>
    <a:masterClrMapping/>
  </p:clrMapOvr>
  <p:transition spd="slow">
    <p:dissolve/>
    <p:sndAc>
      <p:stSnd>
        <p:snd r:embed="rId3" name="typ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9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9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1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1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19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1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19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1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46821E-6 C 0.11788 -0.15214 0.23593 -0.30382 0.21267 -0.437 C 0.18941 -0.56995 0.05816 -0.73873 -0.13941 -0.79723 C -0.33698 -0.85549 -0.86615 -0.85249 -0.9731 -0.78752 C -1.08039 -0.72255 -0.93108 -0.56463 -0.78178 -0.40648 " pathEditMode="relative" rAng="0" ptsTypes="aaaaA">
                                      <p:cBhvr>
                                        <p:cTn id="6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200" y="-4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51434E-6 C 0.25295 -0.06313 0.50607 -0.12627 0.58455 -0.25717 C 0.66302 -0.3883 0.6026 -0.75763 0.47048 -0.78631 C 0.33836 -0.81475 0.06493 -0.62234 -0.20834 -0.42969 " pathEditMode="relative" ptsTypes="aaaA">
                                      <p:cBhvr>
                                        <p:cTn id="7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2.95097E-6 C 0.04949 0.1124 0.09914 0.22503 0.22119 0.20814 C 0.34324 0.19126 0.73542 0.07262 0.73247 -0.10152 C 0.72935 -0.27567 0.29497 -0.7833 0.20279 -0.83672 C 0.1106 -0.89061 0.18282 -0.49283 0.17883 -0.42414 " pathEditMode="relative" ptsTypes="aaaaA">
                                      <p:cBhvr>
                                        <p:cTn id="7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6343 -0.0084737 C -0.120715 0.0794063 -0.226615 0.167056 -0.355435 0.171686 C -0.484255 0.176306 -0.772106 0.179776 -0.787905 0.0195063 C -0.803705 -0.140294 -0.581825 -0.714074 -0.449885 -0.788774 C -0.317935 -0.863464 -0.157175 -0.646304 0.00359458 -0.428914 " pathEditMode="relative" rAng="0" ptsTypes="aaaaA">
                                      <p:cBhvr>
                                        <p:cTn id="8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7" y="-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-9.89824E-7 C -0.10434 -0.08673 -0.20886 -0.17322 -0.2257 -0.30273 C -0.24254 -0.43247 -0.29653 -0.69242 -0.10105 -0.77752 C 0.09444 -0.86217 0.80069 -0.87234 0.9467 -0.81198 C 1.09305 -0.75162 0.93437 -0.58395 0.77552 -0.41582 " pathEditMode="relative" ptsTypes="aaaaA">
                                      <p:cBhvr>
                                        <p:cTn id="8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40" grpId="0" animBg="1"/>
      <p:bldP spid="219141" grpId="0" animBg="1"/>
      <p:bldP spid="219142" grpId="0" animBg="1"/>
      <p:bldP spid="219143" grpId="0" animBg="1"/>
      <p:bldP spid="219144" grpId="0" animBg="1"/>
      <p:bldP spid="219145" grpId="0"/>
      <p:bldP spid="219147" grpId="0"/>
      <p:bldP spid="219148" grpId="0"/>
      <p:bldP spid="219149" grpId="0"/>
      <p:bldP spid="219150" grpId="0"/>
      <p:bldP spid="21915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/>
          </p:cNvPicPr>
          <p:nvPr/>
        </p:nvPicPr>
        <p:blipFill>
          <a:blip r:embed="rId2"/>
          <a:srcRect b="10181"/>
          <a:stretch>
            <a:fillRect/>
          </a:stretch>
        </p:blipFill>
        <p:spPr>
          <a:xfrm>
            <a:off x="0" y="228600"/>
            <a:ext cx="12192000" cy="6400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014538" y="1651000"/>
            <a:ext cx="7416800" cy="1898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sz="1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sz="117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1975" y="3478213"/>
            <a:ext cx="1044575" cy="635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875" y="276225"/>
            <a:ext cx="3403600" cy="1571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863" y="2657475"/>
            <a:ext cx="2647950" cy="1933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40863" y="569913"/>
            <a:ext cx="2079625" cy="1870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6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2900" y="3940175"/>
            <a:ext cx="9367838" cy="2684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7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5400" y="6208713"/>
            <a:ext cx="12242800" cy="709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TextBox 29"/>
          <p:cNvSpPr txBox="1"/>
          <p:nvPr/>
        </p:nvSpPr>
        <p:spPr>
          <a:xfrm>
            <a:off x="2874963" y="909638"/>
            <a:ext cx="6843712" cy="2554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spcBef>
                <a:spcPts val="10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6858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ts val="500"/>
              </a:spcBef>
              <a:spcAft>
                <a:spcPct val="0"/>
              </a:spcAft>
              <a:buSzPct val="7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+mn-lt"/>
              </a:rPr>
              <a:t>Tạm biệt và </a:t>
            </a:r>
          </a:p>
          <a:p>
            <a:pPr marL="0" lvl="0" indent="0"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zh-CN" sz="8000" b="1" dirty="0">
                <a:solidFill>
                  <a:srgbClr val="92A028"/>
                </a:solidFill>
                <a:latin typeface="Times New Roman" panose="02020603050405020304" pitchFamily="18" charset="0"/>
                <a:ea typeface="SimSun" panose="02010600030101010101" pitchFamily="2" charset="-122"/>
                <a:sym typeface="+mn-lt"/>
              </a:rPr>
              <a:t>hẹn gặp lại!</a:t>
            </a: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27" y="-1117600"/>
            <a:ext cx="12503435" cy="79471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92" b="99657" l="478" r="99113">
                        <a14:foregroundMark x1="82552" y1="3186" x2="85987" y2="11961"/>
                        <a14:foregroundMark x1="89900" y1="18039" x2="96451" y2="31176"/>
                        <a14:foregroundMark x1="96451" y1="31176" x2="96451" y2="31176"/>
                        <a14:foregroundMark x1="89900" y1="14314" x2="93949" y2="24755"/>
                        <a14:foregroundMark x1="93949" y1="24755" x2="93949" y2="24755"/>
                        <a14:foregroundMark x1="13330" y1="95833" x2="88808" y2="78627"/>
                        <a14:foregroundMark x1="2548" y1="93137" x2="22407" y2="91078"/>
                        <a14:foregroundMark x1="22407" y1="91078" x2="23339" y2="91078"/>
                        <a14:foregroundMark x1="523" y1="93137" x2="3640" y2="95147"/>
                        <a14:foregroundMark x1="1292" y1="81208" x2="1563" y2="84487"/>
                        <a14:foregroundMark x1="1066" y1="78478" x2="1183" y2="79890"/>
                        <a14:foregroundMark x1="2272" y1="88026" x2="4732" y2="98235"/>
                        <a14:foregroundMark x1="1892" y1="86447" x2="2047" y2="87091"/>
                        <a14:foregroundMark x1="1713" y1="85704" x2="1657" y2="85472"/>
                        <a14:foregroundMark x1="4732" y1="98235" x2="11169" y2="99657"/>
                        <a14:foregroundMark x1="11169" y1="99657" x2="97543" y2="95147"/>
                        <a14:foregroundMark x1="96156" y1="67206" x2="99113" y2="95833"/>
                        <a14:foregroundMark x1="7393" y1="14314" x2="9281" y2="24412"/>
                        <a14:foregroundMark x1="53344" y1="6225" x2="53344" y2="6225"/>
                        <a14:backgroundMark x1="842" y1="80637" x2="20359" y2="76275"/>
                        <a14:backgroundMark x1="20359" y1="76275" x2="28344" y2="77304"/>
                        <a14:backgroundMark x1="1456" y1="83676" x2="3480" y2="81667"/>
                        <a14:backgroundMark x1="1297" y1="76618" x2="364" y2="88088"/>
                        <a14:backgroundMark x1="25364" y1="81667" x2="34577" y2="80000"/>
                        <a14:backgroundMark x1="34577" y1="80000" x2="34577" y2="80000"/>
                        <a14:backgroundMark x1="26001" y1="83333" x2="31984" y2="82206"/>
                        <a14:backgroundMark x1="31984" y1="82206" x2="34418" y2="80000"/>
                        <a14:backgroundMark x1="3640" y1="44608" x2="12716" y2="76961"/>
                        <a14:backgroundMark x1="4595" y1="50000" x2="364" y2="80637"/>
                        <a14:backgroundMark x1="205" y1="85735" x2="5914" y2="83186"/>
                        <a14:backgroundMark x1="5914" y1="83186" x2="5983" y2="83039"/>
                        <a14:backgroundMark x1="1774" y1="86716" x2="1774" y2="77304"/>
                        <a14:backgroundMark x1="842" y1="72892" x2="205" y2="88382"/>
                        <a14:backgroundMark x1="1615" y1="88088" x2="9577" y2="80343"/>
                        <a14:backgroundMark x1="9577" y1="80343" x2="9577" y2="80343"/>
                        <a14:backgroundMark x1="18494" y1="50343" x2="20996" y2="80637"/>
                        <a14:backgroundMark x1="12238" y1="54706" x2="14900" y2="77304"/>
                        <a14:backgroundMark x1="19427" y1="54706" x2="19427" y2="70882"/>
                        <a14:backgroundMark x1="17561" y1="51716" x2="17243" y2="67206"/>
                        <a14:backgroundMark x1="10669" y1="59461" x2="13649" y2="69559"/>
                        <a14:backgroundMark x1="20678" y1="53725" x2="17402" y2="70539"/>
                        <a14:backgroundMark x1="17402" y1="70539" x2="17402" y2="70882"/>
                        <a14:backgroundMark x1="17561" y1="52696" x2="17561" y2="7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308"/>
            <a:ext cx="12192000" cy="6248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-1657" r="47159"/>
          <a:stretch>
            <a:fillRect/>
          </a:stretch>
        </p:blipFill>
        <p:spPr>
          <a:xfrm>
            <a:off x="-204725" y="228600"/>
            <a:ext cx="3485066" cy="8861730"/>
          </a:xfrm>
          <a:prstGeom prst="rect">
            <a:avLst/>
          </a:prstGeom>
        </p:spPr>
      </p:pic>
      <p:sp>
        <p:nvSpPr>
          <p:cNvPr id="32" name="矩形: 圆角 6"/>
          <p:cNvSpPr/>
          <p:nvPr/>
        </p:nvSpPr>
        <p:spPr>
          <a:xfrm>
            <a:off x="2003425" y="715645"/>
            <a:ext cx="8501380" cy="436372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10423" y="407525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27569" y="356265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>
            <a:fillRect/>
          </a:stretch>
        </p:blipFill>
        <p:spPr>
          <a:xfrm>
            <a:off x="9315190" y="41470"/>
            <a:ext cx="4189476" cy="6248282"/>
          </a:xfrm>
          <a:prstGeom prst="rect">
            <a:avLst/>
          </a:prstGeom>
        </p:spPr>
      </p:pic>
      <p:pic>
        <p:nvPicPr>
          <p:cNvPr id="37" name="图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97" y="-1897"/>
            <a:ext cx="6404157" cy="1648763"/>
          </a:xfrm>
          <a:prstGeom prst="rect">
            <a:avLst/>
          </a:prstGeom>
        </p:spPr>
      </p:pic>
      <p:pic>
        <p:nvPicPr>
          <p:cNvPr id="41" name="图片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19" y="-989696"/>
            <a:ext cx="12192000" cy="4745841"/>
          </a:xfrm>
          <a:prstGeom prst="rect">
            <a:avLst/>
          </a:prstGeom>
        </p:spPr>
      </p:pic>
      <p:pic>
        <p:nvPicPr>
          <p:cNvPr id="44" name="图片 2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9052478" y="144233"/>
            <a:ext cx="3239375" cy="318348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279461" y="3327597"/>
            <a:ext cx="3162300" cy="2492844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733800" y="222059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031355" y="2236470"/>
            <a:ext cx="78168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320030" y="2231390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SG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</a:t>
            </a:r>
          </a:p>
        </p:txBody>
      </p:sp>
      <p:pic>
        <p:nvPicPr>
          <p:cNvPr id="7" name="EmHocToan-ThanhThao_3k69v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317" y="-187325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Bent Arrow 9">
            <a:hlinkClick r:id="rId20" action="ppaction://hlinksldjump"/>
          </p:cNvPr>
          <p:cNvSpPr/>
          <p:nvPr/>
        </p:nvSpPr>
        <p:spPr>
          <a:xfrm>
            <a:off x="11077575" y="6218555"/>
            <a:ext cx="1114425" cy="822325"/>
          </a:xfrm>
          <a:prstGeom prst="bentArrow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27" y="-1117600"/>
            <a:ext cx="12503435" cy="79471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92" b="99657" l="478" r="99113">
                        <a14:foregroundMark x1="82552" y1="3186" x2="85987" y2="11961"/>
                        <a14:foregroundMark x1="89900" y1="18039" x2="96451" y2="31176"/>
                        <a14:foregroundMark x1="96451" y1="31176" x2="96451" y2="31176"/>
                        <a14:foregroundMark x1="89900" y1="14314" x2="93949" y2="24755"/>
                        <a14:foregroundMark x1="93949" y1="24755" x2="93949" y2="24755"/>
                        <a14:foregroundMark x1="13330" y1="95833" x2="88808" y2="78627"/>
                        <a14:foregroundMark x1="2548" y1="93137" x2="22407" y2="91078"/>
                        <a14:foregroundMark x1="22407" y1="91078" x2="23339" y2="91078"/>
                        <a14:foregroundMark x1="523" y1="93137" x2="3640" y2="95147"/>
                        <a14:foregroundMark x1="1292" y1="81208" x2="1563" y2="84487"/>
                        <a14:foregroundMark x1="1066" y1="78478" x2="1183" y2="79890"/>
                        <a14:foregroundMark x1="2272" y1="88026" x2="4732" y2="98235"/>
                        <a14:foregroundMark x1="1892" y1="86447" x2="2047" y2="87091"/>
                        <a14:foregroundMark x1="1713" y1="85704" x2="1657" y2="85472"/>
                        <a14:foregroundMark x1="4732" y1="98235" x2="11169" y2="99657"/>
                        <a14:foregroundMark x1="11169" y1="99657" x2="97543" y2="95147"/>
                        <a14:foregroundMark x1="96156" y1="67206" x2="99113" y2="95833"/>
                        <a14:foregroundMark x1="7393" y1="14314" x2="9281" y2="24412"/>
                        <a14:foregroundMark x1="53344" y1="6225" x2="53344" y2="6225"/>
                        <a14:backgroundMark x1="842" y1="80637" x2="20359" y2="76275"/>
                        <a14:backgroundMark x1="20359" y1="76275" x2="28344" y2="77304"/>
                        <a14:backgroundMark x1="1456" y1="83676" x2="3480" y2="81667"/>
                        <a14:backgroundMark x1="1297" y1="76618" x2="364" y2="88088"/>
                        <a14:backgroundMark x1="25364" y1="81667" x2="34577" y2="80000"/>
                        <a14:backgroundMark x1="34577" y1="80000" x2="34577" y2="80000"/>
                        <a14:backgroundMark x1="26001" y1="83333" x2="31984" y2="82206"/>
                        <a14:backgroundMark x1="31984" y1="82206" x2="34418" y2="80000"/>
                        <a14:backgroundMark x1="3640" y1="44608" x2="12716" y2="76961"/>
                        <a14:backgroundMark x1="4595" y1="50000" x2="364" y2="80637"/>
                        <a14:backgroundMark x1="205" y1="85735" x2="5914" y2="83186"/>
                        <a14:backgroundMark x1="5914" y1="83186" x2="5983" y2="83039"/>
                        <a14:backgroundMark x1="1774" y1="86716" x2="1774" y2="77304"/>
                        <a14:backgroundMark x1="842" y1="72892" x2="205" y2="88382"/>
                        <a14:backgroundMark x1="1615" y1="88088" x2="9577" y2="80343"/>
                        <a14:backgroundMark x1="9577" y1="80343" x2="9577" y2="80343"/>
                        <a14:backgroundMark x1="18494" y1="50343" x2="20996" y2="80637"/>
                        <a14:backgroundMark x1="12238" y1="54706" x2="14900" y2="77304"/>
                        <a14:backgroundMark x1="19427" y1="54706" x2="19427" y2="70882"/>
                        <a14:backgroundMark x1="17561" y1="51716" x2="17243" y2="67206"/>
                        <a14:backgroundMark x1="10669" y1="59461" x2="13649" y2="69559"/>
                        <a14:backgroundMark x1="20678" y1="53725" x2="17402" y2="70539"/>
                        <a14:backgroundMark x1="17402" y1="70539" x2="17402" y2="70882"/>
                        <a14:backgroundMark x1="17561" y1="52696" x2="17561" y2="7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308"/>
            <a:ext cx="12192000" cy="6248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-1657" r="47159"/>
          <a:stretch>
            <a:fillRect/>
          </a:stretch>
        </p:blipFill>
        <p:spPr>
          <a:xfrm>
            <a:off x="-204725" y="228600"/>
            <a:ext cx="3485066" cy="8861730"/>
          </a:xfrm>
          <a:prstGeom prst="rect">
            <a:avLst/>
          </a:prstGeom>
        </p:spPr>
      </p:pic>
      <p:sp>
        <p:nvSpPr>
          <p:cNvPr id="32" name="矩形: 圆角 6"/>
          <p:cNvSpPr/>
          <p:nvPr/>
        </p:nvSpPr>
        <p:spPr>
          <a:xfrm>
            <a:off x="2003425" y="715645"/>
            <a:ext cx="8501380" cy="436372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10423" y="407525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27569" y="356265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>
            <a:fillRect/>
          </a:stretch>
        </p:blipFill>
        <p:spPr>
          <a:xfrm>
            <a:off x="9315190" y="41470"/>
            <a:ext cx="4189476" cy="6248282"/>
          </a:xfrm>
          <a:prstGeom prst="rect">
            <a:avLst/>
          </a:prstGeom>
        </p:spPr>
      </p:pic>
      <p:pic>
        <p:nvPicPr>
          <p:cNvPr id="37" name="图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97" y="-1897"/>
            <a:ext cx="6404157" cy="1648763"/>
          </a:xfrm>
          <a:prstGeom prst="rect">
            <a:avLst/>
          </a:prstGeom>
        </p:spPr>
      </p:pic>
      <p:pic>
        <p:nvPicPr>
          <p:cNvPr id="41" name="图片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19" y="-989696"/>
            <a:ext cx="12192000" cy="4745841"/>
          </a:xfrm>
          <a:prstGeom prst="rect">
            <a:avLst/>
          </a:prstGeom>
        </p:spPr>
      </p:pic>
      <p:pic>
        <p:nvPicPr>
          <p:cNvPr id="44" name="图片 2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9052478" y="144233"/>
            <a:ext cx="3239375" cy="318348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279461" y="3327597"/>
            <a:ext cx="3162300" cy="2492844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733800" y="222059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031355" y="2236470"/>
            <a:ext cx="78168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365750" y="222059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SG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</a:t>
            </a:r>
          </a:p>
        </p:txBody>
      </p:sp>
      <p:pic>
        <p:nvPicPr>
          <p:cNvPr id="7" name="EmHocToan-ThanhThao_3k69v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317" y="-187325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Bent Arrow 9">
            <a:hlinkClick r:id="rId20" action="ppaction://hlinksldjump"/>
          </p:cNvPr>
          <p:cNvSpPr/>
          <p:nvPr/>
        </p:nvSpPr>
        <p:spPr>
          <a:xfrm>
            <a:off x="11077575" y="6218555"/>
            <a:ext cx="1114425" cy="822325"/>
          </a:xfrm>
          <a:prstGeom prst="bentArrow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27" y="-1117600"/>
            <a:ext cx="12503435" cy="79471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92" b="99657" l="478" r="99113">
                        <a14:foregroundMark x1="82552" y1="3186" x2="85987" y2="11961"/>
                        <a14:foregroundMark x1="89900" y1="18039" x2="96451" y2="31176"/>
                        <a14:foregroundMark x1="96451" y1="31176" x2="96451" y2="31176"/>
                        <a14:foregroundMark x1="89900" y1="14314" x2="93949" y2="24755"/>
                        <a14:foregroundMark x1="93949" y1="24755" x2="93949" y2="24755"/>
                        <a14:foregroundMark x1="13330" y1="95833" x2="88808" y2="78627"/>
                        <a14:foregroundMark x1="2548" y1="93137" x2="22407" y2="91078"/>
                        <a14:foregroundMark x1="22407" y1="91078" x2="23339" y2="91078"/>
                        <a14:foregroundMark x1="523" y1="93137" x2="3640" y2="95147"/>
                        <a14:foregroundMark x1="1292" y1="81208" x2="1563" y2="84487"/>
                        <a14:foregroundMark x1="1066" y1="78478" x2="1183" y2="79890"/>
                        <a14:foregroundMark x1="2272" y1="88026" x2="4732" y2="98235"/>
                        <a14:foregroundMark x1="1892" y1="86447" x2="2047" y2="87091"/>
                        <a14:foregroundMark x1="1713" y1="85704" x2="1657" y2="85472"/>
                        <a14:foregroundMark x1="4732" y1="98235" x2="11169" y2="99657"/>
                        <a14:foregroundMark x1="11169" y1="99657" x2="97543" y2="95147"/>
                        <a14:foregroundMark x1="96156" y1="67206" x2="99113" y2="95833"/>
                        <a14:foregroundMark x1="7393" y1="14314" x2="9281" y2="24412"/>
                        <a14:foregroundMark x1="53344" y1="6225" x2="53344" y2="6225"/>
                        <a14:backgroundMark x1="842" y1="80637" x2="20359" y2="76275"/>
                        <a14:backgroundMark x1="20359" y1="76275" x2="28344" y2="77304"/>
                        <a14:backgroundMark x1="1456" y1="83676" x2="3480" y2="81667"/>
                        <a14:backgroundMark x1="1297" y1="76618" x2="364" y2="88088"/>
                        <a14:backgroundMark x1="25364" y1="81667" x2="34577" y2="80000"/>
                        <a14:backgroundMark x1="34577" y1="80000" x2="34577" y2="80000"/>
                        <a14:backgroundMark x1="26001" y1="83333" x2="31984" y2="82206"/>
                        <a14:backgroundMark x1="31984" y1="82206" x2="34418" y2="80000"/>
                        <a14:backgroundMark x1="3640" y1="44608" x2="12716" y2="76961"/>
                        <a14:backgroundMark x1="4595" y1="50000" x2="364" y2="80637"/>
                        <a14:backgroundMark x1="205" y1="85735" x2="5914" y2="83186"/>
                        <a14:backgroundMark x1="5914" y1="83186" x2="5983" y2="83039"/>
                        <a14:backgroundMark x1="1774" y1="86716" x2="1774" y2="77304"/>
                        <a14:backgroundMark x1="842" y1="72892" x2="205" y2="88382"/>
                        <a14:backgroundMark x1="1615" y1="88088" x2="9577" y2="80343"/>
                        <a14:backgroundMark x1="9577" y1="80343" x2="9577" y2="80343"/>
                        <a14:backgroundMark x1="18494" y1="50343" x2="20996" y2="80637"/>
                        <a14:backgroundMark x1="12238" y1="54706" x2="14900" y2="77304"/>
                        <a14:backgroundMark x1="19427" y1="54706" x2="19427" y2="70882"/>
                        <a14:backgroundMark x1="17561" y1="51716" x2="17243" y2="67206"/>
                        <a14:backgroundMark x1="10669" y1="59461" x2="13649" y2="69559"/>
                        <a14:backgroundMark x1="20678" y1="53725" x2="17402" y2="70539"/>
                        <a14:backgroundMark x1="17402" y1="70539" x2="17402" y2="70882"/>
                        <a14:backgroundMark x1="17561" y1="52696" x2="17561" y2="7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308"/>
            <a:ext cx="12192000" cy="6248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-1657" r="47159"/>
          <a:stretch>
            <a:fillRect/>
          </a:stretch>
        </p:blipFill>
        <p:spPr>
          <a:xfrm>
            <a:off x="-204725" y="228600"/>
            <a:ext cx="3485066" cy="8861730"/>
          </a:xfrm>
          <a:prstGeom prst="rect">
            <a:avLst/>
          </a:prstGeom>
        </p:spPr>
      </p:pic>
      <p:sp>
        <p:nvSpPr>
          <p:cNvPr id="32" name="矩形: 圆角 6"/>
          <p:cNvSpPr/>
          <p:nvPr/>
        </p:nvSpPr>
        <p:spPr>
          <a:xfrm>
            <a:off x="2003425" y="715645"/>
            <a:ext cx="8501380" cy="436372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10423" y="407525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27569" y="356265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>
            <a:fillRect/>
          </a:stretch>
        </p:blipFill>
        <p:spPr>
          <a:xfrm>
            <a:off x="9315190" y="41470"/>
            <a:ext cx="4189476" cy="6248282"/>
          </a:xfrm>
          <a:prstGeom prst="rect">
            <a:avLst/>
          </a:prstGeom>
        </p:spPr>
      </p:pic>
      <p:pic>
        <p:nvPicPr>
          <p:cNvPr id="37" name="图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97" y="-1897"/>
            <a:ext cx="6404157" cy="1648763"/>
          </a:xfrm>
          <a:prstGeom prst="rect">
            <a:avLst/>
          </a:prstGeom>
        </p:spPr>
      </p:pic>
      <p:pic>
        <p:nvPicPr>
          <p:cNvPr id="41" name="图片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19" y="-989696"/>
            <a:ext cx="12192000" cy="4745841"/>
          </a:xfrm>
          <a:prstGeom prst="rect">
            <a:avLst/>
          </a:prstGeom>
        </p:spPr>
      </p:pic>
      <p:pic>
        <p:nvPicPr>
          <p:cNvPr id="44" name="图片 2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9052478" y="144233"/>
            <a:ext cx="3239375" cy="318348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279461" y="3327597"/>
            <a:ext cx="3162300" cy="2492844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733800" y="222059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1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031355" y="2236470"/>
            <a:ext cx="78168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320030" y="2231390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SG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</a:t>
            </a:r>
          </a:p>
        </p:txBody>
      </p:sp>
      <p:pic>
        <p:nvPicPr>
          <p:cNvPr id="7" name="EmHocToan-ThanhThao_3k69v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317" y="-187325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Bent Arrow 9">
            <a:hlinkClick r:id="rId20" action="ppaction://hlinksldjump"/>
          </p:cNvPr>
          <p:cNvSpPr/>
          <p:nvPr/>
        </p:nvSpPr>
        <p:spPr>
          <a:xfrm>
            <a:off x="11077575" y="6218555"/>
            <a:ext cx="1114425" cy="822325"/>
          </a:xfrm>
          <a:prstGeom prst="bentArrow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27" y="-1117600"/>
            <a:ext cx="12503435" cy="79471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92" b="99657" l="478" r="99113">
                        <a14:foregroundMark x1="82552" y1="3186" x2="85987" y2="11961"/>
                        <a14:foregroundMark x1="89900" y1="18039" x2="96451" y2="31176"/>
                        <a14:foregroundMark x1="96451" y1="31176" x2="96451" y2="31176"/>
                        <a14:foregroundMark x1="89900" y1="14314" x2="93949" y2="24755"/>
                        <a14:foregroundMark x1="93949" y1="24755" x2="93949" y2="24755"/>
                        <a14:foregroundMark x1="13330" y1="95833" x2="88808" y2="78627"/>
                        <a14:foregroundMark x1="2548" y1="93137" x2="22407" y2="91078"/>
                        <a14:foregroundMark x1="22407" y1="91078" x2="23339" y2="91078"/>
                        <a14:foregroundMark x1="523" y1="93137" x2="3640" y2="95147"/>
                        <a14:foregroundMark x1="1292" y1="81208" x2="1563" y2="84487"/>
                        <a14:foregroundMark x1="1066" y1="78478" x2="1183" y2="79890"/>
                        <a14:foregroundMark x1="2272" y1="88026" x2="4732" y2="98235"/>
                        <a14:foregroundMark x1="1892" y1="86447" x2="2047" y2="87091"/>
                        <a14:foregroundMark x1="1713" y1="85704" x2="1657" y2="85472"/>
                        <a14:foregroundMark x1="4732" y1="98235" x2="11169" y2="99657"/>
                        <a14:foregroundMark x1="11169" y1="99657" x2="97543" y2="95147"/>
                        <a14:foregroundMark x1="96156" y1="67206" x2="99113" y2="95833"/>
                        <a14:foregroundMark x1="7393" y1="14314" x2="9281" y2="24412"/>
                        <a14:foregroundMark x1="53344" y1="6225" x2="53344" y2="6225"/>
                        <a14:backgroundMark x1="842" y1="80637" x2="20359" y2="76275"/>
                        <a14:backgroundMark x1="20359" y1="76275" x2="28344" y2="77304"/>
                        <a14:backgroundMark x1="1456" y1="83676" x2="3480" y2="81667"/>
                        <a14:backgroundMark x1="1297" y1="76618" x2="364" y2="88088"/>
                        <a14:backgroundMark x1="25364" y1="81667" x2="34577" y2="80000"/>
                        <a14:backgroundMark x1="34577" y1="80000" x2="34577" y2="80000"/>
                        <a14:backgroundMark x1="26001" y1="83333" x2="31984" y2="82206"/>
                        <a14:backgroundMark x1="31984" y1="82206" x2="34418" y2="80000"/>
                        <a14:backgroundMark x1="3640" y1="44608" x2="12716" y2="76961"/>
                        <a14:backgroundMark x1="4595" y1="50000" x2="364" y2="80637"/>
                        <a14:backgroundMark x1="205" y1="85735" x2="5914" y2="83186"/>
                        <a14:backgroundMark x1="5914" y1="83186" x2="5983" y2="83039"/>
                        <a14:backgroundMark x1="1774" y1="86716" x2="1774" y2="77304"/>
                        <a14:backgroundMark x1="842" y1="72892" x2="205" y2="88382"/>
                        <a14:backgroundMark x1="1615" y1="88088" x2="9577" y2="80343"/>
                        <a14:backgroundMark x1="9577" y1="80343" x2="9577" y2="80343"/>
                        <a14:backgroundMark x1="18494" y1="50343" x2="20996" y2="80637"/>
                        <a14:backgroundMark x1="12238" y1="54706" x2="14900" y2="77304"/>
                        <a14:backgroundMark x1="19427" y1="54706" x2="19427" y2="70882"/>
                        <a14:backgroundMark x1="17561" y1="51716" x2="17243" y2="67206"/>
                        <a14:backgroundMark x1="10669" y1="59461" x2="13649" y2="69559"/>
                        <a14:backgroundMark x1="20678" y1="53725" x2="17402" y2="70539"/>
                        <a14:backgroundMark x1="17402" y1="70539" x2="17402" y2="70882"/>
                        <a14:backgroundMark x1="17561" y1="52696" x2="17561" y2="7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308"/>
            <a:ext cx="12192000" cy="6248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-1657" r="47159"/>
          <a:stretch>
            <a:fillRect/>
          </a:stretch>
        </p:blipFill>
        <p:spPr>
          <a:xfrm>
            <a:off x="-204725" y="228600"/>
            <a:ext cx="3485066" cy="8861730"/>
          </a:xfrm>
          <a:prstGeom prst="rect">
            <a:avLst/>
          </a:prstGeom>
        </p:spPr>
      </p:pic>
      <p:sp>
        <p:nvSpPr>
          <p:cNvPr id="32" name="矩形: 圆角 6"/>
          <p:cNvSpPr/>
          <p:nvPr/>
        </p:nvSpPr>
        <p:spPr>
          <a:xfrm>
            <a:off x="2003425" y="715645"/>
            <a:ext cx="8501380" cy="436372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10423" y="407525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27569" y="356265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>
            <a:fillRect/>
          </a:stretch>
        </p:blipFill>
        <p:spPr>
          <a:xfrm>
            <a:off x="9315190" y="41470"/>
            <a:ext cx="4189476" cy="6248282"/>
          </a:xfrm>
          <a:prstGeom prst="rect">
            <a:avLst/>
          </a:prstGeom>
        </p:spPr>
      </p:pic>
      <p:pic>
        <p:nvPicPr>
          <p:cNvPr id="37" name="图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97" y="-1897"/>
            <a:ext cx="6404157" cy="1648763"/>
          </a:xfrm>
          <a:prstGeom prst="rect">
            <a:avLst/>
          </a:prstGeom>
        </p:spPr>
      </p:pic>
      <p:pic>
        <p:nvPicPr>
          <p:cNvPr id="41" name="图片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19" y="-989696"/>
            <a:ext cx="12192000" cy="4745841"/>
          </a:xfrm>
          <a:prstGeom prst="rect">
            <a:avLst/>
          </a:prstGeom>
        </p:spPr>
      </p:pic>
      <p:pic>
        <p:nvPicPr>
          <p:cNvPr id="44" name="图片 2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9052478" y="144233"/>
            <a:ext cx="3239375" cy="318348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279461" y="3327597"/>
            <a:ext cx="3162300" cy="2492844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733800" y="222059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4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031355" y="2236470"/>
            <a:ext cx="78168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320030" y="2231390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SG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</a:t>
            </a:r>
          </a:p>
        </p:txBody>
      </p:sp>
      <p:pic>
        <p:nvPicPr>
          <p:cNvPr id="7" name="EmHocToan-ThanhThao_3k69v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317" y="-187325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Bent Arrow 9">
            <a:hlinkClick r:id="rId20" action="ppaction://hlinksldjump"/>
          </p:cNvPr>
          <p:cNvSpPr/>
          <p:nvPr/>
        </p:nvSpPr>
        <p:spPr>
          <a:xfrm>
            <a:off x="11077575" y="6218555"/>
            <a:ext cx="1114425" cy="822325"/>
          </a:xfrm>
          <a:prstGeom prst="bentArrow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4193038" y="715894"/>
            <a:ext cx="7677150" cy="5334000"/>
          </a:xfrm>
          <a:prstGeom prst="rect">
            <a:avLst/>
          </a:prstGeom>
          <a:blipFill dpi="0" rotWithShape="1">
            <a:blip r:embed="rId6" cstate="email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8" name="Picture 137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4731" y="-8387"/>
            <a:ext cx="12187269" cy="6858767"/>
          </a:xfrm>
          <a:prstGeom prst="rect">
            <a:avLst/>
          </a:prstGeom>
        </p:spPr>
      </p:pic>
      <p:pic>
        <p:nvPicPr>
          <p:cNvPr id="124" name="den1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4658199" y="739513"/>
            <a:ext cx="2651990" cy="2651990"/>
          </a:xfrm>
          <a:prstGeom prst="rect">
            <a:avLst/>
          </a:prstGeom>
        </p:spPr>
      </p:pic>
      <p:pic>
        <p:nvPicPr>
          <p:cNvPr id="125" name="den2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6954326" y="1090663"/>
            <a:ext cx="2639810" cy="2639810"/>
          </a:xfrm>
          <a:prstGeom prst="rect">
            <a:avLst/>
          </a:prstGeom>
        </p:spPr>
      </p:pic>
      <p:pic>
        <p:nvPicPr>
          <p:cNvPr id="126" name="den3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9230378" y="738002"/>
            <a:ext cx="2639810" cy="2645893"/>
          </a:xfrm>
          <a:prstGeom prst="rect">
            <a:avLst/>
          </a:prstGeom>
        </p:spPr>
      </p:pic>
      <p:pic>
        <p:nvPicPr>
          <p:cNvPr id="127" name="den4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>
            <a:off x="4305959" y="3020060"/>
            <a:ext cx="2651990" cy="2651990"/>
          </a:xfrm>
          <a:prstGeom prst="rect">
            <a:avLst/>
          </a:prstGeom>
        </p:spPr>
      </p:pic>
      <p:pic>
        <p:nvPicPr>
          <p:cNvPr id="128" name="den5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6600992" y="3371485"/>
            <a:ext cx="2639810" cy="2639810"/>
          </a:xfrm>
          <a:prstGeom prst="rect">
            <a:avLst/>
          </a:prstGeom>
        </p:spPr>
      </p:pic>
      <p:pic>
        <p:nvPicPr>
          <p:cNvPr id="129" name="den6"/>
          <p:cNvPicPr>
            <a:picLocks noChangeAspect="1"/>
          </p:cNvPicPr>
          <p:nvPr/>
        </p:nvPicPr>
        <p:blipFill>
          <a:blip r:embed="rId13" cstate="email"/>
          <a:stretch>
            <a:fillRect/>
          </a:stretch>
        </p:blipFill>
        <p:spPr>
          <a:xfrm>
            <a:off x="8874994" y="3018790"/>
            <a:ext cx="2651990" cy="2651990"/>
          </a:xfrm>
          <a:prstGeom prst="rect">
            <a:avLst/>
          </a:prstGeom>
        </p:spPr>
      </p:pic>
      <p:pic>
        <p:nvPicPr>
          <p:cNvPr id="146" name="Picture 14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91968" y="1101452"/>
            <a:ext cx="1168595" cy="1168595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12703" y="883975"/>
            <a:ext cx="1061107" cy="1061107"/>
          </a:xfrm>
          <a:prstGeom prst="rect">
            <a:avLst/>
          </a:prstGeom>
        </p:spPr>
      </p:pic>
      <p:pic>
        <p:nvPicPr>
          <p:cNvPr id="148" name="Picture 14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888250" y="1738168"/>
            <a:ext cx="1127571" cy="1127571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>
          <a:blip r:embed="rId17" cstate="email"/>
          <a:stretch>
            <a:fillRect/>
          </a:stretch>
        </p:blipFill>
        <p:spPr>
          <a:xfrm>
            <a:off x="1004691" y="-974833"/>
            <a:ext cx="1761897" cy="6059949"/>
          </a:xfrm>
          <a:prstGeom prst="rect">
            <a:avLst/>
          </a:prstGeom>
        </p:spPr>
      </p:pic>
      <p:pic>
        <p:nvPicPr>
          <p:cNvPr id="150" name="Picture 14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37939" y="5085116"/>
            <a:ext cx="647700" cy="904875"/>
          </a:xfrm>
          <a:prstGeom prst="rect">
            <a:avLst/>
          </a:prstGeom>
        </p:spPr>
      </p:pic>
      <p:pic>
        <p:nvPicPr>
          <p:cNvPr id="159" name="Picture 158">
            <a:hlinkClick r:id="rId19" action="ppaction://hlinksldjump"/>
          </p:cNvPr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>
            <a:off x="11003419" y="5852160"/>
            <a:ext cx="1180821" cy="998220"/>
          </a:xfrm>
          <a:prstGeom prst="rect">
            <a:avLst/>
          </a:prstGeom>
        </p:spPr>
      </p:pic>
      <p:pic>
        <p:nvPicPr>
          <p:cNvPr id="4" name="vuideho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2703" y="-671549"/>
            <a:ext cx="609600" cy="609600"/>
          </a:xfrm>
          <a:prstGeom prst="rect">
            <a:avLst/>
          </a:prstGeom>
        </p:spPr>
      </p:pic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2"/>
          <a:stretch>
            <a:fillRect/>
          </a:stretch>
        </p:blipFill>
        <p:spPr>
          <a:xfrm>
            <a:off x="4658360" y="1058545"/>
            <a:ext cx="6868160" cy="4612640"/>
          </a:xfrm>
          <a:prstGeom prst="rect">
            <a:avLst/>
          </a:prstGeom>
        </p:spPr>
      </p:pic>
      <p:pic>
        <p:nvPicPr>
          <p:cNvPr id="5" name="mau4">
            <a:hlinkClick r:id="rId23" action="ppaction://hlinksldjump"/>
          </p:cNvPr>
          <p:cNvPicPr>
            <a:picLocks noChangeAspect="1"/>
          </p:cNvPicPr>
          <p:nvPr/>
        </p:nvPicPr>
        <p:blipFill>
          <a:blip r:embed="rId24" cstate="email"/>
          <a:stretch>
            <a:fillRect/>
          </a:stretch>
        </p:blipFill>
        <p:spPr>
          <a:xfrm>
            <a:off x="4305935" y="2996565"/>
            <a:ext cx="2651760" cy="2675255"/>
          </a:xfrm>
          <a:prstGeom prst="rect">
            <a:avLst/>
          </a:prstGeom>
        </p:spPr>
      </p:pic>
      <p:pic>
        <p:nvPicPr>
          <p:cNvPr id="7" name="mau5">
            <a:hlinkClick r:id="rId25" action="ppaction://hlinksldjump"/>
          </p:cNvPr>
          <p:cNvPicPr>
            <a:picLocks noChangeAspect="1"/>
          </p:cNvPicPr>
          <p:nvPr/>
        </p:nvPicPr>
        <p:blipFill>
          <a:blip r:embed="rId26" cstate="email"/>
          <a:stretch>
            <a:fillRect/>
          </a:stretch>
        </p:blipFill>
        <p:spPr>
          <a:xfrm>
            <a:off x="6606540" y="3338830"/>
            <a:ext cx="2633980" cy="2672715"/>
          </a:xfrm>
          <a:prstGeom prst="rect">
            <a:avLst/>
          </a:prstGeom>
        </p:spPr>
      </p:pic>
      <p:pic>
        <p:nvPicPr>
          <p:cNvPr id="9" name="mau6">
            <a:hlinkClick r:id="rId27" action="ppaction://hlinksldjump"/>
          </p:cNvPr>
          <p:cNvPicPr>
            <a:picLocks noChangeAspect="1"/>
          </p:cNvPicPr>
          <p:nvPr/>
        </p:nvPicPr>
        <p:blipFill>
          <a:blip r:embed="rId28" cstate="email"/>
          <a:stretch>
            <a:fillRect/>
          </a:stretch>
        </p:blipFill>
        <p:spPr>
          <a:xfrm>
            <a:off x="8874760" y="2985135"/>
            <a:ext cx="2652395" cy="2686685"/>
          </a:xfrm>
          <a:prstGeom prst="rect">
            <a:avLst/>
          </a:prstGeom>
        </p:spPr>
      </p:pic>
      <p:pic>
        <p:nvPicPr>
          <p:cNvPr id="11" name="mau1">
            <a:hlinkClick r:id="rId29" action="ppaction://hlinksldjump"/>
          </p:cNvPr>
          <p:cNvPicPr>
            <a:picLocks noChangeAspect="1"/>
          </p:cNvPicPr>
          <p:nvPr/>
        </p:nvPicPr>
        <p:blipFill>
          <a:blip r:embed="rId30" cstate="email"/>
          <a:stretch>
            <a:fillRect/>
          </a:stretch>
        </p:blipFill>
        <p:spPr>
          <a:xfrm>
            <a:off x="4655185" y="709295"/>
            <a:ext cx="2666365" cy="2651760"/>
          </a:xfrm>
          <a:prstGeom prst="rect">
            <a:avLst/>
          </a:prstGeom>
        </p:spPr>
      </p:pic>
      <p:pic>
        <p:nvPicPr>
          <p:cNvPr id="13" name="mau2">
            <a:hlinkClick r:id="rId31" action="ppaction://hlinksldjump"/>
          </p:cNvPr>
          <p:cNvPicPr>
            <a:picLocks noChangeAspect="1"/>
          </p:cNvPicPr>
          <p:nvPr/>
        </p:nvPicPr>
        <p:blipFill>
          <a:blip r:embed="rId32" cstate="email"/>
          <a:stretch>
            <a:fillRect/>
          </a:stretch>
        </p:blipFill>
        <p:spPr>
          <a:xfrm>
            <a:off x="6965756" y="1069708"/>
            <a:ext cx="2633741" cy="2639810"/>
          </a:xfrm>
          <a:prstGeom prst="rect">
            <a:avLst/>
          </a:prstGeom>
        </p:spPr>
      </p:pic>
      <p:pic>
        <p:nvPicPr>
          <p:cNvPr id="15" name="mau3">
            <a:hlinkClick r:id="rId33" action="ppaction://hlinksldjump"/>
          </p:cNvPr>
          <p:cNvPicPr>
            <a:picLocks noChangeAspect="1"/>
          </p:cNvPicPr>
          <p:nvPr/>
        </p:nvPicPr>
        <p:blipFill>
          <a:blip r:embed="rId34" cstate="email"/>
          <a:stretch>
            <a:fillRect/>
          </a:stretch>
        </p:blipFill>
        <p:spPr>
          <a:xfrm>
            <a:off x="9241808" y="708792"/>
            <a:ext cx="2639810" cy="2639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550" fill="hold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550" fill="hold">
                                          <p:stCondLst>
                                            <p:cond delay="11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550" fill="hold">
                                          <p:stCondLst>
                                            <p:cond delay="1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550" fill="hold">
                                          <p:stCondLst>
                                            <p:cond delay="220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8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27" y="-1117600"/>
            <a:ext cx="12503435" cy="79471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92" b="99657" l="478" r="99113">
                        <a14:foregroundMark x1="82552" y1="3186" x2="85987" y2="11961"/>
                        <a14:foregroundMark x1="89900" y1="18039" x2="96451" y2="31176"/>
                        <a14:foregroundMark x1="96451" y1="31176" x2="96451" y2="31176"/>
                        <a14:foregroundMark x1="89900" y1="14314" x2="93949" y2="24755"/>
                        <a14:foregroundMark x1="93949" y1="24755" x2="93949" y2="24755"/>
                        <a14:foregroundMark x1="13330" y1="95833" x2="88808" y2="78627"/>
                        <a14:foregroundMark x1="2548" y1="93137" x2="22407" y2="91078"/>
                        <a14:foregroundMark x1="22407" y1="91078" x2="23339" y2="91078"/>
                        <a14:foregroundMark x1="523" y1="93137" x2="3640" y2="95147"/>
                        <a14:foregroundMark x1="1292" y1="81208" x2="1563" y2="84487"/>
                        <a14:foregroundMark x1="1066" y1="78478" x2="1183" y2="79890"/>
                        <a14:foregroundMark x1="2272" y1="88026" x2="4732" y2="98235"/>
                        <a14:foregroundMark x1="1892" y1="86447" x2="2047" y2="87091"/>
                        <a14:foregroundMark x1="1713" y1="85704" x2="1657" y2="85472"/>
                        <a14:foregroundMark x1="4732" y1="98235" x2="11169" y2="99657"/>
                        <a14:foregroundMark x1="11169" y1="99657" x2="97543" y2="95147"/>
                        <a14:foregroundMark x1="96156" y1="67206" x2="99113" y2="95833"/>
                        <a14:foregroundMark x1="7393" y1="14314" x2="9281" y2="24412"/>
                        <a14:foregroundMark x1="53344" y1="6225" x2="53344" y2="6225"/>
                        <a14:backgroundMark x1="842" y1="80637" x2="20359" y2="76275"/>
                        <a14:backgroundMark x1="20359" y1="76275" x2="28344" y2="77304"/>
                        <a14:backgroundMark x1="1456" y1="83676" x2="3480" y2="81667"/>
                        <a14:backgroundMark x1="1297" y1="76618" x2="364" y2="88088"/>
                        <a14:backgroundMark x1="25364" y1="81667" x2="34577" y2="80000"/>
                        <a14:backgroundMark x1="34577" y1="80000" x2="34577" y2="80000"/>
                        <a14:backgroundMark x1="26001" y1="83333" x2="31984" y2="82206"/>
                        <a14:backgroundMark x1="31984" y1="82206" x2="34418" y2="80000"/>
                        <a14:backgroundMark x1="3640" y1="44608" x2="12716" y2="76961"/>
                        <a14:backgroundMark x1="4595" y1="50000" x2="364" y2="80637"/>
                        <a14:backgroundMark x1="205" y1="85735" x2="5914" y2="83186"/>
                        <a14:backgroundMark x1="5914" y1="83186" x2="5983" y2="83039"/>
                        <a14:backgroundMark x1="1774" y1="86716" x2="1774" y2="77304"/>
                        <a14:backgroundMark x1="842" y1="72892" x2="205" y2="88382"/>
                        <a14:backgroundMark x1="1615" y1="88088" x2="9577" y2="80343"/>
                        <a14:backgroundMark x1="9577" y1="80343" x2="9577" y2="80343"/>
                        <a14:backgroundMark x1="18494" y1="50343" x2="20996" y2="80637"/>
                        <a14:backgroundMark x1="12238" y1="54706" x2="14900" y2="77304"/>
                        <a14:backgroundMark x1="19427" y1="54706" x2="19427" y2="70882"/>
                        <a14:backgroundMark x1="17561" y1="51716" x2="17243" y2="67206"/>
                        <a14:backgroundMark x1="10669" y1="59461" x2="13649" y2="69559"/>
                        <a14:backgroundMark x1="20678" y1="53725" x2="17402" y2="70539"/>
                        <a14:backgroundMark x1="17402" y1="70539" x2="17402" y2="70882"/>
                        <a14:backgroundMark x1="17561" y1="52696" x2="17561" y2="7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308"/>
            <a:ext cx="12192000" cy="6248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-1657" r="47159"/>
          <a:stretch>
            <a:fillRect/>
          </a:stretch>
        </p:blipFill>
        <p:spPr>
          <a:xfrm>
            <a:off x="-204725" y="228600"/>
            <a:ext cx="3485066" cy="8861730"/>
          </a:xfrm>
          <a:prstGeom prst="rect">
            <a:avLst/>
          </a:prstGeom>
        </p:spPr>
      </p:pic>
      <p:sp>
        <p:nvSpPr>
          <p:cNvPr id="32" name="矩形: 圆角 6"/>
          <p:cNvSpPr/>
          <p:nvPr/>
        </p:nvSpPr>
        <p:spPr>
          <a:xfrm>
            <a:off x="2003425" y="715645"/>
            <a:ext cx="8501380" cy="436372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10423" y="407525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27569" y="356265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>
            <a:fillRect/>
          </a:stretch>
        </p:blipFill>
        <p:spPr>
          <a:xfrm>
            <a:off x="9315190" y="41470"/>
            <a:ext cx="4189476" cy="6248282"/>
          </a:xfrm>
          <a:prstGeom prst="rect">
            <a:avLst/>
          </a:prstGeom>
        </p:spPr>
      </p:pic>
      <p:pic>
        <p:nvPicPr>
          <p:cNvPr id="37" name="图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97" y="-1897"/>
            <a:ext cx="6404157" cy="1648763"/>
          </a:xfrm>
          <a:prstGeom prst="rect">
            <a:avLst/>
          </a:prstGeom>
        </p:spPr>
      </p:pic>
      <p:pic>
        <p:nvPicPr>
          <p:cNvPr id="41" name="图片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19" y="-989696"/>
            <a:ext cx="12192000" cy="4745841"/>
          </a:xfrm>
          <a:prstGeom prst="rect">
            <a:avLst/>
          </a:prstGeom>
        </p:spPr>
      </p:pic>
      <p:pic>
        <p:nvPicPr>
          <p:cNvPr id="44" name="图片 2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9052478" y="144233"/>
            <a:ext cx="3239375" cy="318348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279461" y="3327597"/>
            <a:ext cx="3162300" cy="2492844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733800" y="222059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4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031355" y="2236470"/>
            <a:ext cx="78168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320030" y="2231390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SG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</a:t>
            </a:r>
          </a:p>
        </p:txBody>
      </p:sp>
      <p:pic>
        <p:nvPicPr>
          <p:cNvPr id="7" name="EmHocToan-ThanhThao_3k69v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317" y="-187325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Bent Arrow 9">
            <a:hlinkClick r:id="rId20" action="ppaction://hlinksldjump"/>
          </p:cNvPr>
          <p:cNvSpPr/>
          <p:nvPr/>
        </p:nvSpPr>
        <p:spPr>
          <a:xfrm>
            <a:off x="11077575" y="6218555"/>
            <a:ext cx="1114425" cy="822325"/>
          </a:xfrm>
          <a:prstGeom prst="bentArrow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室内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127" y="-1117600"/>
            <a:ext cx="12503435" cy="79471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892" b="99657" l="478" r="99113">
                        <a14:foregroundMark x1="82552" y1="3186" x2="85987" y2="11961"/>
                        <a14:foregroundMark x1="89900" y1="18039" x2="96451" y2="31176"/>
                        <a14:foregroundMark x1="96451" y1="31176" x2="96451" y2="31176"/>
                        <a14:foregroundMark x1="89900" y1="14314" x2="93949" y2="24755"/>
                        <a14:foregroundMark x1="93949" y1="24755" x2="93949" y2="24755"/>
                        <a14:foregroundMark x1="13330" y1="95833" x2="88808" y2="78627"/>
                        <a14:foregroundMark x1="2548" y1="93137" x2="22407" y2="91078"/>
                        <a14:foregroundMark x1="22407" y1="91078" x2="23339" y2="91078"/>
                        <a14:foregroundMark x1="523" y1="93137" x2="3640" y2="95147"/>
                        <a14:foregroundMark x1="1292" y1="81208" x2="1563" y2="84487"/>
                        <a14:foregroundMark x1="1066" y1="78478" x2="1183" y2="79890"/>
                        <a14:foregroundMark x1="2272" y1="88026" x2="4732" y2="98235"/>
                        <a14:foregroundMark x1="1892" y1="86447" x2="2047" y2="87091"/>
                        <a14:foregroundMark x1="1713" y1="85704" x2="1657" y2="85472"/>
                        <a14:foregroundMark x1="4732" y1="98235" x2="11169" y2="99657"/>
                        <a14:foregroundMark x1="11169" y1="99657" x2="97543" y2="95147"/>
                        <a14:foregroundMark x1="96156" y1="67206" x2="99113" y2="95833"/>
                        <a14:foregroundMark x1="7393" y1="14314" x2="9281" y2="24412"/>
                        <a14:foregroundMark x1="53344" y1="6225" x2="53344" y2="6225"/>
                        <a14:backgroundMark x1="842" y1="80637" x2="20359" y2="76275"/>
                        <a14:backgroundMark x1="20359" y1="76275" x2="28344" y2="77304"/>
                        <a14:backgroundMark x1="1456" y1="83676" x2="3480" y2="81667"/>
                        <a14:backgroundMark x1="1297" y1="76618" x2="364" y2="88088"/>
                        <a14:backgroundMark x1="25364" y1="81667" x2="34577" y2="80000"/>
                        <a14:backgroundMark x1="34577" y1="80000" x2="34577" y2="80000"/>
                        <a14:backgroundMark x1="26001" y1="83333" x2="31984" y2="82206"/>
                        <a14:backgroundMark x1="31984" y1="82206" x2="34418" y2="80000"/>
                        <a14:backgroundMark x1="3640" y1="44608" x2="12716" y2="76961"/>
                        <a14:backgroundMark x1="4595" y1="50000" x2="364" y2="80637"/>
                        <a14:backgroundMark x1="205" y1="85735" x2="5914" y2="83186"/>
                        <a14:backgroundMark x1="5914" y1="83186" x2="5983" y2="83039"/>
                        <a14:backgroundMark x1="1774" y1="86716" x2="1774" y2="77304"/>
                        <a14:backgroundMark x1="842" y1="72892" x2="205" y2="88382"/>
                        <a14:backgroundMark x1="1615" y1="88088" x2="9577" y2="80343"/>
                        <a14:backgroundMark x1="9577" y1="80343" x2="9577" y2="80343"/>
                        <a14:backgroundMark x1="18494" y1="50343" x2="20996" y2="80637"/>
                        <a14:backgroundMark x1="12238" y1="54706" x2="14900" y2="77304"/>
                        <a14:backgroundMark x1="19427" y1="54706" x2="19427" y2="70882"/>
                        <a14:backgroundMark x1="17561" y1="51716" x2="17243" y2="67206"/>
                        <a14:backgroundMark x1="10669" y1="59461" x2="13649" y2="69559"/>
                        <a14:backgroundMark x1="20678" y1="53725" x2="17402" y2="70539"/>
                        <a14:backgroundMark x1="17402" y1="70539" x2="17402" y2="70882"/>
                        <a14:backgroundMark x1="17561" y1="52696" x2="17561" y2="701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1308"/>
            <a:ext cx="12192000" cy="62482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87" t="-1657" r="47159"/>
          <a:stretch>
            <a:fillRect/>
          </a:stretch>
        </p:blipFill>
        <p:spPr>
          <a:xfrm>
            <a:off x="-204725" y="228600"/>
            <a:ext cx="3485066" cy="8861730"/>
          </a:xfrm>
          <a:prstGeom prst="rect">
            <a:avLst/>
          </a:prstGeom>
        </p:spPr>
      </p:pic>
      <p:sp>
        <p:nvSpPr>
          <p:cNvPr id="32" name="矩形: 圆角 6"/>
          <p:cNvSpPr/>
          <p:nvPr/>
        </p:nvSpPr>
        <p:spPr>
          <a:xfrm>
            <a:off x="2003425" y="715645"/>
            <a:ext cx="8501380" cy="4363720"/>
          </a:xfrm>
          <a:prstGeom prst="roundRect">
            <a:avLst>
              <a:gd name="adj" fmla="val 19216"/>
            </a:avLst>
          </a:prstGeom>
          <a:solidFill>
            <a:schemeClr val="bg1">
              <a:alpha val="92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6451429" y="804497"/>
            <a:ext cx="273050" cy="292100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3610423" y="4075256"/>
            <a:ext cx="563301" cy="900264"/>
          </a:xfrm>
          <a:prstGeom prst="rect">
            <a:avLst/>
          </a:prstGeom>
        </p:spPr>
      </p:pic>
      <p:pic>
        <p:nvPicPr>
          <p:cNvPr id="34" name="图片 33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7955909" y="3649144"/>
            <a:ext cx="398280" cy="426067"/>
          </a:xfrm>
          <a:prstGeom prst="rect">
            <a:avLst/>
          </a:prstGeom>
        </p:spPr>
      </p:pic>
      <p:pic>
        <p:nvPicPr>
          <p:cNvPr id="35" name="图片 34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8940832" y="1816102"/>
            <a:ext cx="398280" cy="426067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8" t="62108" r="41096"/>
          <a:stretch>
            <a:fillRect/>
          </a:stretch>
        </p:blipFill>
        <p:spPr>
          <a:xfrm>
            <a:off x="2927569" y="3562653"/>
            <a:ext cx="949085" cy="1516822"/>
          </a:xfrm>
          <a:prstGeom prst="rect">
            <a:avLst/>
          </a:prstGeom>
        </p:spPr>
      </p:pic>
      <p:pic>
        <p:nvPicPr>
          <p:cNvPr id="39" name="图片 38" descr="图片包含 物体&#10;&#10;已生成高可信度的说明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927051" y="980319"/>
            <a:ext cx="273050" cy="292100"/>
          </a:xfrm>
          <a:prstGeom prst="rect">
            <a:avLst/>
          </a:prstGeom>
        </p:spPr>
      </p:pic>
      <p:pic>
        <p:nvPicPr>
          <p:cNvPr id="40" name="图片 39" descr="图片包含 物体&#10;&#10;已生成高可信度的说明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90" t="45049" r="32944" b="46077"/>
          <a:stretch>
            <a:fillRect/>
          </a:stretch>
        </p:blipFill>
        <p:spPr>
          <a:xfrm>
            <a:off x="2603135" y="2707549"/>
            <a:ext cx="647832" cy="69303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67" b="90000" l="10000" r="90000">
                        <a14:foregroundMark x1="63778" y1="9545" x2="82889" y2="1667"/>
                        <a14:foregroundMark x1="20844" y1="23636" x2="23333" y2="44091"/>
                        <a14:foregroundMark x1="20660" y1="22121" x2="20844" y2="23636"/>
                        <a14:foregroundMark x1="18889" y1="7576" x2="20660" y2="22121"/>
                        <a14:foregroundMark x1="23333" y1="44091" x2="22778" y2="67727"/>
                        <a14:foregroundMark x1="16333" y1="86061" x2="28444" y2="80606"/>
                        <a14:foregroundMark x1="28444" y1="80606" x2="28667" y2="80606"/>
                        <a14:foregroundMark x1="61778" y1="59848" x2="66556" y2="64242"/>
                        <a14:backgroundMark x1="26000" y1="19545" x2="26000" y2="19545"/>
                        <a14:backgroundMark x1="21111" y1="23636" x2="21111" y2="23636"/>
                        <a14:backgroundMark x1="21556" y1="22121" x2="21556" y2="22121"/>
                        <a14:backgroundMark x1="22889" y1="22576" x2="22889" y2="22576"/>
                        <a14:backgroundMark x1="80000" y1="24848" x2="80000" y2="24848"/>
                        <a14:backgroundMark x1="83111" y1="27879" x2="83111" y2="27879"/>
                        <a14:backgroundMark x1="77333" y1="23939" x2="77333" y2="23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31" b="12103"/>
          <a:stretch>
            <a:fillRect/>
          </a:stretch>
        </p:blipFill>
        <p:spPr>
          <a:xfrm>
            <a:off x="9315190" y="41470"/>
            <a:ext cx="4189476" cy="6248282"/>
          </a:xfrm>
          <a:prstGeom prst="rect">
            <a:avLst/>
          </a:prstGeom>
        </p:spPr>
      </p:pic>
      <p:pic>
        <p:nvPicPr>
          <p:cNvPr id="37" name="图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997" y="-1897"/>
            <a:ext cx="6404157" cy="1648763"/>
          </a:xfrm>
          <a:prstGeom prst="rect">
            <a:avLst/>
          </a:prstGeom>
        </p:spPr>
      </p:pic>
      <p:pic>
        <p:nvPicPr>
          <p:cNvPr id="41" name="图片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419" y="-989696"/>
            <a:ext cx="12192000" cy="4745841"/>
          </a:xfrm>
          <a:prstGeom prst="rect">
            <a:avLst/>
          </a:prstGeom>
        </p:spPr>
      </p:pic>
      <p:pic>
        <p:nvPicPr>
          <p:cNvPr id="44" name="图片 24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111" b="99028" l="625" r="93594">
                        <a14:foregroundMark x1="8775" y1="79513" x2="9205" y2="88320"/>
                        <a14:foregroundMark x1="8707" y1="78110" x2="8747" y2="78936"/>
                        <a14:foregroundMark x1="65062" y1="87449" x2="65404" y2="87402"/>
                        <a14:foregroundMark x1="58939" y1="88281" x2="60278" y2="88099"/>
                        <a14:foregroundMark x1="58220" y1="88379" x2="58557" y2="88333"/>
                        <a14:foregroundMark x1="57227" y1="88514" x2="57939" y2="88417"/>
                        <a14:foregroundMark x1="38872" y1="91011" x2="39347" y2="90946"/>
                        <a14:foregroundMark x1="10668" y1="94846" x2="38739" y2="91029"/>
                        <a14:foregroundMark x1="86132" y1="59640" x2="89408" y2="47761"/>
                        <a14:foregroundMark x1="1563" y1="2083" x2="1670" y2="2938"/>
                        <a14:foregroundMark x1="5763" y1="80059" x2="7540" y2="88007"/>
                        <a14:foregroundMark x1="5560" y1="94990" x2="5636" y2="95407"/>
                        <a14:foregroundMark x1="3361" y1="82987" x2="4388" y2="88596"/>
                        <a14:foregroundMark x1="2739" y1="79594" x2="2863" y2="80271"/>
                        <a14:foregroundMark x1="77969" y1="51751" x2="77969" y2="72381"/>
                        <a14:foregroundMark x1="93240" y1="45572" x2="92514" y2="52822"/>
                        <a14:foregroundMark x1="97188" y1="6111" x2="96896" y2="9027"/>
                        <a14:foregroundMark x1="83563" y1="45565" x2="82578" y2="50000"/>
                        <a14:foregroundMark x1="82578" y1="50000" x2="82578" y2="50417"/>
                        <a14:foregroundMark x1="47838" y1="10854" x2="54297" y2="15417"/>
                        <a14:foregroundMark x1="36016" y1="2500" x2="36574" y2="2894"/>
                        <a14:foregroundMark x1="59299" y1="16662" x2="62197" y2="30224"/>
                        <a14:foregroundMark x1="64796" y1="43904" x2="67344" y2="51944"/>
                        <a14:foregroundMark x1="47891" y1="33194" x2="50781" y2="47639"/>
                        <a14:foregroundMark x1="24688" y1="62917" x2="28438" y2="73194"/>
                        <a14:foregroundMark x1="31797" y1="60556" x2="34219" y2="69583"/>
                        <a14:foregroundMark x1="32031" y1="58194" x2="36641" y2="68056"/>
                        <a14:foregroundMark x1="28906" y1="66111" x2="32031" y2="73194"/>
                        <a14:foregroundMark x1="31328" y1="65278" x2="33516" y2="71944"/>
                        <a14:foregroundMark x1="64717" y1="84014" x2="65391" y2="86111"/>
                        <a14:foregroundMark x1="92439" y1="5663" x2="92422" y2="5833"/>
                        <a14:foregroundMark x1="92891" y1="1111" x2="92830" y2="1720"/>
                        <a14:foregroundMark x1="32109" y1="80833" x2="38313" y2="81580"/>
                        <a14:foregroundMark x1="64021" y1="91715" x2="67333" y2="95144"/>
                        <a14:foregroundMark x1="62096" y1="89722" x2="62799" y2="90450"/>
                        <a14:foregroundMark x1="61635" y1="89245" x2="62096" y2="89722"/>
                        <a14:foregroundMark x1="79141" y1="66944" x2="80547" y2="67500"/>
                        <a14:foregroundMark x1="80781" y1="67917" x2="81563" y2="67639"/>
                        <a14:backgroundMark x1="13906" y1="64583" x2="14375" y2="71250"/>
                        <a14:backgroundMark x1="42578" y1="71944" x2="42578" y2="71944"/>
                        <a14:backgroundMark x1="34219" y1="75556" x2="34219" y2="75556"/>
                        <a14:backgroundMark x1="95703" y1="2917" x2="93438" y2="32361"/>
                        <a14:backgroundMark x1="97578" y1="13194" x2="96250" y2="24028"/>
                        <a14:backgroundMark x1="96406" y1="10556" x2="96953" y2="18056"/>
                        <a14:backgroundMark x1="96953" y1="11250" x2="96875" y2="22222"/>
                        <a14:backgroundMark x1="96875" y1="9028" x2="96953" y2="19861"/>
                        <a14:backgroundMark x1="94531" y1="32917" x2="92422" y2="45139"/>
                        <a14:backgroundMark x1="92266" y1="56806" x2="91016" y2="69306"/>
                        <a14:backgroundMark x1="91719" y1="57639" x2="94531" y2="49583"/>
                        <a14:backgroundMark x1="91719" y1="55833" x2="95391" y2="53472"/>
                        <a14:backgroundMark x1="91406" y1="55833" x2="95234" y2="50139"/>
                        <a14:backgroundMark x1="91016" y1="66528" x2="91250" y2="80278"/>
                        <a14:backgroundMark x1="91250" y1="80278" x2="91094" y2="80833"/>
                        <a14:backgroundMark x1="91563" y1="90694" x2="91094" y2="99861"/>
                        <a14:backgroundMark x1="1953" y1="93333" x2="1953" y2="93333"/>
                        <a14:backgroundMark x1="156" y1="90139" x2="2344" y2="98194"/>
                        <a14:backgroundMark x1="39688" y1="69306" x2="39688" y2="69306"/>
                        <a14:backgroundMark x1="53516" y1="73472" x2="53516" y2="73472"/>
                        <a14:backgroundMark x1="57734" y1="77917" x2="57734" y2="77917"/>
                        <a14:backgroundMark x1="40859" y1="68611" x2="40859" y2="68611"/>
                        <a14:backgroundMark x1="48672" y1="69167" x2="48672" y2="69167"/>
                        <a14:backgroundMark x1="43828" y1="66528" x2="51719" y2="72222"/>
                        <a14:backgroundMark x1="53672" y1="74306" x2="53672" y2="74306"/>
                        <a14:backgroundMark x1="41016" y1="74306" x2="41016" y2="74306"/>
                        <a14:backgroundMark x1="8516" y1="7361" x2="2656" y2="78194"/>
                        <a14:backgroundMark x1="19922" y1="54861" x2="6094" y2="77500"/>
                        <a14:backgroundMark x1="6094" y1="77500" x2="2734" y2="79583"/>
                        <a14:backgroundMark x1="14297" y1="51389" x2="1328" y2="77500"/>
                        <a14:backgroundMark x1="12266" y1="51111" x2="703" y2="61528"/>
                        <a14:backgroundMark x1="4375" y1="1667" x2="2500" y2="31389"/>
                        <a14:backgroundMark x1="6250" y1="7222" x2="6172" y2="31111"/>
                        <a14:backgroundMark x1="2891" y1="2778" x2="4219" y2="34722"/>
                        <a14:backgroundMark x1="2344" y1="2500" x2="15234" y2="7222"/>
                        <a14:backgroundMark x1="5547" y1="1944" x2="22422" y2="2778"/>
                        <a14:backgroundMark x1="35313" y1="4861" x2="47578" y2="5278"/>
                        <a14:backgroundMark x1="55625" y1="2222" x2="66016" y2="18056"/>
                        <a14:backgroundMark x1="82578" y1="17778" x2="89453" y2="31944"/>
                        <a14:backgroundMark x1="76250" y1="17083" x2="92109" y2="43333"/>
                        <a14:backgroundMark x1="89922" y1="27778" x2="97344" y2="42083"/>
                        <a14:backgroundMark x1="89922" y1="22500" x2="82578" y2="41806"/>
                        <a14:backgroundMark x1="82578" y1="41806" x2="82578" y2="41806"/>
                        <a14:backgroundMark x1="93438" y1="6389" x2="89766" y2="13889"/>
                        <a14:backgroundMark x1="74375" y1="85000" x2="80391" y2="98750"/>
                        <a14:backgroundMark x1="81094" y1="79028" x2="85547" y2="87083"/>
                        <a14:backgroundMark x1="313" y1="54583" x2="1563" y2="61806"/>
                        <a14:backgroundMark x1="703" y1="55556" x2="1172" y2="77500"/>
                        <a14:backgroundMark x1="7422" y1="44583" x2="8359" y2="73056"/>
                        <a14:backgroundMark x1="7031" y1="46528" x2="5391" y2="67500"/>
                        <a14:backgroundMark x1="5391" y1="67500" x2="5391" y2="67500"/>
                        <a14:backgroundMark x1="7031" y1="44444" x2="9531" y2="77917"/>
                        <a14:backgroundMark x1="6016" y1="43611" x2="4375" y2="78472"/>
                        <a14:backgroundMark x1="2734" y1="81111" x2="2734" y2="81111"/>
                        <a14:backgroundMark x1="3047" y1="81111" x2="3672" y2="82639"/>
                        <a14:backgroundMark x1="2891" y1="93056" x2="10469" y2="92917"/>
                        <a14:backgroundMark x1="10469" y1="92917" x2="11406" y2="92361"/>
                        <a14:backgroundMark x1="4063" y1="89444" x2="10703" y2="90694"/>
                        <a14:backgroundMark x1="9531" y1="93056" x2="8750" y2="99306"/>
                        <a14:backgroundMark x1="5547" y1="95417" x2="5703" y2="99861"/>
                        <a14:backgroundMark x1="19609" y1="70139" x2="19609" y2="70139"/>
                        <a14:backgroundMark x1="19922" y1="66806" x2="17578" y2="73056"/>
                        <a14:backgroundMark x1="57500" y1="77917" x2="57500" y2="77917"/>
                        <a14:backgroundMark x1="58672" y1="6944" x2="62656" y2="20694"/>
                        <a14:backgroundMark x1="63281" y1="26667" x2="65078" y2="40278"/>
                        <a14:backgroundMark x1="65078" y1="40278" x2="72969" y2="47500"/>
                        <a14:backgroundMark x1="72969" y1="47500" x2="77969" y2="31389"/>
                        <a14:backgroundMark x1="77969" y1="31389" x2="78047" y2="29861"/>
                        <a14:backgroundMark x1="45703" y1="9722" x2="48438" y2="9028"/>
                        <a14:backgroundMark x1="57656" y1="7917" x2="57969" y2="12917"/>
                        <a14:backgroundMark x1="44375" y1="8750" x2="46719" y2="9722"/>
                        <a14:backgroundMark x1="43594" y1="7361" x2="42344" y2="8472"/>
                        <a14:backgroundMark x1="57969" y1="13611" x2="60469" y2="15000"/>
                        <a14:backgroundMark x1="62344" y1="30139" x2="64844" y2="43333"/>
                        <a14:backgroundMark x1="64844" y1="43333" x2="65000" y2="43333"/>
                        <a14:backgroundMark x1="90781" y1="16528" x2="84219" y2="26944"/>
                        <a14:backgroundMark x1="90781" y1="19444" x2="83438" y2="24861"/>
                        <a14:backgroundMark x1="78594" y1="6111" x2="76016" y2="15972"/>
                        <a14:backgroundMark x1="80859" y1="8750" x2="74688" y2="26667"/>
                        <a14:backgroundMark x1="80938" y1="16806" x2="77188" y2="38333"/>
                        <a14:backgroundMark x1="77188" y1="38333" x2="77188" y2="38333"/>
                        <a14:backgroundMark x1="86484" y1="65833" x2="80313" y2="85972"/>
                        <a14:backgroundMark x1="79297" y1="93889" x2="90313" y2="92361"/>
                        <a14:backgroundMark x1="90313" y1="92361" x2="90781" y2="91806"/>
                        <a14:backgroundMark x1="89063" y1="74722" x2="87656" y2="94861"/>
                        <a14:backgroundMark x1="89766" y1="78750" x2="88750" y2="98889"/>
                        <a14:backgroundMark x1="87891" y1="72222" x2="81094" y2="85694"/>
                        <a14:backgroundMark x1="87344" y1="72778" x2="83203" y2="82917"/>
                        <a14:backgroundMark x1="88359" y1="69722" x2="82500" y2="77083"/>
                        <a14:backgroundMark x1="90156" y1="76667" x2="84688" y2="87222"/>
                        <a14:backgroundMark x1="88125" y1="77083" x2="84688" y2="87361"/>
                        <a14:backgroundMark x1="87188" y1="75972" x2="82891" y2="89028"/>
                        <a14:backgroundMark x1="82891" y1="89028" x2="78984" y2="95139"/>
                        <a14:backgroundMark x1="82109" y1="87500" x2="75078" y2="93611"/>
                        <a14:backgroundMark x1="75078" y1="93611" x2="67969" y2="87361"/>
                        <a14:backgroundMark x1="67969" y1="87361" x2="77969" y2="80417"/>
                        <a14:backgroundMark x1="77969" y1="80417" x2="82656" y2="68472"/>
                        <a14:backgroundMark x1="82656" y1="68472" x2="82656" y2="63056"/>
                        <a14:backgroundMark x1="53359" y1="75972" x2="53359" y2="75972"/>
                        <a14:backgroundMark x1="37188" y1="71667" x2="37188" y2="71667"/>
                        <a14:backgroundMark x1="82422" y1="44861" x2="86016" y2="41944"/>
                        <a14:backgroundMark x1="93125" y1="5694" x2="92109" y2="5278"/>
                        <a14:backgroundMark x1="76875" y1="50833" x2="79766" y2="45972"/>
                        <a14:backgroundMark x1="76875" y1="51944" x2="79219" y2="43889"/>
                        <a14:backgroundMark x1="77500" y1="44444" x2="80234" y2="35417"/>
                        <a14:backgroundMark x1="79063" y1="41389" x2="77500" y2="51528"/>
                        <a14:backgroundMark x1="77344" y1="47778" x2="78984" y2="35000"/>
                        <a14:backgroundMark x1="79063" y1="22083" x2="77031" y2="30694"/>
                        <a14:backgroundMark x1="78047" y1="23056" x2="77031" y2="41528"/>
                        <a14:backgroundMark x1="77031" y1="41528" x2="84922" y2="41111"/>
                        <a14:backgroundMark x1="84922" y1="41111" x2="91953" y2="35139"/>
                        <a14:backgroundMark x1="91953" y1="35139" x2="89688" y2="15556"/>
                        <a14:backgroundMark x1="89688" y1="15556" x2="77266" y2="6528"/>
                        <a14:backgroundMark x1="77266" y1="6528" x2="81641" y2="5694"/>
                        <a14:backgroundMark x1="90000" y1="45694" x2="91484" y2="44861"/>
                        <a14:backgroundMark x1="92734" y1="24861" x2="91563" y2="38333"/>
                        <a14:backgroundMark x1="91563" y1="38333" x2="91406" y2="37500"/>
                        <a14:backgroundMark x1="93359" y1="22083" x2="90469" y2="39167"/>
                        <a14:backgroundMark x1="91250" y1="38333" x2="90313" y2="39722"/>
                        <a14:backgroundMark x1="91016" y1="11667" x2="90703" y2="18472"/>
                        <a14:backgroundMark x1="83359" y1="64306" x2="87813" y2="61806"/>
                        <a14:backgroundMark x1="84922" y1="62639" x2="87188" y2="59722"/>
                        <a14:backgroundMark x1="82188" y1="67222" x2="86016" y2="66389"/>
                        <a14:backgroundMark x1="85469" y1="65556" x2="80547" y2="79028"/>
                        <a14:backgroundMark x1="80547" y1="79028" x2="74766" y2="87222"/>
                        <a14:backgroundMark x1="74766" y1="87222" x2="74297" y2="87361"/>
                        <a14:backgroundMark x1="83828" y1="69583" x2="78906" y2="85972"/>
                        <a14:backgroundMark x1="78906" y1="85972" x2="71797" y2="86111"/>
                        <a14:backgroundMark x1="67344" y1="87778" x2="67734" y2="86389"/>
                        <a14:backgroundMark x1="73281" y1="87361" x2="76328" y2="91944"/>
                        <a14:backgroundMark x1="82813" y1="85694" x2="84063" y2="93472"/>
                        <a14:backgroundMark x1="76094" y1="74306" x2="81641" y2="74583"/>
                        <a14:backgroundMark x1="80313" y1="64167" x2="80313" y2="64167"/>
                        <a14:backgroundMark x1="77344" y1="72639" x2="78438" y2="72222"/>
                        <a14:backgroundMark x1="62656" y1="79306" x2="62656" y2="79306"/>
                        <a14:backgroundMark x1="64219" y1="80694" x2="64219" y2="80694"/>
                        <a14:backgroundMark x1="64219" y1="80972" x2="64688" y2="84028"/>
                        <a14:backgroundMark x1="63672" y1="80694" x2="62500" y2="80000"/>
                        <a14:backgroundMark x1="60547" y1="78333" x2="59297" y2="78333"/>
                        <a14:backgroundMark x1="80391" y1="94583" x2="86641" y2="95556"/>
                        <a14:backgroundMark x1="80234" y1="95972" x2="88125" y2="96806"/>
                        <a14:backgroundMark x1="81641" y1="98056" x2="86953" y2="97083"/>
                        <a14:backgroundMark x1="70391" y1="85972" x2="73047" y2="87361"/>
                        <a14:backgroundMark x1="6250" y1="40833" x2="6719" y2="49444"/>
                        <a14:backgroundMark x1="6719" y1="42361" x2="6484" y2="52778"/>
                        <a14:backgroundMark x1="4063" y1="61389" x2="1797" y2="66389"/>
                        <a14:backgroundMark x1="2422" y1="80694" x2="2656" y2="81389"/>
                        <a14:backgroundMark x1="8516" y1="79583" x2="8750" y2="79583"/>
                        <a14:backgroundMark x1="9844" y1="76667" x2="8516" y2="77639"/>
                        <a14:backgroundMark x1="75391" y1="5278" x2="81641" y2="4444"/>
                        <a14:backgroundMark x1="75859" y1="4861" x2="95781" y2="3472"/>
                        <a14:backgroundMark x1="41641" y1="71944" x2="58047" y2="99444"/>
                        <a14:backgroundMark x1="53203" y1="84028" x2="57656" y2="83333"/>
                        <a14:backgroundMark x1="43516" y1="77778" x2="44297" y2="99722"/>
                        <a14:backgroundMark x1="41016" y1="78472" x2="41797" y2="95972"/>
                        <a14:backgroundMark x1="41797" y1="77778" x2="42578" y2="96389"/>
                        <a14:backgroundMark x1="62891" y1="82917" x2="64375" y2="91528"/>
                        <a14:backgroundMark x1="68047" y1="92917" x2="70234" y2="98056"/>
                        <a14:backgroundMark x1="61719" y1="87778" x2="61484" y2="89167"/>
                        <a14:backgroundMark x1="66797" y1="95278" x2="66797" y2="95278"/>
                        <a14:backgroundMark x1="66719" y1="86667" x2="66797" y2="90556"/>
                        <a14:backgroundMark x1="57422" y1="86528" x2="57578" y2="86806"/>
                        <a14:backgroundMark x1="58438" y1="86806" x2="58750" y2="86667"/>
                        <a14:backgroundMark x1="58984" y1="86667" x2="59531" y2="85972"/>
                        <a14:backgroundMark x1="59453" y1="85139" x2="58516" y2="86250"/>
                        <a14:backgroundMark x1="58828" y1="85417" x2="57188" y2="85833"/>
                        <a14:backgroundMark x1="57422" y1="84722" x2="54844" y2="89583"/>
                        <a14:backgroundMark x1="53359" y1="81528" x2="54688" y2="82639"/>
                        <a14:backgroundMark x1="45781" y1="81111" x2="54766" y2="89444"/>
                        <a14:backgroundMark x1="50781" y1="83750" x2="52891" y2="82639"/>
                        <a14:backgroundMark x1="44844" y1="90556" x2="50938" y2="89444"/>
                        <a14:backgroundMark x1="50234" y1="85972" x2="51563" y2="81667"/>
                        <a14:backgroundMark x1="62109" y1="89722" x2="62109" y2="89722"/>
                        <a14:backgroundMark x1="51953" y1="83194" x2="50469" y2="83333"/>
                        <a14:backgroundMark x1="62813" y1="78889" x2="62734" y2="78333"/>
                        <a14:backgroundMark x1="66641" y1="95000" x2="66641" y2="95000"/>
                        <a14:backgroundMark x1="47188" y1="11389" x2="48125" y2="9583"/>
                        <a14:backgroundMark x1="45703" y1="8750" x2="42422" y2="8889"/>
                        <a14:backgroundMark x1="40469" y1="71528" x2="38906" y2="90833"/>
                        <a14:backgroundMark x1="38906" y1="90833" x2="40703" y2="76944"/>
                        <a14:backgroundMark x1="40703" y1="76944" x2="40781" y2="96111"/>
                        <a14:backgroundMark x1="40781" y1="96111" x2="40469" y2="85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590" t="3514" r="4826" b="-624"/>
          <a:stretch>
            <a:fillRect/>
          </a:stretch>
        </p:blipFill>
        <p:spPr>
          <a:xfrm>
            <a:off x="9052478" y="144233"/>
            <a:ext cx="3239375" cy="318348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592" r="62604"/>
          <a:stretch>
            <a:fillRect/>
          </a:stretch>
        </p:blipFill>
        <p:spPr>
          <a:xfrm>
            <a:off x="279461" y="3327597"/>
            <a:ext cx="3162300" cy="2492844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3876675" y="160083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0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174230" y="1589405"/>
            <a:ext cx="78168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735955" y="156654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SG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</a:t>
            </a:r>
          </a:p>
        </p:txBody>
      </p:sp>
      <p:pic>
        <p:nvPicPr>
          <p:cNvPr id="7" name="EmHocToan-ThanhThao_3k69v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317" y="-187325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Bent Arrow 9">
            <a:hlinkClick r:id="rId20" action="ppaction://hlinksldjump"/>
          </p:cNvPr>
          <p:cNvSpPr/>
          <p:nvPr/>
        </p:nvSpPr>
        <p:spPr>
          <a:xfrm>
            <a:off x="11077575" y="6218555"/>
            <a:ext cx="1114425" cy="822325"/>
          </a:xfrm>
          <a:prstGeom prst="bentArrow">
            <a:avLst/>
          </a:pr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851275" y="296862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0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5 </a:t>
            </a: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7254875" y="2968625"/>
            <a:ext cx="78168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SG" altLang="x-none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?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5775960" y="2934335"/>
            <a:ext cx="3533775" cy="1106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ctr" eaLnBrk="1" hangingPunct="1">
              <a:buNone/>
            </a:pPr>
            <a:r>
              <a:rPr lang="en-US" altLang="en-SG" sz="6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en-SG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  <p:bldP spid="6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/>
          <p:cNvSpPr/>
          <p:nvPr/>
        </p:nvSpPr>
        <p:spPr>
          <a:xfrm>
            <a:off x="0" y="0"/>
            <a:ext cx="5738813" cy="954088"/>
          </a:xfrm>
          <a:prstGeom prst="roundRect">
            <a:avLst/>
          </a:prstGeom>
          <a:solidFill>
            <a:srgbClr val="CEF3FE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KHÁM PHÁ</a:t>
            </a:r>
            <a:endParaRPr kumimoji="0" lang="en-SG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Rectangle: Rounded Corners 2"/>
          <p:cNvSpPr/>
          <p:nvPr/>
        </p:nvSpPr>
        <p:spPr>
          <a:xfrm>
            <a:off x="149225" y="1114425"/>
            <a:ext cx="2054225" cy="1663700"/>
          </a:xfrm>
          <a:prstGeom prst="roundRect">
            <a:avLst/>
          </a:prstGeom>
          <a:solidFill>
            <a:schemeClr val="accent6"/>
          </a:solidFill>
          <a:ln>
            <a:solidFill>
              <a:srgbClr val="D2F4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sát</a:t>
            </a:r>
            <a:r>
              <a:rPr kumimoji="0" lang="en-SG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SG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tranh</a:t>
            </a:r>
            <a:endParaRPr kumimoji="0" lang="en-SG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6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450" y="820738"/>
            <a:ext cx="9718675" cy="60372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925" y="-58737"/>
            <a:ext cx="12192000" cy="69326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 trang 44 Toán">
            <a:hlinkClick r:id="" action="ppaction://media"/>
          </p:cNvPr>
          <p:cNvPicPr>
            <a:picLocks noRot="1"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54546"/>
            <a:ext cx="12103100" cy="6864439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66700"/>
            <a:ext cx="12192000" cy="70199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210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5425"/>
            <a:ext cx="12192000" cy="67040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800" y="4743450"/>
            <a:ext cx="7385050" cy="1295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0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1200" y="163513"/>
            <a:ext cx="7427913" cy="6161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7638" y="2828925"/>
            <a:ext cx="1770063" cy="1809750"/>
          </a:xfrm>
          <a:prstGeom prst="rect">
            <a:avLst/>
          </a:prstGeom>
        </p:spPr>
        <p:txBody>
          <a:bodyPr lIns="121920" tIns="60960" rIns="121920" bIns="60960" anchor="ctr"/>
          <a:lstStyle/>
          <a:p>
            <a:pPr algn="ctr" defTabSz="913130" eaLnBrk="1" hangingPunct="1">
              <a:buNone/>
            </a:pPr>
            <a:r>
              <a:rPr lang="zh-CN" altLang="en-US" sz="5400" dirty="0">
                <a:solidFill>
                  <a:srgbClr val="FFFFFF"/>
                </a:solidFill>
                <a:latin typeface="方正粗圆简体"/>
                <a:ea typeface="方正粗圆简体"/>
              </a:rPr>
              <a:t>校园</a:t>
            </a:r>
            <a:endParaRPr lang="en-US" altLang="zh-CN" sz="5400" dirty="0">
              <a:solidFill>
                <a:srgbClr val="FFFFFF"/>
              </a:solidFill>
              <a:latin typeface="方正粗圆简体"/>
              <a:ea typeface="方正粗圆简体"/>
            </a:endParaRPr>
          </a:p>
          <a:p>
            <a:pPr algn="ctr" defTabSz="913130" eaLnBrk="1" hangingPunct="1">
              <a:buNone/>
            </a:pPr>
            <a:r>
              <a:rPr lang="zh-CN" altLang="en-US" sz="5400" dirty="0">
                <a:solidFill>
                  <a:srgbClr val="FFFFFF"/>
                </a:solidFill>
                <a:latin typeface="方正粗圆简体"/>
                <a:ea typeface="方正粗圆简体"/>
              </a:rPr>
              <a:t>安全</a:t>
            </a:r>
          </a:p>
        </p:txBody>
      </p:sp>
      <p:sp>
        <p:nvSpPr>
          <p:cNvPr id="14342" name="TextBox 1"/>
          <p:cNvSpPr txBox="1"/>
          <p:nvPr/>
        </p:nvSpPr>
        <p:spPr>
          <a:xfrm>
            <a:off x="3929063" y="3490913"/>
            <a:ext cx="4368800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455930" indent="-455930" algn="l" defTabSz="121793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89330" indent="-379730" algn="l" defTabSz="121793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3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2730" indent="-303530" algn="l" defTabSz="121793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2330" indent="-303530" algn="l" defTabSz="121793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1930" indent="-303530" algn="l" defTabSz="121793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FontTx/>
              <a:buNone/>
            </a:pPr>
            <a:r>
              <a:rPr lang="en-US" altLang="en-US" sz="7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Thư giãn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302441"/>
      </a:dk2>
      <a:lt2>
        <a:srgbClr val="E5E8E2"/>
      </a:lt2>
      <a:accent1>
        <a:srgbClr val="A991CB"/>
      </a:accent1>
      <a:accent2>
        <a:srgbClr val="7979C0"/>
      </a:accent2>
      <a:accent3>
        <a:srgbClr val="8CA6C9"/>
      </a:accent3>
      <a:accent4>
        <a:srgbClr val="73ABB7"/>
      </a:accent4>
      <a:accent5>
        <a:srgbClr val="7CAEA2"/>
      </a:accent5>
      <a:accent6>
        <a:srgbClr val="6FB185"/>
      </a:accent6>
      <a:hlink>
        <a:srgbClr val="738A54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115</Words>
  <Application>Microsoft Office PowerPoint</Application>
  <PresentationFormat>Widescreen</PresentationFormat>
  <Paragraphs>58</Paragraphs>
  <Slides>21</Slides>
  <Notes>10</Notes>
  <HiddenSlides>0</HiddenSlides>
  <MMClips>9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SimSun</vt:lpstr>
      <vt:lpstr>Arial</vt:lpstr>
      <vt:lpstr>Calibri</vt:lpstr>
      <vt:lpstr>Cambria Math</vt:lpstr>
      <vt:lpstr>等线</vt:lpstr>
      <vt:lpstr>Gill Sans MT</vt:lpstr>
      <vt:lpstr>Goudy Old Style</vt:lpstr>
      <vt:lpstr>HP001 4 hàng</vt:lpstr>
      <vt:lpstr>Times New Roman</vt:lpstr>
      <vt:lpstr>字魂59号-创粗黑</vt:lpstr>
      <vt:lpstr>方正粗圆简体</vt:lpstr>
      <vt:lpstr>ClassicFrameVTI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PC</cp:lastModifiedBy>
  <cp:revision>6</cp:revision>
  <dcterms:created xsi:type="dcterms:W3CDTF">2020-08-10T03:18:00Z</dcterms:created>
  <dcterms:modified xsi:type="dcterms:W3CDTF">2023-10-25T07:42:33Z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FC9D7C7F97704A50A64335EEF0323B6F_12</vt:lpwstr>
  </property>
  <property fmtid="{D5CDD505-2E9C-101B-9397-08002B2CF9AE}" pid="3" name="KSOProductBuildVer">
    <vt:lpwstr>1033-12.2.0.13266</vt:lpwstr>
  </property>
</Properties>
</file>