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6"/>
  </p:notesMasterIdLst>
  <p:sldIdLst>
    <p:sldId id="309" r:id="rId3"/>
    <p:sldId id="316" r:id="rId4"/>
    <p:sldId id="317" r:id="rId5"/>
    <p:sldId id="320" r:id="rId6"/>
    <p:sldId id="335" r:id="rId7"/>
    <p:sldId id="337" r:id="rId8"/>
    <p:sldId id="339" r:id="rId9"/>
    <p:sldId id="323" r:id="rId10"/>
    <p:sldId id="324" r:id="rId11"/>
    <p:sldId id="321" r:id="rId12"/>
    <p:sldId id="319" r:id="rId13"/>
    <p:sldId id="322" r:id="rId14"/>
    <p:sldId id="333" r:id="rId15"/>
    <p:sldId id="334" r:id="rId16"/>
    <p:sldId id="326" r:id="rId17"/>
    <p:sldId id="329" r:id="rId18"/>
    <p:sldId id="327" r:id="rId19"/>
    <p:sldId id="353" r:id="rId20"/>
    <p:sldId id="355" r:id="rId21"/>
    <p:sldId id="340" r:id="rId22"/>
    <p:sldId id="356" r:id="rId23"/>
    <p:sldId id="347" r:id="rId24"/>
    <p:sldId id="349" r:id="rId25"/>
    <p:sldId id="350" r:id="rId26"/>
    <p:sldId id="351" r:id="rId27"/>
    <p:sldId id="330" r:id="rId28"/>
    <p:sldId id="348" r:id="rId29"/>
    <p:sldId id="263" r:id="rId30"/>
    <p:sldId id="331" r:id="rId31"/>
    <p:sldId id="352" r:id="rId32"/>
    <p:sldId id="357" r:id="rId33"/>
    <p:sldId id="358" r:id="rId34"/>
    <p:sldId id="332" r:id="rId35"/>
  </p:sldIdLst>
  <p:sldSz cx="9144000" cy="5143500" type="screen16x9"/>
  <p:notesSz cx="6858000" cy="9144000"/>
  <p:embeddedFontLst>
    <p:embeddedFont>
      <p:font typeface="Baloo 2" panose="020B0604020202020204" charset="0"/>
      <p:regular r:id="rId37"/>
      <p:bold r:id="rId38"/>
    </p:embeddedFont>
    <p:embeddedFont>
      <p:font typeface="Bebas Neue" panose="020B0606020202050201" pitchFamily="34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Palatino Linotype" panose="02040502050505030304" pitchFamily="18" charset="0"/>
      <p:regular r:id="rId48"/>
      <p:bold r:id="rId49"/>
      <p:italic r:id="rId50"/>
      <p:boldItalic r:id="rId51"/>
    </p:embeddedFont>
    <p:embeddedFont>
      <p:font typeface="Pangolin" panose="020B0604020202020204" charset="0"/>
      <p:regular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7E3E5E-1D40-49EE-9470-9962CCFEC95C}">
  <a:tblStyle styleId="{E67E3E5E-1D40-49EE-9470-9962CCFEC9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86" autoAdjust="0"/>
  </p:normalViewPr>
  <p:slideViewPr>
    <p:cSldViewPr snapToGrid="0" snapToObjects="1">
      <p:cViewPr varScale="1">
        <p:scale>
          <a:sx n="96" d="100"/>
          <a:sy n="96" d="100"/>
        </p:scale>
        <p:origin x="12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4612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59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,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thưởng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/>
              <a:t>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88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386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666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6/30/2023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1223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1B06-E3A9-4ACF-8FE7-86027D4A315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6F98-49F9-4E5E-8F54-63E0E7C4DDF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48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02" name="Google Shape;102;p1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5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5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672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353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28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831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791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8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04287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13" Type="http://schemas.openxmlformats.org/officeDocument/2006/relationships/image" Target="../media/image23.png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12" Type="http://schemas.openxmlformats.org/officeDocument/2006/relationships/image" Target="../media/image39.jpg"/><Relationship Id="rId2" Type="http://schemas.openxmlformats.org/officeDocument/2006/relationships/audio" Target="../media/audio4.wav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8.wav"/><Relationship Id="rId11" Type="http://schemas.openxmlformats.org/officeDocument/2006/relationships/image" Target="../media/image41.jpg"/><Relationship Id="rId5" Type="http://schemas.openxmlformats.org/officeDocument/2006/relationships/audio" Target="../media/audio5.wav"/><Relationship Id="rId15" Type="http://schemas.openxmlformats.org/officeDocument/2006/relationships/image" Target="../media/image43.png"/><Relationship Id="rId10" Type="http://schemas.openxmlformats.org/officeDocument/2006/relationships/image" Target="../media/image36.jpg"/><Relationship Id="rId4" Type="http://schemas.openxmlformats.org/officeDocument/2006/relationships/audio" Target="../media/audio6.wav"/><Relationship Id="rId9" Type="http://schemas.openxmlformats.org/officeDocument/2006/relationships/image" Target="../media/image37.jp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20.wdp"/><Relationship Id="rId3" Type="http://schemas.openxmlformats.org/officeDocument/2006/relationships/image" Target="../media/image28.png"/><Relationship Id="rId7" Type="http://schemas.microsoft.com/office/2007/relationships/hdphoto" Target="../media/hdphoto16.wdp"/><Relationship Id="rId12" Type="http://schemas.openxmlformats.org/officeDocument/2006/relationships/image" Target="../media/image4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23.png"/><Relationship Id="rId5" Type="http://schemas.microsoft.com/office/2007/relationships/hdphoto" Target="../media/hdphoto17.wdp"/><Relationship Id="rId15" Type="http://schemas.microsoft.com/office/2007/relationships/hdphoto" Target="../media/hdphoto21.wdp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18.wdp"/><Relationship Id="rId1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4.jpeg"/><Relationship Id="rId3" Type="http://schemas.openxmlformats.org/officeDocument/2006/relationships/audio" Target="../media/audio12.wav"/><Relationship Id="rId7" Type="http://schemas.openxmlformats.org/officeDocument/2006/relationships/image" Target="../media/image47.png"/><Relationship Id="rId12" Type="http://schemas.openxmlformats.org/officeDocument/2006/relationships/image" Target="../media/image23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5.wav"/><Relationship Id="rId11" Type="http://schemas.microsoft.com/office/2007/relationships/hdphoto" Target="../media/hdphoto21.wdp"/><Relationship Id="rId5" Type="http://schemas.openxmlformats.org/officeDocument/2006/relationships/audio" Target="../media/audio14.wav"/><Relationship Id="rId15" Type="http://schemas.microsoft.com/office/2007/relationships/hdphoto" Target="../media/hdphoto23.wdp"/><Relationship Id="rId10" Type="http://schemas.openxmlformats.org/officeDocument/2006/relationships/image" Target="../media/image46.png"/><Relationship Id="rId4" Type="http://schemas.openxmlformats.org/officeDocument/2006/relationships/audio" Target="../media/audio13.wav"/><Relationship Id="rId9" Type="http://schemas.microsoft.com/office/2007/relationships/hdphoto" Target="../media/hdphoto22.wdp"/><Relationship Id="rId1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4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3.png"/><Relationship Id="rId5" Type="http://schemas.openxmlformats.org/officeDocument/2006/relationships/image" Target="../media/image50.png"/><Relationship Id="rId4" Type="http://schemas.openxmlformats.org/officeDocument/2006/relationships/audio" Target="../media/audio1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audio" Target="../media/audio4.wav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4.wdp"/><Relationship Id="rId5" Type="http://schemas.openxmlformats.org/officeDocument/2006/relationships/image" Target="../media/image52.png"/><Relationship Id="rId4" Type="http://schemas.openxmlformats.org/officeDocument/2006/relationships/slide" Target="slide22.xml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microsoft.com/office/2007/relationships/hdphoto" Target="../media/hdphoto18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15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7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3.png"/><Relationship Id="rId7" Type="http://schemas.openxmlformats.org/officeDocument/2006/relationships/slide" Target="slide2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5.wdp"/><Relationship Id="rId5" Type="http://schemas.openxmlformats.org/officeDocument/2006/relationships/image" Target="../media/image53.png"/><Relationship Id="rId4" Type="http://schemas.openxmlformats.org/officeDocument/2006/relationships/image" Target="../media/image54.png"/><Relationship Id="rId9" Type="http://schemas.microsoft.com/office/2007/relationships/hdphoto" Target="../media/hdphoto26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openxmlformats.org/officeDocument/2006/relationships/slide" Target="slide22.xml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21" Type="http://schemas.openxmlformats.org/officeDocument/2006/relationships/slide" Target="slide25.xml"/><Relationship Id="rId7" Type="http://schemas.openxmlformats.org/officeDocument/2006/relationships/audio" Target="../media/audio19.wav"/><Relationship Id="rId12" Type="http://schemas.openxmlformats.org/officeDocument/2006/relationships/slide" Target="slide21.xml"/><Relationship Id="rId17" Type="http://schemas.openxmlformats.org/officeDocument/2006/relationships/image" Target="../media/image62.png"/><Relationship Id="rId25" Type="http://schemas.openxmlformats.org/officeDocument/2006/relationships/image" Target="../media/image63.gif"/><Relationship Id="rId2" Type="http://schemas.openxmlformats.org/officeDocument/2006/relationships/audio" Target="../media/media4.mp3"/><Relationship Id="rId16" Type="http://schemas.openxmlformats.org/officeDocument/2006/relationships/image" Target="../media/image61.png"/><Relationship Id="rId20" Type="http://schemas.openxmlformats.org/officeDocument/2006/relationships/slide" Target="slide23.xml"/><Relationship Id="rId1" Type="http://schemas.microsoft.com/office/2007/relationships/media" Target="../media/media4.mp3"/><Relationship Id="rId6" Type="http://schemas.openxmlformats.org/officeDocument/2006/relationships/audio" Target="../media/audio18.wav"/><Relationship Id="rId11" Type="http://schemas.openxmlformats.org/officeDocument/2006/relationships/image" Target="../media/image58.png"/><Relationship Id="rId24" Type="http://schemas.openxmlformats.org/officeDocument/2006/relationships/image" Target="../media/image17.png"/><Relationship Id="rId5" Type="http://schemas.openxmlformats.org/officeDocument/2006/relationships/audio" Target="../media/audio17.wav"/><Relationship Id="rId15" Type="http://schemas.openxmlformats.org/officeDocument/2006/relationships/image" Target="../media/image60.png"/><Relationship Id="rId23" Type="http://schemas.openxmlformats.org/officeDocument/2006/relationships/slide" Target="slide26.xml"/><Relationship Id="rId10" Type="http://schemas.openxmlformats.org/officeDocument/2006/relationships/image" Target="../media/image57.png"/><Relationship Id="rId19" Type="http://schemas.openxmlformats.org/officeDocument/2006/relationships/slide" Target="slide24.xml"/><Relationship Id="rId4" Type="http://schemas.openxmlformats.org/officeDocument/2006/relationships/notesSlide" Target="../notesSlides/notesSlide3.xml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slide" Target="slid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21.xml"/><Relationship Id="rId5" Type="http://schemas.microsoft.com/office/2007/relationships/hdphoto" Target="../media/hdphoto27.wdp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slide" Target="slide2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7.wdp"/><Relationship Id="rId5" Type="http://schemas.openxmlformats.org/officeDocument/2006/relationships/image" Target="../media/image6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21.xml"/><Relationship Id="rId5" Type="http://schemas.microsoft.com/office/2007/relationships/hdphoto" Target="../media/hdphoto27.wdp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21.xml"/><Relationship Id="rId5" Type="http://schemas.microsoft.com/office/2007/relationships/hdphoto" Target="../media/hdphoto27.wdp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7.wdp"/><Relationship Id="rId3" Type="http://schemas.openxmlformats.org/officeDocument/2006/relationships/image" Target="../media/image28.png"/><Relationship Id="rId7" Type="http://schemas.microsoft.com/office/2007/relationships/hdphoto" Target="../media/hdphoto16.wdp"/><Relationship Id="rId12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23.png"/><Relationship Id="rId5" Type="http://schemas.microsoft.com/office/2007/relationships/hdphoto" Target="../media/hdphoto15.wdp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microsoft.com/office/2007/relationships/hdphoto" Target="../media/hdphoto1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3.png"/><Relationship Id="rId3" Type="http://schemas.openxmlformats.org/officeDocument/2006/relationships/image" Target="../media/image28.png"/><Relationship Id="rId7" Type="http://schemas.microsoft.com/office/2007/relationships/hdphoto" Target="../media/hdphoto15.wdp"/><Relationship Id="rId12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microsoft.com/office/2007/relationships/hdphoto" Target="../media/hdphoto18.wdp"/><Relationship Id="rId5" Type="http://schemas.microsoft.com/office/2007/relationships/hdphoto" Target="../media/hdphoto17.wdp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hdphoto" Target="../media/hdphoto1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3.png"/><Relationship Id="rId3" Type="http://schemas.openxmlformats.org/officeDocument/2006/relationships/image" Target="../media/image28.png"/><Relationship Id="rId7" Type="http://schemas.microsoft.com/office/2007/relationships/hdphoto" Target="../media/hdphoto15.wdp"/><Relationship Id="rId12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microsoft.com/office/2007/relationships/hdphoto" Target="../media/hdphoto18.wdp"/><Relationship Id="rId5" Type="http://schemas.microsoft.com/office/2007/relationships/hdphoto" Target="../media/hdphoto17.wdp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hdphoto" Target="../media/hdphoto16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6.xml"/><Relationship Id="rId5" Type="http://schemas.microsoft.com/office/2007/relationships/hdphoto" Target="../media/hdphoto28.wdp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microsoft.com/office/2007/relationships/hdphoto" Target="../media/hdphoto29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6.xml"/><Relationship Id="rId6" Type="http://schemas.microsoft.com/office/2007/relationships/hdphoto" Target="../media/hdphoto30.wdp"/><Relationship Id="rId5" Type="http://schemas.openxmlformats.org/officeDocument/2006/relationships/image" Target="../media/image75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32.wdp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3.png"/><Relationship Id="rId3" Type="http://schemas.openxmlformats.org/officeDocument/2006/relationships/image" Target="../media/image28.png"/><Relationship Id="rId7" Type="http://schemas.microsoft.com/office/2007/relationships/hdphoto" Target="../media/hdphoto15.wdp"/><Relationship Id="rId12" Type="http://schemas.openxmlformats.org/officeDocument/2006/relationships/image" Target="../media/image2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microsoft.com/office/2007/relationships/hdphoto" Target="../media/hdphoto18.wdp"/><Relationship Id="rId5" Type="http://schemas.microsoft.com/office/2007/relationships/hdphoto" Target="../media/hdphoto17.wdp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hdphoto" Target="../media/hdphoto1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58939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866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8" y="934344"/>
            <a:ext cx="4697666" cy="35075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5" name="11 Rectángulo redondeado"/>
          <p:cNvSpPr/>
          <p:nvPr/>
        </p:nvSpPr>
        <p:spPr>
          <a:xfrm>
            <a:off x="6216311" y="3281292"/>
            <a:ext cx="2462606" cy="107787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fur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644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4" t="17886" r="12965"/>
          <a:stretch/>
        </p:blipFill>
        <p:spPr>
          <a:xfrm>
            <a:off x="1056289" y="1111469"/>
            <a:ext cx="4824249" cy="34408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5" name="11 Rectángulo redondeado"/>
          <p:cNvSpPr/>
          <p:nvPr/>
        </p:nvSpPr>
        <p:spPr>
          <a:xfrm>
            <a:off x="6216311" y="3281292"/>
            <a:ext cx="2462606" cy="107787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647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d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2" animBg="1"/>
      <p:bldP spid="5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03" y="906518"/>
            <a:ext cx="5279477" cy="35196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5" name="11 Rectángulo redondeado"/>
          <p:cNvSpPr/>
          <p:nvPr/>
        </p:nvSpPr>
        <p:spPr>
          <a:xfrm>
            <a:off x="6216311" y="3281292"/>
            <a:ext cx="2462606" cy="107787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tail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290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49" b="97809" l="0" r="98605">
                        <a14:foregroundMark x1="11772" y1="14043" x2="29646" y2="78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75" y="646386"/>
            <a:ext cx="7813123" cy="3148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7" name="11 Rectángulo redondeado"/>
          <p:cNvSpPr/>
          <p:nvPr/>
        </p:nvSpPr>
        <p:spPr>
          <a:xfrm>
            <a:off x="3334785" y="3891606"/>
            <a:ext cx="2462606" cy="107787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736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 redondeado"/>
          <p:cNvSpPr/>
          <p:nvPr/>
        </p:nvSpPr>
        <p:spPr>
          <a:xfrm>
            <a:off x="2247100" y="1641679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11 Rectángulo redondeado"/>
          <p:cNvSpPr/>
          <p:nvPr/>
        </p:nvSpPr>
        <p:spPr>
          <a:xfrm>
            <a:off x="2239880" y="3066055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fur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11 Rectángulo redondeado"/>
          <p:cNvSpPr/>
          <p:nvPr/>
        </p:nvSpPr>
        <p:spPr>
          <a:xfrm>
            <a:off x="7518299" y="1695886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legs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11 Rectángulo redondeado"/>
          <p:cNvSpPr/>
          <p:nvPr/>
        </p:nvSpPr>
        <p:spPr>
          <a:xfrm>
            <a:off x="7355654" y="3066054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tail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r="14258"/>
          <a:stretch/>
        </p:blipFill>
        <p:spPr>
          <a:xfrm>
            <a:off x="59195" y="622843"/>
            <a:ext cx="1859331" cy="1620915"/>
          </a:xfrm>
          <a:prstGeom prst="ellipse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" y="2392388"/>
            <a:ext cx="2020951" cy="1508977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-384" r="10208" b="20645"/>
          <a:stretch/>
        </p:blipFill>
        <p:spPr>
          <a:xfrm>
            <a:off x="4882929" y="627967"/>
            <a:ext cx="2081802" cy="1430060"/>
          </a:xfrm>
          <a:prstGeom prst="ellipse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42" y="3815923"/>
            <a:ext cx="2994845" cy="1206987"/>
          </a:xfrm>
          <a:prstGeom prst="rect">
            <a:avLst/>
          </a:prstGeom>
        </p:spPr>
      </p:pic>
      <p:sp>
        <p:nvSpPr>
          <p:cNvPr id="8" name="11 Rectángulo redondeado"/>
          <p:cNvSpPr/>
          <p:nvPr/>
        </p:nvSpPr>
        <p:spPr>
          <a:xfrm>
            <a:off x="6403235" y="4419417"/>
            <a:ext cx="1477227" cy="42006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9" t="4021" r="693" b="2692"/>
          <a:stretch/>
        </p:blipFill>
        <p:spPr>
          <a:xfrm>
            <a:off x="4949298" y="2188070"/>
            <a:ext cx="1876850" cy="1539059"/>
          </a:xfrm>
          <a:prstGeom prst="ellipse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Listen and point. Repeat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6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676" y="65110"/>
            <a:ext cx="376559" cy="368779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7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98" y="109998"/>
            <a:ext cx="376559" cy="376559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64" y="122234"/>
            <a:ext cx="376559" cy="376559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784694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d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e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57" t="18884"/>
          <a:stretch/>
        </p:blipFill>
        <p:spPr>
          <a:xfrm>
            <a:off x="-32657" y="-16329"/>
            <a:ext cx="9176657" cy="5159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0556" flipH="1">
            <a:off x="5235131" y="2238026"/>
            <a:ext cx="2271828" cy="22546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0521" y="3228217"/>
            <a:ext cx="1886047" cy="1301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50175" y="4142164"/>
            <a:ext cx="1461332" cy="92645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0B39280C-A63A-46A8-BBF4-E5E25DC00D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30" y="-236648"/>
            <a:ext cx="5385578" cy="258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2043" y="832757"/>
            <a:ext cx="116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65759" y="109482"/>
            <a:ext cx="37093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Practice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24" b="99222" l="9685" r="94189">
                        <a14:foregroundMark x1="45036" y1="47730" x2="43099" y2="44228"/>
                        <a14:foregroundMark x1="87651" y1="58495" x2="83777" y2="52789"/>
                        <a14:foregroundMark x1="85472" y1="59792" x2="81840" y2="57717"/>
                        <a14:backgroundMark x1="36804" y1="29313" x2="30266" y2="13100"/>
                        <a14:backgroundMark x1="40436" y1="38003" x2="21308" y2="44099"/>
                        <a14:backgroundMark x1="39467" y1="50843" x2="31477" y2="408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2154" y="1302172"/>
            <a:ext cx="2122082" cy="39615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85" b="100000" l="437" r="100000">
                        <a14:foregroundMark x1="13828" y1="40970" x2="7424" y2="45697"/>
                        <a14:foregroundMark x1="53857" y1="30424" x2="42213" y2="37939"/>
                        <a14:foregroundMark x1="88501" y1="30424" x2="88501" y2="304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6323" y="1381002"/>
            <a:ext cx="3603187" cy="369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878" y="0"/>
            <a:ext cx="9178690" cy="52169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06" b="98946" l="4292" r="974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1435" y="863969"/>
            <a:ext cx="2959252" cy="36133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5" b="100000" l="437" r="100000">
                        <a14:foregroundMark x1="13828" y1="40970" x2="7424" y2="45697"/>
                        <a14:foregroundMark x1="53857" y1="30424" x2="42213" y2="37939"/>
                        <a14:foregroundMark x1="88501" y1="30424" x2="88501" y2="304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11689" y="459966"/>
            <a:ext cx="4424091" cy="45361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17869" cy="400110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0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</a:t>
            </a:r>
            <a:r>
              <a:rPr lang="en-US" sz="20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20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Listen.</a:t>
            </a:r>
            <a:r>
              <a:rPr lang="en-US" sz="20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7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10" y="8266"/>
            <a:ext cx="373158" cy="37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6231307" y="629332"/>
            <a:ext cx="2906791" cy="746566"/>
          </a:xfrm>
          <a:prstGeom prst="wedgeRoundRectCallout">
            <a:avLst>
              <a:gd name="adj1" fmla="val -36690"/>
              <a:gd name="adj2" fmla="val 91788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800" dirty="0">
                <a:latin typeface="Comic Sans MS" panose="030F0702030302020204" pitchFamily="66" charset="0"/>
              </a:rPr>
              <a:t>Look! We’ve got α horse.</a:t>
            </a:r>
            <a:br>
              <a:rPr lang="en-US" sz="1800" dirty="0">
                <a:latin typeface="Comic Sans MS" panose="030F0702030302020204" pitchFamily="66" charset="0"/>
              </a:rPr>
            </a:br>
            <a:r>
              <a:rPr lang="en-US" sz="1800" dirty="0">
                <a:latin typeface="Comic Sans MS" panose="030F0702030302020204" pitchFamily="66" charset="0"/>
              </a:rPr>
              <a:t>It’s tα</a:t>
            </a:r>
            <a:r>
              <a:rPr lang="en-US" sz="1800" dirty="0" err="1">
                <a:latin typeface="Comic Sans MS" panose="030F0702030302020204" pitchFamily="66" charset="0"/>
              </a:rPr>
              <a:t>ll</a:t>
            </a:r>
            <a:r>
              <a:rPr lang="en-US" sz="1800" dirty="0">
                <a:latin typeface="Comic Sans MS" panose="030F0702030302020204" pitchFamily="66" charset="0"/>
              </a:rPr>
              <a:t> α</a:t>
            </a:r>
            <a:r>
              <a:rPr lang="en-US" sz="1800" dirty="0" err="1">
                <a:latin typeface="Comic Sans MS" panose="030F0702030302020204" pitchFamily="66" charset="0"/>
              </a:rPr>
              <a:t>nd</a:t>
            </a:r>
            <a:r>
              <a:rPr lang="en-US" sz="1800" dirty="0">
                <a:latin typeface="Comic Sans MS" panose="030F0702030302020204" pitchFamily="66" charset="0"/>
              </a:rPr>
              <a:t> pretty. </a:t>
            </a:r>
            <a:endParaRPr lang="en-US" sz="1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564" y="519675"/>
            <a:ext cx="2437092" cy="1025345"/>
          </a:xfrm>
          <a:prstGeom prst="wedgeRoundRectCallout">
            <a:avLst>
              <a:gd name="adj1" fmla="val 67334"/>
              <a:gd name="adj2" fmla="val 12087"/>
              <a:gd name="adj3" fmla="val 16667"/>
            </a:avLst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latin typeface="Comic Sans MS" panose="030F0702030302020204" pitchFamily="66" charset="0"/>
              </a:rPr>
              <a:t>Wow! It’s got long legs α</a:t>
            </a:r>
            <a:r>
              <a:rPr lang="en-US" sz="2000" dirty="0" err="1">
                <a:latin typeface="Comic Sans MS" panose="030F0702030302020204" pitchFamily="66" charset="0"/>
              </a:rPr>
              <a:t>nd</a:t>
            </a:r>
            <a:r>
              <a:rPr lang="en-US" sz="2000" dirty="0">
                <a:latin typeface="Comic Sans MS" panose="030F0702030302020204" pitchFamily="66" charset="0"/>
              </a:rPr>
              <a:t> α long tα</a:t>
            </a:r>
            <a:r>
              <a:rPr lang="en-US" sz="2000" dirty="0" err="1">
                <a:latin typeface="Comic Sans MS" panose="030F0702030302020204" pitchFamily="66" charset="0"/>
              </a:rPr>
              <a:t>il</a:t>
            </a:r>
            <a:r>
              <a:rPr lang="en-US" sz="2000" dirty="0">
                <a:latin typeface="Comic Sans MS" panose="030F0702030302020204" pitchFamily="66" charset="0"/>
              </a:rPr>
              <a:t>. 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76" b="100000" l="1411" r="100000">
                        <a14:foregroundMark x1="16536" y1="15090" x2="21473" y2="19369"/>
                        <a14:foregroundMark x1="53997" y1="9685" x2="53527" y2="80180"/>
                        <a14:foregroundMark x1="60423" y1="37613" x2="58542" y2="50676"/>
                        <a14:foregroundMark x1="59953" y1="31757" x2="59169" y2="36486"/>
                        <a14:foregroundMark x1="82524" y1="16441" x2="84639" y2="79505"/>
                        <a14:foregroundMark x1="95611" y1="74775" x2="97727" y2="69595"/>
                        <a14:foregroundMark x1="90596" y1="93468" x2="88793" y2="92117"/>
                        <a14:foregroundMark x1="98903" y1="76126" x2="98824" y2="71171"/>
                        <a14:foregroundMark x1="82759" y1="22523" x2="80094" y2="272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2620" y="3833715"/>
            <a:ext cx="3699191" cy="128718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208665" y="204176"/>
            <a:ext cx="3119681" cy="1062894"/>
          </a:xfrm>
          <a:prstGeom prst="wedgeRoundRectCallout">
            <a:avLst>
              <a:gd name="adj1" fmla="val -2159"/>
              <a:gd name="adj2" fmla="val 70415"/>
              <a:gd name="adj3" fmla="val 16667"/>
            </a:avLst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latin typeface="Comic Sans MS" panose="030F0702030302020204" pitchFamily="66" charset="0"/>
              </a:rPr>
              <a:t>Look αt the chickens.</a:t>
            </a:r>
            <a:br>
              <a:rPr lang="en-US" sz="2000" dirty="0">
                <a:latin typeface="Comic Sans MS" panose="030F0702030302020204" pitchFamily="66" charset="0"/>
              </a:rPr>
            </a:br>
            <a:r>
              <a:rPr lang="en-US" sz="2000" dirty="0">
                <a:latin typeface="Comic Sans MS" panose="030F0702030302020204" pitchFamily="66" charset="0"/>
              </a:rPr>
              <a:t>They’ve got wings α</a:t>
            </a:r>
            <a:r>
              <a:rPr lang="en-US" sz="2000" dirty="0" err="1">
                <a:latin typeface="Comic Sans MS" panose="030F0702030302020204" pitchFamily="66" charset="0"/>
              </a:rPr>
              <a:t>nd</a:t>
            </a:r>
            <a:r>
              <a:rPr lang="en-US" sz="2000" dirty="0">
                <a:latin typeface="Comic Sans MS" panose="030F0702030302020204" pitchFamily="66" charset="0"/>
              </a:rPr>
              <a:t> nice tα</a:t>
            </a:r>
            <a:r>
              <a:rPr lang="en-US" sz="2000" dirty="0" err="1">
                <a:latin typeface="Comic Sans MS" panose="030F0702030302020204" pitchFamily="66" charset="0"/>
              </a:rPr>
              <a:t>ils</a:t>
            </a:r>
            <a:r>
              <a:rPr lang="en-US" sz="2000" dirty="0">
                <a:latin typeface="Comic Sans MS" panose="030F0702030302020204" pitchFamily="66" charset="0"/>
              </a:rPr>
              <a:t>. 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96805" y="1949194"/>
            <a:ext cx="2693237" cy="778832"/>
          </a:xfrm>
          <a:prstGeom prst="wedgeRoundRectCallout">
            <a:avLst>
              <a:gd name="adj1" fmla="val 56597"/>
              <a:gd name="adj2" fmla="val -80319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>
                <a:latin typeface="Comic Sans MS" panose="030F0702030302020204" pitchFamily="66" charset="0"/>
              </a:rPr>
              <a:t>But the chickens hα</a:t>
            </a:r>
            <a:r>
              <a:rPr lang="en-US" sz="2000" dirty="0" err="1">
                <a:latin typeface="Comic Sans MS" panose="030F0702030302020204" pitchFamily="66" charset="0"/>
              </a:rPr>
              <a:t>ven’t</a:t>
            </a:r>
            <a:r>
              <a:rPr lang="en-US" sz="2000" dirty="0">
                <a:latin typeface="Comic Sans MS" panose="030F0702030302020204" pitchFamily="66" charset="0"/>
              </a:rPr>
              <a:t> got hα</a:t>
            </a:r>
            <a:r>
              <a:rPr lang="en-US" sz="2000" dirty="0" err="1">
                <a:latin typeface="Comic Sans MS" panose="030F0702030302020204" pitchFamily="66" charset="0"/>
              </a:rPr>
              <a:t>nds</a:t>
            </a:r>
            <a:r>
              <a:rPr lang="en-US" sz="2000" dirty="0">
                <a:latin typeface="Comic Sans MS" panose="030F0702030302020204" pitchFamily="66" charset="0"/>
              </a:rPr>
              <a:t>.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488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RSE -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899 0.17623 L -0.47899 0.17623 C -0.47517 0.16481 -0.47152 0.15339 -0.46753 0.14228 C -0.46579 0.13734 -0.46354 0.13333 -0.4618 0.1287 C -0.46093 0.12654 -0.46076 0.12376 -0.45989 0.12191 C -0.45815 0.1182 -0.45416 0.11172 -0.45416 0.11172 C -0.4493 0.09475 -0.44913 0.09166 -0.43506 0.07438 L -0.42552 0.06265 C -0.40624 0.07808 -0.42829 0.05987 -0.39427 0.09135 C -0.39288 0.09289 -0.39114 0.09351 -0.38958 0.09475 C -0.38663 0.09721 -0.38402 0.10061 -0.38107 0.10308 C -0.37795 0.10586 -0.37465 0.1074 -0.37152 0.10987 C -0.37048 0.1108 -0.36961 0.11265 -0.36857 0.11326 C -0.36736 0.11419 -0.36597 0.11419 -0.36475 0.11512 C -0.36163 0.11697 -0.35833 0.11944 -0.3552 0.12191 C -0.34756 0.12808 -0.35798 0.12283 -0.34861 0.12684 L -0.33437 0.12191 C -0.33246 0.12129 -0.33038 0.1216 -0.32864 0.12005 C -0.29513 0.09444 -0.31684 0.10431 -0.29722 0.09629 L -0.27343 0.06759 L -0.26475 0.0574 C -0.26197 0.054 -0.25885 0.05123 -0.25624 0.04721 C -0.24861 0.03641 -0.24079 0.02623 -0.23333 0.01512 C -0.23246 0.01388 -0.23246 0.0111 -0.23142 0.00987 C -0.22986 0.00802 -0.22569 0.00647 -0.22569 0.00647 C -0.22361 0.00956 -0.22135 0.01203 -0.21909 0.01512 C -0.21753 0.01728 -0.21597 0.01975 -0.2144 0.02191 C -0.21284 0.02376 -0.21111 0.02499 -0.20954 0.02684 C -0.20607 0.03117 -0.20277 0.0361 -0.19913 0.04042 C -0.19704 0.04289 -0.19461 0.04475 -0.19236 0.04721 C -0.17829 0.0645 -0.16631 0.08796 -0.15052 0.09968 C -0.14826 0.10154 -0.14618 0.10339 -0.14392 0.10493 C -0.14114 0.10678 -0.13524 0.10987 -0.13524 0.10987 C -0.12552 0.10647 -0.1342 0.11172 -0.12864 0.10308 C -0.12725 0.10092 -0.12552 0.09999 -0.12395 0.09814 C -0.12291 0.09691 -0.12187 0.09598 -0.121 0.09475 C -0.11388 0.08425 -0.10781 0.0716 -0.09999 0.06265 C -0.08819 0.04845 -0.11006 0.07438 -0.07534 0.03024 C -0.07378 0.02839 -0.07204 0.02715 -0.07048 0.0253 C -0.06597 0.01944 -0.0644 0.01512 -0.0592 0.00987 C -0.05798 0.00894 -0.05659 0.00894 -0.05538 0.00833 C -0.05312 0.00987 -0.05052 0.0108 -0.04861 0.01326 C -0.04722 0.01542 -0.04704 0.01944 -0.04583 0.02191 C -0.04409 0.02561 -0.04218 0.029 -0.0401 0.03209 C -0.03802 0.03518 -0.03541 0.03734 -0.03333 0.04042 C -0.03229 0.04228 -0.03177 0.04536 -0.03055 0.04721 C -0.02951 0.04907 -0.02795 0.04938 -0.02673 0.05061 C -0.02517 0.05215 -0.02361 0.054 -0.02204 0.05586 C -0.01614 0.04536 -0.02222 0.05678 -0.01527 0.04042 L -0.00381 0.01326 C -0.00364 0.01172 -0.00347 0.00987 -0.00295 0.00833 C -0.00208 0.00524 5.55556E-6 -5.67901E-6 5.55556E-6 -5.67901E-6 L 5.55556E-6 -5.67901E-6 " pathEditMode="relative" ptsTypes="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5" y="325094"/>
            <a:ext cx="9174010" cy="52341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2924" y="0"/>
            <a:ext cx="921786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 Listen and </a:t>
            </a:r>
            <a:r>
              <a:rPr lang="en-US" sz="3200" b="1" cap="none" spc="0" dirty="0" err="1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read.Tick</a:t>
            </a:r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17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705" y="26864"/>
            <a:ext cx="478303" cy="47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/>
          <p:cNvSpPr/>
          <p:nvPr/>
        </p:nvSpPr>
        <p:spPr>
          <a:xfrm>
            <a:off x="118918" y="987552"/>
            <a:ext cx="4051062" cy="1400924"/>
          </a:xfrm>
          <a:prstGeom prst="wedgeRoundRectCallout">
            <a:avLst>
              <a:gd name="adj1" fmla="val 35934"/>
              <a:gd name="adj2" fmla="val 49494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</a:rPr>
              <a:t>The horse has got  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Comic Sans MS" panose="030F0702030302020204" pitchFamily="66" charset="0"/>
              </a:rPr>
              <a:t>         </a:t>
            </a:r>
            <a:r>
              <a:rPr lang="en-US" sz="2000" dirty="0">
                <a:latin typeface="Comic Sans MS" panose="030F0702030302020204" pitchFamily="66" charset="0"/>
              </a:rPr>
              <a:t>long tail           short tail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1423" y="1641032"/>
            <a:ext cx="468173" cy="380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133489" y="1641032"/>
            <a:ext cx="468173" cy="380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349010" y="1406508"/>
            <a:ext cx="235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4925493" y="987552"/>
            <a:ext cx="4218507" cy="1308190"/>
          </a:xfrm>
          <a:prstGeom prst="wedgeRoundRectCallout">
            <a:avLst>
              <a:gd name="adj1" fmla="val -21836"/>
              <a:gd name="adj2" fmla="val 48644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</a:rPr>
              <a:t>The chicken has got small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latin typeface="Comic Sans MS" panose="030F0702030302020204" pitchFamily="66" charset="0"/>
              </a:rPr>
              <a:t>         </a:t>
            </a:r>
            <a:r>
              <a:rPr lang="en-US" sz="2000" dirty="0">
                <a:latin typeface="Comic Sans MS" panose="030F0702030302020204" pitchFamily="66" charset="0"/>
              </a:rPr>
              <a:t>wings                      hands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194254" y="1628264"/>
            <a:ext cx="468173" cy="380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484151" y="1615094"/>
            <a:ext cx="468173" cy="380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5192009" y="1306987"/>
            <a:ext cx="235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pic>
        <p:nvPicPr>
          <p:cNvPr id="2" name="track 3.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19609" y="121894"/>
            <a:ext cx="48611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34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ẹo chơi game đào vàng dễ thắng nhất! Khám phá ngay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39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46142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611" b="70139" l="13086" r="449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5" t="18584" r="45960" b="11079"/>
          <a:stretch/>
        </p:blipFill>
        <p:spPr>
          <a:xfrm>
            <a:off x="1530389" y="1030967"/>
            <a:ext cx="3669632" cy="339290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8872" y="409672"/>
            <a:ext cx="4023360" cy="3659408"/>
          </a:xfrm>
          <a:prstGeom prst="round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RULE </a:t>
            </a:r>
          </a:p>
          <a:p>
            <a:pPr marL="385763" indent="-385763">
              <a:buAutoNum type="arabicPeriod"/>
            </a:pPr>
            <a:r>
              <a:rPr lang="en-US" sz="2400" dirty="0">
                <a:latin typeface="Comic Sans MS" panose="030F0702030302020204" pitchFamily="66" charset="0"/>
              </a:rPr>
              <a:t>Click the numbers to</a:t>
            </a:r>
            <a:r>
              <a:rPr lang="vi-VN" sz="2400" dirty="0">
                <a:latin typeface="Palatino Linotype" panose="02040502050505030304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</a:rPr>
              <a:t>choose</a:t>
            </a:r>
            <a:r>
              <a:rPr lang="vi-VN" sz="2400" dirty="0">
                <a:latin typeface="Palatino Linotype" panose="02040502050505030304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</a:rPr>
              <a:t>the</a:t>
            </a:r>
            <a:r>
              <a:rPr lang="vi-VN" sz="2400" dirty="0">
                <a:latin typeface="Comic Sans MS" panose="030F0702030302020204" pitchFamily="66" charset="0"/>
              </a:rPr>
              <a:t> pictures. The</a:t>
            </a:r>
            <a:r>
              <a:rPr lang="en-US" sz="2400" dirty="0">
                <a:latin typeface="Comic Sans MS" panose="030F0702030302020204" pitchFamily="66" charset="0"/>
              </a:rPr>
              <a:t>n</a:t>
            </a:r>
            <a:r>
              <a:rPr lang="vi-VN" sz="2400" dirty="0">
                <a:latin typeface="Comic Sans MS" panose="030F0702030302020204" pitchFamily="66" charset="0"/>
              </a:rPr>
              <a:t> look and answer.</a:t>
            </a:r>
            <a:r>
              <a:rPr lang="en-US" sz="2400" dirty="0">
                <a:latin typeface="Comic Sans MS" panose="030F0702030302020204" pitchFamily="66" charset="0"/>
              </a:rPr>
              <a:t> 2.</a:t>
            </a:r>
            <a:r>
              <a:rPr lang="vi-VN" sz="2400" dirty="0">
                <a:latin typeface="Palatino Linotype" panose="02040502050505030304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</a:rPr>
              <a:t> If you can answer correctly, you </a:t>
            </a:r>
            <a:r>
              <a:rPr lang="vi-VN" sz="2400" dirty="0">
                <a:latin typeface="Palatino Linotype" panose="02040502050505030304" pitchFamily="18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</a:rPr>
              <a:t>can get gold or If not ( minus STARS 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0" b="98264" l="39844" r="98633">
                        <a14:foregroundMark x1="41797" y1="53819" x2="51758" y2="66319"/>
                        <a14:foregroundMark x1="76758" y1="82639" x2="94922" y2="83681"/>
                        <a14:foregroundMark x1="91211" y1="62500" x2="98633" y2="87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56" t="26167" r="370"/>
          <a:stretch/>
        </p:blipFill>
        <p:spPr>
          <a:xfrm>
            <a:off x="3620737" y="535023"/>
            <a:ext cx="5732768" cy="4677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23918"/>
      </p:ext>
    </p:extLst>
  </p:cSld>
  <p:clrMapOvr>
    <a:masterClrMapping/>
  </p:clrMapOvr>
  <p:transition spd="slow">
    <p:randomBar dir="vert"/>
    <p:sndAc>
      <p:stSnd>
        <p:snd r:embed="rId3" name="(Âm Thanh) chuyển cảnh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68" t="3718" r="796" b="18435"/>
          <a:stretch/>
        </p:blipFill>
        <p:spPr>
          <a:xfrm>
            <a:off x="0" y="-90085"/>
            <a:ext cx="9157823" cy="5218795"/>
          </a:xfrm>
          <a:prstGeom prst="rect">
            <a:avLst/>
          </a:prstGeom>
        </p:spPr>
      </p:pic>
      <p:sp>
        <p:nvSpPr>
          <p:cNvPr id="7" name="Google Shape;3283;p36"/>
          <p:cNvSpPr/>
          <p:nvPr/>
        </p:nvSpPr>
        <p:spPr>
          <a:xfrm>
            <a:off x="2559876" y="4393400"/>
            <a:ext cx="4250335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tx1"/>
                </a:solidFill>
                <a:latin typeface="Comic Sans MS" panose="030F0702030302020204" pitchFamily="66" charset="0"/>
              </a:rPr>
              <a:t>Lesson 2 Task 1 2 3 </a:t>
            </a:r>
            <a:endParaRPr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Google Shape;3284;p36"/>
          <p:cNvSpPr txBox="1">
            <a:spLocks/>
          </p:cNvSpPr>
          <p:nvPr/>
        </p:nvSpPr>
        <p:spPr>
          <a:xfrm>
            <a:off x="1729275" y="3691323"/>
            <a:ext cx="5860054" cy="508036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</a:p>
        </p:txBody>
      </p:sp>
      <p:grpSp>
        <p:nvGrpSpPr>
          <p:cNvPr id="9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10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26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57527" y="2279202"/>
            <a:ext cx="2591199" cy="24299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960" y="3589583"/>
            <a:ext cx="1886047" cy="13018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10606" y="471855"/>
            <a:ext cx="2271828" cy="22546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275" y="1352750"/>
            <a:ext cx="1461332" cy="92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74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63388" y="-61344"/>
            <a:ext cx="9207388" cy="520484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63388" y="-61344"/>
            <a:ext cx="929669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39" y="1883464"/>
            <a:ext cx="3172194" cy="224138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89588" y="759655"/>
            <a:ext cx="5122491" cy="887585"/>
          </a:xfrm>
          <a:prstGeom prst="wedgeRoundRectCallout">
            <a:avLst>
              <a:gd name="adj1" fmla="val 36299"/>
              <a:gd name="adj2" fmla="val 814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Ex: We’ve got some cows. They’ve got long tails.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639" y="4139210"/>
            <a:ext cx="4493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Ex :cows/ long tails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98264" l="39844" r="98633">
                        <a14:foregroundMark x1="41797" y1="53819" x2="51758" y2="66319"/>
                        <a14:foregroundMark x1="76758" y1="82639" x2="94922" y2="83681"/>
                        <a14:foregroundMark x1="91211" y1="62500" x2="98633" y2="87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56" t="26167" r="370"/>
          <a:stretch/>
        </p:blipFill>
        <p:spPr>
          <a:xfrm>
            <a:off x="4158452" y="1115569"/>
            <a:ext cx="4971943" cy="4056540"/>
          </a:xfrm>
          <a:prstGeom prst="rect">
            <a:avLst/>
          </a:prstGeom>
        </p:spPr>
      </p:pic>
      <p:pic>
        <p:nvPicPr>
          <p:cNvPr id="15" name="1 Imagen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71" y="2060995"/>
            <a:ext cx="1886208" cy="1082844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9563539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662" y="744301"/>
            <a:ext cx="1231286" cy="985499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-103190" y="1729799"/>
            <a:ext cx="9339274" cy="3415434"/>
            <a:chOff x="61487" y="2286497"/>
            <a:chExt cx="12685225" cy="4595247"/>
          </a:xfrm>
        </p:grpSpPr>
        <p:sp>
          <p:nvSpPr>
            <p:cNvPr id="2" name="Rectangle 1"/>
            <p:cNvSpPr/>
            <p:nvPr/>
          </p:nvSpPr>
          <p:spPr>
            <a:xfrm>
              <a:off x="95692" y="2286497"/>
              <a:ext cx="12485867" cy="459524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1050">
                <a:solidFill>
                  <a:prstClr val="white"/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1487" y="3125675"/>
              <a:ext cx="12685225" cy="3599916"/>
              <a:chOff x="-13824" y="3125675"/>
              <a:chExt cx="12685225" cy="3599916"/>
            </a:xfrm>
          </p:grpSpPr>
          <p:sp>
            <p:nvSpPr>
              <p:cNvPr id="36" name="Freeform 35"/>
              <p:cNvSpPr/>
              <p:nvPr/>
            </p:nvSpPr>
            <p:spPr>
              <a:xfrm rot="21283031">
                <a:off x="-13824" y="3125675"/>
                <a:ext cx="12648765" cy="2024742"/>
              </a:xfrm>
              <a:custGeom>
                <a:avLst/>
                <a:gdLst>
                  <a:gd name="connsiteX0" fmla="*/ 12670910 w 12670910"/>
                  <a:gd name="connsiteY0" fmla="*/ 110328 h 2024742"/>
                  <a:gd name="connsiteX1" fmla="*/ 12572552 w 12670910"/>
                  <a:gd name="connsiteY1" fmla="*/ 1174066 h 2024742"/>
                  <a:gd name="connsiteX2" fmla="*/ 12567690 w 12670910"/>
                  <a:gd name="connsiteY2" fmla="*/ 1175657 h 2024742"/>
                  <a:gd name="connsiteX3" fmla="*/ 12418759 w 12670910"/>
                  <a:gd name="connsiteY3" fmla="*/ 1240971 h 2024742"/>
                  <a:gd name="connsiteX4" fmla="*/ 10507482 w 12670910"/>
                  <a:gd name="connsiteY4" fmla="*/ 1240971 h 2024742"/>
                  <a:gd name="connsiteX5" fmla="*/ 10408195 w 12670910"/>
                  <a:gd name="connsiteY5" fmla="*/ 1284514 h 2024742"/>
                  <a:gd name="connsiteX6" fmla="*/ 10234442 w 12670910"/>
                  <a:gd name="connsiteY6" fmla="*/ 1328057 h 2024742"/>
                  <a:gd name="connsiteX7" fmla="*/ 10011047 w 12670910"/>
                  <a:gd name="connsiteY7" fmla="*/ 1393371 h 2024742"/>
                  <a:gd name="connsiteX8" fmla="*/ 9713185 w 12670910"/>
                  <a:gd name="connsiteY8" fmla="*/ 1458685 h 2024742"/>
                  <a:gd name="connsiteX9" fmla="*/ 6560819 w 12670910"/>
                  <a:gd name="connsiteY9" fmla="*/ 1480457 h 2024742"/>
                  <a:gd name="connsiteX10" fmla="*/ 6312602 w 12670910"/>
                  <a:gd name="connsiteY10" fmla="*/ 1502228 h 2024742"/>
                  <a:gd name="connsiteX11" fmla="*/ 5667236 w 12670910"/>
                  <a:gd name="connsiteY11" fmla="*/ 1589314 h 2024742"/>
                  <a:gd name="connsiteX12" fmla="*/ 5270088 w 12670910"/>
                  <a:gd name="connsiteY12" fmla="*/ 1611085 h 2024742"/>
                  <a:gd name="connsiteX13" fmla="*/ 4922583 w 12670910"/>
                  <a:gd name="connsiteY13" fmla="*/ 1654628 h 2024742"/>
                  <a:gd name="connsiteX14" fmla="*/ 4674365 w 12670910"/>
                  <a:gd name="connsiteY14" fmla="*/ 1698171 h 2024742"/>
                  <a:gd name="connsiteX15" fmla="*/ 4326859 w 12670910"/>
                  <a:gd name="connsiteY15" fmla="*/ 1741714 h 2024742"/>
                  <a:gd name="connsiteX16" fmla="*/ 4227573 w 12670910"/>
                  <a:gd name="connsiteY16" fmla="*/ 1763485 h 2024742"/>
                  <a:gd name="connsiteX17" fmla="*/ 3929712 w 12670910"/>
                  <a:gd name="connsiteY17" fmla="*/ 1807028 h 2024742"/>
                  <a:gd name="connsiteX18" fmla="*/ 3755960 w 12670910"/>
                  <a:gd name="connsiteY18" fmla="*/ 1850571 h 2024742"/>
                  <a:gd name="connsiteX19" fmla="*/ 3582207 w 12670910"/>
                  <a:gd name="connsiteY19" fmla="*/ 1915885 h 2024742"/>
                  <a:gd name="connsiteX20" fmla="*/ 3358811 w 12670910"/>
                  <a:gd name="connsiteY20" fmla="*/ 1981200 h 2024742"/>
                  <a:gd name="connsiteX21" fmla="*/ 3011306 w 12670910"/>
                  <a:gd name="connsiteY21" fmla="*/ 2024742 h 2024742"/>
                  <a:gd name="connsiteX22" fmla="*/ 2266652 w 12670910"/>
                  <a:gd name="connsiteY22" fmla="*/ 2002971 h 2024742"/>
                  <a:gd name="connsiteX23" fmla="*/ 2142544 w 12670910"/>
                  <a:gd name="connsiteY23" fmla="*/ 1981200 h 2024742"/>
                  <a:gd name="connsiteX24" fmla="*/ 1770216 w 12670910"/>
                  <a:gd name="connsiteY24" fmla="*/ 1850571 h 2024742"/>
                  <a:gd name="connsiteX25" fmla="*/ 1546820 w 12670910"/>
                  <a:gd name="connsiteY25" fmla="*/ 1785257 h 2024742"/>
                  <a:gd name="connsiteX26" fmla="*/ 1298603 w 12670910"/>
                  <a:gd name="connsiteY26" fmla="*/ 1676400 h 2024742"/>
                  <a:gd name="connsiteX27" fmla="*/ 1000741 w 12670910"/>
                  <a:gd name="connsiteY27" fmla="*/ 1567542 h 2024742"/>
                  <a:gd name="connsiteX28" fmla="*/ 926276 w 12670910"/>
                  <a:gd name="connsiteY28" fmla="*/ 1545771 h 2024742"/>
                  <a:gd name="connsiteX29" fmla="*/ 777345 w 12670910"/>
                  <a:gd name="connsiteY29" fmla="*/ 1480457 h 2024742"/>
                  <a:gd name="connsiteX30" fmla="*/ 702880 w 12670910"/>
                  <a:gd name="connsiteY30" fmla="*/ 1458685 h 2024742"/>
                  <a:gd name="connsiteX31" fmla="*/ 479484 w 12670910"/>
                  <a:gd name="connsiteY31" fmla="*/ 1371600 h 2024742"/>
                  <a:gd name="connsiteX32" fmla="*/ 181623 w 12670910"/>
                  <a:gd name="connsiteY32" fmla="*/ 1393371 h 2024742"/>
                  <a:gd name="connsiteX33" fmla="*/ 82335 w 12670910"/>
                  <a:gd name="connsiteY33" fmla="*/ 1480457 h 2024742"/>
                  <a:gd name="connsiteX34" fmla="*/ 7870 w 12670910"/>
                  <a:gd name="connsiteY34" fmla="*/ 1524000 h 2024742"/>
                  <a:gd name="connsiteX35" fmla="*/ 0 w 12670910"/>
                  <a:gd name="connsiteY35" fmla="*/ 1535536 h 2024742"/>
                  <a:gd name="connsiteX36" fmla="*/ 111928 w 12670910"/>
                  <a:gd name="connsiteY36" fmla="*/ 325035 h 2024742"/>
                  <a:gd name="connsiteX37" fmla="*/ 131979 w 12670910"/>
                  <a:gd name="connsiteY37" fmla="*/ 304800 h 2024742"/>
                  <a:gd name="connsiteX38" fmla="*/ 355375 w 12670910"/>
                  <a:gd name="connsiteY38" fmla="*/ 195942 h 2024742"/>
                  <a:gd name="connsiteX39" fmla="*/ 752524 w 12670910"/>
                  <a:gd name="connsiteY39" fmla="*/ 239485 h 2024742"/>
                  <a:gd name="connsiteX40" fmla="*/ 851810 w 12670910"/>
                  <a:gd name="connsiteY40" fmla="*/ 304800 h 2024742"/>
                  <a:gd name="connsiteX41" fmla="*/ 951098 w 12670910"/>
                  <a:gd name="connsiteY41" fmla="*/ 348342 h 2024742"/>
                  <a:gd name="connsiteX42" fmla="*/ 1100029 w 12670910"/>
                  <a:gd name="connsiteY42" fmla="*/ 413657 h 2024742"/>
                  <a:gd name="connsiteX43" fmla="*/ 1273781 w 12670910"/>
                  <a:gd name="connsiteY43" fmla="*/ 522514 h 2024742"/>
                  <a:gd name="connsiteX44" fmla="*/ 1422711 w 12670910"/>
                  <a:gd name="connsiteY44" fmla="*/ 609600 h 2024742"/>
                  <a:gd name="connsiteX45" fmla="*/ 1521999 w 12670910"/>
                  <a:gd name="connsiteY45" fmla="*/ 674914 h 2024742"/>
                  <a:gd name="connsiteX46" fmla="*/ 1596464 w 12670910"/>
                  <a:gd name="connsiteY46" fmla="*/ 696685 h 2024742"/>
                  <a:gd name="connsiteX47" fmla="*/ 1670930 w 12670910"/>
                  <a:gd name="connsiteY47" fmla="*/ 740228 h 2024742"/>
                  <a:gd name="connsiteX48" fmla="*/ 1770216 w 12670910"/>
                  <a:gd name="connsiteY48" fmla="*/ 762000 h 2024742"/>
                  <a:gd name="connsiteX49" fmla="*/ 2440405 w 12670910"/>
                  <a:gd name="connsiteY49" fmla="*/ 718457 h 2024742"/>
                  <a:gd name="connsiteX50" fmla="*/ 2564514 w 12670910"/>
                  <a:gd name="connsiteY50" fmla="*/ 653142 h 2024742"/>
                  <a:gd name="connsiteX51" fmla="*/ 2961662 w 12670910"/>
                  <a:gd name="connsiteY51" fmla="*/ 653142 h 2024742"/>
                  <a:gd name="connsiteX52" fmla="*/ 3020901 w 12670910"/>
                  <a:gd name="connsiteY52" fmla="*/ 688079 h 2024742"/>
                  <a:gd name="connsiteX53" fmla="*/ 3045090 w 12670910"/>
                  <a:gd name="connsiteY53" fmla="*/ 702729 h 2024742"/>
                  <a:gd name="connsiteX54" fmla="*/ 3048373 w 12670910"/>
                  <a:gd name="connsiteY54" fmla="*/ 704879 h 2024742"/>
                  <a:gd name="connsiteX55" fmla="*/ 3046059 w 12670910"/>
                  <a:gd name="connsiteY55" fmla="*/ 703316 h 2024742"/>
                  <a:gd name="connsiteX56" fmla="*/ 3045090 w 12670910"/>
                  <a:gd name="connsiteY56" fmla="*/ 702729 h 2024742"/>
                  <a:gd name="connsiteX57" fmla="*/ 3039080 w 12670910"/>
                  <a:gd name="connsiteY57" fmla="*/ 698793 h 2024742"/>
                  <a:gd name="connsiteX58" fmla="*/ 3110592 w 12670910"/>
                  <a:gd name="connsiteY58" fmla="*/ 718457 h 2024742"/>
                  <a:gd name="connsiteX59" fmla="*/ 3185058 w 12670910"/>
                  <a:gd name="connsiteY59" fmla="*/ 762000 h 2024742"/>
                  <a:gd name="connsiteX60" fmla="*/ 3458097 w 12670910"/>
                  <a:gd name="connsiteY60" fmla="*/ 827314 h 2024742"/>
                  <a:gd name="connsiteX61" fmla="*/ 4450969 w 12670910"/>
                  <a:gd name="connsiteY61" fmla="*/ 805542 h 2024742"/>
                  <a:gd name="connsiteX62" fmla="*/ 4649542 w 12670910"/>
                  <a:gd name="connsiteY62" fmla="*/ 783771 h 2024742"/>
                  <a:gd name="connsiteX63" fmla="*/ 4823295 w 12670910"/>
                  <a:gd name="connsiteY63" fmla="*/ 718457 h 2024742"/>
                  <a:gd name="connsiteX64" fmla="*/ 4972226 w 12670910"/>
                  <a:gd name="connsiteY64" fmla="*/ 696685 h 2024742"/>
                  <a:gd name="connsiteX65" fmla="*/ 5071513 w 12670910"/>
                  <a:gd name="connsiteY65" fmla="*/ 674914 h 2024742"/>
                  <a:gd name="connsiteX66" fmla="*/ 5195621 w 12670910"/>
                  <a:gd name="connsiteY66" fmla="*/ 653142 h 2024742"/>
                  <a:gd name="connsiteX67" fmla="*/ 5369374 w 12670910"/>
                  <a:gd name="connsiteY67" fmla="*/ 587828 h 2024742"/>
                  <a:gd name="connsiteX68" fmla="*/ 5940274 w 12670910"/>
                  <a:gd name="connsiteY68" fmla="*/ 544285 h 2024742"/>
                  <a:gd name="connsiteX69" fmla="*/ 7131720 w 12670910"/>
                  <a:gd name="connsiteY69" fmla="*/ 609600 h 2024742"/>
                  <a:gd name="connsiteX70" fmla="*/ 7355116 w 12670910"/>
                  <a:gd name="connsiteY70" fmla="*/ 653142 h 2024742"/>
                  <a:gd name="connsiteX71" fmla="*/ 7479225 w 12670910"/>
                  <a:gd name="connsiteY71" fmla="*/ 718457 h 2024742"/>
                  <a:gd name="connsiteX72" fmla="*/ 7553690 w 12670910"/>
                  <a:gd name="connsiteY72" fmla="*/ 740228 h 2024742"/>
                  <a:gd name="connsiteX73" fmla="*/ 7677799 w 12670910"/>
                  <a:gd name="connsiteY73" fmla="*/ 805542 h 2024742"/>
                  <a:gd name="connsiteX74" fmla="*/ 7752265 w 12670910"/>
                  <a:gd name="connsiteY74" fmla="*/ 849085 h 2024742"/>
                  <a:gd name="connsiteX75" fmla="*/ 7826730 w 12670910"/>
                  <a:gd name="connsiteY75" fmla="*/ 870857 h 2024742"/>
                  <a:gd name="connsiteX76" fmla="*/ 8372809 w 12670910"/>
                  <a:gd name="connsiteY76" fmla="*/ 762000 h 2024742"/>
                  <a:gd name="connsiteX77" fmla="*/ 8472096 w 12670910"/>
                  <a:gd name="connsiteY77" fmla="*/ 740228 h 2024742"/>
                  <a:gd name="connsiteX78" fmla="*/ 8943710 w 12670910"/>
                  <a:gd name="connsiteY78" fmla="*/ 544285 h 2024742"/>
                  <a:gd name="connsiteX79" fmla="*/ 9067819 w 12670910"/>
                  <a:gd name="connsiteY79" fmla="*/ 522514 h 2024742"/>
                  <a:gd name="connsiteX80" fmla="*/ 9390502 w 12670910"/>
                  <a:gd name="connsiteY80" fmla="*/ 391885 h 2024742"/>
                  <a:gd name="connsiteX81" fmla="*/ 9539432 w 12670910"/>
                  <a:gd name="connsiteY81" fmla="*/ 326571 h 2024742"/>
                  <a:gd name="connsiteX82" fmla="*/ 9738007 w 12670910"/>
                  <a:gd name="connsiteY82" fmla="*/ 283028 h 2024742"/>
                  <a:gd name="connsiteX83" fmla="*/ 9911760 w 12670910"/>
                  <a:gd name="connsiteY83" fmla="*/ 239485 h 2024742"/>
                  <a:gd name="connsiteX84" fmla="*/ 10110334 w 12670910"/>
                  <a:gd name="connsiteY84" fmla="*/ 174171 h 2024742"/>
                  <a:gd name="connsiteX85" fmla="*/ 10209621 w 12670910"/>
                  <a:gd name="connsiteY85" fmla="*/ 152400 h 2024742"/>
                  <a:gd name="connsiteX86" fmla="*/ 10358552 w 12670910"/>
                  <a:gd name="connsiteY86" fmla="*/ 108857 h 2024742"/>
                  <a:gd name="connsiteX87" fmla="*/ 10433017 w 12670910"/>
                  <a:gd name="connsiteY87" fmla="*/ 65314 h 2024742"/>
                  <a:gd name="connsiteX88" fmla="*/ 10631591 w 12670910"/>
                  <a:gd name="connsiteY88" fmla="*/ 0 h 2024742"/>
                  <a:gd name="connsiteX89" fmla="*/ 11078383 w 12670910"/>
                  <a:gd name="connsiteY89" fmla="*/ 21771 h 2024742"/>
                  <a:gd name="connsiteX90" fmla="*/ 11177671 w 12670910"/>
                  <a:gd name="connsiteY90" fmla="*/ 65314 h 2024742"/>
                  <a:gd name="connsiteX91" fmla="*/ 11252136 w 12670910"/>
                  <a:gd name="connsiteY91" fmla="*/ 87085 h 2024742"/>
                  <a:gd name="connsiteX92" fmla="*/ 11401067 w 12670910"/>
                  <a:gd name="connsiteY92" fmla="*/ 217714 h 2024742"/>
                  <a:gd name="connsiteX93" fmla="*/ 11475532 w 12670910"/>
                  <a:gd name="connsiteY93" fmla="*/ 283028 h 2024742"/>
                  <a:gd name="connsiteX94" fmla="*/ 11624462 w 12670910"/>
                  <a:gd name="connsiteY94" fmla="*/ 391885 h 2024742"/>
                  <a:gd name="connsiteX95" fmla="*/ 11698928 w 12670910"/>
                  <a:gd name="connsiteY95" fmla="*/ 435428 h 2024742"/>
                  <a:gd name="connsiteX96" fmla="*/ 12021611 w 12670910"/>
                  <a:gd name="connsiteY96" fmla="*/ 413657 h 2024742"/>
                  <a:gd name="connsiteX97" fmla="*/ 12120898 w 12670910"/>
                  <a:gd name="connsiteY97" fmla="*/ 348342 h 2024742"/>
                  <a:gd name="connsiteX98" fmla="*/ 12344294 w 12670910"/>
                  <a:gd name="connsiteY98" fmla="*/ 239485 h 2024742"/>
                  <a:gd name="connsiteX99" fmla="*/ 12468403 w 12670910"/>
                  <a:gd name="connsiteY99" fmla="*/ 195942 h 2024742"/>
                  <a:gd name="connsiteX100" fmla="*/ 12617334 w 12670910"/>
                  <a:gd name="connsiteY100" fmla="*/ 108857 h 202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2670910" h="2024742">
                    <a:moveTo>
                      <a:pt x="12670910" y="110328"/>
                    </a:moveTo>
                    <a:lnTo>
                      <a:pt x="12572552" y="1174066"/>
                    </a:lnTo>
                    <a:lnTo>
                      <a:pt x="12567690" y="1175657"/>
                    </a:lnTo>
                    <a:cubicBezTo>
                      <a:pt x="12375229" y="1260063"/>
                      <a:pt x="12605920" y="1186252"/>
                      <a:pt x="12418759" y="1240971"/>
                    </a:cubicBezTo>
                    <a:cubicBezTo>
                      <a:pt x="11692720" y="1222777"/>
                      <a:pt x="11251472" y="1198413"/>
                      <a:pt x="10507482" y="1240971"/>
                    </a:cubicBezTo>
                    <a:cubicBezTo>
                      <a:pt x="10470559" y="1243083"/>
                      <a:pt x="10442841" y="1273118"/>
                      <a:pt x="10408195" y="1284514"/>
                    </a:cubicBezTo>
                    <a:cubicBezTo>
                      <a:pt x="10240245" y="1339755"/>
                      <a:pt x="10374466" y="1275421"/>
                      <a:pt x="10234442" y="1328057"/>
                    </a:cubicBezTo>
                    <a:cubicBezTo>
                      <a:pt x="10054603" y="1395660"/>
                      <a:pt x="10220259" y="1356671"/>
                      <a:pt x="10011047" y="1393371"/>
                    </a:cubicBezTo>
                    <a:cubicBezTo>
                      <a:pt x="9881735" y="1450082"/>
                      <a:pt x="9895044" y="1456322"/>
                      <a:pt x="9713185" y="1458685"/>
                    </a:cubicBezTo>
                    <a:lnTo>
                      <a:pt x="6560819" y="1480457"/>
                    </a:lnTo>
                    <a:cubicBezTo>
                      <a:pt x="6478080" y="1487714"/>
                      <a:pt x="6394991" y="1492374"/>
                      <a:pt x="6312602" y="1502228"/>
                    </a:cubicBezTo>
                    <a:cubicBezTo>
                      <a:pt x="6008259" y="1538629"/>
                      <a:pt x="5987747" y="1561202"/>
                      <a:pt x="5667236" y="1589314"/>
                    </a:cubicBezTo>
                    <a:cubicBezTo>
                      <a:pt x="5535253" y="1600890"/>
                      <a:pt x="5402470" y="1603828"/>
                      <a:pt x="5270088" y="1611085"/>
                    </a:cubicBezTo>
                    <a:cubicBezTo>
                      <a:pt x="5154252" y="1625599"/>
                      <a:pt x="5038002" y="1637755"/>
                      <a:pt x="4922583" y="1654628"/>
                    </a:cubicBezTo>
                    <a:cubicBezTo>
                      <a:pt x="4839352" y="1666795"/>
                      <a:pt x="4757594" y="1686004"/>
                      <a:pt x="4674365" y="1698171"/>
                    </a:cubicBezTo>
                    <a:cubicBezTo>
                      <a:pt x="4558945" y="1715044"/>
                      <a:pt x="4442278" y="1724842"/>
                      <a:pt x="4326859" y="1741714"/>
                    </a:cubicBezTo>
                    <a:cubicBezTo>
                      <a:pt x="4293209" y="1746633"/>
                      <a:pt x="4261102" y="1757971"/>
                      <a:pt x="4227573" y="1763485"/>
                    </a:cubicBezTo>
                    <a:cubicBezTo>
                      <a:pt x="4128640" y="1779755"/>
                      <a:pt x="4028645" y="1790758"/>
                      <a:pt x="3929712" y="1807028"/>
                    </a:cubicBezTo>
                    <a:cubicBezTo>
                      <a:pt x="3885413" y="1814313"/>
                      <a:pt x="3801147" y="1834718"/>
                      <a:pt x="3755960" y="1850571"/>
                    </a:cubicBezTo>
                    <a:cubicBezTo>
                      <a:pt x="3697453" y="1871097"/>
                      <a:pt x="3641207" y="1896479"/>
                      <a:pt x="3582207" y="1915885"/>
                    </a:cubicBezTo>
                    <a:cubicBezTo>
                      <a:pt x="3508711" y="1940059"/>
                      <a:pt x="3436699" y="1972661"/>
                      <a:pt x="3358811" y="1981200"/>
                    </a:cubicBezTo>
                    <a:cubicBezTo>
                      <a:pt x="3110297" y="2008446"/>
                      <a:pt x="3226035" y="1993352"/>
                      <a:pt x="3011306" y="2024742"/>
                    </a:cubicBezTo>
                    <a:cubicBezTo>
                      <a:pt x="2763089" y="2017485"/>
                      <a:pt x="2514603" y="2015398"/>
                      <a:pt x="2266652" y="2002971"/>
                    </a:cubicBezTo>
                    <a:cubicBezTo>
                      <a:pt x="2224532" y="2000860"/>
                      <a:pt x="2182364" y="1993424"/>
                      <a:pt x="2142544" y="1981200"/>
                    </a:cubicBezTo>
                    <a:cubicBezTo>
                      <a:pt x="2016378" y="1942469"/>
                      <a:pt x="1899894" y="1879006"/>
                      <a:pt x="1770216" y="1850571"/>
                    </a:cubicBezTo>
                    <a:cubicBezTo>
                      <a:pt x="1664403" y="1827369"/>
                      <a:pt x="1654670" y="1829402"/>
                      <a:pt x="1546820" y="1785257"/>
                    </a:cubicBezTo>
                    <a:cubicBezTo>
                      <a:pt x="1462994" y="1750945"/>
                      <a:pt x="1383992" y="1707607"/>
                      <a:pt x="1298603" y="1676400"/>
                    </a:cubicBezTo>
                    <a:lnTo>
                      <a:pt x="1000741" y="1567542"/>
                    </a:lnTo>
                    <a:cubicBezTo>
                      <a:pt x="976448" y="1559019"/>
                      <a:pt x="950186" y="1555091"/>
                      <a:pt x="926276" y="1545771"/>
                    </a:cubicBezTo>
                    <a:cubicBezTo>
                      <a:pt x="875556" y="1525999"/>
                      <a:pt x="828065" y="1500229"/>
                      <a:pt x="777345" y="1480457"/>
                    </a:cubicBezTo>
                    <a:cubicBezTo>
                      <a:pt x="753436" y="1471136"/>
                      <a:pt x="726282" y="1468948"/>
                      <a:pt x="702880" y="1458685"/>
                    </a:cubicBezTo>
                    <a:cubicBezTo>
                      <a:pt x="488179" y="1364526"/>
                      <a:pt x="668949" y="1413145"/>
                      <a:pt x="479484" y="1371600"/>
                    </a:cubicBezTo>
                    <a:cubicBezTo>
                      <a:pt x="380196" y="1378857"/>
                      <a:pt x="276719" y="1367306"/>
                      <a:pt x="181623" y="1393371"/>
                    </a:cubicBezTo>
                    <a:cubicBezTo>
                      <a:pt x="136949" y="1405616"/>
                      <a:pt x="117872" y="1453740"/>
                      <a:pt x="82335" y="1480457"/>
                    </a:cubicBezTo>
                    <a:cubicBezTo>
                      <a:pt x="59685" y="1497486"/>
                      <a:pt x="32692" y="1509486"/>
                      <a:pt x="7870" y="1524000"/>
                    </a:cubicBezTo>
                    <a:lnTo>
                      <a:pt x="0" y="1535536"/>
                    </a:lnTo>
                    <a:lnTo>
                      <a:pt x="111928" y="325035"/>
                    </a:lnTo>
                    <a:lnTo>
                      <a:pt x="131979" y="304800"/>
                    </a:lnTo>
                    <a:cubicBezTo>
                      <a:pt x="232391" y="225535"/>
                      <a:pt x="255131" y="225251"/>
                      <a:pt x="355375" y="195942"/>
                    </a:cubicBezTo>
                    <a:cubicBezTo>
                      <a:pt x="487758" y="210456"/>
                      <a:pt x="623094" y="211104"/>
                      <a:pt x="752524" y="239485"/>
                    </a:cubicBezTo>
                    <a:cubicBezTo>
                      <a:pt x="792658" y="248286"/>
                      <a:pt x="816729" y="285569"/>
                      <a:pt x="851810" y="304800"/>
                    </a:cubicBezTo>
                    <a:cubicBezTo>
                      <a:pt x="883188" y="322001"/>
                      <a:pt x="918970" y="332240"/>
                      <a:pt x="951098" y="348342"/>
                    </a:cubicBezTo>
                    <a:cubicBezTo>
                      <a:pt x="1085832" y="415871"/>
                      <a:pt x="963495" y="373738"/>
                      <a:pt x="1100029" y="413657"/>
                    </a:cubicBezTo>
                    <a:cubicBezTo>
                      <a:pt x="1231655" y="529107"/>
                      <a:pt x="1110424" y="436544"/>
                      <a:pt x="1273781" y="522514"/>
                    </a:cubicBezTo>
                    <a:cubicBezTo>
                      <a:pt x="1324942" y="549439"/>
                      <a:pt x="1374980" y="578201"/>
                      <a:pt x="1422711" y="609600"/>
                    </a:cubicBezTo>
                    <a:cubicBezTo>
                      <a:pt x="1455808" y="631371"/>
                      <a:pt x="1486080" y="656911"/>
                      <a:pt x="1521999" y="674914"/>
                    </a:cubicBezTo>
                    <a:cubicBezTo>
                      <a:pt x="1544715" y="686300"/>
                      <a:pt x="1571642" y="689428"/>
                      <a:pt x="1596464" y="696685"/>
                    </a:cubicBezTo>
                    <a:cubicBezTo>
                      <a:pt x="1621286" y="711199"/>
                      <a:pt x="1643509" y="729921"/>
                      <a:pt x="1670930" y="740228"/>
                    </a:cubicBezTo>
                    <a:cubicBezTo>
                      <a:pt x="1702285" y="752015"/>
                      <a:pt x="1736120" y="762965"/>
                      <a:pt x="1770216" y="762000"/>
                    </a:cubicBezTo>
                    <a:cubicBezTo>
                      <a:pt x="1994108" y="755665"/>
                      <a:pt x="2217008" y="732971"/>
                      <a:pt x="2440405" y="718457"/>
                    </a:cubicBezTo>
                    <a:cubicBezTo>
                      <a:pt x="2481775" y="696685"/>
                      <a:pt x="2521361" y="672066"/>
                      <a:pt x="2564514" y="653142"/>
                    </a:cubicBezTo>
                    <a:cubicBezTo>
                      <a:pt x="2690241" y="598003"/>
                      <a:pt x="2823502" y="643821"/>
                      <a:pt x="2961662" y="653142"/>
                    </a:cubicBezTo>
                    <a:cubicBezTo>
                      <a:pt x="2988337" y="668740"/>
                      <a:pt x="3007459" y="680051"/>
                      <a:pt x="3020901" y="688079"/>
                    </a:cubicBezTo>
                    <a:lnTo>
                      <a:pt x="3045090" y="702729"/>
                    </a:lnTo>
                    <a:lnTo>
                      <a:pt x="3048373" y="704879"/>
                    </a:lnTo>
                    <a:cubicBezTo>
                      <a:pt x="3050160" y="705968"/>
                      <a:pt x="3050013" y="705781"/>
                      <a:pt x="3046059" y="703316"/>
                    </a:cubicBezTo>
                    <a:lnTo>
                      <a:pt x="3045090" y="702729"/>
                    </a:lnTo>
                    <a:lnTo>
                      <a:pt x="3039080" y="698793"/>
                    </a:lnTo>
                    <a:cubicBezTo>
                      <a:pt x="3023946" y="688257"/>
                      <a:pt x="3007829" y="673389"/>
                      <a:pt x="3110592" y="718457"/>
                    </a:cubicBezTo>
                    <a:cubicBezTo>
                      <a:pt x="3137275" y="730159"/>
                      <a:pt x="3157797" y="751373"/>
                      <a:pt x="3185058" y="762000"/>
                    </a:cubicBezTo>
                    <a:cubicBezTo>
                      <a:pt x="3288120" y="802176"/>
                      <a:pt x="3351924" y="808689"/>
                      <a:pt x="3458097" y="827314"/>
                    </a:cubicBezTo>
                    <a:lnTo>
                      <a:pt x="4450969" y="805542"/>
                    </a:lnTo>
                    <a:cubicBezTo>
                      <a:pt x="4517618" y="803106"/>
                      <a:pt x="4585089" y="798846"/>
                      <a:pt x="4649542" y="783771"/>
                    </a:cubicBezTo>
                    <a:cubicBezTo>
                      <a:pt x="4710429" y="769530"/>
                      <a:pt x="4763070" y="734711"/>
                      <a:pt x="4823295" y="718457"/>
                    </a:cubicBezTo>
                    <a:cubicBezTo>
                      <a:pt x="4871398" y="705475"/>
                      <a:pt x="4922876" y="705342"/>
                      <a:pt x="4972226" y="696685"/>
                    </a:cubicBezTo>
                    <a:cubicBezTo>
                      <a:pt x="5005678" y="690817"/>
                      <a:pt x="5038211" y="681405"/>
                      <a:pt x="5071513" y="674914"/>
                    </a:cubicBezTo>
                    <a:cubicBezTo>
                      <a:pt x="5112697" y="666887"/>
                      <a:pt x="5154252" y="660399"/>
                      <a:pt x="5195621" y="653142"/>
                    </a:cubicBezTo>
                    <a:cubicBezTo>
                      <a:pt x="5253539" y="631371"/>
                      <a:pt x="5308037" y="600487"/>
                      <a:pt x="5369374" y="587828"/>
                    </a:cubicBezTo>
                    <a:cubicBezTo>
                      <a:pt x="5421176" y="577137"/>
                      <a:pt x="5928772" y="545061"/>
                      <a:pt x="5940274" y="544285"/>
                    </a:cubicBezTo>
                    <a:lnTo>
                      <a:pt x="7131720" y="609600"/>
                    </a:lnTo>
                    <a:cubicBezTo>
                      <a:pt x="7176860" y="612588"/>
                      <a:pt x="7305806" y="642329"/>
                      <a:pt x="7355116" y="653142"/>
                    </a:cubicBezTo>
                    <a:cubicBezTo>
                      <a:pt x="7396486" y="674914"/>
                      <a:pt x="7436073" y="699533"/>
                      <a:pt x="7479225" y="718457"/>
                    </a:cubicBezTo>
                    <a:cubicBezTo>
                      <a:pt x="7502627" y="728720"/>
                      <a:pt x="7530289" y="729965"/>
                      <a:pt x="7553690" y="740228"/>
                    </a:cubicBezTo>
                    <a:cubicBezTo>
                      <a:pt x="7596842" y="759152"/>
                      <a:pt x="7636888" y="783115"/>
                      <a:pt x="7677799" y="805542"/>
                    </a:cubicBezTo>
                    <a:cubicBezTo>
                      <a:pt x="7703097" y="819410"/>
                      <a:pt x="7725582" y="837383"/>
                      <a:pt x="7752265" y="849085"/>
                    </a:cubicBezTo>
                    <a:cubicBezTo>
                      <a:pt x="7775667" y="859348"/>
                      <a:pt x="7801909" y="863600"/>
                      <a:pt x="7826730" y="870857"/>
                    </a:cubicBezTo>
                    <a:cubicBezTo>
                      <a:pt x="8355780" y="804566"/>
                      <a:pt x="7997273" y="871796"/>
                      <a:pt x="8372809" y="762000"/>
                    </a:cubicBezTo>
                    <a:cubicBezTo>
                      <a:pt x="8405173" y="752538"/>
                      <a:pt x="8440843" y="752221"/>
                      <a:pt x="8472096" y="740228"/>
                    </a:cubicBezTo>
                    <a:cubicBezTo>
                      <a:pt x="8594634" y="693206"/>
                      <a:pt x="8799442" y="586465"/>
                      <a:pt x="8943710" y="544285"/>
                    </a:cubicBezTo>
                    <a:cubicBezTo>
                      <a:pt x="8983734" y="532583"/>
                      <a:pt x="9026449" y="529771"/>
                      <a:pt x="9067819" y="522514"/>
                    </a:cubicBezTo>
                    <a:cubicBezTo>
                      <a:pt x="9304529" y="397942"/>
                      <a:pt x="9070584" y="512144"/>
                      <a:pt x="9390502" y="391885"/>
                    </a:cubicBezTo>
                    <a:cubicBezTo>
                      <a:pt x="9441518" y="372708"/>
                      <a:pt x="9487163" y="342945"/>
                      <a:pt x="9539432" y="326571"/>
                    </a:cubicBezTo>
                    <a:cubicBezTo>
                      <a:pt x="9603687" y="306443"/>
                      <a:pt x="9673280" y="301952"/>
                      <a:pt x="9738007" y="283028"/>
                    </a:cubicBezTo>
                    <a:cubicBezTo>
                      <a:pt x="9916548" y="230829"/>
                      <a:pt x="9693588" y="294160"/>
                      <a:pt x="9911760" y="239485"/>
                    </a:cubicBezTo>
                    <a:cubicBezTo>
                      <a:pt x="10033783" y="208906"/>
                      <a:pt x="9952927" y="220192"/>
                      <a:pt x="10110334" y="174171"/>
                    </a:cubicBezTo>
                    <a:cubicBezTo>
                      <a:pt x="10142698" y="164709"/>
                      <a:pt x="10176946" y="160998"/>
                      <a:pt x="10209621" y="152400"/>
                    </a:cubicBezTo>
                    <a:cubicBezTo>
                      <a:pt x="10259744" y="139211"/>
                      <a:pt x="10358552" y="108857"/>
                      <a:pt x="10358552" y="108857"/>
                    </a:cubicBezTo>
                    <a:cubicBezTo>
                      <a:pt x="10383373" y="94343"/>
                      <a:pt x="10405085" y="74502"/>
                      <a:pt x="10433017" y="65314"/>
                    </a:cubicBezTo>
                    <a:cubicBezTo>
                      <a:pt x="10678399" y="-15397"/>
                      <a:pt x="10456954" y="102116"/>
                      <a:pt x="10631591" y="0"/>
                    </a:cubicBezTo>
                    <a:cubicBezTo>
                      <a:pt x="10780522" y="7257"/>
                      <a:pt x="10930591" y="4094"/>
                      <a:pt x="11078383" y="21771"/>
                    </a:cubicBezTo>
                    <a:cubicBezTo>
                      <a:pt x="11115046" y="26156"/>
                      <a:pt x="11143660" y="52529"/>
                      <a:pt x="11177671" y="65314"/>
                    </a:cubicBezTo>
                    <a:cubicBezTo>
                      <a:pt x="11201719" y="74354"/>
                      <a:pt x="11227314" y="79828"/>
                      <a:pt x="11252136" y="87085"/>
                    </a:cubicBezTo>
                    <a:cubicBezTo>
                      <a:pt x="11383224" y="163738"/>
                      <a:pt x="11277914" y="91692"/>
                      <a:pt x="11401067" y="217714"/>
                    </a:cubicBezTo>
                    <a:cubicBezTo>
                      <a:pt x="11423911" y="241091"/>
                      <a:pt x="11452688" y="259651"/>
                      <a:pt x="11475532" y="283028"/>
                    </a:cubicBezTo>
                    <a:cubicBezTo>
                      <a:pt x="11583728" y="393745"/>
                      <a:pt x="11499345" y="355305"/>
                      <a:pt x="11624462" y="391885"/>
                    </a:cubicBezTo>
                    <a:cubicBezTo>
                      <a:pt x="11649284" y="406399"/>
                      <a:pt x="11669154" y="433796"/>
                      <a:pt x="11698928" y="435428"/>
                    </a:cubicBezTo>
                    <a:cubicBezTo>
                      <a:pt x="11806596" y="441330"/>
                      <a:pt x="11916600" y="435329"/>
                      <a:pt x="12021611" y="413657"/>
                    </a:cubicBezTo>
                    <a:cubicBezTo>
                      <a:pt x="12061880" y="405346"/>
                      <a:pt x="12086476" y="368470"/>
                      <a:pt x="12120898" y="348342"/>
                    </a:cubicBezTo>
                    <a:cubicBezTo>
                      <a:pt x="12183554" y="311704"/>
                      <a:pt x="12273322" y="267152"/>
                      <a:pt x="12344294" y="239485"/>
                    </a:cubicBezTo>
                    <a:cubicBezTo>
                      <a:pt x="12385011" y="223613"/>
                      <a:pt x="12429287" y="214656"/>
                      <a:pt x="12468403" y="195942"/>
                    </a:cubicBezTo>
                    <a:cubicBezTo>
                      <a:pt x="12520782" y="170883"/>
                      <a:pt x="12617334" y="108857"/>
                      <a:pt x="12617334" y="108857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Freeform 39">
                <a:hlinkClick r:id="rId9" action="ppaction://hlinksldjump"/>
              </p:cNvPr>
              <p:cNvSpPr/>
              <p:nvPr/>
            </p:nvSpPr>
            <p:spPr>
              <a:xfrm rot="20980264">
                <a:off x="4244388" y="5207616"/>
                <a:ext cx="8427013" cy="1517975"/>
              </a:xfrm>
              <a:custGeom>
                <a:avLst/>
                <a:gdLst>
                  <a:gd name="connsiteX0" fmla="*/ 8395075 w 8395075"/>
                  <a:gd name="connsiteY0" fmla="*/ 113949 h 1517975"/>
                  <a:gd name="connsiteX1" fmla="*/ 8215806 w 8395075"/>
                  <a:gd name="connsiteY1" fmla="*/ 1097580 h 1517975"/>
                  <a:gd name="connsiteX2" fmla="*/ 7979858 w 8395075"/>
                  <a:gd name="connsiteY2" fmla="*/ 1088395 h 1517975"/>
                  <a:gd name="connsiteX3" fmla="*/ 7102213 w 8395075"/>
                  <a:gd name="connsiteY3" fmla="*/ 1100509 h 1517975"/>
                  <a:gd name="connsiteX4" fmla="*/ 7040454 w 8395075"/>
                  <a:gd name="connsiteY4" fmla="*/ 1139124 h 1517975"/>
                  <a:gd name="connsiteX5" fmla="*/ 6932377 w 8395075"/>
                  <a:gd name="connsiteY5" fmla="*/ 1177739 h 1517975"/>
                  <a:gd name="connsiteX6" fmla="*/ 6793421 w 8395075"/>
                  <a:gd name="connsiteY6" fmla="*/ 1235660 h 1517975"/>
                  <a:gd name="connsiteX7" fmla="*/ 6608146 w 8395075"/>
                  <a:gd name="connsiteY7" fmla="*/ 1293581 h 1517975"/>
                  <a:gd name="connsiteX8" fmla="*/ 4647317 w 8395075"/>
                  <a:gd name="connsiteY8" fmla="*/ 1312889 h 1517975"/>
                  <a:gd name="connsiteX9" fmla="*/ 4492921 w 8395075"/>
                  <a:gd name="connsiteY9" fmla="*/ 1332195 h 1517975"/>
                  <a:gd name="connsiteX10" fmla="*/ 4091492 w 8395075"/>
                  <a:gd name="connsiteY10" fmla="*/ 1409425 h 1517975"/>
                  <a:gd name="connsiteX11" fmla="*/ 3844458 w 8395075"/>
                  <a:gd name="connsiteY11" fmla="*/ 1428732 h 1517975"/>
                  <a:gd name="connsiteX12" fmla="*/ 3628304 w 8395075"/>
                  <a:gd name="connsiteY12" fmla="*/ 1467346 h 1517975"/>
                  <a:gd name="connsiteX13" fmla="*/ 3473907 w 8395075"/>
                  <a:gd name="connsiteY13" fmla="*/ 1505961 h 1517975"/>
                  <a:gd name="connsiteX14" fmla="*/ 3406653 w 8395075"/>
                  <a:gd name="connsiteY14" fmla="*/ 1517975 h 1517975"/>
                  <a:gd name="connsiteX15" fmla="*/ 2514 w 8395075"/>
                  <a:gd name="connsiteY15" fmla="*/ 897562 h 1517975"/>
                  <a:gd name="connsiteX16" fmla="*/ 0 w 8395075"/>
                  <a:gd name="connsiteY16" fmla="*/ 888130 h 1517975"/>
                  <a:gd name="connsiteX17" fmla="*/ 46318 w 8395075"/>
                  <a:gd name="connsiteY17" fmla="*/ 888130 h 1517975"/>
                  <a:gd name="connsiteX18" fmla="*/ 247032 w 8395075"/>
                  <a:gd name="connsiteY18" fmla="*/ 695059 h 1517975"/>
                  <a:gd name="connsiteX19" fmla="*/ 324231 w 8395075"/>
                  <a:gd name="connsiteY19" fmla="*/ 617830 h 1517975"/>
                  <a:gd name="connsiteX20" fmla="*/ 401428 w 8395075"/>
                  <a:gd name="connsiteY20" fmla="*/ 559908 h 1517975"/>
                  <a:gd name="connsiteX21" fmla="*/ 524946 w 8395075"/>
                  <a:gd name="connsiteY21" fmla="*/ 405451 h 1517975"/>
                  <a:gd name="connsiteX22" fmla="*/ 586703 w 8395075"/>
                  <a:gd name="connsiteY22" fmla="*/ 366836 h 1517975"/>
                  <a:gd name="connsiteX23" fmla="*/ 648462 w 8395075"/>
                  <a:gd name="connsiteY23" fmla="*/ 270301 h 1517975"/>
                  <a:gd name="connsiteX24" fmla="*/ 787418 w 8395075"/>
                  <a:gd name="connsiteY24" fmla="*/ 173764 h 1517975"/>
                  <a:gd name="connsiteX25" fmla="*/ 1034452 w 8395075"/>
                  <a:gd name="connsiteY25" fmla="*/ 212379 h 1517975"/>
                  <a:gd name="connsiteX26" fmla="*/ 1096210 w 8395075"/>
                  <a:gd name="connsiteY26" fmla="*/ 270300 h 1517975"/>
                  <a:gd name="connsiteX27" fmla="*/ 1157968 w 8395075"/>
                  <a:gd name="connsiteY27" fmla="*/ 308914 h 1517975"/>
                  <a:gd name="connsiteX28" fmla="*/ 1250606 w 8395075"/>
                  <a:gd name="connsiteY28" fmla="*/ 366836 h 1517975"/>
                  <a:gd name="connsiteX29" fmla="*/ 1358683 w 8395075"/>
                  <a:gd name="connsiteY29" fmla="*/ 463372 h 1517975"/>
                  <a:gd name="connsiteX30" fmla="*/ 1451321 w 8395075"/>
                  <a:gd name="connsiteY30" fmla="*/ 540601 h 1517975"/>
                  <a:gd name="connsiteX31" fmla="*/ 1513079 w 8395075"/>
                  <a:gd name="connsiteY31" fmla="*/ 598523 h 1517975"/>
                  <a:gd name="connsiteX32" fmla="*/ 1559398 w 8395075"/>
                  <a:gd name="connsiteY32" fmla="*/ 617829 h 1517975"/>
                  <a:gd name="connsiteX33" fmla="*/ 1605717 w 8395075"/>
                  <a:gd name="connsiteY33" fmla="*/ 656444 h 1517975"/>
                  <a:gd name="connsiteX34" fmla="*/ 1667475 w 8395075"/>
                  <a:gd name="connsiteY34" fmla="*/ 675752 h 1517975"/>
                  <a:gd name="connsiteX35" fmla="*/ 2084345 w 8395075"/>
                  <a:gd name="connsiteY35" fmla="*/ 637137 h 1517975"/>
                  <a:gd name="connsiteX36" fmla="*/ 2161542 w 8395075"/>
                  <a:gd name="connsiteY36" fmla="*/ 579215 h 1517975"/>
                  <a:gd name="connsiteX37" fmla="*/ 2408576 w 8395075"/>
                  <a:gd name="connsiteY37" fmla="*/ 579215 h 1517975"/>
                  <a:gd name="connsiteX38" fmla="*/ 2445423 w 8395075"/>
                  <a:gd name="connsiteY38" fmla="*/ 610197 h 1517975"/>
                  <a:gd name="connsiteX39" fmla="*/ 2460470 w 8395075"/>
                  <a:gd name="connsiteY39" fmla="*/ 623190 h 1517975"/>
                  <a:gd name="connsiteX40" fmla="*/ 2462511 w 8395075"/>
                  <a:gd name="connsiteY40" fmla="*/ 625096 h 1517975"/>
                  <a:gd name="connsiteX41" fmla="*/ 2461072 w 8395075"/>
                  <a:gd name="connsiteY41" fmla="*/ 623710 h 1517975"/>
                  <a:gd name="connsiteX42" fmla="*/ 2460470 w 8395075"/>
                  <a:gd name="connsiteY42" fmla="*/ 623190 h 1517975"/>
                  <a:gd name="connsiteX43" fmla="*/ 2456731 w 8395075"/>
                  <a:gd name="connsiteY43" fmla="*/ 619699 h 1517975"/>
                  <a:gd name="connsiteX44" fmla="*/ 2501213 w 8395075"/>
                  <a:gd name="connsiteY44" fmla="*/ 637137 h 1517975"/>
                  <a:gd name="connsiteX45" fmla="*/ 2547532 w 8395075"/>
                  <a:gd name="connsiteY45" fmla="*/ 675752 h 1517975"/>
                  <a:gd name="connsiteX46" fmla="*/ 2717368 w 8395075"/>
                  <a:gd name="connsiteY46" fmla="*/ 733673 h 1517975"/>
                  <a:gd name="connsiteX47" fmla="*/ 3334952 w 8395075"/>
                  <a:gd name="connsiteY47" fmla="*/ 714365 h 1517975"/>
                  <a:gd name="connsiteX48" fmla="*/ 3458468 w 8395075"/>
                  <a:gd name="connsiteY48" fmla="*/ 695058 h 1517975"/>
                  <a:gd name="connsiteX49" fmla="*/ 3566546 w 8395075"/>
                  <a:gd name="connsiteY49" fmla="*/ 637137 h 1517975"/>
                  <a:gd name="connsiteX50" fmla="*/ 3659183 w 8395075"/>
                  <a:gd name="connsiteY50" fmla="*/ 617829 h 1517975"/>
                  <a:gd name="connsiteX51" fmla="*/ 3720941 w 8395075"/>
                  <a:gd name="connsiteY51" fmla="*/ 598523 h 1517975"/>
                  <a:gd name="connsiteX52" fmla="*/ 3798139 w 8395075"/>
                  <a:gd name="connsiteY52" fmla="*/ 579215 h 1517975"/>
                  <a:gd name="connsiteX53" fmla="*/ 3906216 w 8395075"/>
                  <a:gd name="connsiteY53" fmla="*/ 521294 h 1517975"/>
                  <a:gd name="connsiteX54" fmla="*/ 4261326 w 8395075"/>
                  <a:gd name="connsiteY54" fmla="*/ 482679 h 1517975"/>
                  <a:gd name="connsiteX55" fmla="*/ 5002428 w 8395075"/>
                  <a:gd name="connsiteY55" fmla="*/ 540601 h 1517975"/>
                  <a:gd name="connsiteX56" fmla="*/ 5141384 w 8395075"/>
                  <a:gd name="connsiteY56" fmla="*/ 579215 h 1517975"/>
                  <a:gd name="connsiteX57" fmla="*/ 5218582 w 8395075"/>
                  <a:gd name="connsiteY57" fmla="*/ 637137 h 1517975"/>
                  <a:gd name="connsiteX58" fmla="*/ 5264901 w 8395075"/>
                  <a:gd name="connsiteY58" fmla="*/ 656444 h 1517975"/>
                  <a:gd name="connsiteX59" fmla="*/ 5342099 w 8395075"/>
                  <a:gd name="connsiteY59" fmla="*/ 714365 h 1517975"/>
                  <a:gd name="connsiteX60" fmla="*/ 5388418 w 8395075"/>
                  <a:gd name="connsiteY60" fmla="*/ 752980 h 1517975"/>
                  <a:gd name="connsiteX61" fmla="*/ 5434737 w 8395075"/>
                  <a:gd name="connsiteY61" fmla="*/ 772287 h 1517975"/>
                  <a:gd name="connsiteX62" fmla="*/ 5774408 w 8395075"/>
                  <a:gd name="connsiteY62" fmla="*/ 675752 h 1517975"/>
                  <a:gd name="connsiteX63" fmla="*/ 5836167 w 8395075"/>
                  <a:gd name="connsiteY63" fmla="*/ 656444 h 1517975"/>
                  <a:gd name="connsiteX64" fmla="*/ 6129518 w 8395075"/>
                  <a:gd name="connsiteY64" fmla="*/ 482679 h 1517975"/>
                  <a:gd name="connsiteX65" fmla="*/ 6206716 w 8395075"/>
                  <a:gd name="connsiteY65" fmla="*/ 463373 h 1517975"/>
                  <a:gd name="connsiteX66" fmla="*/ 6407431 w 8395075"/>
                  <a:gd name="connsiteY66" fmla="*/ 347529 h 1517975"/>
                  <a:gd name="connsiteX67" fmla="*/ 6500068 w 8395075"/>
                  <a:gd name="connsiteY67" fmla="*/ 289607 h 1517975"/>
                  <a:gd name="connsiteX68" fmla="*/ 6623586 w 8395075"/>
                  <a:gd name="connsiteY68" fmla="*/ 250993 h 1517975"/>
                  <a:gd name="connsiteX69" fmla="*/ 6731663 w 8395075"/>
                  <a:gd name="connsiteY69" fmla="*/ 212379 h 1517975"/>
                  <a:gd name="connsiteX70" fmla="*/ 6855179 w 8395075"/>
                  <a:gd name="connsiteY70" fmla="*/ 154457 h 1517975"/>
                  <a:gd name="connsiteX71" fmla="*/ 6916937 w 8395075"/>
                  <a:gd name="connsiteY71" fmla="*/ 135150 h 1517975"/>
                  <a:gd name="connsiteX72" fmla="*/ 7009575 w 8395075"/>
                  <a:gd name="connsiteY72" fmla="*/ 96536 h 1517975"/>
                  <a:gd name="connsiteX73" fmla="*/ 7055894 w 8395075"/>
                  <a:gd name="connsiteY73" fmla="*/ 57921 h 1517975"/>
                  <a:gd name="connsiteX74" fmla="*/ 7179410 w 8395075"/>
                  <a:gd name="connsiteY74" fmla="*/ 0 h 1517975"/>
                  <a:gd name="connsiteX75" fmla="*/ 7457323 w 8395075"/>
                  <a:gd name="connsiteY75" fmla="*/ 19307 h 1517975"/>
                  <a:gd name="connsiteX76" fmla="*/ 7519082 w 8395075"/>
                  <a:gd name="connsiteY76" fmla="*/ 57922 h 1517975"/>
                  <a:gd name="connsiteX77" fmla="*/ 7565400 w 8395075"/>
                  <a:gd name="connsiteY77" fmla="*/ 77228 h 1517975"/>
                  <a:gd name="connsiteX78" fmla="*/ 7658039 w 8395075"/>
                  <a:gd name="connsiteY78" fmla="*/ 193072 h 1517975"/>
                  <a:gd name="connsiteX79" fmla="*/ 7704357 w 8395075"/>
                  <a:gd name="connsiteY79" fmla="*/ 250993 h 1517975"/>
                  <a:gd name="connsiteX80" fmla="*/ 7796994 w 8395075"/>
                  <a:gd name="connsiteY80" fmla="*/ 347529 h 1517975"/>
                  <a:gd name="connsiteX81" fmla="*/ 7843314 w 8395075"/>
                  <a:gd name="connsiteY81" fmla="*/ 386143 h 1517975"/>
                  <a:gd name="connsiteX82" fmla="*/ 8044027 w 8395075"/>
                  <a:gd name="connsiteY82" fmla="*/ 366836 h 1517975"/>
                  <a:gd name="connsiteX83" fmla="*/ 8105786 w 8395075"/>
                  <a:gd name="connsiteY83" fmla="*/ 308914 h 1517975"/>
                  <a:gd name="connsiteX84" fmla="*/ 8244743 w 8395075"/>
                  <a:gd name="connsiteY84" fmla="*/ 212378 h 1517975"/>
                  <a:gd name="connsiteX85" fmla="*/ 8321941 w 8395075"/>
                  <a:gd name="connsiteY85" fmla="*/ 173764 h 1517975"/>
                  <a:gd name="connsiteX86" fmla="*/ 8380478 w 8395075"/>
                  <a:gd name="connsiteY86" fmla="*/ 126817 h 151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8395075" h="1517975">
                    <a:moveTo>
                      <a:pt x="8395075" y="113949"/>
                    </a:moveTo>
                    <a:lnTo>
                      <a:pt x="8215806" y="1097580"/>
                    </a:lnTo>
                    <a:lnTo>
                      <a:pt x="7979858" y="1088395"/>
                    </a:lnTo>
                    <a:cubicBezTo>
                      <a:pt x="7690450" y="1077280"/>
                      <a:pt x="7449295" y="1072203"/>
                      <a:pt x="7102213" y="1100509"/>
                    </a:cubicBezTo>
                    <a:cubicBezTo>
                      <a:pt x="7079246" y="1102383"/>
                      <a:pt x="7062005" y="1129018"/>
                      <a:pt x="7040454" y="1139124"/>
                    </a:cubicBezTo>
                    <a:cubicBezTo>
                      <a:pt x="6935987" y="1188112"/>
                      <a:pt x="7019474" y="1131060"/>
                      <a:pt x="6932377" y="1177739"/>
                    </a:cubicBezTo>
                    <a:cubicBezTo>
                      <a:pt x="6820513" y="1237690"/>
                      <a:pt x="6923555" y="1203114"/>
                      <a:pt x="6793421" y="1235660"/>
                    </a:cubicBezTo>
                    <a:cubicBezTo>
                      <a:pt x="6712987" y="1285952"/>
                      <a:pt x="6721265" y="1291486"/>
                      <a:pt x="6608146" y="1293581"/>
                    </a:cubicBezTo>
                    <a:lnTo>
                      <a:pt x="4647317" y="1312889"/>
                    </a:lnTo>
                    <a:cubicBezTo>
                      <a:pt x="4595852" y="1319325"/>
                      <a:pt x="4544168" y="1323457"/>
                      <a:pt x="4492921" y="1332195"/>
                    </a:cubicBezTo>
                    <a:cubicBezTo>
                      <a:pt x="4303614" y="1364477"/>
                      <a:pt x="4290856" y="1384495"/>
                      <a:pt x="4091492" y="1409425"/>
                    </a:cubicBezTo>
                    <a:cubicBezTo>
                      <a:pt x="4009396" y="1419690"/>
                      <a:pt x="3926803" y="1422296"/>
                      <a:pt x="3844458" y="1428732"/>
                    </a:cubicBezTo>
                    <a:cubicBezTo>
                      <a:pt x="3772407" y="1441603"/>
                      <a:pt x="3700097" y="1452383"/>
                      <a:pt x="3628304" y="1467346"/>
                    </a:cubicBezTo>
                    <a:cubicBezTo>
                      <a:pt x="3576533" y="1478136"/>
                      <a:pt x="3525678" y="1495171"/>
                      <a:pt x="3473907" y="1505961"/>
                    </a:cubicBezTo>
                    <a:lnTo>
                      <a:pt x="3406653" y="1517975"/>
                    </a:lnTo>
                    <a:lnTo>
                      <a:pt x="2514" y="897562"/>
                    </a:lnTo>
                    <a:lnTo>
                      <a:pt x="0" y="888130"/>
                    </a:lnTo>
                    <a:lnTo>
                      <a:pt x="46318" y="888130"/>
                    </a:lnTo>
                    <a:lnTo>
                      <a:pt x="247032" y="695059"/>
                    </a:lnTo>
                    <a:cubicBezTo>
                      <a:pt x="273045" y="669759"/>
                      <a:pt x="295973" y="639032"/>
                      <a:pt x="324231" y="617830"/>
                    </a:cubicBezTo>
                    <a:cubicBezTo>
                      <a:pt x="349963" y="598523"/>
                      <a:pt x="376844" y="581428"/>
                      <a:pt x="401428" y="559908"/>
                    </a:cubicBezTo>
                    <a:cubicBezTo>
                      <a:pt x="693281" y="304434"/>
                      <a:pt x="306927" y="639134"/>
                      <a:pt x="524946" y="405451"/>
                    </a:cubicBezTo>
                    <a:cubicBezTo>
                      <a:pt x="542421" y="386721"/>
                      <a:pt x="566117" y="379708"/>
                      <a:pt x="586703" y="366836"/>
                    </a:cubicBezTo>
                    <a:cubicBezTo>
                      <a:pt x="607290" y="334657"/>
                      <a:pt x="623968" y="297868"/>
                      <a:pt x="648462" y="270301"/>
                    </a:cubicBezTo>
                    <a:cubicBezTo>
                      <a:pt x="710920" y="200007"/>
                      <a:pt x="725065" y="199756"/>
                      <a:pt x="787418" y="173764"/>
                    </a:cubicBezTo>
                    <a:cubicBezTo>
                      <a:pt x="869763" y="186635"/>
                      <a:pt x="953945" y="187210"/>
                      <a:pt x="1034452" y="212379"/>
                    </a:cubicBezTo>
                    <a:cubicBezTo>
                      <a:pt x="1059416" y="220183"/>
                      <a:pt x="1074390" y="253247"/>
                      <a:pt x="1096210" y="270300"/>
                    </a:cubicBezTo>
                    <a:cubicBezTo>
                      <a:pt x="1115728" y="285555"/>
                      <a:pt x="1137985" y="294635"/>
                      <a:pt x="1157968" y="308914"/>
                    </a:cubicBezTo>
                    <a:cubicBezTo>
                      <a:pt x="1241776" y="368800"/>
                      <a:pt x="1165680" y="331436"/>
                      <a:pt x="1250606" y="366836"/>
                    </a:cubicBezTo>
                    <a:cubicBezTo>
                      <a:pt x="1332480" y="469219"/>
                      <a:pt x="1257073" y="387133"/>
                      <a:pt x="1358683" y="463372"/>
                    </a:cubicBezTo>
                    <a:cubicBezTo>
                      <a:pt x="1390507" y="487250"/>
                      <a:pt x="1421631" y="512756"/>
                      <a:pt x="1451321" y="540601"/>
                    </a:cubicBezTo>
                    <a:cubicBezTo>
                      <a:pt x="1471907" y="559908"/>
                      <a:pt x="1490737" y="582558"/>
                      <a:pt x="1513079" y="598523"/>
                    </a:cubicBezTo>
                    <a:cubicBezTo>
                      <a:pt x="1527210" y="608620"/>
                      <a:pt x="1543959" y="611394"/>
                      <a:pt x="1559398" y="617829"/>
                    </a:cubicBezTo>
                    <a:cubicBezTo>
                      <a:pt x="1574838" y="630701"/>
                      <a:pt x="1588661" y="647303"/>
                      <a:pt x="1605717" y="656444"/>
                    </a:cubicBezTo>
                    <a:cubicBezTo>
                      <a:pt x="1625221" y="666897"/>
                      <a:pt x="1646267" y="676608"/>
                      <a:pt x="1667475" y="675752"/>
                    </a:cubicBezTo>
                    <a:cubicBezTo>
                      <a:pt x="1806740" y="670134"/>
                      <a:pt x="1945388" y="650009"/>
                      <a:pt x="2084345" y="637137"/>
                    </a:cubicBezTo>
                    <a:cubicBezTo>
                      <a:pt x="2110077" y="617830"/>
                      <a:pt x="2134701" y="595997"/>
                      <a:pt x="2161542" y="579215"/>
                    </a:cubicBezTo>
                    <a:cubicBezTo>
                      <a:pt x="2239747" y="530317"/>
                      <a:pt x="2322638" y="570949"/>
                      <a:pt x="2408576" y="579215"/>
                    </a:cubicBezTo>
                    <a:cubicBezTo>
                      <a:pt x="2425168" y="593048"/>
                      <a:pt x="2437062" y="603078"/>
                      <a:pt x="2445423" y="610197"/>
                    </a:cubicBezTo>
                    <a:lnTo>
                      <a:pt x="2460470" y="623190"/>
                    </a:lnTo>
                    <a:lnTo>
                      <a:pt x="2462511" y="625096"/>
                    </a:lnTo>
                    <a:cubicBezTo>
                      <a:pt x="2463623" y="626061"/>
                      <a:pt x="2463531" y="625896"/>
                      <a:pt x="2461072" y="623710"/>
                    </a:cubicBezTo>
                    <a:lnTo>
                      <a:pt x="2460470" y="623190"/>
                    </a:lnTo>
                    <a:lnTo>
                      <a:pt x="2456731" y="619699"/>
                    </a:lnTo>
                    <a:cubicBezTo>
                      <a:pt x="2447318" y="610355"/>
                      <a:pt x="2437292" y="597170"/>
                      <a:pt x="2501213" y="637137"/>
                    </a:cubicBezTo>
                    <a:cubicBezTo>
                      <a:pt x="2517810" y="647514"/>
                      <a:pt x="2530576" y="666328"/>
                      <a:pt x="2547532" y="675752"/>
                    </a:cubicBezTo>
                    <a:cubicBezTo>
                      <a:pt x="2611638" y="711380"/>
                      <a:pt x="2651326" y="717156"/>
                      <a:pt x="2717368" y="733673"/>
                    </a:cubicBezTo>
                    <a:lnTo>
                      <a:pt x="3334952" y="714365"/>
                    </a:lnTo>
                    <a:cubicBezTo>
                      <a:pt x="3376408" y="712205"/>
                      <a:pt x="3418377" y="708427"/>
                      <a:pt x="3458468" y="695058"/>
                    </a:cubicBezTo>
                    <a:cubicBezTo>
                      <a:pt x="3496340" y="682429"/>
                      <a:pt x="3529084" y="651551"/>
                      <a:pt x="3566546" y="637137"/>
                    </a:cubicBezTo>
                    <a:cubicBezTo>
                      <a:pt x="3596466" y="625625"/>
                      <a:pt x="3628486" y="625506"/>
                      <a:pt x="3659183" y="617829"/>
                    </a:cubicBezTo>
                    <a:cubicBezTo>
                      <a:pt x="3679991" y="612626"/>
                      <a:pt x="3700227" y="604279"/>
                      <a:pt x="3720941" y="598523"/>
                    </a:cubicBezTo>
                    <a:cubicBezTo>
                      <a:pt x="3746558" y="591404"/>
                      <a:pt x="3772406" y="585651"/>
                      <a:pt x="3798139" y="579215"/>
                    </a:cubicBezTo>
                    <a:cubicBezTo>
                      <a:pt x="3834165" y="559908"/>
                      <a:pt x="3868063" y="532520"/>
                      <a:pt x="3906216" y="521294"/>
                    </a:cubicBezTo>
                    <a:cubicBezTo>
                      <a:pt x="3938438" y="511812"/>
                      <a:pt x="4254172" y="483367"/>
                      <a:pt x="4261326" y="482679"/>
                    </a:cubicBezTo>
                    <a:lnTo>
                      <a:pt x="5002428" y="540601"/>
                    </a:lnTo>
                    <a:cubicBezTo>
                      <a:pt x="5030505" y="543251"/>
                      <a:pt x="5110712" y="569626"/>
                      <a:pt x="5141384" y="579215"/>
                    </a:cubicBezTo>
                    <a:cubicBezTo>
                      <a:pt x="5167117" y="598523"/>
                      <a:pt x="5191741" y="620355"/>
                      <a:pt x="5218582" y="637137"/>
                    </a:cubicBezTo>
                    <a:cubicBezTo>
                      <a:pt x="5233138" y="646238"/>
                      <a:pt x="5250345" y="647342"/>
                      <a:pt x="5264901" y="656444"/>
                    </a:cubicBezTo>
                    <a:cubicBezTo>
                      <a:pt x="5291742" y="673226"/>
                      <a:pt x="5316651" y="694477"/>
                      <a:pt x="5342099" y="714365"/>
                    </a:cubicBezTo>
                    <a:cubicBezTo>
                      <a:pt x="5357835" y="726664"/>
                      <a:pt x="5371821" y="742602"/>
                      <a:pt x="5388418" y="752980"/>
                    </a:cubicBezTo>
                    <a:cubicBezTo>
                      <a:pt x="5402975" y="762081"/>
                      <a:pt x="5419297" y="765852"/>
                      <a:pt x="5434737" y="772287"/>
                    </a:cubicBezTo>
                    <a:cubicBezTo>
                      <a:pt x="5763815" y="713500"/>
                      <a:pt x="5540817" y="773120"/>
                      <a:pt x="5774408" y="675752"/>
                    </a:cubicBezTo>
                    <a:cubicBezTo>
                      <a:pt x="5794539" y="667361"/>
                      <a:pt x="5816726" y="667080"/>
                      <a:pt x="5836167" y="656444"/>
                    </a:cubicBezTo>
                    <a:cubicBezTo>
                      <a:pt x="5912386" y="614744"/>
                      <a:pt x="6039780" y="520085"/>
                      <a:pt x="6129518" y="482679"/>
                    </a:cubicBezTo>
                    <a:cubicBezTo>
                      <a:pt x="6154413" y="472301"/>
                      <a:pt x="6180983" y="469808"/>
                      <a:pt x="6206716" y="463373"/>
                    </a:cubicBezTo>
                    <a:cubicBezTo>
                      <a:pt x="6353954" y="352900"/>
                      <a:pt x="6208436" y="454176"/>
                      <a:pt x="6407431" y="347529"/>
                    </a:cubicBezTo>
                    <a:cubicBezTo>
                      <a:pt x="6439164" y="330522"/>
                      <a:pt x="6467555" y="304128"/>
                      <a:pt x="6500068" y="289607"/>
                    </a:cubicBezTo>
                    <a:cubicBezTo>
                      <a:pt x="6540036" y="271758"/>
                      <a:pt x="6583323" y="267775"/>
                      <a:pt x="6623586" y="250993"/>
                    </a:cubicBezTo>
                    <a:cubicBezTo>
                      <a:pt x="6734641" y="204702"/>
                      <a:pt x="6595955" y="260865"/>
                      <a:pt x="6731663" y="212379"/>
                    </a:cubicBezTo>
                    <a:cubicBezTo>
                      <a:pt x="6807563" y="185260"/>
                      <a:pt x="6757269" y="195269"/>
                      <a:pt x="6855179" y="154457"/>
                    </a:cubicBezTo>
                    <a:cubicBezTo>
                      <a:pt x="6875310" y="146066"/>
                      <a:pt x="6896613" y="142775"/>
                      <a:pt x="6916937" y="135150"/>
                    </a:cubicBezTo>
                    <a:cubicBezTo>
                      <a:pt x="6948115" y="123454"/>
                      <a:pt x="7009575" y="96536"/>
                      <a:pt x="7009575" y="96536"/>
                    </a:cubicBezTo>
                    <a:cubicBezTo>
                      <a:pt x="7025014" y="83664"/>
                      <a:pt x="7038520" y="66069"/>
                      <a:pt x="7055894" y="57921"/>
                    </a:cubicBezTo>
                    <a:cubicBezTo>
                      <a:pt x="7208526" y="-13654"/>
                      <a:pt x="7070783" y="90558"/>
                      <a:pt x="7179410" y="0"/>
                    </a:cubicBezTo>
                    <a:cubicBezTo>
                      <a:pt x="7272048" y="6436"/>
                      <a:pt x="7365394" y="3631"/>
                      <a:pt x="7457323" y="19307"/>
                    </a:cubicBezTo>
                    <a:cubicBezTo>
                      <a:pt x="7480128" y="23195"/>
                      <a:pt x="7497926" y="46584"/>
                      <a:pt x="7519082" y="57922"/>
                    </a:cubicBezTo>
                    <a:cubicBezTo>
                      <a:pt x="7534040" y="65938"/>
                      <a:pt x="7549961" y="70793"/>
                      <a:pt x="7565400" y="77228"/>
                    </a:cubicBezTo>
                    <a:cubicBezTo>
                      <a:pt x="7646941" y="145205"/>
                      <a:pt x="7581435" y="81313"/>
                      <a:pt x="7658039" y="193072"/>
                    </a:cubicBezTo>
                    <a:cubicBezTo>
                      <a:pt x="7672248" y="213803"/>
                      <a:pt x="7690147" y="230262"/>
                      <a:pt x="7704357" y="250993"/>
                    </a:cubicBezTo>
                    <a:cubicBezTo>
                      <a:pt x="7771657" y="349178"/>
                      <a:pt x="7719170" y="315089"/>
                      <a:pt x="7796994" y="347529"/>
                    </a:cubicBezTo>
                    <a:cubicBezTo>
                      <a:pt x="7812434" y="360400"/>
                      <a:pt x="7824793" y="384696"/>
                      <a:pt x="7843314" y="386143"/>
                    </a:cubicBezTo>
                    <a:cubicBezTo>
                      <a:pt x="7910285" y="391377"/>
                      <a:pt x="7978709" y="386056"/>
                      <a:pt x="8044027" y="366836"/>
                    </a:cubicBezTo>
                    <a:cubicBezTo>
                      <a:pt x="8069076" y="359466"/>
                      <a:pt x="8084375" y="326764"/>
                      <a:pt x="8105786" y="308914"/>
                    </a:cubicBezTo>
                    <a:cubicBezTo>
                      <a:pt x="8144760" y="276423"/>
                      <a:pt x="8200597" y="236914"/>
                      <a:pt x="8244743" y="212378"/>
                    </a:cubicBezTo>
                    <a:cubicBezTo>
                      <a:pt x="8270069" y="198303"/>
                      <a:pt x="8297609" y="190360"/>
                      <a:pt x="8321941" y="173764"/>
                    </a:cubicBezTo>
                    <a:cubicBezTo>
                      <a:pt x="8338232" y="162653"/>
                      <a:pt x="8361391" y="143346"/>
                      <a:pt x="8380478" y="126817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US" sz="1050">
                  <a:solidFill>
                    <a:prstClr val="white"/>
                  </a:solidFill>
                </a:endParaRPr>
              </a:p>
            </p:txBody>
          </p:sp>
        </p:grp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4010">
            <a:off x="1033913" y="3414862"/>
            <a:ext cx="604157" cy="4902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9480">
            <a:off x="7984673" y="2632041"/>
            <a:ext cx="604157" cy="49022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1486">
            <a:off x="5915258" y="4500640"/>
            <a:ext cx="604157" cy="490220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8036" r="89352" b="41390"/>
          <a:stretch/>
        </p:blipFill>
        <p:spPr>
          <a:xfrm>
            <a:off x="951528" y="1870302"/>
            <a:ext cx="768926" cy="727364"/>
          </a:xfrm>
          <a:prstGeom prst="rect">
            <a:avLst/>
          </a:prstGeom>
        </p:spPr>
      </p:pic>
      <p:pic>
        <p:nvPicPr>
          <p:cNvPr id="56" name="Picture 5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8036" r="89352" b="41390"/>
          <a:stretch/>
        </p:blipFill>
        <p:spPr>
          <a:xfrm>
            <a:off x="3006553" y="3430827"/>
            <a:ext cx="768926" cy="727364"/>
          </a:xfrm>
          <a:prstGeom prst="rect">
            <a:avLst/>
          </a:prstGeom>
        </p:spPr>
      </p:pic>
      <p:pic>
        <p:nvPicPr>
          <p:cNvPr id="57" name="Picture 56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8036" r="89352" b="41390"/>
          <a:stretch/>
        </p:blipFill>
        <p:spPr>
          <a:xfrm>
            <a:off x="4695487" y="1969111"/>
            <a:ext cx="768926" cy="727364"/>
          </a:xfrm>
          <a:prstGeom prst="rect">
            <a:avLst/>
          </a:prstGeom>
        </p:spPr>
      </p:pic>
      <p:pic>
        <p:nvPicPr>
          <p:cNvPr id="58" name="Picture 5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8036" r="89352" b="41390"/>
          <a:stretch/>
        </p:blipFill>
        <p:spPr>
          <a:xfrm>
            <a:off x="7309465" y="3264628"/>
            <a:ext cx="768926" cy="72736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38" t="64647" r="22590" b="16253"/>
          <a:stretch/>
        </p:blipFill>
        <p:spPr>
          <a:xfrm>
            <a:off x="6124996" y="2436323"/>
            <a:ext cx="955964" cy="81049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38" t="64647" r="22590" b="16253"/>
          <a:stretch/>
        </p:blipFill>
        <p:spPr>
          <a:xfrm>
            <a:off x="3610483" y="4047224"/>
            <a:ext cx="955964" cy="810491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38" t="64647" r="22590" b="16253"/>
          <a:stretch/>
        </p:blipFill>
        <p:spPr>
          <a:xfrm>
            <a:off x="2314762" y="2345423"/>
            <a:ext cx="955964" cy="810491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2" t="39444" r="27428" b="47407"/>
          <a:stretch/>
        </p:blipFill>
        <p:spPr>
          <a:xfrm>
            <a:off x="5165325" y="3579884"/>
            <a:ext cx="627682" cy="55793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2" t="39444" r="27428" b="47407"/>
          <a:stretch/>
        </p:blipFill>
        <p:spPr>
          <a:xfrm>
            <a:off x="8245095" y="3659973"/>
            <a:ext cx="627682" cy="55793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2" t="39444" r="27428" b="47407"/>
          <a:stretch/>
        </p:blipFill>
        <p:spPr>
          <a:xfrm>
            <a:off x="1094889" y="4445322"/>
            <a:ext cx="627682" cy="55793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4" t="65957" r="14415" b="14894"/>
          <a:stretch/>
        </p:blipFill>
        <p:spPr>
          <a:xfrm rot="632550">
            <a:off x="7401148" y="4395064"/>
            <a:ext cx="585560" cy="65211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5" t="86998" r="5146" b="703"/>
          <a:stretch/>
        </p:blipFill>
        <p:spPr>
          <a:xfrm rot="2122750">
            <a:off x="482021" y="4264235"/>
            <a:ext cx="624449" cy="23551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5" t="86998" r="5146" b="703"/>
          <a:stretch/>
        </p:blipFill>
        <p:spPr>
          <a:xfrm rot="20055583">
            <a:off x="4994106" y="4480517"/>
            <a:ext cx="551426" cy="290811"/>
          </a:xfrm>
          <a:prstGeom prst="rect">
            <a:avLst/>
          </a:prstGeom>
        </p:spPr>
      </p:pic>
      <p:sp>
        <p:nvSpPr>
          <p:cNvPr id="73" name="Rectangle 72">
            <a:hlinkClick r:id="rId18" action="ppaction://hlinksldjump"/>
          </p:cNvPr>
          <p:cNvSpPr/>
          <p:nvPr/>
        </p:nvSpPr>
        <p:spPr>
          <a:xfrm>
            <a:off x="1467812" y="2527941"/>
            <a:ext cx="357529" cy="4797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77" name="Rectangle 76">
            <a:hlinkClick r:id="rId19" action="ppaction://hlinksldjump"/>
          </p:cNvPr>
          <p:cNvSpPr/>
          <p:nvPr/>
        </p:nvSpPr>
        <p:spPr>
          <a:xfrm>
            <a:off x="4635323" y="2672083"/>
            <a:ext cx="384463" cy="558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79" name="Rectangle 78">
            <a:hlinkClick r:id="rId20" action="ppaction://hlinksldjump"/>
          </p:cNvPr>
          <p:cNvSpPr/>
          <p:nvPr/>
        </p:nvSpPr>
        <p:spPr>
          <a:xfrm>
            <a:off x="3100110" y="4156479"/>
            <a:ext cx="366124" cy="5019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82" name="Rectangle 81">
            <a:hlinkClick r:id="rId21" action="ppaction://hlinksldjump"/>
          </p:cNvPr>
          <p:cNvSpPr/>
          <p:nvPr/>
        </p:nvSpPr>
        <p:spPr>
          <a:xfrm>
            <a:off x="7090853" y="3847682"/>
            <a:ext cx="366124" cy="4929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58215" y="1050766"/>
            <a:ext cx="185422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050" b="1" spc="38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20 stars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790161" y="453774"/>
            <a:ext cx="1207521" cy="13157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050" b="1" spc="38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5 stars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581847" y="522246"/>
            <a:ext cx="185422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050" b="1" spc="38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10 stars</a:t>
            </a:r>
          </a:p>
        </p:txBody>
      </p:sp>
      <p:sp>
        <p:nvSpPr>
          <p:cNvPr id="87" name="Rectangle 86"/>
          <p:cNvSpPr/>
          <p:nvPr/>
        </p:nvSpPr>
        <p:spPr>
          <a:xfrm>
            <a:off x="6357603" y="1150758"/>
            <a:ext cx="185422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050" b="1" spc="38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20 stars</a:t>
            </a:r>
          </a:p>
        </p:txBody>
      </p:sp>
      <p:sp>
        <p:nvSpPr>
          <p:cNvPr id="90" name="Heart 89">
            <a:hlinkClick r:id="rId22" action="ppaction://hlinksldjump"/>
          </p:cNvPr>
          <p:cNvSpPr/>
          <p:nvPr/>
        </p:nvSpPr>
        <p:spPr>
          <a:xfrm>
            <a:off x="7491193" y="562608"/>
            <a:ext cx="568952" cy="528521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91" name="Lightning Bolt 90">
            <a:hlinkClick r:id="rId23" action="ppaction://hlinksldjump"/>
          </p:cNvPr>
          <p:cNvSpPr/>
          <p:nvPr/>
        </p:nvSpPr>
        <p:spPr>
          <a:xfrm rot="18840941" flipH="1">
            <a:off x="8097388" y="327384"/>
            <a:ext cx="637673" cy="880248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3" name="Nhạc game plants vs zombies - nhacchuonghay.mobi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289277" y="75445"/>
            <a:ext cx="457200" cy="457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82" y="1230846"/>
            <a:ext cx="653660" cy="515387"/>
          </a:xfrm>
          <a:prstGeom prst="rect">
            <a:avLst/>
          </a:prstGeom>
        </p:spPr>
      </p:pic>
      <p:sp>
        <p:nvSpPr>
          <p:cNvPr id="5" name="Right Arrow 4">
            <a:hlinkClick r:id="rId23" action="ppaction://hlinksldjump"/>
          </p:cNvPr>
          <p:cNvSpPr/>
          <p:nvPr/>
        </p:nvSpPr>
        <p:spPr>
          <a:xfrm>
            <a:off x="8361307" y="4675789"/>
            <a:ext cx="738607" cy="46944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" y="1185581"/>
            <a:ext cx="714224" cy="55768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161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0.20795 -0.448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1" y="-2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grpId="1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3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3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00"/>
                            </p:stCondLst>
                            <p:childTnLst>
                              <p:par>
                                <p:cTn id="3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0.24205 -0.6379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96" y="-3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xit" presetSubtype="3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7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7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3" presetClass="exit" presetSubtype="32" fill="hold" grpId="1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6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-0.09701 -0.3217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1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3" presetClass="exit" presetSubtype="32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3" presetClass="exit" presetSubtype="32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900"/>
                            </p:stCondLst>
                            <p:childTnLst>
                              <p:par>
                                <p:cTn id="7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20807 -0.31111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4" y="-155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3" presetClass="exit" presetSubtype="3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3" presetClass="exit" presetSubtype="32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3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3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00"/>
                            </p:stCondLst>
                            <p:childTnLst>
                              <p:par>
                                <p:cTn id="10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 mute="1" numSld="999" showWhenStopped="0">
                <p:cTn id="1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3" grpId="0" animBg="1"/>
      <p:bldP spid="77" grpId="0" animBg="1"/>
      <p:bldP spid="79" grpId="0" animBg="1"/>
      <p:bldP spid="82" grpId="0" animBg="1"/>
      <p:bldP spid="83" grpId="0"/>
      <p:bldP spid="83" grpId="1"/>
      <p:bldP spid="84" grpId="0"/>
      <p:bldP spid="84" grpId="1"/>
      <p:bldP spid="85" grpId="0"/>
      <p:bldP spid="85" grpId="1"/>
      <p:bldP spid="87" grpId="0"/>
      <p:bldP spid="8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63388" y="-61344"/>
            <a:ext cx="9207388" cy="520484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63388" y="-61344"/>
            <a:ext cx="929669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6326716" y="1493033"/>
            <a:ext cx="2113119" cy="3279537"/>
          </a:xfrm>
          <a:prstGeom prst="rect">
            <a:avLst/>
          </a:prstGeom>
        </p:spPr>
      </p:pic>
      <p:sp>
        <p:nvSpPr>
          <p:cNvPr id="8" name="Pentagon 7">
            <a:hlinkClick r:id="rId6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872" y="4430221"/>
            <a:ext cx="373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rabbits/ short tails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9698" y="1680266"/>
            <a:ext cx="3990975" cy="28575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083851" y="605448"/>
            <a:ext cx="5123145" cy="887585"/>
          </a:xfrm>
          <a:prstGeom prst="wedgeRoundRectCallout">
            <a:avLst>
              <a:gd name="adj1" fmla="val 36299"/>
              <a:gd name="adj2" fmla="val 814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some rabbits. They’ve got short tails.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235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63388" y="-61344"/>
            <a:ext cx="9207388" cy="520484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528" y="1599351"/>
            <a:ext cx="4057650" cy="2857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63388" y="-61344"/>
            <a:ext cx="929669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6622653" y="1493033"/>
            <a:ext cx="2113119" cy="3279537"/>
          </a:xfrm>
          <a:prstGeom prst="rect">
            <a:avLst/>
          </a:prstGeom>
        </p:spPr>
      </p:pic>
      <p:sp>
        <p:nvSpPr>
          <p:cNvPr id="8" name="Pentagon 7">
            <a:hlinkClick r:id="rId7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872" y="4430221"/>
            <a:ext cx="373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sheep / white fur 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083851" y="605448"/>
            <a:ext cx="5123145" cy="887585"/>
          </a:xfrm>
          <a:prstGeom prst="wedgeRoundRectCallout">
            <a:avLst>
              <a:gd name="adj1" fmla="val 36299"/>
              <a:gd name="adj2" fmla="val 814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We’ve got some sheep. They’ve got white fur.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8890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63388" y="-61344"/>
            <a:ext cx="9207388" cy="520484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63388" y="-61344"/>
            <a:ext cx="929669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6326716" y="1493033"/>
            <a:ext cx="2113119" cy="3279537"/>
          </a:xfrm>
          <a:prstGeom prst="rect">
            <a:avLst/>
          </a:prstGeom>
        </p:spPr>
      </p:pic>
      <p:sp>
        <p:nvSpPr>
          <p:cNvPr id="8" name="Pentagon 7">
            <a:hlinkClick r:id="rId6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872" y="4430221"/>
            <a:ext cx="4347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omic Sans MS" panose="030F0702030302020204" pitchFamily="66" charset="0"/>
              </a:rPr>
              <a:t>chickens</a:t>
            </a:r>
            <a:r>
              <a:rPr lang="en-US" sz="2800" dirty="0">
                <a:latin typeface="Comic Sans MS" panose="030F0702030302020204" pitchFamily="66" charset="0"/>
              </a:rPr>
              <a:t> / </a:t>
            </a:r>
            <a:r>
              <a:rPr lang="vi-VN" sz="2800" dirty="0">
                <a:latin typeface="Comic Sans MS" panose="030F0702030302020204" pitchFamily="66" charset="0"/>
              </a:rPr>
              <a:t>small wings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083851" y="605448"/>
            <a:ext cx="5123145" cy="887585"/>
          </a:xfrm>
          <a:prstGeom prst="wedgeRoundRectCallout">
            <a:avLst>
              <a:gd name="adj1" fmla="val 36299"/>
              <a:gd name="adj2" fmla="val 814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some chickens. They’ve got small wings.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5413" y="1582246"/>
            <a:ext cx="40195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754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63388" y="-61344"/>
            <a:ext cx="9207388" cy="520484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63388" y="-61344"/>
            <a:ext cx="929669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Look and say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541" y="8266"/>
            <a:ext cx="1616707" cy="775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6326716" y="1493033"/>
            <a:ext cx="2113119" cy="3279537"/>
          </a:xfrm>
          <a:prstGeom prst="rect">
            <a:avLst/>
          </a:prstGeom>
        </p:spPr>
      </p:pic>
      <p:sp>
        <p:nvSpPr>
          <p:cNvPr id="8" name="Pentagon 7">
            <a:hlinkClick r:id="rId6" action="ppaction://hlinksldjump"/>
          </p:cNvPr>
          <p:cNvSpPr/>
          <p:nvPr/>
        </p:nvSpPr>
        <p:spPr>
          <a:xfrm flipH="1">
            <a:off x="7986913" y="4576334"/>
            <a:ext cx="1075334" cy="45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872" y="4430221"/>
            <a:ext cx="373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omic Sans MS" panose="030F0702030302020204" pitchFamily="66" charset="0"/>
              </a:rPr>
              <a:t>horses</a:t>
            </a:r>
            <a:r>
              <a:rPr lang="en-US" sz="2800" dirty="0">
                <a:latin typeface="Comic Sans MS" panose="030F0702030302020204" pitchFamily="66" charset="0"/>
              </a:rPr>
              <a:t> / </a:t>
            </a:r>
            <a:r>
              <a:rPr lang="vi-VN" sz="2800" dirty="0">
                <a:latin typeface="Comic Sans MS" panose="030F0702030302020204" pitchFamily="66" charset="0"/>
              </a:rPr>
              <a:t>long legs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083851" y="605448"/>
            <a:ext cx="5123145" cy="887585"/>
          </a:xfrm>
          <a:prstGeom prst="wedgeRoundRectCallout">
            <a:avLst>
              <a:gd name="adj1" fmla="val 36299"/>
              <a:gd name="adj2" fmla="val 8140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some horses. They’ve got long legs.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3851" y="1644151"/>
            <a:ext cx="402907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62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57" t="18884"/>
          <a:stretch/>
        </p:blipFill>
        <p:spPr>
          <a:xfrm>
            <a:off x="-32657" y="-107621"/>
            <a:ext cx="9176657" cy="51598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78048" y="2586699"/>
            <a:ext cx="2591199" cy="2429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960" y="3589583"/>
            <a:ext cx="1886047" cy="1301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33830" y="4029440"/>
            <a:ext cx="1461332" cy="92645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0B39280C-A63A-46A8-BBF4-E5E25DC00D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77" y="-224381"/>
            <a:ext cx="5385578" cy="258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2043" y="832757"/>
            <a:ext cx="116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15015" y="85026"/>
            <a:ext cx="37093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Production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6342874" y="959284"/>
            <a:ext cx="2407371" cy="1313980"/>
          </a:xfrm>
          <a:prstGeom prst="wedgeRoundRectCallout">
            <a:avLst>
              <a:gd name="adj1" fmla="val -72999"/>
              <a:gd name="adj2" fmla="val 28416"/>
              <a:gd name="adj3" fmla="val 16667"/>
            </a:avLst>
          </a:prstGeom>
          <a:solidFill>
            <a:schemeClr val="accent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Welcome to my farm 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0556">
            <a:off x="3070447" y="1285899"/>
            <a:ext cx="3590972" cy="37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61883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777" y="0"/>
            <a:ext cx="9194777" cy="5425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279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C549BE7-0057-684B-B64C-C6EFD806A36B}"/>
              </a:ext>
            </a:extLst>
          </p:cNvPr>
          <p:cNvSpPr/>
          <p:nvPr/>
        </p:nvSpPr>
        <p:spPr>
          <a:xfrm>
            <a:off x="376518" y="398033"/>
            <a:ext cx="8552329" cy="44429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14BEC05-F898-144A-9E64-F9629BFF1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95014"/>
              </p:ext>
            </p:extLst>
          </p:nvPr>
        </p:nvGraphicFramePr>
        <p:xfrm>
          <a:off x="1210235" y="1637108"/>
          <a:ext cx="6884894" cy="243100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3460560">
                  <a:extLst>
                    <a:ext uri="{9D8B030D-6E8A-4147-A177-3AD203B41FA5}">
                      <a16:colId xmlns:a16="http://schemas.microsoft.com/office/drawing/2014/main" val="1230042583"/>
                    </a:ext>
                  </a:extLst>
                </a:gridCol>
                <a:gridCol w="3424334">
                  <a:extLst>
                    <a:ext uri="{9D8B030D-6E8A-4147-A177-3AD203B41FA5}">
                      <a16:colId xmlns:a16="http://schemas.microsoft.com/office/drawing/2014/main" val="2197037337"/>
                    </a:ext>
                  </a:extLst>
                </a:gridCol>
              </a:tblGrid>
              <a:tr h="7241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Name of animals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Animal information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85496"/>
                  </a:ext>
                </a:extLst>
              </a:tr>
              <a:tr h="362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Cows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Long tail 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479909"/>
                  </a:ext>
                </a:extLst>
              </a:tr>
              <a:tr h="362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Chicken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small wings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915695"/>
                  </a:ext>
                </a:extLst>
              </a:tr>
              <a:tr h="362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horses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Long legs</a:t>
                      </a: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24733"/>
                  </a:ext>
                </a:extLst>
              </a:tr>
              <a:tr h="362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sheep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Comic Sans MS" panose="030F0702030302020204" pitchFamily="66" charset="0"/>
                        </a:rPr>
                        <a:t>White</a:t>
                      </a:r>
                      <a:r>
                        <a:rPr lang="vi-VN" sz="2800" baseline="0" dirty="0">
                          <a:effectLst/>
                          <a:latin typeface="Comic Sans MS" panose="030F0702030302020204" pitchFamily="66" charset="0"/>
                        </a:rPr>
                        <a:t> fur</a:t>
                      </a:r>
                      <a:r>
                        <a:rPr lang="en-AU" sz="2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68327"/>
                  </a:ext>
                </a:extLst>
              </a:tr>
            </a:tbl>
          </a:graphicData>
        </a:graphic>
      </p:graphicFrame>
      <p:sp>
        <p:nvSpPr>
          <p:cNvPr id="59" name="Google Shape;361;p29">
            <a:extLst>
              <a:ext uri="{FF2B5EF4-FFF2-40B4-BE49-F238E27FC236}">
                <a16:creationId xmlns:a16="http://schemas.microsoft.com/office/drawing/2014/main" id="{B351F100-7EAB-E74B-B317-819EABFC4C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10235" y="695025"/>
            <a:ext cx="6417159" cy="6502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latin typeface="Comic Sans MS" panose="030F0702030302020204" pitchFamily="66" charset="0"/>
              </a:rPr>
              <a:t>Animal fact file</a:t>
            </a:r>
            <a:endParaRPr sz="5000" dirty="0">
              <a:latin typeface="Comic Sans MS" panose="030F0702030302020204" pitchFamily="66" charset="0"/>
            </a:endParaRPr>
          </a:p>
        </p:txBody>
      </p:sp>
      <p:pic>
        <p:nvPicPr>
          <p:cNvPr id="60" name="Picture 2" descr="Happy family of owls vector illustration | Free SVG">
            <a:extLst>
              <a:ext uri="{FF2B5EF4-FFF2-40B4-BE49-F238E27FC236}">
                <a16:creationId xmlns:a16="http://schemas.microsoft.com/office/drawing/2014/main" id="{D044151E-A763-AD4A-8B2E-F7CAE71F5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" y="4068112"/>
            <a:ext cx="1452282" cy="145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id="{B8438AF0-0DC6-814D-8A51-1FB9A8342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814" y="684868"/>
            <a:ext cx="1162349" cy="11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4ED2A29-238B-624F-B036-93A80EBF1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57" t="18884"/>
          <a:stretch/>
        </p:blipFill>
        <p:spPr>
          <a:xfrm>
            <a:off x="-32657" y="-16329"/>
            <a:ext cx="9176657" cy="5159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0556" flipH="1">
            <a:off x="5235131" y="2238026"/>
            <a:ext cx="2271828" cy="2254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78048" y="2586699"/>
            <a:ext cx="2591199" cy="2429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960" y="3589583"/>
            <a:ext cx="1886047" cy="1301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33830" y="4029440"/>
            <a:ext cx="1461332" cy="92645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0B39280C-A63A-46A8-BBF4-E5E25DC00D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0" y="-56358"/>
            <a:ext cx="5385578" cy="258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2043" y="832757"/>
            <a:ext cx="116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19942" y="279239"/>
            <a:ext cx="37093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Assessment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70687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57" t="18884"/>
          <a:stretch/>
        </p:blipFill>
        <p:spPr>
          <a:xfrm>
            <a:off x="-32657" y="-16329"/>
            <a:ext cx="9176657" cy="5159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0556" flipH="1">
            <a:off x="5235131" y="2238026"/>
            <a:ext cx="2271828" cy="2254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78048" y="2586699"/>
            <a:ext cx="2591199" cy="2429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960" y="3589583"/>
            <a:ext cx="1886047" cy="1301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33830" y="4029440"/>
            <a:ext cx="1461332" cy="92645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0B39280C-A63A-46A8-BBF4-E5E25DC00D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0" y="-56358"/>
            <a:ext cx="5385578" cy="258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2043" y="832757"/>
            <a:ext cx="116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37006" y="279239"/>
            <a:ext cx="280402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Warm Up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65698"/>
      </p:ext>
    </p:extLst>
  </p:cSld>
  <p:clrMapOvr>
    <a:masterClrMapping/>
  </p:clrMapOvr>
  <p:transition spd="slow">
    <p:randomBar dir="vert"/>
    <p:sndAc>
      <p:stSnd>
        <p:snd r:embed="rId2" name="Slide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617520D-CE65-824F-B60A-BBA414CD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60" y="192064"/>
            <a:ext cx="7704000" cy="572700"/>
          </a:xfrm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vi-VN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Write</a:t>
            </a:r>
            <a:r>
              <a:rPr lang="en-AU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 the </a:t>
            </a:r>
            <a:r>
              <a:rPr lang="vi-VN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body part of cow</a:t>
            </a:r>
            <a:endParaRPr lang="en-US" b="1" dirty="0">
              <a:ln w="1270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42" b="98682" l="3308" r="92366">
                        <a14:foregroundMark x1="21374" y1="19605" x2="24173" y2="286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688" y="808301"/>
            <a:ext cx="5690500" cy="4394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66504" y="2194560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5.........................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857528" y="2594670"/>
            <a:ext cx="574765" cy="28786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87337" y="4214949"/>
            <a:ext cx="813781" cy="9144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83864" y="4354520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3..........................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10094" y="1023257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4.........................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001118" y="1423367"/>
            <a:ext cx="574765" cy="28786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343" y="2822045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2.......................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449142" y="2482427"/>
            <a:ext cx="507908" cy="4001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-50142" y="1193935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1.......................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639583" y="1666328"/>
            <a:ext cx="548649" cy="15445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37007" y="1040047"/>
            <a:ext cx="10150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eyes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89407" y="2594670"/>
            <a:ext cx="99097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675319" y="4173156"/>
            <a:ext cx="89639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legs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42201" y="781691"/>
            <a:ext cx="10534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body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32293" y="1898844"/>
            <a:ext cx="7922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tail</a:t>
            </a:r>
          </a:p>
        </p:txBody>
      </p:sp>
    </p:spTree>
    <p:extLst>
      <p:ext uri="{BB962C8B-B14F-4D97-AF65-F5344CB8AC3E}">
        <p14:creationId xmlns:p14="http://schemas.microsoft.com/office/powerpoint/2010/main" val="947731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829" l="0" r="99688">
                        <a14:foregroundMark x1="12083" y1="15644" x2="8698" y2="26479"/>
                        <a14:foregroundMark x1="25000" y1="10282" x2="31823" y2="26479"/>
                        <a14:foregroundMark x1="32552" y1="17745" x2="23958" y2="18297"/>
                        <a14:foregroundMark x1="29167" y1="13322" x2="28958" y2="133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3092" y="1135062"/>
            <a:ext cx="4223353" cy="397919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D617520D-CE65-824F-B60A-BBA414CD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60" y="192064"/>
            <a:ext cx="7704000" cy="572700"/>
          </a:xfrm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vi-VN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Write</a:t>
            </a:r>
            <a:r>
              <a:rPr lang="en-AU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 the correct </a:t>
            </a:r>
            <a:r>
              <a:rPr lang="vi-VN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parts</a:t>
            </a:r>
            <a:r>
              <a:rPr lang="en-US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07487" y="1463501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5.........................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095648" y="1620019"/>
            <a:ext cx="574765" cy="28786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514379" y="3920039"/>
            <a:ext cx="630389" cy="49085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57470" y="4621066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3..........................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69165" y="914800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4.........................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3395035" y="1114855"/>
            <a:ext cx="474130" cy="37644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343" y="2822045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2.......................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794236" y="2288065"/>
            <a:ext cx="507908" cy="4001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-50142" y="1193935"/>
            <a:ext cx="22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/>
              <a:t>1</a:t>
            </a:r>
            <a:r>
              <a:rPr lang="vi-VN" sz="2000" dirty="0"/>
              <a:t>.......................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708821" y="1642176"/>
            <a:ext cx="548649" cy="15445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361;p29">
            <a:extLst>
              <a:ext uri="{FF2B5EF4-FFF2-40B4-BE49-F238E27FC236}">
                <a16:creationId xmlns:a16="http://schemas.microsoft.com/office/drawing/2014/main" id="{B351F100-7EAB-E74B-B317-819EABFC4C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211257" y="3572476"/>
            <a:ext cx="1767488" cy="12486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Comic Sans MS" panose="030F0702030302020204" pitchFamily="66" charset="0"/>
              </a:rPr>
              <a:t>head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Comic Sans MS" panose="030F0702030302020204" pitchFamily="66" charset="0"/>
              </a:rPr>
              <a:t>eyes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Comic Sans MS" panose="030F0702030302020204" pitchFamily="66" charset="0"/>
              </a:rPr>
              <a:t>beak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Comic Sans MS" panose="030F0702030302020204" pitchFamily="66" charset="0"/>
              </a:rPr>
              <a:t>tail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Comic Sans MS" panose="030F0702030302020204" pitchFamily="66" charset="0"/>
              </a:rPr>
              <a:t>wings</a:t>
            </a:r>
            <a:endParaRPr sz="18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15816" y="707182"/>
            <a:ext cx="10615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head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7007" y="1040047"/>
            <a:ext cx="10150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eyes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3965" y="2545046"/>
            <a:ext cx="10486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beak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39516" y="1242632"/>
            <a:ext cx="7922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tail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06598" y="4410892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</a:p>
        </p:txBody>
      </p:sp>
    </p:spTree>
    <p:extLst>
      <p:ext uri="{BB962C8B-B14F-4D97-AF65-F5344CB8AC3E}">
        <p14:creationId xmlns:p14="http://schemas.microsoft.com/office/powerpoint/2010/main" val="7395508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2" grpId="0"/>
      <p:bldP spid="23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5303"/>
            <a:ext cx="9144000" cy="565315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14746" y="2045048"/>
            <a:ext cx="7145185" cy="2683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0" b="94895" l="2920" r="978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281" y="1570574"/>
            <a:ext cx="2926080" cy="34455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71750" y="2478271"/>
            <a:ext cx="1915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0613" y="2878381"/>
            <a:ext cx="1008609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Hands</a:t>
            </a:r>
          </a:p>
          <a:p>
            <a:r>
              <a:rPr lang="en-U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Fur</a:t>
            </a:r>
          </a:p>
          <a:p>
            <a:r>
              <a:rPr lang="en-U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Legs </a:t>
            </a:r>
          </a:p>
          <a:p>
            <a:r>
              <a:rPr lang="en-U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Tail</a:t>
            </a:r>
          </a:p>
          <a:p>
            <a:r>
              <a:rPr lang="en-U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Wings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4500" l="536" r="988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3361" y="2283362"/>
            <a:ext cx="4319450" cy="185185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338331" y="2963297"/>
            <a:ext cx="4821600" cy="577570"/>
          </a:xfrm>
        </p:spPr>
        <p:txBody>
          <a:bodyPr/>
          <a:lstStyle/>
          <a:p>
            <a:r>
              <a:rPr lang="en-US" sz="2200" dirty="0">
                <a:latin typeface="Comic Sans MS" panose="030F0702030302020204" pitchFamily="66" charset="0"/>
              </a:rPr>
              <a:t>We’ve got some cows.</a:t>
            </a:r>
            <a:br>
              <a:rPr lang="en-US" sz="2200" dirty="0">
                <a:latin typeface="Comic Sans MS" panose="030F0702030302020204" pitchFamily="66" charset="0"/>
              </a:rPr>
            </a:br>
            <a:r>
              <a:rPr lang="en-US" sz="2200" dirty="0">
                <a:latin typeface="Comic Sans MS" panose="030F0702030302020204" pitchFamily="66" charset="0"/>
              </a:rPr>
              <a:t>They’ve got long tα</a:t>
            </a:r>
            <a:r>
              <a:rPr lang="en-US" sz="2200" dirty="0" err="1">
                <a:latin typeface="Comic Sans MS" panose="030F0702030302020204" pitchFamily="66" charset="0"/>
              </a:rPr>
              <a:t>ils</a:t>
            </a:r>
            <a:r>
              <a:rPr lang="en-US" sz="2200" dirty="0">
                <a:latin typeface="Comic Sans MS" panose="030F0702030302020204" pitchFamily="66" charset="0"/>
              </a:rPr>
              <a:t>. </a:t>
            </a:r>
            <a:br>
              <a:rPr lang="en-US" sz="2200" dirty="0">
                <a:latin typeface="Comic Sans MS" panose="030F0702030302020204" pitchFamily="66" charset="0"/>
              </a:rPr>
            </a:br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3" name="Subtitle 1"/>
          <p:cNvSpPr txBox="1">
            <a:spLocks/>
          </p:cNvSpPr>
          <p:nvPr/>
        </p:nvSpPr>
        <p:spPr>
          <a:xfrm>
            <a:off x="3796522" y="2589596"/>
            <a:ext cx="4821600" cy="577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Structures</a:t>
            </a:r>
          </a:p>
        </p:txBody>
      </p:sp>
    </p:spTree>
    <p:extLst>
      <p:ext uri="{BB962C8B-B14F-4D97-AF65-F5344CB8AC3E}">
        <p14:creationId xmlns:p14="http://schemas.microsoft.com/office/powerpoint/2010/main" val="238940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23629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 Do You See- Song - Animals and Sounds - Learn English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5852" y="303376"/>
            <a:ext cx="8128000" cy="457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695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600" y="4281190"/>
            <a:ext cx="7704000" cy="572700"/>
          </a:xfrm>
        </p:spPr>
        <p:txBody>
          <a:bodyPr/>
          <a:lstStyle/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What do you see 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884" y="1065270"/>
            <a:ext cx="5380288" cy="2727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7686" t="2914" r="1979"/>
          <a:stretch/>
        </p:blipFill>
        <p:spPr>
          <a:xfrm>
            <a:off x="837684" y="315887"/>
            <a:ext cx="7421335" cy="3851895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6132467" y="428119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Bird</a:t>
            </a:r>
          </a:p>
        </p:txBody>
      </p:sp>
      <p:sp>
        <p:nvSpPr>
          <p:cNvPr id="7" name="Down Arrow 6"/>
          <p:cNvSpPr/>
          <p:nvPr/>
        </p:nvSpPr>
        <p:spPr>
          <a:xfrm rot="3785887">
            <a:off x="4881852" y="915216"/>
            <a:ext cx="605164" cy="1119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11 Rectángulo redondeado"/>
          <p:cNvSpPr/>
          <p:nvPr/>
        </p:nvSpPr>
        <p:spPr>
          <a:xfrm>
            <a:off x="5820518" y="879864"/>
            <a:ext cx="1737531" cy="59510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4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endParaRPr lang="es-E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68716"/>
      </p:ext>
    </p:extLst>
  </p:cSld>
  <p:clrMapOvr>
    <a:masterClrMapping/>
  </p:clrMapOvr>
  <p:transition spd="slow">
    <p:randomBar dir="vert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600" y="4281190"/>
            <a:ext cx="7704000" cy="572700"/>
          </a:xfrm>
        </p:spPr>
        <p:txBody>
          <a:bodyPr/>
          <a:lstStyle/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What do you see ? 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6132467" y="428119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cow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186" y="1664671"/>
            <a:ext cx="6422541" cy="1616199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7319234">
            <a:off x="6105818" y="1660718"/>
            <a:ext cx="530679" cy="81245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8" name="11 Rectángulo redondeado"/>
          <p:cNvSpPr/>
          <p:nvPr/>
        </p:nvSpPr>
        <p:spPr>
          <a:xfrm>
            <a:off x="3959761" y="866960"/>
            <a:ext cx="1737531" cy="595102"/>
          </a:xfrm>
          <a:prstGeom prst="roundRect">
            <a:avLst/>
          </a:prstGeom>
          <a:solidFill>
            <a:srgbClr val="92D050"/>
          </a:solidFill>
          <a:ln w="31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4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legs</a:t>
            </a:r>
            <a:endParaRPr lang="es-E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19" y="252265"/>
            <a:ext cx="7823602" cy="3911801"/>
          </a:xfrm>
          <a:prstGeom prst="round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565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t="648" r="41186" b="43900"/>
          <a:stretch/>
        </p:blipFill>
        <p:spPr>
          <a:xfrm>
            <a:off x="2228002" y="895765"/>
            <a:ext cx="4123196" cy="18288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5236" y="4360228"/>
            <a:ext cx="7704000" cy="572700"/>
          </a:xfrm>
        </p:spPr>
        <p:txBody>
          <a:bodyPr/>
          <a:lstStyle/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What do you see ? 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6810103" y="436022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4400" b="1" dirty="0">
                <a:latin typeface="Comic Sans MS" panose="030F0702030302020204" pitchFamily="66" charset="0"/>
              </a:rPr>
              <a:t>goat</a:t>
            </a:r>
          </a:p>
        </p:txBody>
      </p:sp>
      <p:sp>
        <p:nvSpPr>
          <p:cNvPr id="8" name="11 Rectángulo redondeado"/>
          <p:cNvSpPr/>
          <p:nvPr/>
        </p:nvSpPr>
        <p:spPr>
          <a:xfrm>
            <a:off x="274150" y="256931"/>
            <a:ext cx="1609351" cy="595102"/>
          </a:xfrm>
          <a:prstGeom prst="roundRect">
            <a:avLst/>
          </a:prstGeom>
          <a:solidFill>
            <a:srgbClr val="92D050"/>
          </a:solidFill>
          <a:ln w="31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4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tail</a:t>
            </a:r>
            <a:endParaRPr lang="es-E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393" y="895765"/>
            <a:ext cx="7010632" cy="329796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7633897">
            <a:off x="1079452" y="1154594"/>
            <a:ext cx="791665" cy="1052820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554909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57" t="18884"/>
          <a:stretch/>
        </p:blipFill>
        <p:spPr>
          <a:xfrm>
            <a:off x="-32657" y="-16329"/>
            <a:ext cx="9176657" cy="5159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0556" flipH="1">
            <a:off x="5235131" y="2238026"/>
            <a:ext cx="2271828" cy="2254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78048" y="2586699"/>
            <a:ext cx="2591199" cy="2429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960" y="3589583"/>
            <a:ext cx="1886047" cy="1301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33830" y="4029440"/>
            <a:ext cx="1461332" cy="92645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0B39280C-A63A-46A8-BBF4-E5E25DC00D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0" y="-56358"/>
            <a:ext cx="5385578" cy="258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2043" y="832757"/>
            <a:ext cx="116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19942" y="279239"/>
            <a:ext cx="37093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Presentation</a:t>
            </a:r>
            <a:endParaRPr lang="en-US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80726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48" y="713391"/>
            <a:ext cx="5461399" cy="36457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5" name="11 Rectángulo redondeado"/>
          <p:cNvSpPr/>
          <p:nvPr/>
        </p:nvSpPr>
        <p:spPr>
          <a:xfrm>
            <a:off x="6216311" y="3281292"/>
            <a:ext cx="2462606" cy="107787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legs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9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e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FE75F0"/>
      </a:dk2>
      <a:lt2>
        <a:srgbClr val="E3E7EA"/>
      </a:lt2>
      <a:accent1>
        <a:srgbClr val="66DDD4"/>
      </a:accent1>
      <a:accent2>
        <a:srgbClr val="52BBB3"/>
      </a:accent2>
      <a:accent3>
        <a:srgbClr val="FEDF66"/>
      </a:accent3>
      <a:accent4>
        <a:srgbClr val="FD985E"/>
      </a:accent4>
      <a:accent5>
        <a:srgbClr val="9FE4F5"/>
      </a:accent5>
      <a:accent6>
        <a:srgbClr val="E8ACE9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425</Words>
  <Application>Microsoft Office PowerPoint</Application>
  <PresentationFormat>On-screen Show (16:9)</PresentationFormat>
  <Paragraphs>124</Paragraphs>
  <Slides>33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Quicksand</vt:lpstr>
      <vt:lpstr>Palatino Linotype</vt:lpstr>
      <vt:lpstr>Life Savers ExtraBold</vt:lpstr>
      <vt:lpstr>Comic Sans MS</vt:lpstr>
      <vt:lpstr>Baloo 2</vt:lpstr>
      <vt:lpstr>Bebas Neue</vt:lpstr>
      <vt:lpstr>Calibri</vt:lpstr>
      <vt:lpstr>Quicksand SemiBold</vt:lpstr>
      <vt:lpstr>Life Savers</vt:lpstr>
      <vt:lpstr>Pangolin</vt:lpstr>
      <vt:lpstr>English Vocabulary Workshop by Slidesgo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What do you see ? </vt:lpstr>
      <vt:lpstr>What do you see ? </vt:lpstr>
      <vt:lpstr>What do you see 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Write the body part of cow</vt:lpstr>
      <vt:lpstr>Write the correct parts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Animals</dc:title>
  <dc:creator>Christiaan Rheeder</dc:creator>
  <cp:lastModifiedBy>pc</cp:lastModifiedBy>
  <cp:revision>57</cp:revision>
  <dcterms:modified xsi:type="dcterms:W3CDTF">2023-06-30T07:05:58Z</dcterms:modified>
</cp:coreProperties>
</file>