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6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8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9" r:id="rId2"/>
    <p:sldMasterId id="2147483697" r:id="rId3"/>
    <p:sldMasterId id="2147483709" r:id="rId4"/>
    <p:sldMasterId id="2147483721" r:id="rId5"/>
    <p:sldMasterId id="2147483733" r:id="rId6"/>
    <p:sldMasterId id="2147483745" r:id="rId7"/>
    <p:sldMasterId id="2147483757" r:id="rId8"/>
  </p:sldMasterIdLst>
  <p:notesMasterIdLst>
    <p:notesMasterId r:id="rId36"/>
  </p:notesMasterIdLst>
  <p:sldIdLst>
    <p:sldId id="336" r:id="rId9"/>
    <p:sldId id="337" r:id="rId10"/>
    <p:sldId id="317" r:id="rId11"/>
    <p:sldId id="318" r:id="rId12"/>
    <p:sldId id="320" r:id="rId13"/>
    <p:sldId id="319" r:id="rId14"/>
    <p:sldId id="323" r:id="rId15"/>
    <p:sldId id="322" r:id="rId16"/>
    <p:sldId id="324" r:id="rId17"/>
    <p:sldId id="325" r:id="rId18"/>
    <p:sldId id="326" r:id="rId19"/>
    <p:sldId id="321" r:id="rId20"/>
    <p:sldId id="338" r:id="rId21"/>
    <p:sldId id="330" r:id="rId22"/>
    <p:sldId id="257" r:id="rId23"/>
    <p:sldId id="327" r:id="rId24"/>
    <p:sldId id="328" r:id="rId25"/>
    <p:sldId id="329" r:id="rId26"/>
    <p:sldId id="339" r:id="rId27"/>
    <p:sldId id="260" r:id="rId28"/>
    <p:sldId id="331" r:id="rId29"/>
    <p:sldId id="340" r:id="rId30"/>
    <p:sldId id="341" r:id="rId31"/>
    <p:sldId id="259" r:id="rId32"/>
    <p:sldId id="342" r:id="rId33"/>
    <p:sldId id="263" r:id="rId34"/>
    <p:sldId id="343" r:id="rId35"/>
  </p:sldIdLst>
  <p:sldSz cx="9144000" cy="5143500" type="screen16x9"/>
  <p:notesSz cx="6858000" cy="9144000"/>
  <p:embeddedFontLst>
    <p:embeddedFont>
      <p:font typeface="Bebas Neue" panose="020B0604020202020204" charset="0"/>
      <p:regular r:id="rId37"/>
    </p:embeddedFont>
    <p:embeddedFont>
      <p:font typeface="Patrick Hand" panose="020B0604020202020204" charset="0"/>
      <p:regular r:id="rId38"/>
    </p:embeddedFont>
    <p:embeddedFont>
      <p:font typeface="宋体" panose="02010600030101010101" pitchFamily="2" charset="-122"/>
      <p:regular r:id="rId39"/>
    </p:embeddedFont>
    <p:embeddedFont>
      <p:font typeface="Patrick Hand SC" panose="020B0604020202020204" charset="0"/>
      <p:regular r:id="rId40"/>
    </p:embeddedFont>
    <p:embeddedFont>
      <p:font typeface="Aharoni" panose="020B0604020202020204" charset="-79"/>
      <p:bold r:id="rId41"/>
    </p:embeddedFont>
    <p:embeddedFont>
      <p:font typeface="Quicksand" charset="0"/>
      <p:regular r:id="rId42"/>
      <p:bold r:id="rId43"/>
    </p:embeddedFont>
    <p:embeddedFont>
      <p:font typeface="微软雅黑" panose="020B0503020204020204" pitchFamily="34" charset="-122"/>
      <p:regular r:id="rId44"/>
      <p:bold r:id="rId45"/>
    </p:embeddedFon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</p:embeddedFontLst>
  <p:custDataLst>
    <p:tags r:id="rId5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00"/>
    <p:restoredTop sz="94640"/>
  </p:normalViewPr>
  <p:slideViewPr>
    <p:cSldViewPr snapToGrid="0" snapToObjects="1">
      <p:cViewPr varScale="1">
        <p:scale>
          <a:sx n="102" d="100"/>
          <a:sy n="102" d="100"/>
        </p:scale>
        <p:origin x="3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3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font" Target="fonts/font5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4108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85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43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98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132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b5bfae17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b5bfae17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loa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,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superman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tội</a:t>
            </a:r>
            <a:r>
              <a:rPr lang="en-US" dirty="0"/>
              <a:t>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công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1939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b5bfae17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b5bfae17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b5bfae17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b5bfae17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3734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b5bfae17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b5bfae17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20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b5bfae17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b5bfae17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768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665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364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cae539fd4_4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cae539fd4_4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Pre- Listening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cae539fd4_4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cae539fd4_4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50147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9413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ab5bfae178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ab5bfae178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-Ask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sts</a:t>
            </a:r>
            <a:r>
              <a:rPr lang="en-US" baseline="0" dirty="0" smtClean="0"/>
              <a:t> to look at the real classroom. Then make questions like: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 smtClean="0"/>
              <a:t>What color is the chair? It’s brown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 smtClean="0"/>
              <a:t>How is your teacher? She/He’s Great/ Funny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 smtClean="0"/>
              <a:t>…………</a:t>
            </a: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5224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ab5bfae178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ab5bfae178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6 CÂU NÀY. </a:t>
            </a: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51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hình</a:t>
            </a:r>
            <a:endParaRPr lang="en-US" dirty="0"/>
          </a:p>
          <a:p>
            <a:r>
              <a:rPr lang="en-US" dirty="0"/>
              <a:t>THIÊT</a:t>
            </a:r>
            <a:r>
              <a:rPr lang="en-US" baseline="0" dirty="0"/>
              <a:t> KẾ HOẠT ĐỘNG TƯƠNG TÁC TỪ SLIDE 5 ĐẾN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D9522-3684-1F42-9B45-338491BC6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61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điểm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go home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D9522-3684-1F42-9B45-338491BC6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7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03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1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4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69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7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506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816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516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65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950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5/24/2023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469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081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38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479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33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96225" y="1285875"/>
            <a:ext cx="7151400" cy="3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400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6222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527755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21553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42299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19177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29540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72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62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6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0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17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0405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6356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7454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9895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836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209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21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67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2515650" y="15518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2"/>
          </p:nvPr>
        </p:nvSpPr>
        <p:spPr>
          <a:xfrm>
            <a:off x="6225925" y="1551800"/>
            <a:ext cx="117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3"/>
          </p:nvPr>
        </p:nvSpPr>
        <p:spPr>
          <a:xfrm>
            <a:off x="6225925" y="20839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4"/>
          </p:nvPr>
        </p:nvSpPr>
        <p:spPr>
          <a:xfrm>
            <a:off x="2515650" y="20839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5"/>
          </p:nvPr>
        </p:nvSpPr>
        <p:spPr>
          <a:xfrm>
            <a:off x="2515650" y="31454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6"/>
          </p:nvPr>
        </p:nvSpPr>
        <p:spPr>
          <a:xfrm>
            <a:off x="6225925" y="31454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7"/>
          </p:nvPr>
        </p:nvSpPr>
        <p:spPr>
          <a:xfrm>
            <a:off x="6225925" y="36775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8"/>
          </p:nvPr>
        </p:nvSpPr>
        <p:spPr>
          <a:xfrm>
            <a:off x="2515650" y="36775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9" hasCustomPrompt="1"/>
          </p:nvPr>
        </p:nvSpPr>
        <p:spPr>
          <a:xfrm>
            <a:off x="1129775" y="16798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3" hasCustomPrompt="1"/>
          </p:nvPr>
        </p:nvSpPr>
        <p:spPr>
          <a:xfrm>
            <a:off x="4842075" y="1679938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4" hasCustomPrompt="1"/>
          </p:nvPr>
        </p:nvSpPr>
        <p:spPr>
          <a:xfrm>
            <a:off x="1129775" y="3251563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075" y="3251563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0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39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2984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2302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7153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9828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9571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49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9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6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01400" y="3201263"/>
            <a:ext cx="3713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4301400" y="1293338"/>
            <a:ext cx="3713700" cy="1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71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36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2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9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9867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401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2610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482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4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177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1962150" y="482679"/>
            <a:ext cx="5219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ubTitle" idx="1"/>
          </p:nvPr>
        </p:nvSpPr>
        <p:spPr>
          <a:xfrm>
            <a:off x="978900" y="16674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2"/>
          </p:nvPr>
        </p:nvSpPr>
        <p:spPr>
          <a:xfrm>
            <a:off x="978900" y="22580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3"/>
          </p:nvPr>
        </p:nvSpPr>
        <p:spPr>
          <a:xfrm>
            <a:off x="6297300" y="16674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4"/>
          </p:nvPr>
        </p:nvSpPr>
        <p:spPr>
          <a:xfrm>
            <a:off x="6297300" y="22580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5"/>
          </p:nvPr>
        </p:nvSpPr>
        <p:spPr>
          <a:xfrm>
            <a:off x="3638099" y="16674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6"/>
          </p:nvPr>
        </p:nvSpPr>
        <p:spPr>
          <a:xfrm>
            <a:off x="3638101" y="225805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7"/>
          </p:nvPr>
        </p:nvSpPr>
        <p:spPr>
          <a:xfrm>
            <a:off x="978900" y="30916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8"/>
          </p:nvPr>
        </p:nvSpPr>
        <p:spPr>
          <a:xfrm>
            <a:off x="978900" y="36822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9"/>
          </p:nvPr>
        </p:nvSpPr>
        <p:spPr>
          <a:xfrm>
            <a:off x="6297300" y="30916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13"/>
          </p:nvPr>
        </p:nvSpPr>
        <p:spPr>
          <a:xfrm>
            <a:off x="6297300" y="36822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4"/>
          </p:nvPr>
        </p:nvSpPr>
        <p:spPr>
          <a:xfrm>
            <a:off x="3638099" y="30916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5"/>
          </p:nvPr>
        </p:nvSpPr>
        <p:spPr>
          <a:xfrm>
            <a:off x="3638101" y="3682225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75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32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27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39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92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9718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3263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7207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004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44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562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1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0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54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46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0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609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518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40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68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738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62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676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774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73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33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462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582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34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89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648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77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9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15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60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791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68574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5/24/2023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39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2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95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28" Type="http://schemas.openxmlformats.org/officeDocument/2006/relationships/audio" Target="NUL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60" r:id="rId5"/>
    <p:sldLayoutId id="2147483661" r:id="rId6"/>
    <p:sldLayoutId id="2147483676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19794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781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37541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9016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533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9136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694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41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42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43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hdphoto" Target="../media/hdphoto1.wdp"/><Relationship Id="rId18" Type="http://schemas.openxmlformats.org/officeDocument/2006/relationships/image" Target="../media/image48.png"/><Relationship Id="rId26" Type="http://schemas.openxmlformats.org/officeDocument/2006/relationships/image" Target="../media/image52.png"/><Relationship Id="rId3" Type="http://schemas.microsoft.com/office/2007/relationships/media" Target="../media/media3.mp3"/><Relationship Id="rId21" Type="http://schemas.microsoft.com/office/2007/relationships/hdphoto" Target="../media/hdphoto4.wdp"/><Relationship Id="rId7" Type="http://schemas.microsoft.com/office/2007/relationships/media" Target="../media/media5.mp3"/><Relationship Id="rId12" Type="http://schemas.openxmlformats.org/officeDocument/2006/relationships/image" Target="../media/image45.png"/><Relationship Id="rId17" Type="http://schemas.openxmlformats.org/officeDocument/2006/relationships/image" Target="../media/image47.png"/><Relationship Id="rId25" Type="http://schemas.openxmlformats.org/officeDocument/2006/relationships/image" Target="../media/image29.png"/><Relationship Id="rId2" Type="http://schemas.openxmlformats.org/officeDocument/2006/relationships/audio" Target="../media/media2.mp3"/><Relationship Id="rId16" Type="http://schemas.openxmlformats.org/officeDocument/2006/relationships/slide" Target="slide7.xml"/><Relationship Id="rId20" Type="http://schemas.openxmlformats.org/officeDocument/2006/relationships/image" Target="../media/image4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audio" Target="../media/audio2.wav"/><Relationship Id="rId24" Type="http://schemas.openxmlformats.org/officeDocument/2006/relationships/image" Target="../media/image51.png"/><Relationship Id="rId5" Type="http://schemas.microsoft.com/office/2007/relationships/media" Target="../media/media4.mp3"/><Relationship Id="rId15" Type="http://schemas.microsoft.com/office/2007/relationships/hdphoto" Target="../media/hdphoto2.wdp"/><Relationship Id="rId23" Type="http://schemas.microsoft.com/office/2007/relationships/hdphoto" Target="../media/hdphoto5.wdp"/><Relationship Id="rId10" Type="http://schemas.openxmlformats.org/officeDocument/2006/relationships/notesSlide" Target="../notesSlides/notesSlide14.xml"/><Relationship Id="rId19" Type="http://schemas.microsoft.com/office/2007/relationships/hdphoto" Target="../media/hdphoto3.wdp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6.png"/><Relationship Id="rId22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2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6.png"/><Relationship Id="rId11" Type="http://schemas.openxmlformats.org/officeDocument/2006/relationships/image" Target="../media/image53.png"/><Relationship Id="rId5" Type="http://schemas.openxmlformats.org/officeDocument/2006/relationships/audio" Target="../media/audio2.wav"/><Relationship Id="rId10" Type="http://schemas.openxmlformats.org/officeDocument/2006/relationships/image" Target="../media/image51.png"/><Relationship Id="rId4" Type="http://schemas.openxmlformats.org/officeDocument/2006/relationships/notesSlide" Target="../notesSlides/notesSlide15.xml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2.wdp"/><Relationship Id="rId4" Type="http://schemas.openxmlformats.org/officeDocument/2006/relationships/image" Target="../media/image46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2.wdp"/><Relationship Id="rId4" Type="http://schemas.openxmlformats.org/officeDocument/2006/relationships/image" Target="../media/image46.pn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2.wdp"/><Relationship Id="rId4" Type="http://schemas.openxmlformats.org/officeDocument/2006/relationships/image" Target="../media/image46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9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59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8.mp3"/><Relationship Id="rId7" Type="http://schemas.openxmlformats.org/officeDocument/2006/relationships/image" Target="../media/image61.jpeg"/><Relationship Id="rId2" Type="http://schemas.microsoft.com/office/2007/relationships/media" Target="../media/media8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11" Type="http://schemas.openxmlformats.org/officeDocument/2006/relationships/image" Target="../media/image64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5.xml"/><Relationship Id="rId9" Type="http://schemas.openxmlformats.org/officeDocument/2006/relationships/image" Target="../media/image63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1.gif"/><Relationship Id="rId3" Type="http://schemas.openxmlformats.org/officeDocument/2006/relationships/slide" Target="slide4.xml"/><Relationship Id="rId7" Type="http://schemas.openxmlformats.org/officeDocument/2006/relationships/slide" Target="slide12.xml"/><Relationship Id="rId12" Type="http://schemas.openxmlformats.org/officeDocument/2006/relationships/slide" Target="slide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8.xml"/><Relationship Id="rId10" Type="http://schemas.openxmlformats.org/officeDocument/2006/relationships/slide" Target="slide10.xml"/><Relationship Id="rId4" Type="http://schemas.openxmlformats.org/officeDocument/2006/relationships/slide" Target="slide6.xml"/><Relationship Id="rId9" Type="http://schemas.openxmlformats.org/officeDocument/2006/relationships/slide" Target="slide5.xml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8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9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40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66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8">
                <a:defRPr/>
              </a:pP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>Unit </a:t>
              </a:r>
              <a:r>
                <a:rPr lang="en-US" sz="3500" b="1" dirty="0" smtClean="0">
                  <a:latin typeface="Comic Sans MS" panose="030F0702030302020204" pitchFamily="66" charset="0"/>
                  <a:ea typeface="+mn-ea"/>
                </a:rPr>
                <a:t>2</a:t>
              </a: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latin typeface="Comic Sans MS" panose="030F0702030302020204" pitchFamily="66" charset="0"/>
                  <a:ea typeface="+mn-ea"/>
                </a:rPr>
              </a:b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My </a:t>
              </a:r>
              <a:r>
                <a:rPr lang="en-US" sz="3500" b="1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school</a:t>
              </a: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</a:b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Lesson 2 – Task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1,2,3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000" b="1" dirty="0">
                  <a:latin typeface="Comic Sans MS" panose="030F0702030302020204" pitchFamily="66" charset="0"/>
                  <a:ea typeface="+mn-ea"/>
                </a:rPr>
              </a:br>
              <a:endParaRPr lang="en-US" sz="3000" b="1" dirty="0">
                <a:latin typeface="Comic Sans MS" panose="030F0702030302020204" pitchFamily="66" charset="0"/>
                <a:ea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5951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ow to analyze classroom talk: Part 4 of 4 – annamend">
            <a:extLst>
              <a:ext uri="{FF2B5EF4-FFF2-40B4-BE49-F238E27FC236}">
                <a16:creationId xmlns:a16="http://schemas.microsoft.com/office/drawing/2014/main" id="{81E51B19-3FE0-364C-8928-F61465397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55" y="766532"/>
            <a:ext cx="6741283" cy="288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48715" y="47964"/>
            <a:ext cx="7031864" cy="858485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What’s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7953" y="4034114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It’s a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lesson</a:t>
            </a: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15165" y="2260127"/>
            <a:ext cx="3113673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5 points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6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374FE9C-E453-9A44-82A1-910D7F4074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45" t="12264" r="7053" b="9771"/>
          <a:stretch/>
        </p:blipFill>
        <p:spPr>
          <a:xfrm>
            <a:off x="2087098" y="682701"/>
            <a:ext cx="4554650" cy="29076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524413" y="4578848"/>
            <a:ext cx="1619586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GO HOME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7" y="2260127"/>
            <a:ext cx="2697790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3 points</a:t>
            </a:r>
          </a:p>
        </p:txBody>
      </p:sp>
      <p:sp>
        <p:nvSpPr>
          <p:cNvPr id="11" name="Snip Diagonal Corner Rectangle 11"/>
          <p:cNvSpPr/>
          <p:nvPr/>
        </p:nvSpPr>
        <p:spPr>
          <a:xfrm>
            <a:off x="848491" y="140991"/>
            <a:ext cx="7031864" cy="701334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What’s this?</a:t>
            </a:r>
          </a:p>
        </p:txBody>
      </p:sp>
      <p:sp>
        <p:nvSpPr>
          <p:cNvPr id="13" name="Rectangle 4"/>
          <p:cNvSpPr/>
          <p:nvPr/>
        </p:nvSpPr>
        <p:spPr>
          <a:xfrm>
            <a:off x="1557953" y="3869966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This is my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homework</a:t>
            </a: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3 Colours ideas | preschool colors, learning colors, art party">
            <a:extLst>
              <a:ext uri="{FF2B5EF4-FFF2-40B4-BE49-F238E27FC236}">
                <a16:creationId xmlns:a16="http://schemas.microsoft.com/office/drawing/2014/main" id="{43E6BEA2-B554-1D49-9731-D1615B65A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606" y="560267"/>
            <a:ext cx="3584789" cy="35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1056067" y="70514"/>
            <a:ext cx="7031864" cy="676909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What color is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88769" y="4098739"/>
            <a:ext cx="5966460" cy="90104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en-US" sz="4000" b="1" dirty="0">
                <a:ln/>
                <a:solidFill>
                  <a:schemeClr val="tx1"/>
                </a:solidFill>
                <a:latin typeface="Comic Sans MS" panose="030F0702030302020204" pitchFamily="66" charset="0"/>
              </a:rPr>
              <a:t>It’s</a:t>
            </a:r>
            <a:r>
              <a:rPr lang="en-US" sz="40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 orange.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17636" y="2179444"/>
            <a:ext cx="3447099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 points.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1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701579" y="2493298"/>
            <a:ext cx="6584679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point. Repeat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21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C:\Users\ADMIN\Desktop\TROM 4.png">
            <a:extLst>
              <a:ext uri="{FF2B5EF4-FFF2-40B4-BE49-F238E27FC236}">
                <a16:creationId xmlns:a16="http://schemas.microsoft.com/office/drawing/2014/main" id="{F953F540-6593-B64C-9EEA-509FA11C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863" y="561149"/>
            <a:ext cx="1388887" cy="150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54;p33">
            <a:extLst>
              <a:ext uri="{FF2B5EF4-FFF2-40B4-BE49-F238E27FC236}">
                <a16:creationId xmlns:a16="http://schemas.microsoft.com/office/drawing/2014/main" id="{E3FA8C1F-42FF-8D4A-B876-C2D4CDBEEEDC}"/>
              </a:ext>
            </a:extLst>
          </p:cNvPr>
          <p:cNvGrpSpPr/>
          <p:nvPr/>
        </p:nvGrpSpPr>
        <p:grpSpPr>
          <a:xfrm>
            <a:off x="1192070" y="165149"/>
            <a:ext cx="741250" cy="792000"/>
            <a:chOff x="-3118700" y="2365900"/>
            <a:chExt cx="741250" cy="792000"/>
          </a:xfrm>
        </p:grpSpPr>
        <p:sp>
          <p:nvSpPr>
            <p:cNvPr id="15" name="Google Shape;155;p33">
              <a:extLst>
                <a:ext uri="{FF2B5EF4-FFF2-40B4-BE49-F238E27FC236}">
                  <a16:creationId xmlns:a16="http://schemas.microsoft.com/office/drawing/2014/main" id="{BC020146-7C2A-0F40-AD02-06988D2CB407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;p33">
              <a:extLst>
                <a:ext uri="{FF2B5EF4-FFF2-40B4-BE49-F238E27FC236}">
                  <a16:creationId xmlns:a16="http://schemas.microsoft.com/office/drawing/2014/main" id="{5F0CA6F8-4B78-0A40-BF26-A8DDC47D93F2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;p33">
              <a:extLst>
                <a:ext uri="{FF2B5EF4-FFF2-40B4-BE49-F238E27FC236}">
                  <a16:creationId xmlns:a16="http://schemas.microsoft.com/office/drawing/2014/main" id="{BF9069CE-F864-7447-A1C1-045A5B62F81C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8;p33">
              <a:extLst>
                <a:ext uri="{FF2B5EF4-FFF2-40B4-BE49-F238E27FC236}">
                  <a16:creationId xmlns:a16="http://schemas.microsoft.com/office/drawing/2014/main" id="{24CFFFE6-BFA5-8F4C-AFA2-D3D4EAAE6C13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9;p33">
              <a:extLst>
                <a:ext uri="{FF2B5EF4-FFF2-40B4-BE49-F238E27FC236}">
                  <a16:creationId xmlns:a16="http://schemas.microsoft.com/office/drawing/2014/main" id="{6839DB49-98BD-2843-AB34-BE13DCF6F659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0;p33">
              <a:extLst>
                <a:ext uri="{FF2B5EF4-FFF2-40B4-BE49-F238E27FC236}">
                  <a16:creationId xmlns:a16="http://schemas.microsoft.com/office/drawing/2014/main" id="{851B34AA-FA73-FF4B-8964-FBE7853D0BD6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1;p33">
              <a:extLst>
                <a:ext uri="{FF2B5EF4-FFF2-40B4-BE49-F238E27FC236}">
                  <a16:creationId xmlns:a16="http://schemas.microsoft.com/office/drawing/2014/main" id="{3FDEE8B3-A9E6-2E47-97D4-8066693E9616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;p33">
              <a:extLst>
                <a:ext uri="{FF2B5EF4-FFF2-40B4-BE49-F238E27FC236}">
                  <a16:creationId xmlns:a16="http://schemas.microsoft.com/office/drawing/2014/main" id="{E5ACFD7B-8D00-1D4A-A214-1082187522AC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;p33">
              <a:extLst>
                <a:ext uri="{FF2B5EF4-FFF2-40B4-BE49-F238E27FC236}">
                  <a16:creationId xmlns:a16="http://schemas.microsoft.com/office/drawing/2014/main" id="{D404C5BA-654A-FF44-92CF-3BAD47FB9FD1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;p33">
              <a:extLst>
                <a:ext uri="{FF2B5EF4-FFF2-40B4-BE49-F238E27FC236}">
                  <a16:creationId xmlns:a16="http://schemas.microsoft.com/office/drawing/2014/main" id="{9F4F05AC-F23B-724F-999A-927E7A92D89E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66;p33">
            <a:extLst>
              <a:ext uri="{FF2B5EF4-FFF2-40B4-BE49-F238E27FC236}">
                <a16:creationId xmlns:a16="http://schemas.microsoft.com/office/drawing/2014/main" id="{B58EF672-3AC0-3541-8E5D-82FCA94AC074}"/>
              </a:ext>
            </a:extLst>
          </p:cNvPr>
          <p:cNvGrpSpPr/>
          <p:nvPr/>
        </p:nvGrpSpPr>
        <p:grpSpPr>
          <a:xfrm>
            <a:off x="86062" y="447745"/>
            <a:ext cx="871702" cy="560806"/>
            <a:chOff x="622013" y="907250"/>
            <a:chExt cx="475525" cy="287725"/>
          </a:xfrm>
        </p:grpSpPr>
        <p:sp>
          <p:nvSpPr>
            <p:cNvPr id="26" name="Google Shape;267;p33">
              <a:extLst>
                <a:ext uri="{FF2B5EF4-FFF2-40B4-BE49-F238E27FC236}">
                  <a16:creationId xmlns:a16="http://schemas.microsoft.com/office/drawing/2014/main" id="{15271248-9D05-AA44-B0B5-DF77C6B4954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8;p33">
              <a:extLst>
                <a:ext uri="{FF2B5EF4-FFF2-40B4-BE49-F238E27FC236}">
                  <a16:creationId xmlns:a16="http://schemas.microsoft.com/office/drawing/2014/main" id="{C9036059-185E-3547-AB5A-3CD3D717097A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63;p33">
            <a:extLst>
              <a:ext uri="{FF2B5EF4-FFF2-40B4-BE49-F238E27FC236}">
                <a16:creationId xmlns:a16="http://schemas.microsoft.com/office/drawing/2014/main" id="{02A3DDCB-14FB-2E4F-AAD2-405B9BDDF3E0}"/>
              </a:ext>
            </a:extLst>
          </p:cNvPr>
          <p:cNvGrpSpPr/>
          <p:nvPr/>
        </p:nvGrpSpPr>
        <p:grpSpPr>
          <a:xfrm>
            <a:off x="345674" y="89448"/>
            <a:ext cx="796670" cy="437235"/>
            <a:chOff x="4137713" y="525925"/>
            <a:chExt cx="608900" cy="407500"/>
          </a:xfrm>
        </p:grpSpPr>
        <p:sp>
          <p:nvSpPr>
            <p:cNvPr id="29" name="Google Shape;264;p33">
              <a:extLst>
                <a:ext uri="{FF2B5EF4-FFF2-40B4-BE49-F238E27FC236}">
                  <a16:creationId xmlns:a16="http://schemas.microsoft.com/office/drawing/2014/main" id="{BA3C4580-80E9-CE4B-8A7B-1F9C73E6EB3B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;p33">
              <a:extLst>
                <a:ext uri="{FF2B5EF4-FFF2-40B4-BE49-F238E27FC236}">
                  <a16:creationId xmlns:a16="http://schemas.microsoft.com/office/drawing/2014/main" id="{F6725FDF-4D54-C84C-912D-D4295578E849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66;p33">
            <a:extLst>
              <a:ext uri="{FF2B5EF4-FFF2-40B4-BE49-F238E27FC236}">
                <a16:creationId xmlns:a16="http://schemas.microsoft.com/office/drawing/2014/main" id="{3C229B72-2195-744C-A4BA-6661A153E37D}"/>
              </a:ext>
            </a:extLst>
          </p:cNvPr>
          <p:cNvGrpSpPr/>
          <p:nvPr/>
        </p:nvGrpSpPr>
        <p:grpSpPr>
          <a:xfrm>
            <a:off x="785949" y="561149"/>
            <a:ext cx="622165" cy="308720"/>
            <a:chOff x="622013" y="907250"/>
            <a:chExt cx="475525" cy="287725"/>
          </a:xfrm>
        </p:grpSpPr>
        <p:sp>
          <p:nvSpPr>
            <p:cNvPr id="32" name="Google Shape;267;p33">
              <a:extLst>
                <a:ext uri="{FF2B5EF4-FFF2-40B4-BE49-F238E27FC236}">
                  <a16:creationId xmlns:a16="http://schemas.microsoft.com/office/drawing/2014/main" id="{DFDC2E6C-8F38-654C-80A6-2AAAA7E0946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33">
              <a:extLst>
                <a:ext uri="{FF2B5EF4-FFF2-40B4-BE49-F238E27FC236}">
                  <a16:creationId xmlns:a16="http://schemas.microsoft.com/office/drawing/2014/main" id="{8A09786F-5DAC-1343-BF89-E2B3EBFA2A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6" descr="C:\Users\ADMIN\Desktop\Picture1.png">
            <a:extLst>
              <a:ext uri="{FF2B5EF4-FFF2-40B4-BE49-F238E27FC236}">
                <a16:creationId xmlns:a16="http://schemas.microsoft.com/office/drawing/2014/main" id="{9CF515C1-07C3-6B42-828A-F80183A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382">
            <a:off x="91832" y="3424337"/>
            <a:ext cx="1252480" cy="13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ADMIN\Desktop\Tro choi bat cuop\BI BAT 4.png">
            <a:hlinkClick r:id="rId16" action="ppaction://hlinksldjump"/>
            <a:extLst>
              <a:ext uri="{FF2B5EF4-FFF2-40B4-BE49-F238E27FC236}">
                <a16:creationId xmlns:a16="http://schemas.microsoft.com/office/drawing/2014/main" id="{A5FC1BE5-B5BC-9540-ADCC-438F7FF75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315" y="3230336"/>
            <a:ext cx="1764899" cy="16146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B6B62FA-B32A-0446-A4B4-17C56D089F7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8138" b="77791" l="36278" r="64064">
                        <a14:foregroundMark x1="36392" y1="31600" x2="44486" y2="18138"/>
                        <a14:foregroundMark x1="44486" y1="18138" x2="50898" y2="21846"/>
                      </a14:backgroundRemoval>
                    </a14:imgEffect>
                  </a14:imgLayer>
                </a14:imgProps>
              </a:ext>
            </a:extLst>
          </a:blip>
          <a:srcRect l="32827" t="14938" r="32454" b="15190"/>
          <a:stretch/>
        </p:blipFill>
        <p:spPr>
          <a:xfrm>
            <a:off x="4991815" y="432973"/>
            <a:ext cx="1513284" cy="1781979"/>
          </a:xfrm>
          <a:prstGeom prst="rect">
            <a:avLst/>
          </a:prstGeom>
        </p:spPr>
      </p:pic>
      <p:pic>
        <p:nvPicPr>
          <p:cNvPr id="8" name="Picture 7" descr="A screenshot of a clock&#10;&#10;Description automatically generated with medium confidence">
            <a:extLst>
              <a:ext uri="{FF2B5EF4-FFF2-40B4-BE49-F238E27FC236}">
                <a16:creationId xmlns:a16="http://schemas.microsoft.com/office/drawing/2014/main" id="{4073716B-AF50-EC44-AE58-7E18B16BC4B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2048" b="80290" l="29952" r="70077">
                        <a14:foregroundMark x1="49273" y1="19468" x2="34426" y2="27690"/>
                        <a14:foregroundMark x1="34426" y1="27690" x2="27957" y2="48408"/>
                        <a14:foregroundMark x1="27957" y1="48408" x2="31205" y2="68682"/>
                        <a14:foregroundMark x1="31205" y1="68682" x2="45683" y2="80653"/>
                        <a14:foregroundMark x1="45683" y1="80653" x2="60331" y2="79121"/>
                        <a14:foregroundMark x1="60331" y1="79121" x2="70789" y2="62273"/>
                        <a14:foregroundMark x1="70789" y1="62273" x2="69108" y2="39379"/>
                        <a14:foregroundMark x1="69108" y1="39379" x2="59846" y2="24264"/>
                        <a14:foregroundMark x1="59846" y1="24264" x2="44799" y2="20879"/>
                        <a14:foregroundMark x1="44799" y1="20879" x2="30693" y2="34180"/>
                        <a14:foregroundMark x1="30693" y1="34180" x2="29952" y2="36437"/>
                        <a14:foregroundMark x1="57595" y1="22773" x2="42690" y2="22048"/>
                        <a14:foregroundMark x1="42690" y1="22048" x2="41607" y2="22773"/>
                        <a14:foregroundMark x1="69906" y1="40226" x2="68253" y2="61024"/>
                        <a14:foregroundMark x1="68253" y1="61024" x2="62924" y2="70859"/>
                        <a14:foregroundMark x1="69592" y1="38815" x2="70105" y2="60097"/>
                        <a14:foregroundMark x1="70105" y1="60097" x2="69250" y2="65175"/>
                        <a14:foregroundMark x1="63579" y1="74607" x2="44942" y2="80290"/>
                      </a14:backgroundRemoval>
                    </a14:imgEffect>
                  </a14:imgLayer>
                </a14:imgProps>
              </a:ext>
            </a:extLst>
          </a:blip>
          <a:srcRect l="27014" t="18609" r="27484" b="16808"/>
          <a:stretch/>
        </p:blipFill>
        <p:spPr>
          <a:xfrm>
            <a:off x="4991815" y="2903169"/>
            <a:ext cx="1542287" cy="1546866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E320B45C-1888-CB42-8313-6A03B4C8B0E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731" b="79976" l="30693" r="73126">
                        <a14:foregroundMark x1="30693" y1="31829" x2="32915" y2="34085"/>
                        <a14:foregroundMark x1="70248" y1="30016" x2="70903" y2="35012"/>
                        <a14:foregroundMark x1="73126" y1="35012" x2="72813" y2="33642"/>
                      </a14:backgroundRemoval>
                    </a14:imgEffect>
                  </a14:imgLayer>
                </a14:imgProps>
              </a:ext>
            </a:extLst>
          </a:blip>
          <a:srcRect l="27014" t="16808" r="25267" b="12968"/>
          <a:stretch/>
        </p:blipFill>
        <p:spPr>
          <a:xfrm>
            <a:off x="2308597" y="459661"/>
            <a:ext cx="1687954" cy="1755292"/>
          </a:xfrm>
          <a:prstGeom prst="rect">
            <a:avLst/>
          </a:prstGeom>
        </p:spPr>
      </p:pic>
      <p:pic>
        <p:nvPicPr>
          <p:cNvPr id="38" name="Picture 37" descr="Text, whiteboard&#10;&#10;Description automatically generated">
            <a:extLst>
              <a:ext uri="{FF2B5EF4-FFF2-40B4-BE49-F238E27FC236}">
                <a16:creationId xmlns:a16="http://schemas.microsoft.com/office/drawing/2014/main" id="{96DF9DC0-B9E9-A447-81CD-CA9C0E2DA623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7879" t="13157" r="18087" b="17969"/>
          <a:stretch/>
        </p:blipFill>
        <p:spPr>
          <a:xfrm>
            <a:off x="2121138" y="2928548"/>
            <a:ext cx="2001747" cy="1521487"/>
          </a:xfrm>
          <a:prstGeom prst="rect">
            <a:avLst/>
          </a:prstGeom>
        </p:spPr>
      </p:pic>
      <p:sp>
        <p:nvSpPr>
          <p:cNvPr id="41" name="Google Shape;443;p40">
            <a:extLst>
              <a:ext uri="{FF2B5EF4-FFF2-40B4-BE49-F238E27FC236}">
                <a16:creationId xmlns:a16="http://schemas.microsoft.com/office/drawing/2014/main" id="{CF6B898F-3C94-7C4B-BCB3-4BD7CFEEA041}"/>
              </a:ext>
            </a:extLst>
          </p:cNvPr>
          <p:cNvSpPr txBox="1">
            <a:spLocks/>
          </p:cNvSpPr>
          <p:nvPr/>
        </p:nvSpPr>
        <p:spPr>
          <a:xfrm>
            <a:off x="2235796" y="2214952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desk</a:t>
            </a:r>
          </a:p>
        </p:txBody>
      </p:sp>
      <p:sp>
        <p:nvSpPr>
          <p:cNvPr id="42" name="Google Shape;443;p40">
            <a:extLst>
              <a:ext uri="{FF2B5EF4-FFF2-40B4-BE49-F238E27FC236}">
                <a16:creationId xmlns:a16="http://schemas.microsoft.com/office/drawing/2014/main" id="{71B8C394-725C-F842-858B-F2E409069CD2}"/>
              </a:ext>
            </a:extLst>
          </p:cNvPr>
          <p:cNvSpPr txBox="1">
            <a:spLocks/>
          </p:cNvSpPr>
          <p:nvPr/>
        </p:nvSpPr>
        <p:spPr>
          <a:xfrm>
            <a:off x="4921064" y="2214952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chair</a:t>
            </a:r>
          </a:p>
        </p:txBody>
      </p:sp>
      <p:sp>
        <p:nvSpPr>
          <p:cNvPr id="44" name="Google Shape;443;p40">
            <a:extLst>
              <a:ext uri="{FF2B5EF4-FFF2-40B4-BE49-F238E27FC236}">
                <a16:creationId xmlns:a16="http://schemas.microsoft.com/office/drawing/2014/main" id="{882D1CD7-F369-F14F-8A37-6311FFBC83F7}"/>
              </a:ext>
            </a:extLst>
          </p:cNvPr>
          <p:cNvSpPr txBox="1">
            <a:spLocks/>
          </p:cNvSpPr>
          <p:nvPr/>
        </p:nvSpPr>
        <p:spPr>
          <a:xfrm>
            <a:off x="2222148" y="4301953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board</a:t>
            </a:r>
          </a:p>
        </p:txBody>
      </p:sp>
      <p:sp>
        <p:nvSpPr>
          <p:cNvPr id="45" name="Google Shape;443;p40">
            <a:extLst>
              <a:ext uri="{FF2B5EF4-FFF2-40B4-BE49-F238E27FC236}">
                <a16:creationId xmlns:a16="http://schemas.microsoft.com/office/drawing/2014/main" id="{9212197A-85E8-4140-8906-F7DE31EDB70F}"/>
              </a:ext>
            </a:extLst>
          </p:cNvPr>
          <p:cNvSpPr txBox="1">
            <a:spLocks/>
          </p:cNvSpPr>
          <p:nvPr/>
        </p:nvSpPr>
        <p:spPr>
          <a:xfrm>
            <a:off x="4801902" y="4315601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clock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2.4-4.mp3" descr="2.4-4.mp3">
            <a:hlinkClick r:id="" action="ppaction://media"/>
            <a:extLst>
              <a:ext uri="{FF2B5EF4-FFF2-40B4-BE49-F238E27FC236}">
                <a16:creationId xmlns:a16="http://schemas.microsoft.com/office/drawing/2014/main" id="{3DEE5AAF-83C3-597E-2888-3D115005C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773623" y="2278127"/>
            <a:ext cx="635598" cy="635598"/>
          </a:xfrm>
          <a:prstGeom prst="rect">
            <a:avLst/>
          </a:prstGeom>
        </p:spPr>
      </p:pic>
      <p:pic>
        <p:nvPicPr>
          <p:cNvPr id="3" name="2.4-2.mp3" descr="2.4-2.mp3">
            <a:hlinkClick r:id="" action="ppaction://media"/>
            <a:extLst>
              <a:ext uri="{FF2B5EF4-FFF2-40B4-BE49-F238E27FC236}">
                <a16:creationId xmlns:a16="http://schemas.microsoft.com/office/drawing/2014/main" id="{DA7B9995-8667-BA65-C9ED-91C56AFAD6B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529508" y="2292949"/>
            <a:ext cx="635599" cy="635599"/>
          </a:xfrm>
          <a:prstGeom prst="rect">
            <a:avLst/>
          </a:prstGeom>
        </p:spPr>
      </p:pic>
      <p:pic>
        <p:nvPicPr>
          <p:cNvPr id="4" name="2.4.mp3" descr="2.4.mp3">
            <a:hlinkClick r:id="" action="ppaction://media"/>
            <a:extLst>
              <a:ext uri="{FF2B5EF4-FFF2-40B4-BE49-F238E27FC236}">
                <a16:creationId xmlns:a16="http://schemas.microsoft.com/office/drawing/2014/main" id="{28ABF24E-7771-A76D-9BCF-BDB10D3D9A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47637" y="4358016"/>
            <a:ext cx="635599" cy="635599"/>
          </a:xfrm>
          <a:prstGeom prst="rect">
            <a:avLst/>
          </a:prstGeom>
        </p:spPr>
      </p:pic>
      <p:pic>
        <p:nvPicPr>
          <p:cNvPr id="5" name="2.4-3.mp3" descr="2.4-3.mp3">
            <a:hlinkClick r:id="" action="ppaction://media"/>
            <a:extLst>
              <a:ext uri="{FF2B5EF4-FFF2-40B4-BE49-F238E27FC236}">
                <a16:creationId xmlns:a16="http://schemas.microsoft.com/office/drawing/2014/main" id="{F818B1CF-95FC-72B2-8E98-91AE4A3E406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365246" y="4357195"/>
            <a:ext cx="635600" cy="6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1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C 0.01511 0.01975 0.06875 0.03982 0.08698 0.03982 C 0.20556 0.03982 0.32743 -0.26512 0.32743 -0.56944 C 0.32743 -0.41636 0.38837 -0.26512 0.44601 -0.26512 C 0.50695 -0.26512 0.56424 -0.41852 0.56424 -0.56944 C 0.56424 -0.49444 0.59497 -0.41636 0.62535 -0.41636 C 0.65591 -0.41636 0.68629 -0.49136 0.68629 -0.56944 C 0.68629 -0.53056 0.70139 -0.49444 0.71667 -0.49444 C 0.73195 -0.49444 0.74705 -0.53364 0.74705 -0.56944 C 0.74705 -0.55 0.75504 -0.53056 0.76233 -0.53056 C 0.76632 -0.53056 0.77743 -0.55 0.77743 -0.56944 C 0.77743 -0.55988 0.7816 -0.55 0.78542 -0.55 C 0.78542 -0.54784 0.79341 -0.55988 0.79341 -0.56944 C 0.79341 -0.56512 0.79341 -0.55988 0.79757 -0.55988 C 0.79757 -0.56235 0.80139 -0.56481 0.80139 -0.56944 C 0.80139 -0.56728 0.80139 -0.56512 0.80139 -0.56235 C 0.80556 -0.56235 0.80556 -0.56481 0.80556 -0.56698 C 0.80938 -0.56698 0.80938 -0.56481 0.80938 -0.56235 C 0.81354 -0.56235 0.81354 -0.56481 0.81354 -0.56698 " pathEditMode="relative" rAng="0" ptsTypes="AAAAAAAAAAAAAAAAAAA">
                                      <p:cBhvr>
                                        <p:cTn id="6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77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1" grpId="0"/>
      <p:bldP spid="42" grpId="0"/>
      <p:bldP spid="44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ADMIN\Desktop\Picture1.png">
            <a:extLst>
              <a:ext uri="{FF2B5EF4-FFF2-40B4-BE49-F238E27FC236}">
                <a16:creationId xmlns:a16="http://schemas.microsoft.com/office/drawing/2014/main" id="{9CF515C1-07C3-6B42-828A-F80183A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382">
            <a:off x="154500" y="2794984"/>
            <a:ext cx="1915208" cy="202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MIN\Desktop\TROM 4.png">
            <a:extLst>
              <a:ext uri="{FF2B5EF4-FFF2-40B4-BE49-F238E27FC236}">
                <a16:creationId xmlns:a16="http://schemas.microsoft.com/office/drawing/2014/main" id="{F953F540-6593-B64C-9EEA-509FA11C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986" y="552428"/>
            <a:ext cx="1850316" cy="200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54;p33">
            <a:extLst>
              <a:ext uri="{FF2B5EF4-FFF2-40B4-BE49-F238E27FC236}">
                <a16:creationId xmlns:a16="http://schemas.microsoft.com/office/drawing/2014/main" id="{E3FA8C1F-42FF-8D4A-B876-C2D4CDBEEEDC}"/>
              </a:ext>
            </a:extLst>
          </p:cNvPr>
          <p:cNvGrpSpPr/>
          <p:nvPr/>
        </p:nvGrpSpPr>
        <p:grpSpPr>
          <a:xfrm>
            <a:off x="1192070" y="165149"/>
            <a:ext cx="741250" cy="792000"/>
            <a:chOff x="-3118700" y="2365900"/>
            <a:chExt cx="741250" cy="792000"/>
          </a:xfrm>
        </p:grpSpPr>
        <p:sp>
          <p:nvSpPr>
            <p:cNvPr id="15" name="Google Shape;155;p33">
              <a:extLst>
                <a:ext uri="{FF2B5EF4-FFF2-40B4-BE49-F238E27FC236}">
                  <a16:creationId xmlns:a16="http://schemas.microsoft.com/office/drawing/2014/main" id="{BC020146-7C2A-0F40-AD02-06988D2CB407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;p33">
              <a:extLst>
                <a:ext uri="{FF2B5EF4-FFF2-40B4-BE49-F238E27FC236}">
                  <a16:creationId xmlns:a16="http://schemas.microsoft.com/office/drawing/2014/main" id="{5F0CA6F8-4B78-0A40-BF26-A8DDC47D93F2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;p33">
              <a:extLst>
                <a:ext uri="{FF2B5EF4-FFF2-40B4-BE49-F238E27FC236}">
                  <a16:creationId xmlns:a16="http://schemas.microsoft.com/office/drawing/2014/main" id="{BF9069CE-F864-7447-A1C1-045A5B62F81C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8;p33">
              <a:extLst>
                <a:ext uri="{FF2B5EF4-FFF2-40B4-BE49-F238E27FC236}">
                  <a16:creationId xmlns:a16="http://schemas.microsoft.com/office/drawing/2014/main" id="{24CFFFE6-BFA5-8F4C-AFA2-D3D4EAAE6C13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9;p33">
              <a:extLst>
                <a:ext uri="{FF2B5EF4-FFF2-40B4-BE49-F238E27FC236}">
                  <a16:creationId xmlns:a16="http://schemas.microsoft.com/office/drawing/2014/main" id="{6839DB49-98BD-2843-AB34-BE13DCF6F659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0;p33">
              <a:extLst>
                <a:ext uri="{FF2B5EF4-FFF2-40B4-BE49-F238E27FC236}">
                  <a16:creationId xmlns:a16="http://schemas.microsoft.com/office/drawing/2014/main" id="{851B34AA-FA73-FF4B-8964-FBE7853D0BD6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1;p33">
              <a:extLst>
                <a:ext uri="{FF2B5EF4-FFF2-40B4-BE49-F238E27FC236}">
                  <a16:creationId xmlns:a16="http://schemas.microsoft.com/office/drawing/2014/main" id="{3FDEE8B3-A9E6-2E47-97D4-8066693E9616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;p33">
              <a:extLst>
                <a:ext uri="{FF2B5EF4-FFF2-40B4-BE49-F238E27FC236}">
                  <a16:creationId xmlns:a16="http://schemas.microsoft.com/office/drawing/2014/main" id="{E5ACFD7B-8D00-1D4A-A214-1082187522AC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;p33">
              <a:extLst>
                <a:ext uri="{FF2B5EF4-FFF2-40B4-BE49-F238E27FC236}">
                  <a16:creationId xmlns:a16="http://schemas.microsoft.com/office/drawing/2014/main" id="{D404C5BA-654A-FF44-92CF-3BAD47FB9FD1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;p33">
              <a:extLst>
                <a:ext uri="{FF2B5EF4-FFF2-40B4-BE49-F238E27FC236}">
                  <a16:creationId xmlns:a16="http://schemas.microsoft.com/office/drawing/2014/main" id="{9F4F05AC-F23B-724F-999A-927E7A92D89E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66;p33">
            <a:extLst>
              <a:ext uri="{FF2B5EF4-FFF2-40B4-BE49-F238E27FC236}">
                <a16:creationId xmlns:a16="http://schemas.microsoft.com/office/drawing/2014/main" id="{B58EF672-3AC0-3541-8E5D-82FCA94AC074}"/>
              </a:ext>
            </a:extLst>
          </p:cNvPr>
          <p:cNvGrpSpPr/>
          <p:nvPr/>
        </p:nvGrpSpPr>
        <p:grpSpPr>
          <a:xfrm>
            <a:off x="86062" y="447745"/>
            <a:ext cx="871702" cy="560806"/>
            <a:chOff x="622013" y="907250"/>
            <a:chExt cx="475525" cy="287725"/>
          </a:xfrm>
        </p:grpSpPr>
        <p:sp>
          <p:nvSpPr>
            <p:cNvPr id="26" name="Google Shape;267;p33">
              <a:extLst>
                <a:ext uri="{FF2B5EF4-FFF2-40B4-BE49-F238E27FC236}">
                  <a16:creationId xmlns:a16="http://schemas.microsoft.com/office/drawing/2014/main" id="{15271248-9D05-AA44-B0B5-DF77C6B4954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8;p33">
              <a:extLst>
                <a:ext uri="{FF2B5EF4-FFF2-40B4-BE49-F238E27FC236}">
                  <a16:creationId xmlns:a16="http://schemas.microsoft.com/office/drawing/2014/main" id="{C9036059-185E-3547-AB5A-3CD3D717097A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63;p33">
            <a:extLst>
              <a:ext uri="{FF2B5EF4-FFF2-40B4-BE49-F238E27FC236}">
                <a16:creationId xmlns:a16="http://schemas.microsoft.com/office/drawing/2014/main" id="{02A3DDCB-14FB-2E4F-AAD2-405B9BDDF3E0}"/>
              </a:ext>
            </a:extLst>
          </p:cNvPr>
          <p:cNvGrpSpPr/>
          <p:nvPr/>
        </p:nvGrpSpPr>
        <p:grpSpPr>
          <a:xfrm>
            <a:off x="345674" y="89448"/>
            <a:ext cx="796670" cy="437235"/>
            <a:chOff x="4137713" y="525925"/>
            <a:chExt cx="608900" cy="407500"/>
          </a:xfrm>
        </p:grpSpPr>
        <p:sp>
          <p:nvSpPr>
            <p:cNvPr id="29" name="Google Shape;264;p33">
              <a:extLst>
                <a:ext uri="{FF2B5EF4-FFF2-40B4-BE49-F238E27FC236}">
                  <a16:creationId xmlns:a16="http://schemas.microsoft.com/office/drawing/2014/main" id="{BA3C4580-80E9-CE4B-8A7B-1F9C73E6EB3B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;p33">
              <a:extLst>
                <a:ext uri="{FF2B5EF4-FFF2-40B4-BE49-F238E27FC236}">
                  <a16:creationId xmlns:a16="http://schemas.microsoft.com/office/drawing/2014/main" id="{F6725FDF-4D54-C84C-912D-D4295578E849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66;p33">
            <a:extLst>
              <a:ext uri="{FF2B5EF4-FFF2-40B4-BE49-F238E27FC236}">
                <a16:creationId xmlns:a16="http://schemas.microsoft.com/office/drawing/2014/main" id="{3C229B72-2195-744C-A4BA-6661A153E37D}"/>
              </a:ext>
            </a:extLst>
          </p:cNvPr>
          <p:cNvGrpSpPr/>
          <p:nvPr/>
        </p:nvGrpSpPr>
        <p:grpSpPr>
          <a:xfrm>
            <a:off x="785949" y="561149"/>
            <a:ext cx="622165" cy="308720"/>
            <a:chOff x="622013" y="907250"/>
            <a:chExt cx="475525" cy="287725"/>
          </a:xfrm>
        </p:grpSpPr>
        <p:sp>
          <p:nvSpPr>
            <p:cNvPr id="32" name="Google Shape;267;p33">
              <a:extLst>
                <a:ext uri="{FF2B5EF4-FFF2-40B4-BE49-F238E27FC236}">
                  <a16:creationId xmlns:a16="http://schemas.microsoft.com/office/drawing/2014/main" id="{DFDC2E6C-8F38-654C-80A6-2AAAA7E0946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33">
              <a:extLst>
                <a:ext uri="{FF2B5EF4-FFF2-40B4-BE49-F238E27FC236}">
                  <a16:creationId xmlns:a16="http://schemas.microsoft.com/office/drawing/2014/main" id="{8A09786F-5DAC-1343-BF89-E2B3EBFA2A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8" descr="Text, whiteboard&#10;&#10;Description automatically generated">
            <a:extLst>
              <a:ext uri="{FF2B5EF4-FFF2-40B4-BE49-F238E27FC236}">
                <a16:creationId xmlns:a16="http://schemas.microsoft.com/office/drawing/2014/main" id="{EE901FE2-574F-924C-9A5A-E11F39D50E3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7021" t="13779" r="17847" b="17803"/>
          <a:stretch/>
        </p:blipFill>
        <p:spPr>
          <a:xfrm rot="18448311">
            <a:off x="7921202" y="2094884"/>
            <a:ext cx="468586" cy="347830"/>
          </a:xfrm>
          <a:prstGeom prst="rect">
            <a:avLst/>
          </a:prstGeom>
        </p:spPr>
      </p:pic>
      <p:pic>
        <p:nvPicPr>
          <p:cNvPr id="11" name="Picture 10" descr="Text, whiteboard&#10;&#10;Description automatically generated">
            <a:extLst>
              <a:ext uri="{FF2B5EF4-FFF2-40B4-BE49-F238E27FC236}">
                <a16:creationId xmlns:a16="http://schemas.microsoft.com/office/drawing/2014/main" id="{451BC211-DF48-5942-A4B8-3D31133AFFB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618" t="14500" r="19079" b="19059"/>
          <a:stretch/>
        </p:blipFill>
        <p:spPr>
          <a:xfrm>
            <a:off x="9361218" y="211699"/>
            <a:ext cx="3569046" cy="2689582"/>
          </a:xfrm>
          <a:prstGeom prst="rect">
            <a:avLst/>
          </a:prstGeom>
        </p:spPr>
      </p:pic>
      <p:sp>
        <p:nvSpPr>
          <p:cNvPr id="40" name="Google Shape;443;p40">
            <a:extLst>
              <a:ext uri="{FF2B5EF4-FFF2-40B4-BE49-F238E27FC236}">
                <a16:creationId xmlns:a16="http://schemas.microsoft.com/office/drawing/2014/main" id="{D618EEEC-D900-7F4B-B190-C7DDEA34754A}"/>
              </a:ext>
            </a:extLst>
          </p:cNvPr>
          <p:cNvSpPr txBox="1">
            <a:spLocks/>
          </p:cNvSpPr>
          <p:nvPr/>
        </p:nvSpPr>
        <p:spPr>
          <a:xfrm>
            <a:off x="3500939" y="3721270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board</a:t>
            </a:r>
          </a:p>
        </p:txBody>
      </p:sp>
      <p:pic>
        <p:nvPicPr>
          <p:cNvPr id="41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889C283E-8C66-F040-9871-5FEA7082B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72 -0.03148 C -0.19479 -0.03735 -0.22934 -0.0429 -0.24132 -0.0429 C -0.3177 -0.0429 -0.39635 0.04846 -0.39635 0.14074 C -0.39635 0.09413 -0.43559 0.04846 -0.47274 0.04846 C -0.51198 0.04846 -0.54913 0.09444 -0.54913 0.14074 C -0.54913 0.11728 -0.56875 0.09413 -0.58836 0.09413 C -0.60781 0.09413 -0.6276 0.11667 -0.6276 0.14074 C -0.6276 0.12839 -0.6375 0.11728 -0.64739 0.11728 C -0.65711 0.11728 -0.66701 0.12932 -0.66701 0.14074 C -0.66701 0.13457 -0.67204 0.12839 -0.67673 0.12839 C -0.67934 0.12839 -0.68663 0.13457 -0.68663 0.14074 C -0.68663 0.13734 -0.68923 0.13457 -0.69166 0.13457 C -0.69166 0.13364 -0.6967 0.13734 -0.6967 0.14074 C -0.6967 0.1392 -0.6967 0.13734 -0.6993 0.13734 C -0.6993 0.13796 -0.70191 0.13889 -0.70191 0.14074 C -0.70191 0.13981 -0.70191 0.1392 -0.70191 0.13796 C -0.70451 0.13796 -0.70451 0.13889 -0.70451 0.13951 C -0.70694 0.13951 -0.70694 0.13889 -0.70694 0.13796 C -0.70937 0.13796 -0.70937 0.13889 -0.70937 0.13951 " pathEditMode="relative" rAng="0" ptsTypes="AAAAAAAAAAAAAAAAA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3" y="80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">
                <p:cTn id="40" repeatCount="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ADMIN\Desktop\Picture1.png">
            <a:extLst>
              <a:ext uri="{FF2B5EF4-FFF2-40B4-BE49-F238E27FC236}">
                <a16:creationId xmlns:a16="http://schemas.microsoft.com/office/drawing/2014/main" id="{9CF515C1-07C3-6B42-828A-F80183A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382">
            <a:off x="154500" y="2794984"/>
            <a:ext cx="1915208" cy="202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MIN\Desktop\TROM 4.png">
            <a:extLst>
              <a:ext uri="{FF2B5EF4-FFF2-40B4-BE49-F238E27FC236}">
                <a16:creationId xmlns:a16="http://schemas.microsoft.com/office/drawing/2014/main" id="{F953F540-6593-B64C-9EEA-509FA11C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787" y="869869"/>
            <a:ext cx="1850316" cy="200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54;p33">
            <a:extLst>
              <a:ext uri="{FF2B5EF4-FFF2-40B4-BE49-F238E27FC236}">
                <a16:creationId xmlns:a16="http://schemas.microsoft.com/office/drawing/2014/main" id="{E3FA8C1F-42FF-8D4A-B876-C2D4CDBEEEDC}"/>
              </a:ext>
            </a:extLst>
          </p:cNvPr>
          <p:cNvGrpSpPr/>
          <p:nvPr/>
        </p:nvGrpSpPr>
        <p:grpSpPr>
          <a:xfrm>
            <a:off x="1192070" y="165149"/>
            <a:ext cx="741250" cy="792000"/>
            <a:chOff x="-3118700" y="2365900"/>
            <a:chExt cx="741250" cy="792000"/>
          </a:xfrm>
        </p:grpSpPr>
        <p:sp>
          <p:nvSpPr>
            <p:cNvPr id="15" name="Google Shape;155;p33">
              <a:extLst>
                <a:ext uri="{FF2B5EF4-FFF2-40B4-BE49-F238E27FC236}">
                  <a16:creationId xmlns:a16="http://schemas.microsoft.com/office/drawing/2014/main" id="{BC020146-7C2A-0F40-AD02-06988D2CB407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;p33">
              <a:extLst>
                <a:ext uri="{FF2B5EF4-FFF2-40B4-BE49-F238E27FC236}">
                  <a16:creationId xmlns:a16="http://schemas.microsoft.com/office/drawing/2014/main" id="{5F0CA6F8-4B78-0A40-BF26-A8DDC47D93F2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;p33">
              <a:extLst>
                <a:ext uri="{FF2B5EF4-FFF2-40B4-BE49-F238E27FC236}">
                  <a16:creationId xmlns:a16="http://schemas.microsoft.com/office/drawing/2014/main" id="{BF9069CE-F864-7447-A1C1-045A5B62F81C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8;p33">
              <a:extLst>
                <a:ext uri="{FF2B5EF4-FFF2-40B4-BE49-F238E27FC236}">
                  <a16:creationId xmlns:a16="http://schemas.microsoft.com/office/drawing/2014/main" id="{24CFFFE6-BFA5-8F4C-AFA2-D3D4EAAE6C13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9;p33">
              <a:extLst>
                <a:ext uri="{FF2B5EF4-FFF2-40B4-BE49-F238E27FC236}">
                  <a16:creationId xmlns:a16="http://schemas.microsoft.com/office/drawing/2014/main" id="{6839DB49-98BD-2843-AB34-BE13DCF6F659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0;p33">
              <a:extLst>
                <a:ext uri="{FF2B5EF4-FFF2-40B4-BE49-F238E27FC236}">
                  <a16:creationId xmlns:a16="http://schemas.microsoft.com/office/drawing/2014/main" id="{851B34AA-FA73-FF4B-8964-FBE7853D0BD6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1;p33">
              <a:extLst>
                <a:ext uri="{FF2B5EF4-FFF2-40B4-BE49-F238E27FC236}">
                  <a16:creationId xmlns:a16="http://schemas.microsoft.com/office/drawing/2014/main" id="{3FDEE8B3-A9E6-2E47-97D4-8066693E9616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;p33">
              <a:extLst>
                <a:ext uri="{FF2B5EF4-FFF2-40B4-BE49-F238E27FC236}">
                  <a16:creationId xmlns:a16="http://schemas.microsoft.com/office/drawing/2014/main" id="{E5ACFD7B-8D00-1D4A-A214-1082187522AC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;p33">
              <a:extLst>
                <a:ext uri="{FF2B5EF4-FFF2-40B4-BE49-F238E27FC236}">
                  <a16:creationId xmlns:a16="http://schemas.microsoft.com/office/drawing/2014/main" id="{D404C5BA-654A-FF44-92CF-3BAD47FB9FD1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;p33">
              <a:extLst>
                <a:ext uri="{FF2B5EF4-FFF2-40B4-BE49-F238E27FC236}">
                  <a16:creationId xmlns:a16="http://schemas.microsoft.com/office/drawing/2014/main" id="{9F4F05AC-F23B-724F-999A-927E7A92D89E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66;p33">
            <a:extLst>
              <a:ext uri="{FF2B5EF4-FFF2-40B4-BE49-F238E27FC236}">
                <a16:creationId xmlns:a16="http://schemas.microsoft.com/office/drawing/2014/main" id="{B58EF672-3AC0-3541-8E5D-82FCA94AC074}"/>
              </a:ext>
            </a:extLst>
          </p:cNvPr>
          <p:cNvGrpSpPr/>
          <p:nvPr/>
        </p:nvGrpSpPr>
        <p:grpSpPr>
          <a:xfrm>
            <a:off x="86062" y="447745"/>
            <a:ext cx="871702" cy="560806"/>
            <a:chOff x="622013" y="907250"/>
            <a:chExt cx="475525" cy="287725"/>
          </a:xfrm>
        </p:grpSpPr>
        <p:sp>
          <p:nvSpPr>
            <p:cNvPr id="26" name="Google Shape;267;p33">
              <a:extLst>
                <a:ext uri="{FF2B5EF4-FFF2-40B4-BE49-F238E27FC236}">
                  <a16:creationId xmlns:a16="http://schemas.microsoft.com/office/drawing/2014/main" id="{15271248-9D05-AA44-B0B5-DF77C6B4954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8;p33">
              <a:extLst>
                <a:ext uri="{FF2B5EF4-FFF2-40B4-BE49-F238E27FC236}">
                  <a16:creationId xmlns:a16="http://schemas.microsoft.com/office/drawing/2014/main" id="{C9036059-185E-3547-AB5A-3CD3D717097A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63;p33">
            <a:extLst>
              <a:ext uri="{FF2B5EF4-FFF2-40B4-BE49-F238E27FC236}">
                <a16:creationId xmlns:a16="http://schemas.microsoft.com/office/drawing/2014/main" id="{02A3DDCB-14FB-2E4F-AAD2-405B9BDDF3E0}"/>
              </a:ext>
            </a:extLst>
          </p:cNvPr>
          <p:cNvGrpSpPr/>
          <p:nvPr/>
        </p:nvGrpSpPr>
        <p:grpSpPr>
          <a:xfrm>
            <a:off x="345674" y="89448"/>
            <a:ext cx="796670" cy="437235"/>
            <a:chOff x="4137713" y="525925"/>
            <a:chExt cx="608900" cy="407500"/>
          </a:xfrm>
        </p:grpSpPr>
        <p:sp>
          <p:nvSpPr>
            <p:cNvPr id="29" name="Google Shape;264;p33">
              <a:extLst>
                <a:ext uri="{FF2B5EF4-FFF2-40B4-BE49-F238E27FC236}">
                  <a16:creationId xmlns:a16="http://schemas.microsoft.com/office/drawing/2014/main" id="{BA3C4580-80E9-CE4B-8A7B-1F9C73E6EB3B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;p33">
              <a:extLst>
                <a:ext uri="{FF2B5EF4-FFF2-40B4-BE49-F238E27FC236}">
                  <a16:creationId xmlns:a16="http://schemas.microsoft.com/office/drawing/2014/main" id="{F6725FDF-4D54-C84C-912D-D4295578E849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66;p33">
            <a:extLst>
              <a:ext uri="{FF2B5EF4-FFF2-40B4-BE49-F238E27FC236}">
                <a16:creationId xmlns:a16="http://schemas.microsoft.com/office/drawing/2014/main" id="{3C229B72-2195-744C-A4BA-6661A153E37D}"/>
              </a:ext>
            </a:extLst>
          </p:cNvPr>
          <p:cNvGrpSpPr/>
          <p:nvPr/>
        </p:nvGrpSpPr>
        <p:grpSpPr>
          <a:xfrm>
            <a:off x="785949" y="561149"/>
            <a:ext cx="622165" cy="308720"/>
            <a:chOff x="622013" y="907250"/>
            <a:chExt cx="475525" cy="287725"/>
          </a:xfrm>
        </p:grpSpPr>
        <p:sp>
          <p:nvSpPr>
            <p:cNvPr id="32" name="Google Shape;267;p33">
              <a:extLst>
                <a:ext uri="{FF2B5EF4-FFF2-40B4-BE49-F238E27FC236}">
                  <a16:creationId xmlns:a16="http://schemas.microsoft.com/office/drawing/2014/main" id="{DFDC2E6C-8F38-654C-80A6-2AAAA7E0946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33">
              <a:extLst>
                <a:ext uri="{FF2B5EF4-FFF2-40B4-BE49-F238E27FC236}">
                  <a16:creationId xmlns:a16="http://schemas.microsoft.com/office/drawing/2014/main" id="{8A09786F-5DAC-1343-BF89-E2B3EBFA2A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43;p40">
            <a:extLst>
              <a:ext uri="{FF2B5EF4-FFF2-40B4-BE49-F238E27FC236}">
                <a16:creationId xmlns:a16="http://schemas.microsoft.com/office/drawing/2014/main" id="{D618EEEC-D900-7F4B-B190-C7DDEA34754A}"/>
              </a:ext>
            </a:extLst>
          </p:cNvPr>
          <p:cNvSpPr txBox="1">
            <a:spLocks/>
          </p:cNvSpPr>
          <p:nvPr/>
        </p:nvSpPr>
        <p:spPr>
          <a:xfrm>
            <a:off x="3963200" y="3808734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chair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E2102-1495-1041-9476-D59B6F3C0D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200" t="14817" r="31961" b="14815"/>
          <a:stretch/>
        </p:blipFill>
        <p:spPr>
          <a:xfrm>
            <a:off x="9447584" y="-1194066"/>
            <a:ext cx="2153131" cy="29873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48F3DA1-6080-494E-BF44-E4757906101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200" t="14817" r="31961" b="14815"/>
          <a:stretch/>
        </p:blipFill>
        <p:spPr>
          <a:xfrm rot="2309405">
            <a:off x="8002021" y="2241119"/>
            <a:ext cx="393318" cy="5457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2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6 -0.01852 C 0.09253 -0.03024 0.04375 -0.04228 0.02708 -0.04228 C -0.08038 -0.04228 -0.18993 0.15309 -0.18993 0.34939 C -0.18993 0.24939 -0.24514 0.15309 -0.29722 0.15309 C -0.35226 0.15309 -0.40434 0.25093 -0.40434 0.34939 C -0.40434 0.29939 -0.43195 0.24939 -0.4592 0.24939 C -0.48681 0.24939 -0.51424 0.29723 -0.51424 0.34939 C -0.51424 0.32315 -0.52795 0.29939 -0.54184 0.29939 C -0.55573 0.29939 -0.56945 0.32469 -0.56945 0.34939 C -0.56945 0.3355 -0.57622 0.32315 -0.58281 0.32315 C -0.58663 0.32315 -0.59688 0.3355 -0.59688 0.34939 C -0.59688 0.34198 -0.60035 0.3355 -0.60399 0.3355 C -0.60399 0.33395 -0.61111 0.34198 -0.61111 0.34939 C -0.61111 0.34507 -0.61111 0.34198 -0.61476 0.34198 C -0.61476 0.3426 -0.6184 0.34507 -0.6184 0.34939 C -0.6184 0.34661 -0.6184 0.34507 -0.6184 0.3426 C -0.6217 0.3426 -0.6217 0.34507 -0.6217 0.34661 C -0.62518 0.34661 -0.62518 0.34507 -0.62518 0.3426 C -0.6283 0.3426 -0.6283 0.34507 -0.6283 0.34661 " pathEditMode="relative" rAng="0" ptsTypes="AAAAAAAAAAAAAAAAAAA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53" y="17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ADMIN\Desktop\Picture1.png">
            <a:extLst>
              <a:ext uri="{FF2B5EF4-FFF2-40B4-BE49-F238E27FC236}">
                <a16:creationId xmlns:a16="http://schemas.microsoft.com/office/drawing/2014/main" id="{9CF515C1-07C3-6B42-828A-F80183A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382">
            <a:off x="154500" y="2794984"/>
            <a:ext cx="1915208" cy="202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MIN\Desktop\TROM 4.png">
            <a:extLst>
              <a:ext uri="{FF2B5EF4-FFF2-40B4-BE49-F238E27FC236}">
                <a16:creationId xmlns:a16="http://schemas.microsoft.com/office/drawing/2014/main" id="{F953F540-6593-B64C-9EEA-509FA11C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845" y="486349"/>
            <a:ext cx="1850316" cy="200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54;p33">
            <a:extLst>
              <a:ext uri="{FF2B5EF4-FFF2-40B4-BE49-F238E27FC236}">
                <a16:creationId xmlns:a16="http://schemas.microsoft.com/office/drawing/2014/main" id="{E3FA8C1F-42FF-8D4A-B876-C2D4CDBEEEDC}"/>
              </a:ext>
            </a:extLst>
          </p:cNvPr>
          <p:cNvGrpSpPr/>
          <p:nvPr/>
        </p:nvGrpSpPr>
        <p:grpSpPr>
          <a:xfrm>
            <a:off x="1192070" y="165149"/>
            <a:ext cx="741250" cy="792000"/>
            <a:chOff x="-3118700" y="2365900"/>
            <a:chExt cx="741250" cy="792000"/>
          </a:xfrm>
        </p:grpSpPr>
        <p:sp>
          <p:nvSpPr>
            <p:cNvPr id="15" name="Google Shape;155;p33">
              <a:extLst>
                <a:ext uri="{FF2B5EF4-FFF2-40B4-BE49-F238E27FC236}">
                  <a16:creationId xmlns:a16="http://schemas.microsoft.com/office/drawing/2014/main" id="{BC020146-7C2A-0F40-AD02-06988D2CB407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;p33">
              <a:extLst>
                <a:ext uri="{FF2B5EF4-FFF2-40B4-BE49-F238E27FC236}">
                  <a16:creationId xmlns:a16="http://schemas.microsoft.com/office/drawing/2014/main" id="{5F0CA6F8-4B78-0A40-BF26-A8DDC47D93F2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;p33">
              <a:extLst>
                <a:ext uri="{FF2B5EF4-FFF2-40B4-BE49-F238E27FC236}">
                  <a16:creationId xmlns:a16="http://schemas.microsoft.com/office/drawing/2014/main" id="{BF9069CE-F864-7447-A1C1-045A5B62F81C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8;p33">
              <a:extLst>
                <a:ext uri="{FF2B5EF4-FFF2-40B4-BE49-F238E27FC236}">
                  <a16:creationId xmlns:a16="http://schemas.microsoft.com/office/drawing/2014/main" id="{24CFFFE6-BFA5-8F4C-AFA2-D3D4EAAE6C13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9;p33">
              <a:extLst>
                <a:ext uri="{FF2B5EF4-FFF2-40B4-BE49-F238E27FC236}">
                  <a16:creationId xmlns:a16="http://schemas.microsoft.com/office/drawing/2014/main" id="{6839DB49-98BD-2843-AB34-BE13DCF6F659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0;p33">
              <a:extLst>
                <a:ext uri="{FF2B5EF4-FFF2-40B4-BE49-F238E27FC236}">
                  <a16:creationId xmlns:a16="http://schemas.microsoft.com/office/drawing/2014/main" id="{851B34AA-FA73-FF4B-8964-FBE7853D0BD6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1;p33">
              <a:extLst>
                <a:ext uri="{FF2B5EF4-FFF2-40B4-BE49-F238E27FC236}">
                  <a16:creationId xmlns:a16="http://schemas.microsoft.com/office/drawing/2014/main" id="{3FDEE8B3-A9E6-2E47-97D4-8066693E9616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;p33">
              <a:extLst>
                <a:ext uri="{FF2B5EF4-FFF2-40B4-BE49-F238E27FC236}">
                  <a16:creationId xmlns:a16="http://schemas.microsoft.com/office/drawing/2014/main" id="{E5ACFD7B-8D00-1D4A-A214-1082187522AC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;p33">
              <a:extLst>
                <a:ext uri="{FF2B5EF4-FFF2-40B4-BE49-F238E27FC236}">
                  <a16:creationId xmlns:a16="http://schemas.microsoft.com/office/drawing/2014/main" id="{D404C5BA-654A-FF44-92CF-3BAD47FB9FD1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;p33">
              <a:extLst>
                <a:ext uri="{FF2B5EF4-FFF2-40B4-BE49-F238E27FC236}">
                  <a16:creationId xmlns:a16="http://schemas.microsoft.com/office/drawing/2014/main" id="{9F4F05AC-F23B-724F-999A-927E7A92D89E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66;p33">
            <a:extLst>
              <a:ext uri="{FF2B5EF4-FFF2-40B4-BE49-F238E27FC236}">
                <a16:creationId xmlns:a16="http://schemas.microsoft.com/office/drawing/2014/main" id="{B58EF672-3AC0-3541-8E5D-82FCA94AC074}"/>
              </a:ext>
            </a:extLst>
          </p:cNvPr>
          <p:cNvGrpSpPr/>
          <p:nvPr/>
        </p:nvGrpSpPr>
        <p:grpSpPr>
          <a:xfrm>
            <a:off x="86062" y="447745"/>
            <a:ext cx="871702" cy="560806"/>
            <a:chOff x="622013" y="907250"/>
            <a:chExt cx="475525" cy="287725"/>
          </a:xfrm>
        </p:grpSpPr>
        <p:sp>
          <p:nvSpPr>
            <p:cNvPr id="26" name="Google Shape;267;p33">
              <a:extLst>
                <a:ext uri="{FF2B5EF4-FFF2-40B4-BE49-F238E27FC236}">
                  <a16:creationId xmlns:a16="http://schemas.microsoft.com/office/drawing/2014/main" id="{15271248-9D05-AA44-B0B5-DF77C6B4954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8;p33">
              <a:extLst>
                <a:ext uri="{FF2B5EF4-FFF2-40B4-BE49-F238E27FC236}">
                  <a16:creationId xmlns:a16="http://schemas.microsoft.com/office/drawing/2014/main" id="{C9036059-185E-3547-AB5A-3CD3D717097A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63;p33">
            <a:extLst>
              <a:ext uri="{FF2B5EF4-FFF2-40B4-BE49-F238E27FC236}">
                <a16:creationId xmlns:a16="http://schemas.microsoft.com/office/drawing/2014/main" id="{02A3DDCB-14FB-2E4F-AAD2-405B9BDDF3E0}"/>
              </a:ext>
            </a:extLst>
          </p:cNvPr>
          <p:cNvGrpSpPr/>
          <p:nvPr/>
        </p:nvGrpSpPr>
        <p:grpSpPr>
          <a:xfrm>
            <a:off x="345674" y="89448"/>
            <a:ext cx="796670" cy="437235"/>
            <a:chOff x="4137713" y="525925"/>
            <a:chExt cx="608900" cy="407500"/>
          </a:xfrm>
        </p:grpSpPr>
        <p:sp>
          <p:nvSpPr>
            <p:cNvPr id="29" name="Google Shape;264;p33">
              <a:extLst>
                <a:ext uri="{FF2B5EF4-FFF2-40B4-BE49-F238E27FC236}">
                  <a16:creationId xmlns:a16="http://schemas.microsoft.com/office/drawing/2014/main" id="{BA3C4580-80E9-CE4B-8A7B-1F9C73E6EB3B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;p33">
              <a:extLst>
                <a:ext uri="{FF2B5EF4-FFF2-40B4-BE49-F238E27FC236}">
                  <a16:creationId xmlns:a16="http://schemas.microsoft.com/office/drawing/2014/main" id="{F6725FDF-4D54-C84C-912D-D4295578E849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66;p33">
            <a:extLst>
              <a:ext uri="{FF2B5EF4-FFF2-40B4-BE49-F238E27FC236}">
                <a16:creationId xmlns:a16="http://schemas.microsoft.com/office/drawing/2014/main" id="{3C229B72-2195-744C-A4BA-6661A153E37D}"/>
              </a:ext>
            </a:extLst>
          </p:cNvPr>
          <p:cNvGrpSpPr/>
          <p:nvPr/>
        </p:nvGrpSpPr>
        <p:grpSpPr>
          <a:xfrm>
            <a:off x="785949" y="561149"/>
            <a:ext cx="622165" cy="308720"/>
            <a:chOff x="622013" y="907250"/>
            <a:chExt cx="475525" cy="287725"/>
          </a:xfrm>
        </p:grpSpPr>
        <p:sp>
          <p:nvSpPr>
            <p:cNvPr id="32" name="Google Shape;267;p33">
              <a:extLst>
                <a:ext uri="{FF2B5EF4-FFF2-40B4-BE49-F238E27FC236}">
                  <a16:creationId xmlns:a16="http://schemas.microsoft.com/office/drawing/2014/main" id="{DFDC2E6C-8F38-654C-80A6-2AAAA7E0946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33">
              <a:extLst>
                <a:ext uri="{FF2B5EF4-FFF2-40B4-BE49-F238E27FC236}">
                  <a16:creationId xmlns:a16="http://schemas.microsoft.com/office/drawing/2014/main" id="{8A09786F-5DAC-1343-BF89-E2B3EBFA2A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43;p40">
            <a:extLst>
              <a:ext uri="{FF2B5EF4-FFF2-40B4-BE49-F238E27FC236}">
                <a16:creationId xmlns:a16="http://schemas.microsoft.com/office/drawing/2014/main" id="{D618EEEC-D900-7F4B-B190-C7DDEA34754A}"/>
              </a:ext>
            </a:extLst>
          </p:cNvPr>
          <p:cNvSpPr txBox="1">
            <a:spLocks/>
          </p:cNvSpPr>
          <p:nvPr/>
        </p:nvSpPr>
        <p:spPr>
          <a:xfrm>
            <a:off x="3963200" y="3808734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clock</a:t>
            </a:r>
          </a:p>
        </p:txBody>
      </p:sp>
      <p:pic>
        <p:nvPicPr>
          <p:cNvPr id="4" name="Picture 3" descr="A screenshot of a clock&#10;&#10;Description automatically generated with medium confidence">
            <a:extLst>
              <a:ext uri="{FF2B5EF4-FFF2-40B4-BE49-F238E27FC236}">
                <a16:creationId xmlns:a16="http://schemas.microsoft.com/office/drawing/2014/main" id="{CFC1AC17-75DF-BF4C-8482-993411E6B6F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014" t="17856" r="26190" b="17214"/>
          <a:stretch/>
        </p:blipFill>
        <p:spPr>
          <a:xfrm>
            <a:off x="9306511" y="-661288"/>
            <a:ext cx="3406157" cy="3339677"/>
          </a:xfrm>
          <a:prstGeom prst="rect">
            <a:avLst/>
          </a:prstGeom>
        </p:spPr>
      </p:pic>
      <p:pic>
        <p:nvPicPr>
          <p:cNvPr id="35" name="Picture 34" descr="A screenshot of a clock&#10;&#10;Description automatically generated with medium confidence">
            <a:extLst>
              <a:ext uri="{FF2B5EF4-FFF2-40B4-BE49-F238E27FC236}">
                <a16:creationId xmlns:a16="http://schemas.microsoft.com/office/drawing/2014/main" id="{1375FECF-FAE4-8D45-AA03-BC8121B41A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014" t="17856" r="26190" b="17214"/>
          <a:stretch/>
        </p:blipFill>
        <p:spPr>
          <a:xfrm>
            <a:off x="7932686" y="2104986"/>
            <a:ext cx="397239" cy="38948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155 C -0.01267 -0.00895 -0.05677 -0.01605 -0.07205 -0.01605 C -0.16961 -0.01605 -0.26996 0.09784 -0.26996 0.21173 C -0.26996 0.15432 -0.32014 0.09784 -0.36753 0.09784 C -0.41771 0.09784 -0.4651 0.15494 -0.4651 0.21173 C -0.4651 0.18333 -0.4901 0.15432 -0.51527 0.15432 C -0.54027 0.15432 -0.56545 0.18241 -0.56545 0.21173 C -0.56545 0.19691 -0.57795 0.18333 -0.59045 0.18333 C -0.60295 0.18333 -0.61562 0.19815 -0.61562 0.21173 C -0.61562 0.20432 -0.62205 0.19691 -0.62812 0.19691 C -0.63142 0.19691 -0.64062 0.20432 -0.64062 0.21173 C -0.64062 0.20802 -0.64392 0.20432 -0.64722 0.20432 C -0.64722 0.20339 -0.65364 0.20802 -0.65364 0.21173 C -0.65364 0.20987 -0.65364 0.20802 -0.65694 0.20802 C -0.65694 0.20864 -0.66024 0.20957 -0.66024 0.21173 C -0.66024 0.2108 -0.66024 0.20987 -0.66024 0.20864 C -0.66354 0.20864 -0.66354 0.20957 -0.66354 0.21049 C -0.66684 0.21049 -0.66684 0.20957 -0.66684 0.20864 C -0.66996 0.20864 -0.66996 0.20957 -0.66996 0.21049 " pathEditMode="relative" rAng="0" ptsTypes="AAAAAAAAAAAAAAAAAAA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7" y="9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ADMIN\Desktop\Picture1.png">
            <a:extLst>
              <a:ext uri="{FF2B5EF4-FFF2-40B4-BE49-F238E27FC236}">
                <a16:creationId xmlns:a16="http://schemas.microsoft.com/office/drawing/2014/main" id="{9CF515C1-07C3-6B42-828A-F80183A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382">
            <a:off x="154500" y="2794984"/>
            <a:ext cx="1915208" cy="202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MIN\Desktop\TROM 4.png">
            <a:extLst>
              <a:ext uri="{FF2B5EF4-FFF2-40B4-BE49-F238E27FC236}">
                <a16:creationId xmlns:a16="http://schemas.microsoft.com/office/drawing/2014/main" id="{F953F540-6593-B64C-9EEA-509FA11C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78" y="486349"/>
            <a:ext cx="1850316" cy="200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54;p33">
            <a:extLst>
              <a:ext uri="{FF2B5EF4-FFF2-40B4-BE49-F238E27FC236}">
                <a16:creationId xmlns:a16="http://schemas.microsoft.com/office/drawing/2014/main" id="{E3FA8C1F-42FF-8D4A-B876-C2D4CDBEEEDC}"/>
              </a:ext>
            </a:extLst>
          </p:cNvPr>
          <p:cNvGrpSpPr/>
          <p:nvPr/>
        </p:nvGrpSpPr>
        <p:grpSpPr>
          <a:xfrm>
            <a:off x="1192070" y="165149"/>
            <a:ext cx="741250" cy="792000"/>
            <a:chOff x="-3118700" y="2365900"/>
            <a:chExt cx="741250" cy="792000"/>
          </a:xfrm>
        </p:grpSpPr>
        <p:sp>
          <p:nvSpPr>
            <p:cNvPr id="15" name="Google Shape;155;p33">
              <a:extLst>
                <a:ext uri="{FF2B5EF4-FFF2-40B4-BE49-F238E27FC236}">
                  <a16:creationId xmlns:a16="http://schemas.microsoft.com/office/drawing/2014/main" id="{BC020146-7C2A-0F40-AD02-06988D2CB407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;p33">
              <a:extLst>
                <a:ext uri="{FF2B5EF4-FFF2-40B4-BE49-F238E27FC236}">
                  <a16:creationId xmlns:a16="http://schemas.microsoft.com/office/drawing/2014/main" id="{5F0CA6F8-4B78-0A40-BF26-A8DDC47D93F2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;p33">
              <a:extLst>
                <a:ext uri="{FF2B5EF4-FFF2-40B4-BE49-F238E27FC236}">
                  <a16:creationId xmlns:a16="http://schemas.microsoft.com/office/drawing/2014/main" id="{BF9069CE-F864-7447-A1C1-045A5B62F81C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8;p33">
              <a:extLst>
                <a:ext uri="{FF2B5EF4-FFF2-40B4-BE49-F238E27FC236}">
                  <a16:creationId xmlns:a16="http://schemas.microsoft.com/office/drawing/2014/main" id="{24CFFFE6-BFA5-8F4C-AFA2-D3D4EAAE6C13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9;p33">
              <a:extLst>
                <a:ext uri="{FF2B5EF4-FFF2-40B4-BE49-F238E27FC236}">
                  <a16:creationId xmlns:a16="http://schemas.microsoft.com/office/drawing/2014/main" id="{6839DB49-98BD-2843-AB34-BE13DCF6F659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0;p33">
              <a:extLst>
                <a:ext uri="{FF2B5EF4-FFF2-40B4-BE49-F238E27FC236}">
                  <a16:creationId xmlns:a16="http://schemas.microsoft.com/office/drawing/2014/main" id="{851B34AA-FA73-FF4B-8964-FBE7853D0BD6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1;p33">
              <a:extLst>
                <a:ext uri="{FF2B5EF4-FFF2-40B4-BE49-F238E27FC236}">
                  <a16:creationId xmlns:a16="http://schemas.microsoft.com/office/drawing/2014/main" id="{3FDEE8B3-A9E6-2E47-97D4-8066693E9616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;p33">
              <a:extLst>
                <a:ext uri="{FF2B5EF4-FFF2-40B4-BE49-F238E27FC236}">
                  <a16:creationId xmlns:a16="http://schemas.microsoft.com/office/drawing/2014/main" id="{E5ACFD7B-8D00-1D4A-A214-1082187522AC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;p33">
              <a:extLst>
                <a:ext uri="{FF2B5EF4-FFF2-40B4-BE49-F238E27FC236}">
                  <a16:creationId xmlns:a16="http://schemas.microsoft.com/office/drawing/2014/main" id="{D404C5BA-654A-FF44-92CF-3BAD47FB9FD1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;p33">
              <a:extLst>
                <a:ext uri="{FF2B5EF4-FFF2-40B4-BE49-F238E27FC236}">
                  <a16:creationId xmlns:a16="http://schemas.microsoft.com/office/drawing/2014/main" id="{9F4F05AC-F23B-724F-999A-927E7A92D89E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66;p33">
            <a:extLst>
              <a:ext uri="{FF2B5EF4-FFF2-40B4-BE49-F238E27FC236}">
                <a16:creationId xmlns:a16="http://schemas.microsoft.com/office/drawing/2014/main" id="{B58EF672-3AC0-3541-8E5D-82FCA94AC074}"/>
              </a:ext>
            </a:extLst>
          </p:cNvPr>
          <p:cNvGrpSpPr/>
          <p:nvPr/>
        </p:nvGrpSpPr>
        <p:grpSpPr>
          <a:xfrm>
            <a:off x="86062" y="447745"/>
            <a:ext cx="871702" cy="560806"/>
            <a:chOff x="622013" y="907250"/>
            <a:chExt cx="475525" cy="287725"/>
          </a:xfrm>
        </p:grpSpPr>
        <p:sp>
          <p:nvSpPr>
            <p:cNvPr id="26" name="Google Shape;267;p33">
              <a:extLst>
                <a:ext uri="{FF2B5EF4-FFF2-40B4-BE49-F238E27FC236}">
                  <a16:creationId xmlns:a16="http://schemas.microsoft.com/office/drawing/2014/main" id="{15271248-9D05-AA44-B0B5-DF77C6B4954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8;p33">
              <a:extLst>
                <a:ext uri="{FF2B5EF4-FFF2-40B4-BE49-F238E27FC236}">
                  <a16:creationId xmlns:a16="http://schemas.microsoft.com/office/drawing/2014/main" id="{C9036059-185E-3547-AB5A-3CD3D717097A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63;p33">
            <a:extLst>
              <a:ext uri="{FF2B5EF4-FFF2-40B4-BE49-F238E27FC236}">
                <a16:creationId xmlns:a16="http://schemas.microsoft.com/office/drawing/2014/main" id="{02A3DDCB-14FB-2E4F-AAD2-405B9BDDF3E0}"/>
              </a:ext>
            </a:extLst>
          </p:cNvPr>
          <p:cNvGrpSpPr/>
          <p:nvPr/>
        </p:nvGrpSpPr>
        <p:grpSpPr>
          <a:xfrm>
            <a:off x="345674" y="89448"/>
            <a:ext cx="796670" cy="437235"/>
            <a:chOff x="4137713" y="525925"/>
            <a:chExt cx="608900" cy="407500"/>
          </a:xfrm>
        </p:grpSpPr>
        <p:sp>
          <p:nvSpPr>
            <p:cNvPr id="29" name="Google Shape;264;p33">
              <a:extLst>
                <a:ext uri="{FF2B5EF4-FFF2-40B4-BE49-F238E27FC236}">
                  <a16:creationId xmlns:a16="http://schemas.microsoft.com/office/drawing/2014/main" id="{BA3C4580-80E9-CE4B-8A7B-1F9C73E6EB3B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;p33">
              <a:extLst>
                <a:ext uri="{FF2B5EF4-FFF2-40B4-BE49-F238E27FC236}">
                  <a16:creationId xmlns:a16="http://schemas.microsoft.com/office/drawing/2014/main" id="{F6725FDF-4D54-C84C-912D-D4295578E849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66;p33">
            <a:extLst>
              <a:ext uri="{FF2B5EF4-FFF2-40B4-BE49-F238E27FC236}">
                <a16:creationId xmlns:a16="http://schemas.microsoft.com/office/drawing/2014/main" id="{3C229B72-2195-744C-A4BA-6661A153E37D}"/>
              </a:ext>
            </a:extLst>
          </p:cNvPr>
          <p:cNvGrpSpPr/>
          <p:nvPr/>
        </p:nvGrpSpPr>
        <p:grpSpPr>
          <a:xfrm>
            <a:off x="785949" y="561149"/>
            <a:ext cx="622165" cy="308720"/>
            <a:chOff x="622013" y="907250"/>
            <a:chExt cx="475525" cy="287725"/>
          </a:xfrm>
        </p:grpSpPr>
        <p:sp>
          <p:nvSpPr>
            <p:cNvPr id="32" name="Google Shape;267;p33">
              <a:extLst>
                <a:ext uri="{FF2B5EF4-FFF2-40B4-BE49-F238E27FC236}">
                  <a16:creationId xmlns:a16="http://schemas.microsoft.com/office/drawing/2014/main" id="{DFDC2E6C-8F38-654C-80A6-2AAAA7E0946D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33">
              <a:extLst>
                <a:ext uri="{FF2B5EF4-FFF2-40B4-BE49-F238E27FC236}">
                  <a16:creationId xmlns:a16="http://schemas.microsoft.com/office/drawing/2014/main" id="{8A09786F-5DAC-1343-BF89-E2B3EBFA2A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43;p40">
            <a:extLst>
              <a:ext uri="{FF2B5EF4-FFF2-40B4-BE49-F238E27FC236}">
                <a16:creationId xmlns:a16="http://schemas.microsoft.com/office/drawing/2014/main" id="{D618EEEC-D900-7F4B-B190-C7DDEA34754A}"/>
              </a:ext>
            </a:extLst>
          </p:cNvPr>
          <p:cNvSpPr txBox="1">
            <a:spLocks/>
          </p:cNvSpPr>
          <p:nvPr/>
        </p:nvSpPr>
        <p:spPr>
          <a:xfrm>
            <a:off x="3963200" y="3808734"/>
            <a:ext cx="17322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desk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53B5026-3141-D647-B8B1-6EEA2DC4F45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014" t="14817" r="25310" b="14815"/>
          <a:stretch/>
        </p:blipFill>
        <p:spPr>
          <a:xfrm>
            <a:off x="9605545" y="-328444"/>
            <a:ext cx="2834377" cy="2956186"/>
          </a:xfrm>
          <a:prstGeom prst="rect">
            <a:avLst/>
          </a:prstGeom>
        </p:spPr>
      </p:pic>
      <p:pic>
        <p:nvPicPr>
          <p:cNvPr id="34" name="Picture 33" descr="A picture containing diagram&#10;&#10;Description automatically generated">
            <a:extLst>
              <a:ext uri="{FF2B5EF4-FFF2-40B4-BE49-F238E27FC236}">
                <a16:creationId xmlns:a16="http://schemas.microsoft.com/office/drawing/2014/main" id="{C235EF64-3668-B949-AD6A-37BFD2A7C9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014" t="14817" r="25310" b="14815"/>
          <a:stretch/>
        </p:blipFill>
        <p:spPr>
          <a:xfrm rot="1995694">
            <a:off x="7927959" y="1871342"/>
            <a:ext cx="505880" cy="52762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124 C -0.01302 -0.00865 -0.05868 -0.01605 -0.07448 -0.01605 C -0.17552 -0.01605 -0.27934 0.10031 -0.27934 0.21697 C -0.27934 0.15802 -0.33125 0.10031 -0.38038 0.10031 C -0.43229 0.10031 -0.48142 0.15895 -0.48142 0.21697 C -0.48142 0.18796 -0.50729 0.15802 -0.53333 0.15802 C -0.5592 0.15802 -0.58524 0.18703 -0.58524 0.21697 C -0.58524 0.20185 -0.59809 0.18796 -0.61111 0.18796 C -0.62413 0.18796 -0.63715 0.20308 -0.63715 0.21697 C -0.63715 0.20926 -0.64392 0.20185 -0.65 0.20185 C -0.65347 0.20185 -0.66302 0.20926 -0.66302 0.21697 C -0.66302 0.21296 -0.66649 0.20926 -0.66979 0.20926 C -0.66979 0.20833 -0.67656 0.21296 -0.67656 0.21697 C -0.67656 0.21512 -0.67656 0.21296 -0.68003 0.21296 C -0.68003 0.21389 -0.68333 0.21481 -0.68333 0.21697 C -0.68333 0.21605 -0.68333 0.21512 -0.68333 0.21389 C -0.6868 0.21389 -0.6868 0.21481 -0.6868 0.21574 C -0.6901 0.21574 -0.6901 0.21481 -0.6901 0.21389 C -0.6934 0.21389 -0.6934 0.21481 -0.6934 0.21574 " pathEditMode="relative" rAng="0" ptsTypes="AAAAAAAAAAAAAAAAAAA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70" y="10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2: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507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Game: Lucky Star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307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7"/>
          <p:cNvSpPr txBox="1">
            <a:spLocks noGrp="1"/>
          </p:cNvSpPr>
          <p:nvPr>
            <p:ph type="subTitle" idx="1"/>
          </p:nvPr>
        </p:nvSpPr>
        <p:spPr>
          <a:xfrm>
            <a:off x="1743388" y="355770"/>
            <a:ext cx="4590031" cy="833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Read and guess</a:t>
            </a:r>
            <a:endParaRPr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61" name="Google Shape;361;p37"/>
          <p:cNvGrpSpPr/>
          <p:nvPr/>
        </p:nvGrpSpPr>
        <p:grpSpPr>
          <a:xfrm flipH="1">
            <a:off x="218365" y="195848"/>
            <a:ext cx="1523832" cy="833722"/>
            <a:chOff x="-2314175" y="910675"/>
            <a:chExt cx="2012875" cy="1733025"/>
          </a:xfrm>
        </p:grpSpPr>
        <p:sp>
          <p:nvSpPr>
            <p:cNvPr id="362" name="Google Shape;362;p37"/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61;p37">
            <a:extLst>
              <a:ext uri="{FF2B5EF4-FFF2-40B4-BE49-F238E27FC236}">
                <a16:creationId xmlns:a16="http://schemas.microsoft.com/office/drawing/2014/main" id="{19471F10-4AA7-934A-BF62-900237F57192}"/>
              </a:ext>
            </a:extLst>
          </p:cNvPr>
          <p:cNvGrpSpPr/>
          <p:nvPr/>
        </p:nvGrpSpPr>
        <p:grpSpPr>
          <a:xfrm flipH="1">
            <a:off x="218365" y="195848"/>
            <a:ext cx="1523832" cy="833722"/>
            <a:chOff x="-2314175" y="910675"/>
            <a:chExt cx="2012875" cy="1733025"/>
          </a:xfrm>
        </p:grpSpPr>
        <p:sp>
          <p:nvSpPr>
            <p:cNvPr id="35" name="Google Shape;362;p37">
              <a:extLst>
                <a:ext uri="{FF2B5EF4-FFF2-40B4-BE49-F238E27FC236}">
                  <a16:creationId xmlns:a16="http://schemas.microsoft.com/office/drawing/2014/main" id="{C8B788C2-DB44-0441-A3F5-5F27C867DA5C}"/>
                </a:ext>
              </a:extLst>
            </p:cNvPr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3;p37">
              <a:extLst>
                <a:ext uri="{FF2B5EF4-FFF2-40B4-BE49-F238E27FC236}">
                  <a16:creationId xmlns:a16="http://schemas.microsoft.com/office/drawing/2014/main" id="{530C9E74-D1A9-AB49-9EA3-22B8B6592416}"/>
                </a:ext>
              </a:extLst>
            </p:cNvPr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64;p37">
              <a:extLst>
                <a:ext uri="{FF2B5EF4-FFF2-40B4-BE49-F238E27FC236}">
                  <a16:creationId xmlns:a16="http://schemas.microsoft.com/office/drawing/2014/main" id="{DA3A9038-C78E-BF42-A4B0-86AD8B4DCABF}"/>
                </a:ext>
              </a:extLst>
            </p:cNvPr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65;p37">
              <a:extLst>
                <a:ext uri="{FF2B5EF4-FFF2-40B4-BE49-F238E27FC236}">
                  <a16:creationId xmlns:a16="http://schemas.microsoft.com/office/drawing/2014/main" id="{6F70A7EA-6DED-B447-AEF2-AE0243F7EC41}"/>
                </a:ext>
              </a:extLst>
            </p:cNvPr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66;p37">
              <a:extLst>
                <a:ext uri="{FF2B5EF4-FFF2-40B4-BE49-F238E27FC236}">
                  <a16:creationId xmlns:a16="http://schemas.microsoft.com/office/drawing/2014/main" id="{B16F4AEC-2720-6647-83CB-A3EC63765F51}"/>
                </a:ext>
              </a:extLst>
            </p:cNvPr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67;p37">
              <a:extLst>
                <a:ext uri="{FF2B5EF4-FFF2-40B4-BE49-F238E27FC236}">
                  <a16:creationId xmlns:a16="http://schemas.microsoft.com/office/drawing/2014/main" id="{86B3BB2D-BEEA-1D4B-B012-596D48FEE5D9}"/>
                </a:ext>
              </a:extLst>
            </p:cNvPr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68;p37">
              <a:extLst>
                <a:ext uri="{FF2B5EF4-FFF2-40B4-BE49-F238E27FC236}">
                  <a16:creationId xmlns:a16="http://schemas.microsoft.com/office/drawing/2014/main" id="{BAF528B1-4ED2-984A-A290-E4D786999EA1}"/>
                </a:ext>
              </a:extLst>
            </p:cNvPr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69;p37">
              <a:extLst>
                <a:ext uri="{FF2B5EF4-FFF2-40B4-BE49-F238E27FC236}">
                  <a16:creationId xmlns:a16="http://schemas.microsoft.com/office/drawing/2014/main" id="{6A4F3ECE-CC91-2A42-86EF-225393DF9735}"/>
                </a:ext>
              </a:extLst>
            </p:cNvPr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0;p37">
              <a:extLst>
                <a:ext uri="{FF2B5EF4-FFF2-40B4-BE49-F238E27FC236}">
                  <a16:creationId xmlns:a16="http://schemas.microsoft.com/office/drawing/2014/main" id="{3DB379BE-0E74-004E-A350-E104EAD5871F}"/>
                </a:ext>
              </a:extLst>
            </p:cNvPr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1;p37">
              <a:extLst>
                <a:ext uri="{FF2B5EF4-FFF2-40B4-BE49-F238E27FC236}">
                  <a16:creationId xmlns:a16="http://schemas.microsoft.com/office/drawing/2014/main" id="{E8214715-58B2-AC42-B292-AC5F8FD5293E}"/>
                </a:ext>
              </a:extLst>
            </p:cNvPr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2;p37">
              <a:extLst>
                <a:ext uri="{FF2B5EF4-FFF2-40B4-BE49-F238E27FC236}">
                  <a16:creationId xmlns:a16="http://schemas.microsoft.com/office/drawing/2014/main" id="{06ACCA54-1F9F-4B4A-BE6B-A7857B53F066}"/>
                </a:ext>
              </a:extLst>
            </p:cNvPr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3;p37">
              <a:extLst>
                <a:ext uri="{FF2B5EF4-FFF2-40B4-BE49-F238E27FC236}">
                  <a16:creationId xmlns:a16="http://schemas.microsoft.com/office/drawing/2014/main" id="{02C87308-1B30-DD4B-BB3D-741C1E2539A2}"/>
                </a:ext>
              </a:extLst>
            </p:cNvPr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4;p37">
              <a:extLst>
                <a:ext uri="{FF2B5EF4-FFF2-40B4-BE49-F238E27FC236}">
                  <a16:creationId xmlns:a16="http://schemas.microsoft.com/office/drawing/2014/main" id="{11BCBFF5-252E-9A48-886E-73518FA7BF6F}"/>
                </a:ext>
              </a:extLst>
            </p:cNvPr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5;p37">
              <a:extLst>
                <a:ext uri="{FF2B5EF4-FFF2-40B4-BE49-F238E27FC236}">
                  <a16:creationId xmlns:a16="http://schemas.microsoft.com/office/drawing/2014/main" id="{6D292DAE-C203-AC4D-80E0-9123B363F54B}"/>
                </a:ext>
              </a:extLst>
            </p:cNvPr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6;p37">
              <a:extLst>
                <a:ext uri="{FF2B5EF4-FFF2-40B4-BE49-F238E27FC236}">
                  <a16:creationId xmlns:a16="http://schemas.microsoft.com/office/drawing/2014/main" id="{0638D92A-F535-6D45-8A79-C35C072E213D}"/>
                </a:ext>
              </a:extLst>
            </p:cNvPr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7;p37">
              <a:extLst>
                <a:ext uri="{FF2B5EF4-FFF2-40B4-BE49-F238E27FC236}">
                  <a16:creationId xmlns:a16="http://schemas.microsoft.com/office/drawing/2014/main" id="{4B54AA8A-1BFD-D74D-8778-21829EA4417D}"/>
                </a:ext>
              </a:extLst>
            </p:cNvPr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8;p37">
              <a:extLst>
                <a:ext uri="{FF2B5EF4-FFF2-40B4-BE49-F238E27FC236}">
                  <a16:creationId xmlns:a16="http://schemas.microsoft.com/office/drawing/2014/main" id="{66CE7A50-3A59-3549-9B96-0AE4CFAC0DE8}"/>
                </a:ext>
              </a:extLst>
            </p:cNvPr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9;p37">
              <a:extLst>
                <a:ext uri="{FF2B5EF4-FFF2-40B4-BE49-F238E27FC236}">
                  <a16:creationId xmlns:a16="http://schemas.microsoft.com/office/drawing/2014/main" id="{F3DE7C96-ED3B-3A43-860C-FE9EC4150C2A}"/>
                </a:ext>
              </a:extLst>
            </p:cNvPr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80;p37">
              <a:extLst>
                <a:ext uri="{FF2B5EF4-FFF2-40B4-BE49-F238E27FC236}">
                  <a16:creationId xmlns:a16="http://schemas.microsoft.com/office/drawing/2014/main" id="{947F8233-7F47-2A4F-9715-D800B6B0FB75}"/>
                </a:ext>
              </a:extLst>
            </p:cNvPr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81;p37">
              <a:extLst>
                <a:ext uri="{FF2B5EF4-FFF2-40B4-BE49-F238E27FC236}">
                  <a16:creationId xmlns:a16="http://schemas.microsoft.com/office/drawing/2014/main" id="{4A2D9CC4-B8F4-4B4D-9803-BA2BF7BEA1C8}"/>
                </a:ext>
              </a:extLst>
            </p:cNvPr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82;p37">
              <a:extLst>
                <a:ext uri="{FF2B5EF4-FFF2-40B4-BE49-F238E27FC236}">
                  <a16:creationId xmlns:a16="http://schemas.microsoft.com/office/drawing/2014/main" id="{FDBB1685-AF09-E04F-A477-3F34A627C212}"/>
                </a:ext>
              </a:extLst>
            </p:cNvPr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83;p37">
              <a:extLst>
                <a:ext uri="{FF2B5EF4-FFF2-40B4-BE49-F238E27FC236}">
                  <a16:creationId xmlns:a16="http://schemas.microsoft.com/office/drawing/2014/main" id="{A1E6862B-F321-6C4D-95CE-FF785ADE5121}"/>
                </a:ext>
              </a:extLst>
            </p:cNvPr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84;p37">
              <a:extLst>
                <a:ext uri="{FF2B5EF4-FFF2-40B4-BE49-F238E27FC236}">
                  <a16:creationId xmlns:a16="http://schemas.microsoft.com/office/drawing/2014/main" id="{B2CB5AE1-BD31-1D4F-9794-C38C3A17DD1C}"/>
                </a:ext>
              </a:extLst>
            </p:cNvPr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Horizontal Scroll 58">
            <a:extLst>
              <a:ext uri="{FF2B5EF4-FFF2-40B4-BE49-F238E27FC236}">
                <a16:creationId xmlns:a16="http://schemas.microsoft.com/office/drawing/2014/main" id="{B1D61F8C-360B-964B-90EF-765ED95FA3BB}"/>
              </a:ext>
            </a:extLst>
          </p:cNvPr>
          <p:cNvSpPr/>
          <p:nvPr/>
        </p:nvSpPr>
        <p:spPr>
          <a:xfrm>
            <a:off x="535337" y="721480"/>
            <a:ext cx="8244981" cy="4185504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Look, It’s a      family/ </a:t>
            </a:r>
            <a:r>
              <a:rPr lang="en-AU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</a:t>
            </a: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classroom. </a:t>
            </a:r>
            <a:endParaRPr lang="en-AU" sz="2800" dirty="0" smtClean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It’s      great</a:t>
            </a: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/      funny.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 teacher is at the     </a:t>
            </a:r>
            <a:r>
              <a:rPr lang="en-AU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door/     board</a:t>
            </a: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It’s </a:t>
            </a:r>
            <a:r>
              <a:rPr lang="en-AU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white</a:t>
            </a: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/        black.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 students are at the     desks/     </a:t>
            </a:r>
            <a:r>
              <a:rPr lang="en-AU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 windows</a:t>
            </a: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The chairs are      brown/       orange.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EB6272E-E9DD-324B-81BF-0CA06BCFC73E}"/>
              </a:ext>
            </a:extLst>
          </p:cNvPr>
          <p:cNvSpPr/>
          <p:nvPr/>
        </p:nvSpPr>
        <p:spPr>
          <a:xfrm>
            <a:off x="3603467" y="1290885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5D6A806-6299-1B4D-B003-3AB8391EB80F}"/>
              </a:ext>
            </a:extLst>
          </p:cNvPr>
          <p:cNvSpPr/>
          <p:nvPr/>
        </p:nvSpPr>
        <p:spPr>
          <a:xfrm>
            <a:off x="5500543" y="1297545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1F7F353-3C9A-3248-8EEC-AF83A8B5E161}"/>
              </a:ext>
            </a:extLst>
          </p:cNvPr>
          <p:cNvSpPr/>
          <p:nvPr/>
        </p:nvSpPr>
        <p:spPr>
          <a:xfrm>
            <a:off x="4012900" y="1747167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9792A59-07A2-5145-9726-2690A39EB9A9}"/>
              </a:ext>
            </a:extLst>
          </p:cNvPr>
          <p:cNvSpPr/>
          <p:nvPr/>
        </p:nvSpPr>
        <p:spPr>
          <a:xfrm>
            <a:off x="2333039" y="1724934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B1CEE39-29D4-3048-B1A5-77E5C471C1BB}"/>
              </a:ext>
            </a:extLst>
          </p:cNvPr>
          <p:cNvSpPr/>
          <p:nvPr/>
        </p:nvSpPr>
        <p:spPr>
          <a:xfrm>
            <a:off x="5262142" y="2135109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6909EEF-F0FB-7343-952E-83329C090B7F}"/>
              </a:ext>
            </a:extLst>
          </p:cNvPr>
          <p:cNvSpPr/>
          <p:nvPr/>
        </p:nvSpPr>
        <p:spPr>
          <a:xfrm>
            <a:off x="6724013" y="2125299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DC4FBF5-CD0E-C14F-A4F6-B030F4416F2D}"/>
              </a:ext>
            </a:extLst>
          </p:cNvPr>
          <p:cNvSpPr/>
          <p:nvPr/>
        </p:nvSpPr>
        <p:spPr>
          <a:xfrm>
            <a:off x="4387366" y="2545284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C5D1115-8856-A043-BC59-8598B1765CB9}"/>
              </a:ext>
            </a:extLst>
          </p:cNvPr>
          <p:cNvSpPr/>
          <p:nvPr/>
        </p:nvSpPr>
        <p:spPr>
          <a:xfrm>
            <a:off x="2478711" y="2545284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362E8E6-ED20-7944-BD91-941C54AC7920}"/>
              </a:ext>
            </a:extLst>
          </p:cNvPr>
          <p:cNvSpPr/>
          <p:nvPr/>
        </p:nvSpPr>
        <p:spPr>
          <a:xfrm>
            <a:off x="5705259" y="2972964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720FEC4-3283-E241-938B-CDA2EB57C466}"/>
              </a:ext>
            </a:extLst>
          </p:cNvPr>
          <p:cNvSpPr/>
          <p:nvPr/>
        </p:nvSpPr>
        <p:spPr>
          <a:xfrm>
            <a:off x="7483867" y="3030708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3AD041F-4D71-9B42-AB43-F2DF9E895750}"/>
              </a:ext>
            </a:extLst>
          </p:cNvPr>
          <p:cNvSpPr/>
          <p:nvPr/>
        </p:nvSpPr>
        <p:spPr>
          <a:xfrm>
            <a:off x="5714999" y="3440883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8E6FA6E-114C-EF4B-BD31-A57E5695B57F}"/>
              </a:ext>
            </a:extLst>
          </p:cNvPr>
          <p:cNvSpPr/>
          <p:nvPr/>
        </p:nvSpPr>
        <p:spPr>
          <a:xfrm>
            <a:off x="7483867" y="3516119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074" y="21480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7"/>
          <p:cNvSpPr txBox="1">
            <a:spLocks noGrp="1"/>
          </p:cNvSpPr>
          <p:nvPr>
            <p:ph type="subTitle" idx="1"/>
          </p:nvPr>
        </p:nvSpPr>
        <p:spPr>
          <a:xfrm>
            <a:off x="2092497" y="507104"/>
            <a:ext cx="5127361" cy="833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tick</a:t>
            </a:r>
            <a:endParaRPr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61" name="Google Shape;361;p37"/>
          <p:cNvGrpSpPr/>
          <p:nvPr/>
        </p:nvGrpSpPr>
        <p:grpSpPr>
          <a:xfrm flipH="1">
            <a:off x="218365" y="195848"/>
            <a:ext cx="1523832" cy="833722"/>
            <a:chOff x="-2314175" y="910675"/>
            <a:chExt cx="2012875" cy="1733025"/>
          </a:xfrm>
        </p:grpSpPr>
        <p:sp>
          <p:nvSpPr>
            <p:cNvPr id="362" name="Google Shape;362;p37"/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5" name="Google Shape;385;p37"/>
          <p:cNvSpPr/>
          <p:nvPr/>
        </p:nvSpPr>
        <p:spPr>
          <a:xfrm flipH="1">
            <a:off x="4767680" y="3795474"/>
            <a:ext cx="2781147" cy="128704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" name="Horizontal Scroll 4">
            <a:extLst>
              <a:ext uri="{FF2B5EF4-FFF2-40B4-BE49-F238E27FC236}">
                <a16:creationId xmlns:a16="http://schemas.microsoft.com/office/drawing/2014/main" id="{3166CC1F-C223-B942-9C59-60C6BABA065D}"/>
              </a:ext>
            </a:extLst>
          </p:cNvPr>
          <p:cNvSpPr/>
          <p:nvPr/>
        </p:nvSpPr>
        <p:spPr>
          <a:xfrm>
            <a:off x="436980" y="862240"/>
            <a:ext cx="8085351" cy="3824713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dirty="0">
                <a:solidFill>
                  <a:schemeClr val="accent5">
                    <a:lumMod val="50000"/>
                  </a:schemeClr>
                </a:solidFill>
              </a:rPr>
              <a:t>Look, It’s a      family/ a      classroom. It’s     great/      funny.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AU" sz="2800" dirty="0">
                <a:solidFill>
                  <a:schemeClr val="accent5">
                    <a:lumMod val="50000"/>
                  </a:schemeClr>
                </a:solidFill>
              </a:rPr>
              <a:t>The teacher is at the     door/      board. It’s white/        black.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AU" sz="2800" dirty="0">
                <a:solidFill>
                  <a:schemeClr val="accent5">
                    <a:lumMod val="50000"/>
                  </a:schemeClr>
                </a:solidFill>
              </a:rPr>
              <a:t>The students are at the     desks/     windows. The chairs are      brown/       orange.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13687A-1B2C-184A-B31F-7AE58C418414}"/>
              </a:ext>
            </a:extLst>
          </p:cNvPr>
          <p:cNvSpPr/>
          <p:nvPr/>
        </p:nvSpPr>
        <p:spPr>
          <a:xfrm>
            <a:off x="2852381" y="1490160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03A7C4-DEC2-644C-959C-BFBC8CF05CA3}"/>
              </a:ext>
            </a:extLst>
          </p:cNvPr>
          <p:cNvSpPr/>
          <p:nvPr/>
        </p:nvSpPr>
        <p:spPr>
          <a:xfrm>
            <a:off x="4767680" y="1517456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BF7710-B3B8-0D49-B29E-82E3B5804B5B}"/>
              </a:ext>
            </a:extLst>
          </p:cNvPr>
          <p:cNvSpPr/>
          <p:nvPr/>
        </p:nvSpPr>
        <p:spPr>
          <a:xfrm>
            <a:off x="471441" y="1956458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A41614-9ED3-0F4F-9E2F-DFB22DF241F7}"/>
              </a:ext>
            </a:extLst>
          </p:cNvPr>
          <p:cNvSpPr/>
          <p:nvPr/>
        </p:nvSpPr>
        <p:spPr>
          <a:xfrm>
            <a:off x="2051775" y="1956457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9217AD-458C-2544-B5FE-506729D05FFD}"/>
              </a:ext>
            </a:extLst>
          </p:cNvPr>
          <p:cNvSpPr/>
          <p:nvPr/>
        </p:nvSpPr>
        <p:spPr>
          <a:xfrm>
            <a:off x="4308267" y="2380476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D5DAB3-210D-0447-BCBE-E034B65F99E7}"/>
              </a:ext>
            </a:extLst>
          </p:cNvPr>
          <p:cNvSpPr/>
          <p:nvPr/>
        </p:nvSpPr>
        <p:spPr>
          <a:xfrm>
            <a:off x="5712488" y="2380475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6D4385-05F3-D349-8356-52B3D6033872}"/>
              </a:ext>
            </a:extLst>
          </p:cNvPr>
          <p:cNvSpPr/>
          <p:nvPr/>
        </p:nvSpPr>
        <p:spPr>
          <a:xfrm>
            <a:off x="499285" y="2774596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E6E1E45-C93A-9744-97A6-6BE9DC0C3628}"/>
              </a:ext>
            </a:extLst>
          </p:cNvPr>
          <p:cNvSpPr/>
          <p:nvPr/>
        </p:nvSpPr>
        <p:spPr>
          <a:xfrm>
            <a:off x="2199059" y="2780567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B540CBA-8357-584C-9624-91CEF7FC98CE}"/>
              </a:ext>
            </a:extLst>
          </p:cNvPr>
          <p:cNvSpPr/>
          <p:nvPr/>
        </p:nvSpPr>
        <p:spPr>
          <a:xfrm>
            <a:off x="4717700" y="3246468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FDC75C0-B858-9D44-AED8-53808C700825}"/>
              </a:ext>
            </a:extLst>
          </p:cNvPr>
          <p:cNvSpPr/>
          <p:nvPr/>
        </p:nvSpPr>
        <p:spPr>
          <a:xfrm>
            <a:off x="6224230" y="3210522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0B2795C-6C3E-7C4F-9E73-EFCE5043B871}"/>
              </a:ext>
            </a:extLst>
          </p:cNvPr>
          <p:cNvSpPr/>
          <p:nvPr/>
        </p:nvSpPr>
        <p:spPr>
          <a:xfrm>
            <a:off x="3415886" y="3656643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2051ED-C068-4746-88E8-9613632491C7}"/>
              </a:ext>
            </a:extLst>
          </p:cNvPr>
          <p:cNvSpPr/>
          <p:nvPr/>
        </p:nvSpPr>
        <p:spPr>
          <a:xfrm>
            <a:off x="5156836" y="3656643"/>
            <a:ext cx="409433" cy="4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3EEC8A-5D4A-D641-B4AF-CD3CC639BCC6}"/>
              </a:ext>
            </a:extLst>
          </p:cNvPr>
          <p:cNvSpPr txBox="1"/>
          <p:nvPr/>
        </p:nvSpPr>
        <p:spPr>
          <a:xfrm>
            <a:off x="4512983" y="1228774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9AE674-303D-5545-B010-C6E01DCC8987}"/>
              </a:ext>
            </a:extLst>
          </p:cNvPr>
          <p:cNvSpPr txBox="1"/>
          <p:nvPr/>
        </p:nvSpPr>
        <p:spPr>
          <a:xfrm>
            <a:off x="198588" y="1668781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054462-9132-AA4D-9E06-D9C4B9089678}"/>
              </a:ext>
            </a:extLst>
          </p:cNvPr>
          <p:cNvSpPr txBox="1"/>
          <p:nvPr/>
        </p:nvSpPr>
        <p:spPr>
          <a:xfrm>
            <a:off x="5437676" y="2076448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0F82A54-0ED2-1E4F-BEAB-307ACD9BDC29}"/>
              </a:ext>
            </a:extLst>
          </p:cNvPr>
          <p:cNvSpPr txBox="1"/>
          <p:nvPr/>
        </p:nvSpPr>
        <p:spPr>
          <a:xfrm>
            <a:off x="218365" y="2506942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ACFFB75-B2DB-9944-9C35-29FAFDD67E9B}"/>
              </a:ext>
            </a:extLst>
          </p:cNvPr>
          <p:cNvSpPr txBox="1"/>
          <p:nvPr/>
        </p:nvSpPr>
        <p:spPr>
          <a:xfrm>
            <a:off x="4468376" y="2947800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173569-A645-7F47-A681-919E9B8318DF}"/>
              </a:ext>
            </a:extLst>
          </p:cNvPr>
          <p:cNvSpPr txBox="1"/>
          <p:nvPr/>
        </p:nvSpPr>
        <p:spPr>
          <a:xfrm>
            <a:off x="4917938" y="3364587"/>
            <a:ext cx="846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</a:rPr>
              <a:t> ✓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6" name="2.5.mp3" descr="2.5.mp3">
            <a:hlinkClick r:id="" action="ppaction://media"/>
            <a:extLst>
              <a:ext uri="{FF2B5EF4-FFF2-40B4-BE49-F238E27FC236}">
                <a16:creationId xmlns:a16="http://schemas.microsoft.com/office/drawing/2014/main" id="{FE1AB731-B474-854A-3730-F3831D0A0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78631" y="221393"/>
            <a:ext cx="759237" cy="7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2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43" grpId="0"/>
      <p:bldP spid="44" grpId="0"/>
      <p:bldP spid="45" grpId="0"/>
      <p:bldP spid="46" grpId="0"/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74E5AC-EAC5-4609-AE0E-C4ACA8B32069}"/>
              </a:ext>
            </a:extLst>
          </p:cNvPr>
          <p:cNvSpPr/>
          <p:nvPr/>
        </p:nvSpPr>
        <p:spPr>
          <a:xfrm>
            <a:off x="266770" y="246521"/>
            <a:ext cx="6470249" cy="11695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cap="none" spc="0" dirty="0" smtClean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US" sz="3500" b="1" cap="none" spc="0" dirty="0" smtClean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at the photo in </a:t>
            </a:r>
            <a:r>
              <a:rPr lang="en-US" sz="3500" b="1" cap="none" spc="0" dirty="0" smtClean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</a:t>
            </a:r>
            <a:r>
              <a:rPr lang="en-US" sz="3500" b="1" cap="none" spc="0" dirty="0" smtClean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. </a:t>
            </a:r>
          </a:p>
          <a:p>
            <a:r>
              <a:rPr lang="en-US" sz="3500" b="1" cap="none" spc="0" dirty="0" smtClean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Point and say</a:t>
            </a:r>
            <a:endParaRPr lang="en-US" sz="3500" b="1" cap="none" spc="0" dirty="0">
              <a:ln/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132" y="1647949"/>
            <a:ext cx="370955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latin typeface="Comic Sans MS" panose="030F0702030302020204" pitchFamily="66" charset="0"/>
              </a:rPr>
              <a:t>1  a classroom</a:t>
            </a:r>
          </a:p>
          <a:p>
            <a:r>
              <a:rPr lang="en-US" sz="3500" dirty="0" smtClean="0">
                <a:latin typeface="Comic Sans MS" panose="030F0702030302020204" pitchFamily="66" charset="0"/>
              </a:rPr>
              <a:t>2  a desk</a:t>
            </a:r>
          </a:p>
          <a:p>
            <a:endParaRPr lang="en-US" sz="3500" dirty="0" smtClean="0">
              <a:latin typeface="Comic Sans MS" panose="030F0702030302020204" pitchFamily="66" charset="0"/>
            </a:endParaRPr>
          </a:p>
          <a:p>
            <a:r>
              <a:rPr lang="en-US" sz="3500" dirty="0" smtClean="0">
                <a:latin typeface="Comic Sans MS" panose="030F0702030302020204" pitchFamily="66" charset="0"/>
              </a:rPr>
              <a:t>3  a chair</a:t>
            </a:r>
          </a:p>
          <a:p>
            <a:r>
              <a:rPr lang="en-US" sz="3500" dirty="0" smtClean="0">
                <a:latin typeface="Comic Sans MS" panose="030F0702030302020204" pitchFamily="66" charset="0"/>
              </a:rPr>
              <a:t>4  a clock</a:t>
            </a:r>
          </a:p>
          <a:p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4648526" y="1647949"/>
            <a:ext cx="3768931" cy="1169551"/>
          </a:xfrm>
          <a:prstGeom prst="wedgeRoundRectCallout">
            <a:avLst>
              <a:gd name="adj1" fmla="val -57903"/>
              <a:gd name="adj2" fmla="val 852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48526" y="1647949"/>
            <a:ext cx="38749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latin typeface="Comic Sans MS" panose="030F0702030302020204" pitchFamily="66" charset="0"/>
              </a:rPr>
              <a:t>It’s a </a:t>
            </a:r>
            <a:r>
              <a:rPr lang="en-US" sz="3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classroom</a:t>
            </a:r>
            <a:r>
              <a:rPr lang="en-US" sz="35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500" dirty="0" smtClean="0">
                <a:latin typeface="Comic Sans MS" panose="030F0702030302020204" pitchFamily="66" charset="0"/>
              </a:rPr>
              <a:t>It’s </a:t>
            </a:r>
            <a:r>
              <a:rPr lang="en-US" sz="3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great</a:t>
            </a:r>
            <a:r>
              <a:rPr lang="en-US" sz="3500" dirty="0" smtClean="0">
                <a:latin typeface="Comic Sans MS" panose="030F0702030302020204" pitchFamily="66" charset="0"/>
              </a:rPr>
              <a:t>.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303" y="31707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2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2573" y="-21229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86183" y="2535981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Fill the blanks then talk 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569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/>
          <p:nvPr/>
        </p:nvSpPr>
        <p:spPr>
          <a:xfrm flipH="1">
            <a:off x="7789683" y="169043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6"/>
          <p:cNvSpPr/>
          <p:nvPr/>
        </p:nvSpPr>
        <p:spPr>
          <a:xfrm flipH="1">
            <a:off x="8072955" y="4904235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6"/>
          <p:cNvSpPr/>
          <p:nvPr/>
        </p:nvSpPr>
        <p:spPr>
          <a:xfrm flipH="1">
            <a:off x="112738" y="4974457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6"/>
          <p:cNvSpPr txBox="1">
            <a:spLocks noGrp="1"/>
          </p:cNvSpPr>
          <p:nvPr>
            <p:ph type="title"/>
          </p:nvPr>
        </p:nvSpPr>
        <p:spPr>
          <a:xfrm>
            <a:off x="-36239" y="290982"/>
            <a:ext cx="8896967" cy="9690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My classroom fact file</a:t>
            </a:r>
            <a:r>
              <a:rPr lang="en-GB" sz="3000" dirty="0">
                <a:solidFill>
                  <a:schemeClr val="accent3"/>
                </a:solidFill>
                <a:latin typeface="Comic Sans MS" panose="030F0702030302020204" pitchFamily="66" charset="0"/>
              </a:rPr>
              <a:t/>
            </a:r>
            <a:br>
              <a:rPr lang="en-GB" sz="3000" dirty="0">
                <a:solidFill>
                  <a:schemeClr val="accent3"/>
                </a:solidFill>
                <a:latin typeface="Comic Sans MS" panose="030F0702030302020204" pitchFamily="66" charset="0"/>
              </a:rPr>
            </a:br>
            <a:r>
              <a:rPr lang="en-GB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fill the blanks </a:t>
            </a:r>
            <a:r>
              <a:rPr lang="en-GB" sz="3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then </a:t>
            </a:r>
            <a:r>
              <a:rPr lang="en-GB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talk </a:t>
            </a:r>
            <a:r>
              <a:rPr lang="en-GB" sz="3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to partner</a:t>
            </a:r>
            <a:endParaRPr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39" name="Google Shape;339;p36"/>
          <p:cNvGrpSpPr/>
          <p:nvPr/>
        </p:nvGrpSpPr>
        <p:grpSpPr>
          <a:xfrm rot="-5400000">
            <a:off x="281099" y="12630"/>
            <a:ext cx="279350" cy="312825"/>
            <a:chOff x="1835200" y="3337050"/>
            <a:chExt cx="279350" cy="312825"/>
          </a:xfrm>
        </p:grpSpPr>
        <p:sp>
          <p:nvSpPr>
            <p:cNvPr id="340" name="Google Shape;340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43" name="Google Shape;343;p36"/>
          <p:cNvGrpSpPr/>
          <p:nvPr/>
        </p:nvGrpSpPr>
        <p:grpSpPr>
          <a:xfrm rot="-5400000">
            <a:off x="352172" y="4324665"/>
            <a:ext cx="279350" cy="312825"/>
            <a:chOff x="1835200" y="3337050"/>
            <a:chExt cx="279350" cy="312825"/>
          </a:xfrm>
        </p:grpSpPr>
        <p:sp>
          <p:nvSpPr>
            <p:cNvPr id="344" name="Google Shape;344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36"/>
          <p:cNvGrpSpPr/>
          <p:nvPr/>
        </p:nvGrpSpPr>
        <p:grpSpPr>
          <a:xfrm rot="-5400000">
            <a:off x="8312390" y="380370"/>
            <a:ext cx="279350" cy="312825"/>
            <a:chOff x="1835200" y="3337050"/>
            <a:chExt cx="279350" cy="312825"/>
          </a:xfrm>
        </p:grpSpPr>
        <p:sp>
          <p:nvSpPr>
            <p:cNvPr id="348" name="Google Shape;348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36"/>
          <p:cNvGrpSpPr/>
          <p:nvPr/>
        </p:nvGrpSpPr>
        <p:grpSpPr>
          <a:xfrm rot="-5400000">
            <a:off x="8606628" y="4450304"/>
            <a:ext cx="279350" cy="312825"/>
            <a:chOff x="1835200" y="3337050"/>
            <a:chExt cx="279350" cy="312825"/>
          </a:xfrm>
        </p:grpSpPr>
        <p:sp>
          <p:nvSpPr>
            <p:cNvPr id="352" name="Google Shape;352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277BC86C-4FE2-CE49-8BEC-F131B5D17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409280"/>
              </p:ext>
            </p:extLst>
          </p:nvPr>
        </p:nvGraphicFramePr>
        <p:xfrm>
          <a:off x="1292660" y="1350487"/>
          <a:ext cx="6489575" cy="339590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3279340">
                  <a:extLst>
                    <a:ext uri="{9D8B030D-6E8A-4147-A177-3AD203B41FA5}">
                      <a16:colId xmlns:a16="http://schemas.microsoft.com/office/drawing/2014/main" val="652909147"/>
                    </a:ext>
                  </a:extLst>
                </a:gridCol>
                <a:gridCol w="3210235">
                  <a:extLst>
                    <a:ext uri="{9D8B030D-6E8A-4147-A177-3AD203B41FA5}">
                      <a16:colId xmlns:a16="http://schemas.microsoft.com/office/drawing/2014/main" val="2421607674"/>
                    </a:ext>
                  </a:extLst>
                </a:gridCol>
              </a:tblGrid>
              <a:tr h="4270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The classroom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i="1" dirty="0">
                          <a:solidFill>
                            <a:schemeClr val="accent3"/>
                          </a:solidFill>
                          <a:effectLst/>
                          <a:latin typeface="Comic Sans MS" panose="030F0702030302020204" pitchFamily="66" charset="0"/>
                        </a:rPr>
                        <a:t>great</a:t>
                      </a:r>
                      <a:endParaRPr lang="en-US" sz="2000" i="1" dirty="0">
                        <a:solidFill>
                          <a:schemeClr val="accent3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593089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The desks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r>
                        <a:rPr lang="en-AU" sz="2000" b="1" i="1" u="none" strike="noStrike" cap="none" dirty="0">
                          <a:solidFill>
                            <a:schemeClr val="accent3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  <a:sym typeface="Arial"/>
                        </a:rPr>
                        <a:t>brown</a:t>
                      </a:r>
                      <a:endParaRPr lang="en-US" sz="2000" b="1" i="1" u="none" strike="noStrike" cap="none" dirty="0">
                        <a:solidFill>
                          <a:schemeClr val="accent3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79493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The chairs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696767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The clocks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331793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The girl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502803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The boy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31204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The teacher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506793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The board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89680"/>
                  </a:ext>
                </a:extLst>
              </a:tr>
              <a:tr h="3711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Comic Sans MS" panose="030F0702030302020204" pitchFamily="66" charset="0"/>
                        </a:rPr>
                        <a:t>Others </a:t>
                      </a:r>
                      <a:endParaRPr lang="en-US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734971"/>
                  </a:ext>
                </a:extLst>
              </a:tr>
            </a:tbl>
          </a:graphicData>
        </a:graphic>
      </p:graphicFrame>
      <p:grpSp>
        <p:nvGrpSpPr>
          <p:cNvPr id="61" name="Google Shape;398;p38">
            <a:extLst>
              <a:ext uri="{FF2B5EF4-FFF2-40B4-BE49-F238E27FC236}">
                <a16:creationId xmlns:a16="http://schemas.microsoft.com/office/drawing/2014/main" id="{566295EE-4590-5144-95DE-17110AAE55A1}"/>
              </a:ext>
            </a:extLst>
          </p:cNvPr>
          <p:cNvGrpSpPr/>
          <p:nvPr/>
        </p:nvGrpSpPr>
        <p:grpSpPr>
          <a:xfrm flipH="1">
            <a:off x="6762612" y="393608"/>
            <a:ext cx="1653550" cy="1152165"/>
            <a:chOff x="6876425" y="1268933"/>
            <a:chExt cx="1653550" cy="1152165"/>
          </a:xfrm>
        </p:grpSpPr>
        <p:grpSp>
          <p:nvGrpSpPr>
            <p:cNvPr id="62" name="Google Shape;399;p38">
              <a:extLst>
                <a:ext uri="{FF2B5EF4-FFF2-40B4-BE49-F238E27FC236}">
                  <a16:creationId xmlns:a16="http://schemas.microsoft.com/office/drawing/2014/main" id="{4168D763-1D04-9842-967D-A7A9B3FE0EA1}"/>
                </a:ext>
              </a:extLst>
            </p:cNvPr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72" name="Google Shape;400;p38">
                <a:extLst>
                  <a:ext uri="{FF2B5EF4-FFF2-40B4-BE49-F238E27FC236}">
                    <a16:creationId xmlns:a16="http://schemas.microsoft.com/office/drawing/2014/main" id="{EBA3215C-1426-0D44-B631-D22C18F4D4D3}"/>
                  </a:ext>
                </a:extLst>
              </p:cNvPr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401;p38">
                <a:extLst>
                  <a:ext uri="{FF2B5EF4-FFF2-40B4-BE49-F238E27FC236}">
                    <a16:creationId xmlns:a16="http://schemas.microsoft.com/office/drawing/2014/main" id="{297801CC-D7C6-AD46-8542-7F0587B30E6D}"/>
                  </a:ext>
                </a:extLst>
              </p:cNvPr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402;p38">
                <a:extLst>
                  <a:ext uri="{FF2B5EF4-FFF2-40B4-BE49-F238E27FC236}">
                    <a16:creationId xmlns:a16="http://schemas.microsoft.com/office/drawing/2014/main" id="{44BB1A13-07EE-C048-9590-2EDE3577C9F7}"/>
                  </a:ext>
                </a:extLst>
              </p:cNvPr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403;p38">
                <a:extLst>
                  <a:ext uri="{FF2B5EF4-FFF2-40B4-BE49-F238E27FC236}">
                    <a16:creationId xmlns:a16="http://schemas.microsoft.com/office/drawing/2014/main" id="{55CBF596-D3D9-9945-867B-329F05C6F9AF}"/>
                  </a:ext>
                </a:extLst>
              </p:cNvPr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404;p38">
                <a:extLst>
                  <a:ext uri="{FF2B5EF4-FFF2-40B4-BE49-F238E27FC236}">
                    <a16:creationId xmlns:a16="http://schemas.microsoft.com/office/drawing/2014/main" id="{C663869A-C1B9-FA40-AF9C-72A6C11413B9}"/>
                  </a:ext>
                </a:extLst>
              </p:cNvPr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405;p38">
                <a:extLst>
                  <a:ext uri="{FF2B5EF4-FFF2-40B4-BE49-F238E27FC236}">
                    <a16:creationId xmlns:a16="http://schemas.microsoft.com/office/drawing/2014/main" id="{C681EF08-C72C-EA45-9651-EABD929A6D97}"/>
                  </a:ext>
                </a:extLst>
              </p:cNvPr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406;p38">
              <a:extLst>
                <a:ext uri="{FF2B5EF4-FFF2-40B4-BE49-F238E27FC236}">
                  <a16:creationId xmlns:a16="http://schemas.microsoft.com/office/drawing/2014/main" id="{B82BF0A2-C368-5840-A03F-B8431110C895}"/>
                </a:ext>
              </a:extLst>
            </p:cNvPr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65" name="Google Shape;407;p38">
                <a:extLst>
                  <a:ext uri="{FF2B5EF4-FFF2-40B4-BE49-F238E27FC236}">
                    <a16:creationId xmlns:a16="http://schemas.microsoft.com/office/drawing/2014/main" id="{F30852F1-609A-2A4B-9FD8-BBC0BCAF3726}"/>
                  </a:ext>
                </a:extLst>
              </p:cNvPr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408;p38">
                <a:extLst>
                  <a:ext uri="{FF2B5EF4-FFF2-40B4-BE49-F238E27FC236}">
                    <a16:creationId xmlns:a16="http://schemas.microsoft.com/office/drawing/2014/main" id="{F60CFA32-39DE-1643-B6E2-DDEFC4974D22}"/>
                  </a:ext>
                </a:extLst>
              </p:cNvPr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409;p38">
                <a:extLst>
                  <a:ext uri="{FF2B5EF4-FFF2-40B4-BE49-F238E27FC236}">
                    <a16:creationId xmlns:a16="http://schemas.microsoft.com/office/drawing/2014/main" id="{03B77E2E-3A06-5546-A38E-02761399750F}"/>
                  </a:ext>
                </a:extLst>
              </p:cNvPr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410;p38">
                <a:extLst>
                  <a:ext uri="{FF2B5EF4-FFF2-40B4-BE49-F238E27FC236}">
                    <a16:creationId xmlns:a16="http://schemas.microsoft.com/office/drawing/2014/main" id="{B0E65A2B-41F5-534C-959B-8C3CA0FE4C46}"/>
                  </a:ext>
                </a:extLst>
              </p:cNvPr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411;p38">
                <a:extLst>
                  <a:ext uri="{FF2B5EF4-FFF2-40B4-BE49-F238E27FC236}">
                    <a16:creationId xmlns:a16="http://schemas.microsoft.com/office/drawing/2014/main" id="{DF49702E-C555-A346-A64F-81AB247EDC45}"/>
                  </a:ext>
                </a:extLst>
              </p:cNvPr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412;p38">
                <a:extLst>
                  <a:ext uri="{FF2B5EF4-FFF2-40B4-BE49-F238E27FC236}">
                    <a16:creationId xmlns:a16="http://schemas.microsoft.com/office/drawing/2014/main" id="{45237408-04C7-9B4B-B722-5C0D54A63266}"/>
                  </a:ext>
                </a:extLst>
              </p:cNvPr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413;p38">
                <a:extLst>
                  <a:ext uri="{FF2B5EF4-FFF2-40B4-BE49-F238E27FC236}">
                    <a16:creationId xmlns:a16="http://schemas.microsoft.com/office/drawing/2014/main" id="{71FBF6BA-9851-5941-BF95-8FC9733273CB}"/>
                  </a:ext>
                </a:extLst>
              </p:cNvPr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" name="Google Shape;414;p38">
              <a:extLst>
                <a:ext uri="{FF2B5EF4-FFF2-40B4-BE49-F238E27FC236}">
                  <a16:creationId xmlns:a16="http://schemas.microsoft.com/office/drawing/2014/main" id="{9EBFFE05-3A27-4249-9F06-9EF218F64D9C}"/>
                </a:ext>
              </a:extLst>
            </p:cNvPr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415;p38">
            <a:extLst>
              <a:ext uri="{FF2B5EF4-FFF2-40B4-BE49-F238E27FC236}">
                <a16:creationId xmlns:a16="http://schemas.microsoft.com/office/drawing/2014/main" id="{5352B082-814E-FC47-85F3-03348A1E96F0}"/>
              </a:ext>
            </a:extLst>
          </p:cNvPr>
          <p:cNvGrpSpPr/>
          <p:nvPr/>
        </p:nvGrpSpPr>
        <p:grpSpPr>
          <a:xfrm>
            <a:off x="478125" y="325325"/>
            <a:ext cx="741250" cy="792000"/>
            <a:chOff x="-3118700" y="2365900"/>
            <a:chExt cx="741250" cy="792000"/>
          </a:xfrm>
        </p:grpSpPr>
        <p:sp>
          <p:nvSpPr>
            <p:cNvPr id="79" name="Google Shape;416;p38">
              <a:extLst>
                <a:ext uri="{FF2B5EF4-FFF2-40B4-BE49-F238E27FC236}">
                  <a16:creationId xmlns:a16="http://schemas.microsoft.com/office/drawing/2014/main" id="{3043470E-035C-C94D-9C24-0845AEFD717E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17;p38">
              <a:extLst>
                <a:ext uri="{FF2B5EF4-FFF2-40B4-BE49-F238E27FC236}">
                  <a16:creationId xmlns:a16="http://schemas.microsoft.com/office/drawing/2014/main" id="{FEE66E58-AC1D-3D43-B4FF-C7EE9D32E2DB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18;p38">
              <a:extLst>
                <a:ext uri="{FF2B5EF4-FFF2-40B4-BE49-F238E27FC236}">
                  <a16:creationId xmlns:a16="http://schemas.microsoft.com/office/drawing/2014/main" id="{81ABA763-F706-624D-9FE6-A4C004ECDF2E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19;p38">
              <a:extLst>
                <a:ext uri="{FF2B5EF4-FFF2-40B4-BE49-F238E27FC236}">
                  <a16:creationId xmlns:a16="http://schemas.microsoft.com/office/drawing/2014/main" id="{A6967478-11AB-1A46-B687-960C88188DA7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0;p38">
              <a:extLst>
                <a:ext uri="{FF2B5EF4-FFF2-40B4-BE49-F238E27FC236}">
                  <a16:creationId xmlns:a16="http://schemas.microsoft.com/office/drawing/2014/main" id="{5CC99038-D95B-AA42-9555-DAD893EF55F2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21;p38">
              <a:extLst>
                <a:ext uri="{FF2B5EF4-FFF2-40B4-BE49-F238E27FC236}">
                  <a16:creationId xmlns:a16="http://schemas.microsoft.com/office/drawing/2014/main" id="{BC53C201-EF14-3947-87AB-BF72AFAAD729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22;p38">
              <a:extLst>
                <a:ext uri="{FF2B5EF4-FFF2-40B4-BE49-F238E27FC236}">
                  <a16:creationId xmlns:a16="http://schemas.microsoft.com/office/drawing/2014/main" id="{CAF7BF7F-FC25-5E4B-956C-95986C34BE52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3;p38">
              <a:extLst>
                <a:ext uri="{FF2B5EF4-FFF2-40B4-BE49-F238E27FC236}">
                  <a16:creationId xmlns:a16="http://schemas.microsoft.com/office/drawing/2014/main" id="{67414A17-EC64-204D-8928-CB8ABB3D6DB7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24;p38">
              <a:extLst>
                <a:ext uri="{FF2B5EF4-FFF2-40B4-BE49-F238E27FC236}">
                  <a16:creationId xmlns:a16="http://schemas.microsoft.com/office/drawing/2014/main" id="{AAB023F2-D1F3-A142-A432-D515F167FD4E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25;p38">
              <a:extLst>
                <a:ext uri="{FF2B5EF4-FFF2-40B4-BE49-F238E27FC236}">
                  <a16:creationId xmlns:a16="http://schemas.microsoft.com/office/drawing/2014/main" id="{7A28F906-F307-CB4F-8FA9-F2B41D4466DC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454;p40">
            <a:extLst>
              <a:ext uri="{FF2B5EF4-FFF2-40B4-BE49-F238E27FC236}">
                <a16:creationId xmlns:a16="http://schemas.microsoft.com/office/drawing/2014/main" id="{C2CB483E-ABAD-E54A-B4A7-AB3306DEF57F}"/>
              </a:ext>
            </a:extLst>
          </p:cNvPr>
          <p:cNvGrpSpPr/>
          <p:nvPr/>
        </p:nvGrpSpPr>
        <p:grpSpPr>
          <a:xfrm>
            <a:off x="576035" y="3651744"/>
            <a:ext cx="608900" cy="407500"/>
            <a:chOff x="370000" y="161225"/>
            <a:chExt cx="608900" cy="407500"/>
          </a:xfrm>
        </p:grpSpPr>
        <p:sp>
          <p:nvSpPr>
            <p:cNvPr id="90" name="Google Shape;455;p40">
              <a:extLst>
                <a:ext uri="{FF2B5EF4-FFF2-40B4-BE49-F238E27FC236}">
                  <a16:creationId xmlns:a16="http://schemas.microsoft.com/office/drawing/2014/main" id="{C5AF50B0-5DE8-254B-8BCD-F3A195578268}"/>
                </a:ext>
              </a:extLst>
            </p:cNvPr>
            <p:cNvSpPr/>
            <p:nvPr/>
          </p:nvSpPr>
          <p:spPr>
            <a:xfrm>
              <a:off x="400350" y="1952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6;p40">
              <a:extLst>
                <a:ext uri="{FF2B5EF4-FFF2-40B4-BE49-F238E27FC236}">
                  <a16:creationId xmlns:a16="http://schemas.microsoft.com/office/drawing/2014/main" id="{4F7D676C-55E6-B34D-B4A9-4BB5A271F6CA}"/>
                </a:ext>
              </a:extLst>
            </p:cNvPr>
            <p:cNvSpPr/>
            <p:nvPr/>
          </p:nvSpPr>
          <p:spPr>
            <a:xfrm>
              <a:off x="370000" y="1612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457;p40">
            <a:extLst>
              <a:ext uri="{FF2B5EF4-FFF2-40B4-BE49-F238E27FC236}">
                <a16:creationId xmlns:a16="http://schemas.microsoft.com/office/drawing/2014/main" id="{4729BA91-2911-3847-9204-B3BA9A6110AF}"/>
              </a:ext>
            </a:extLst>
          </p:cNvPr>
          <p:cNvGrpSpPr/>
          <p:nvPr/>
        </p:nvGrpSpPr>
        <p:grpSpPr>
          <a:xfrm>
            <a:off x="7917735" y="3875119"/>
            <a:ext cx="855800" cy="746475"/>
            <a:chOff x="7711700" y="384600"/>
            <a:chExt cx="855800" cy="746475"/>
          </a:xfrm>
        </p:grpSpPr>
        <p:sp>
          <p:nvSpPr>
            <p:cNvPr id="93" name="Google Shape;458;p40">
              <a:extLst>
                <a:ext uri="{FF2B5EF4-FFF2-40B4-BE49-F238E27FC236}">
                  <a16:creationId xmlns:a16="http://schemas.microsoft.com/office/drawing/2014/main" id="{BE0B178E-2166-BD4C-9B47-0758577C150B}"/>
                </a:ext>
              </a:extLst>
            </p:cNvPr>
            <p:cNvSpPr/>
            <p:nvPr/>
          </p:nvSpPr>
          <p:spPr>
            <a:xfrm>
              <a:off x="7996275" y="410750"/>
              <a:ext cx="245350" cy="269425"/>
            </a:xfrm>
            <a:custGeom>
              <a:avLst/>
              <a:gdLst/>
              <a:ahLst/>
              <a:cxnLst/>
              <a:rect l="l" t="t" r="r" b="b"/>
              <a:pathLst>
                <a:path w="9814" h="10777" extrusionOk="0">
                  <a:moveTo>
                    <a:pt x="5712" y="10776"/>
                  </a:moveTo>
                  <a:cubicBezTo>
                    <a:pt x="5022" y="10713"/>
                    <a:pt x="4373" y="10525"/>
                    <a:pt x="3767" y="10190"/>
                  </a:cubicBezTo>
                  <a:cubicBezTo>
                    <a:pt x="3557" y="10044"/>
                    <a:pt x="3411" y="9897"/>
                    <a:pt x="3369" y="9625"/>
                  </a:cubicBezTo>
                  <a:cubicBezTo>
                    <a:pt x="3118" y="8161"/>
                    <a:pt x="2093" y="7219"/>
                    <a:pt x="1046" y="6277"/>
                  </a:cubicBezTo>
                  <a:cubicBezTo>
                    <a:pt x="126" y="5482"/>
                    <a:pt x="0" y="4541"/>
                    <a:pt x="314" y="3620"/>
                  </a:cubicBezTo>
                  <a:cubicBezTo>
                    <a:pt x="544" y="2972"/>
                    <a:pt x="921" y="2344"/>
                    <a:pt x="1214" y="1716"/>
                  </a:cubicBezTo>
                  <a:cubicBezTo>
                    <a:pt x="1235" y="1632"/>
                    <a:pt x="1319" y="1549"/>
                    <a:pt x="1360" y="1507"/>
                  </a:cubicBezTo>
                  <a:cubicBezTo>
                    <a:pt x="2072" y="984"/>
                    <a:pt x="2741" y="398"/>
                    <a:pt x="3620" y="147"/>
                  </a:cubicBezTo>
                  <a:cubicBezTo>
                    <a:pt x="4039" y="0"/>
                    <a:pt x="4457" y="42"/>
                    <a:pt x="4813" y="251"/>
                  </a:cubicBezTo>
                  <a:cubicBezTo>
                    <a:pt x="5503" y="628"/>
                    <a:pt x="6194" y="1026"/>
                    <a:pt x="6717" y="1653"/>
                  </a:cubicBezTo>
                  <a:cubicBezTo>
                    <a:pt x="6926" y="1925"/>
                    <a:pt x="7114" y="2176"/>
                    <a:pt x="7240" y="2469"/>
                  </a:cubicBezTo>
                  <a:cubicBezTo>
                    <a:pt x="7449" y="2909"/>
                    <a:pt x="7512" y="3348"/>
                    <a:pt x="7303" y="3829"/>
                  </a:cubicBezTo>
                  <a:cubicBezTo>
                    <a:pt x="7093" y="4352"/>
                    <a:pt x="6905" y="4876"/>
                    <a:pt x="6675" y="5399"/>
                  </a:cubicBezTo>
                  <a:cubicBezTo>
                    <a:pt x="6487" y="5796"/>
                    <a:pt x="6194" y="6026"/>
                    <a:pt x="5754" y="6131"/>
                  </a:cubicBezTo>
                  <a:cubicBezTo>
                    <a:pt x="5127" y="6277"/>
                    <a:pt x="4499" y="6466"/>
                    <a:pt x="3892" y="6675"/>
                  </a:cubicBezTo>
                  <a:cubicBezTo>
                    <a:pt x="3662" y="6759"/>
                    <a:pt x="3432" y="6905"/>
                    <a:pt x="3243" y="7093"/>
                  </a:cubicBezTo>
                  <a:cubicBezTo>
                    <a:pt x="3055" y="7303"/>
                    <a:pt x="3013" y="7554"/>
                    <a:pt x="3139" y="7826"/>
                  </a:cubicBezTo>
                  <a:cubicBezTo>
                    <a:pt x="3264" y="8077"/>
                    <a:pt x="3474" y="8140"/>
                    <a:pt x="3725" y="8119"/>
                  </a:cubicBezTo>
                  <a:cubicBezTo>
                    <a:pt x="3997" y="8077"/>
                    <a:pt x="4290" y="8014"/>
                    <a:pt x="4562" y="7909"/>
                  </a:cubicBezTo>
                  <a:cubicBezTo>
                    <a:pt x="5043" y="7658"/>
                    <a:pt x="5545" y="7407"/>
                    <a:pt x="6047" y="7135"/>
                  </a:cubicBezTo>
                  <a:cubicBezTo>
                    <a:pt x="6675" y="6821"/>
                    <a:pt x="7826" y="6884"/>
                    <a:pt x="8433" y="7219"/>
                  </a:cubicBezTo>
                  <a:cubicBezTo>
                    <a:pt x="8684" y="7386"/>
                    <a:pt x="8956" y="7512"/>
                    <a:pt x="9186" y="7658"/>
                  </a:cubicBezTo>
                  <a:cubicBezTo>
                    <a:pt x="9793" y="8119"/>
                    <a:pt x="9813" y="8663"/>
                    <a:pt x="9416" y="9102"/>
                  </a:cubicBezTo>
                  <a:cubicBezTo>
                    <a:pt x="8997" y="9625"/>
                    <a:pt x="8537" y="10127"/>
                    <a:pt x="7805" y="10232"/>
                  </a:cubicBezTo>
                  <a:cubicBezTo>
                    <a:pt x="7303" y="10316"/>
                    <a:pt x="6821" y="10483"/>
                    <a:pt x="6361" y="10630"/>
                  </a:cubicBezTo>
                  <a:cubicBezTo>
                    <a:pt x="6152" y="10734"/>
                    <a:pt x="5922" y="10734"/>
                    <a:pt x="5712" y="10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59;p40">
              <a:extLst>
                <a:ext uri="{FF2B5EF4-FFF2-40B4-BE49-F238E27FC236}">
                  <a16:creationId xmlns:a16="http://schemas.microsoft.com/office/drawing/2014/main" id="{25198EE4-408F-A247-977A-A8BC0AE95F29}"/>
                </a:ext>
              </a:extLst>
            </p:cNvPr>
            <p:cNvSpPr/>
            <p:nvPr/>
          </p:nvSpPr>
          <p:spPr>
            <a:xfrm>
              <a:off x="7733675" y="580750"/>
              <a:ext cx="256875" cy="229675"/>
            </a:xfrm>
            <a:custGeom>
              <a:avLst/>
              <a:gdLst/>
              <a:ahLst/>
              <a:cxnLst/>
              <a:rect l="l" t="t" r="r" b="b"/>
              <a:pathLst>
                <a:path w="10275" h="9187" extrusionOk="0">
                  <a:moveTo>
                    <a:pt x="6215" y="8433"/>
                  </a:moveTo>
                  <a:cubicBezTo>
                    <a:pt x="5755" y="7428"/>
                    <a:pt x="5985" y="6529"/>
                    <a:pt x="6299" y="5629"/>
                  </a:cubicBezTo>
                  <a:cubicBezTo>
                    <a:pt x="6341" y="5483"/>
                    <a:pt x="6445" y="5315"/>
                    <a:pt x="6592" y="5211"/>
                  </a:cubicBezTo>
                  <a:cubicBezTo>
                    <a:pt x="6905" y="4980"/>
                    <a:pt x="6968" y="4646"/>
                    <a:pt x="7073" y="4290"/>
                  </a:cubicBezTo>
                  <a:cubicBezTo>
                    <a:pt x="7157" y="3976"/>
                    <a:pt x="7052" y="3725"/>
                    <a:pt x="6843" y="3620"/>
                  </a:cubicBezTo>
                  <a:cubicBezTo>
                    <a:pt x="6550" y="3453"/>
                    <a:pt x="6194" y="3558"/>
                    <a:pt x="5985" y="3850"/>
                  </a:cubicBezTo>
                  <a:lnTo>
                    <a:pt x="5901" y="4018"/>
                  </a:lnTo>
                  <a:cubicBezTo>
                    <a:pt x="5797" y="4374"/>
                    <a:pt x="5504" y="4562"/>
                    <a:pt x="5190" y="4771"/>
                  </a:cubicBezTo>
                  <a:cubicBezTo>
                    <a:pt x="4729" y="5085"/>
                    <a:pt x="4248" y="5211"/>
                    <a:pt x="3704" y="5190"/>
                  </a:cubicBezTo>
                  <a:cubicBezTo>
                    <a:pt x="3118" y="5169"/>
                    <a:pt x="2532" y="5169"/>
                    <a:pt x="1926" y="5190"/>
                  </a:cubicBezTo>
                  <a:cubicBezTo>
                    <a:pt x="1507" y="5190"/>
                    <a:pt x="1110" y="5085"/>
                    <a:pt x="712" y="4897"/>
                  </a:cubicBezTo>
                  <a:cubicBezTo>
                    <a:pt x="231" y="4667"/>
                    <a:pt x="1" y="4122"/>
                    <a:pt x="273" y="3662"/>
                  </a:cubicBezTo>
                  <a:cubicBezTo>
                    <a:pt x="691" y="3014"/>
                    <a:pt x="984" y="2281"/>
                    <a:pt x="1549" y="1674"/>
                  </a:cubicBezTo>
                  <a:cubicBezTo>
                    <a:pt x="2219" y="984"/>
                    <a:pt x="3014" y="607"/>
                    <a:pt x="3830" y="189"/>
                  </a:cubicBezTo>
                  <a:cubicBezTo>
                    <a:pt x="4583" y="105"/>
                    <a:pt x="5378" y="1"/>
                    <a:pt x="6089" y="356"/>
                  </a:cubicBezTo>
                  <a:cubicBezTo>
                    <a:pt x="6529" y="565"/>
                    <a:pt x="7010" y="733"/>
                    <a:pt x="7491" y="817"/>
                  </a:cubicBezTo>
                  <a:cubicBezTo>
                    <a:pt x="7763" y="879"/>
                    <a:pt x="7952" y="1005"/>
                    <a:pt x="8056" y="1214"/>
                  </a:cubicBezTo>
                  <a:cubicBezTo>
                    <a:pt x="8203" y="1465"/>
                    <a:pt x="8370" y="1716"/>
                    <a:pt x="8475" y="1988"/>
                  </a:cubicBezTo>
                  <a:cubicBezTo>
                    <a:pt x="8705" y="2658"/>
                    <a:pt x="9040" y="3223"/>
                    <a:pt x="9437" y="3767"/>
                  </a:cubicBezTo>
                  <a:cubicBezTo>
                    <a:pt x="9563" y="3934"/>
                    <a:pt x="9667" y="4122"/>
                    <a:pt x="9772" y="4290"/>
                  </a:cubicBezTo>
                  <a:cubicBezTo>
                    <a:pt x="10065" y="4771"/>
                    <a:pt x="10274" y="5231"/>
                    <a:pt x="10170" y="5796"/>
                  </a:cubicBezTo>
                  <a:cubicBezTo>
                    <a:pt x="10149" y="5943"/>
                    <a:pt x="10149" y="6068"/>
                    <a:pt x="10170" y="6236"/>
                  </a:cubicBezTo>
                  <a:cubicBezTo>
                    <a:pt x="10274" y="7156"/>
                    <a:pt x="9793" y="7805"/>
                    <a:pt x="9207" y="8412"/>
                  </a:cubicBezTo>
                  <a:cubicBezTo>
                    <a:pt x="8475" y="9144"/>
                    <a:pt x="7659" y="9186"/>
                    <a:pt x="6759" y="8788"/>
                  </a:cubicBezTo>
                  <a:cubicBezTo>
                    <a:pt x="6592" y="8642"/>
                    <a:pt x="6382" y="8516"/>
                    <a:pt x="6215" y="8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60;p40">
              <a:extLst>
                <a:ext uri="{FF2B5EF4-FFF2-40B4-BE49-F238E27FC236}">
                  <a16:creationId xmlns:a16="http://schemas.microsoft.com/office/drawing/2014/main" id="{B61CFAA7-88F0-5D44-B0F2-4B0AD1939D9B}"/>
                </a:ext>
              </a:extLst>
            </p:cNvPr>
            <p:cNvSpPr/>
            <p:nvPr/>
          </p:nvSpPr>
          <p:spPr>
            <a:xfrm>
              <a:off x="7951275" y="568725"/>
              <a:ext cx="118775" cy="160600"/>
            </a:xfrm>
            <a:custGeom>
              <a:avLst/>
              <a:gdLst/>
              <a:ahLst/>
              <a:cxnLst/>
              <a:rect l="l" t="t" r="r" b="b"/>
              <a:pathLst>
                <a:path w="4751" h="6424" extrusionOk="0">
                  <a:moveTo>
                    <a:pt x="43" y="314"/>
                  </a:moveTo>
                  <a:cubicBezTo>
                    <a:pt x="461" y="0"/>
                    <a:pt x="859" y="42"/>
                    <a:pt x="1298" y="147"/>
                  </a:cubicBezTo>
                  <a:cubicBezTo>
                    <a:pt x="2135" y="356"/>
                    <a:pt x="2658" y="942"/>
                    <a:pt x="3202" y="1507"/>
                  </a:cubicBezTo>
                  <a:cubicBezTo>
                    <a:pt x="3725" y="2093"/>
                    <a:pt x="4123" y="2720"/>
                    <a:pt x="4290" y="3495"/>
                  </a:cubicBezTo>
                  <a:cubicBezTo>
                    <a:pt x="4499" y="4352"/>
                    <a:pt x="4751" y="5189"/>
                    <a:pt x="4541" y="6110"/>
                  </a:cubicBezTo>
                  <a:cubicBezTo>
                    <a:pt x="4060" y="6424"/>
                    <a:pt x="3976" y="6424"/>
                    <a:pt x="3642" y="6131"/>
                  </a:cubicBezTo>
                  <a:cubicBezTo>
                    <a:pt x="3286" y="5859"/>
                    <a:pt x="2972" y="5566"/>
                    <a:pt x="2637" y="5252"/>
                  </a:cubicBezTo>
                  <a:cubicBezTo>
                    <a:pt x="2554" y="5168"/>
                    <a:pt x="2491" y="5064"/>
                    <a:pt x="2449" y="4959"/>
                  </a:cubicBezTo>
                  <a:cubicBezTo>
                    <a:pt x="2323" y="4541"/>
                    <a:pt x="2072" y="4248"/>
                    <a:pt x="1779" y="3934"/>
                  </a:cubicBezTo>
                  <a:cubicBezTo>
                    <a:pt x="1445" y="3578"/>
                    <a:pt x="1194" y="3139"/>
                    <a:pt x="942" y="2679"/>
                  </a:cubicBezTo>
                  <a:cubicBezTo>
                    <a:pt x="650" y="2135"/>
                    <a:pt x="378" y="1590"/>
                    <a:pt x="126" y="1005"/>
                  </a:cubicBezTo>
                  <a:cubicBezTo>
                    <a:pt x="64" y="879"/>
                    <a:pt x="22" y="733"/>
                    <a:pt x="1" y="586"/>
                  </a:cubicBezTo>
                  <a:cubicBezTo>
                    <a:pt x="43" y="523"/>
                    <a:pt x="43" y="419"/>
                    <a:pt x="43" y="3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1;p40">
              <a:extLst>
                <a:ext uri="{FF2B5EF4-FFF2-40B4-BE49-F238E27FC236}">
                  <a16:creationId xmlns:a16="http://schemas.microsoft.com/office/drawing/2014/main" id="{8BA3A1A1-CF2C-B749-B4D4-FF0F816510B2}"/>
                </a:ext>
              </a:extLst>
            </p:cNvPr>
            <p:cNvSpPr/>
            <p:nvPr/>
          </p:nvSpPr>
          <p:spPr>
            <a:xfrm>
              <a:off x="7711700" y="384600"/>
              <a:ext cx="553475" cy="449350"/>
            </a:xfrm>
            <a:custGeom>
              <a:avLst/>
              <a:gdLst/>
              <a:ahLst/>
              <a:cxnLst/>
              <a:rect l="l" t="t" r="r" b="b"/>
              <a:pathLst>
                <a:path w="22139" h="17974" extrusionOk="0">
                  <a:moveTo>
                    <a:pt x="15317" y="12492"/>
                  </a:moveTo>
                  <a:cubicBezTo>
                    <a:pt x="15066" y="12805"/>
                    <a:pt x="15212" y="13077"/>
                    <a:pt x="15212" y="13370"/>
                  </a:cubicBezTo>
                  <a:cubicBezTo>
                    <a:pt x="15233" y="13914"/>
                    <a:pt x="15003" y="14270"/>
                    <a:pt x="14543" y="14521"/>
                  </a:cubicBezTo>
                  <a:cubicBezTo>
                    <a:pt x="13873" y="14898"/>
                    <a:pt x="13246" y="14835"/>
                    <a:pt x="12618" y="14291"/>
                  </a:cubicBezTo>
                  <a:cubicBezTo>
                    <a:pt x="12513" y="14186"/>
                    <a:pt x="12409" y="14103"/>
                    <a:pt x="12283" y="13998"/>
                  </a:cubicBezTo>
                  <a:cubicBezTo>
                    <a:pt x="12032" y="14186"/>
                    <a:pt x="12116" y="14396"/>
                    <a:pt x="12116" y="14584"/>
                  </a:cubicBezTo>
                  <a:cubicBezTo>
                    <a:pt x="12137" y="14961"/>
                    <a:pt x="11990" y="15337"/>
                    <a:pt x="11802" y="15672"/>
                  </a:cubicBezTo>
                  <a:cubicBezTo>
                    <a:pt x="11341" y="16530"/>
                    <a:pt x="10651" y="17137"/>
                    <a:pt x="9835" y="17660"/>
                  </a:cubicBezTo>
                  <a:cubicBezTo>
                    <a:pt x="9709" y="17743"/>
                    <a:pt x="9584" y="17785"/>
                    <a:pt x="9458" y="17827"/>
                  </a:cubicBezTo>
                  <a:cubicBezTo>
                    <a:pt x="8349" y="17974"/>
                    <a:pt x="7366" y="17681"/>
                    <a:pt x="6424" y="17116"/>
                  </a:cubicBezTo>
                  <a:cubicBezTo>
                    <a:pt x="6215" y="16990"/>
                    <a:pt x="6111" y="16781"/>
                    <a:pt x="6027" y="16530"/>
                  </a:cubicBezTo>
                  <a:cubicBezTo>
                    <a:pt x="5859" y="15902"/>
                    <a:pt x="5734" y="15274"/>
                    <a:pt x="5839" y="14605"/>
                  </a:cubicBezTo>
                  <a:cubicBezTo>
                    <a:pt x="5859" y="14417"/>
                    <a:pt x="5859" y="14270"/>
                    <a:pt x="5901" y="14019"/>
                  </a:cubicBezTo>
                  <a:lnTo>
                    <a:pt x="5441" y="14019"/>
                  </a:lnTo>
                  <a:cubicBezTo>
                    <a:pt x="4499" y="14019"/>
                    <a:pt x="3558" y="14040"/>
                    <a:pt x="2616" y="14019"/>
                  </a:cubicBezTo>
                  <a:cubicBezTo>
                    <a:pt x="1821" y="13998"/>
                    <a:pt x="1047" y="13747"/>
                    <a:pt x="461" y="13161"/>
                  </a:cubicBezTo>
                  <a:cubicBezTo>
                    <a:pt x="189" y="12910"/>
                    <a:pt x="1" y="12617"/>
                    <a:pt x="43" y="12220"/>
                  </a:cubicBezTo>
                  <a:cubicBezTo>
                    <a:pt x="64" y="11989"/>
                    <a:pt x="43" y="11759"/>
                    <a:pt x="64" y="11508"/>
                  </a:cubicBezTo>
                  <a:cubicBezTo>
                    <a:pt x="64" y="11383"/>
                    <a:pt x="85" y="11194"/>
                    <a:pt x="168" y="11090"/>
                  </a:cubicBezTo>
                  <a:cubicBezTo>
                    <a:pt x="796" y="10295"/>
                    <a:pt x="1152" y="9290"/>
                    <a:pt x="1947" y="8579"/>
                  </a:cubicBezTo>
                  <a:cubicBezTo>
                    <a:pt x="2261" y="8307"/>
                    <a:pt x="2574" y="8056"/>
                    <a:pt x="2909" y="7847"/>
                  </a:cubicBezTo>
                  <a:cubicBezTo>
                    <a:pt x="3307" y="7616"/>
                    <a:pt x="3746" y="7428"/>
                    <a:pt x="4165" y="7219"/>
                  </a:cubicBezTo>
                  <a:cubicBezTo>
                    <a:pt x="4227" y="7198"/>
                    <a:pt x="4269" y="7177"/>
                    <a:pt x="4332" y="7177"/>
                  </a:cubicBezTo>
                  <a:cubicBezTo>
                    <a:pt x="5295" y="7072"/>
                    <a:pt x="6257" y="6926"/>
                    <a:pt x="7199" y="7303"/>
                  </a:cubicBezTo>
                  <a:cubicBezTo>
                    <a:pt x="7701" y="7512"/>
                    <a:pt x="8203" y="7637"/>
                    <a:pt x="8726" y="7616"/>
                  </a:cubicBezTo>
                  <a:cubicBezTo>
                    <a:pt x="8956" y="7365"/>
                    <a:pt x="9207" y="7093"/>
                    <a:pt x="9458" y="6863"/>
                  </a:cubicBezTo>
                  <a:cubicBezTo>
                    <a:pt x="9165" y="6256"/>
                    <a:pt x="8600" y="5838"/>
                    <a:pt x="8119" y="5357"/>
                  </a:cubicBezTo>
                  <a:cubicBezTo>
                    <a:pt x="7994" y="5231"/>
                    <a:pt x="7826" y="5189"/>
                    <a:pt x="7659" y="5106"/>
                  </a:cubicBezTo>
                  <a:cubicBezTo>
                    <a:pt x="7512" y="5022"/>
                    <a:pt x="7324" y="5001"/>
                    <a:pt x="7199" y="4896"/>
                  </a:cubicBezTo>
                  <a:cubicBezTo>
                    <a:pt x="6571" y="4436"/>
                    <a:pt x="5818" y="4269"/>
                    <a:pt x="5043" y="4143"/>
                  </a:cubicBezTo>
                  <a:cubicBezTo>
                    <a:pt x="4939" y="4122"/>
                    <a:pt x="4834" y="3997"/>
                    <a:pt x="4688" y="3934"/>
                  </a:cubicBezTo>
                  <a:cubicBezTo>
                    <a:pt x="4813" y="3829"/>
                    <a:pt x="4876" y="3746"/>
                    <a:pt x="4939" y="3746"/>
                  </a:cubicBezTo>
                  <a:cubicBezTo>
                    <a:pt x="5776" y="3578"/>
                    <a:pt x="6592" y="3662"/>
                    <a:pt x="7324" y="4122"/>
                  </a:cubicBezTo>
                  <a:cubicBezTo>
                    <a:pt x="7471" y="4185"/>
                    <a:pt x="7596" y="4290"/>
                    <a:pt x="7722" y="4310"/>
                  </a:cubicBezTo>
                  <a:cubicBezTo>
                    <a:pt x="8182" y="4457"/>
                    <a:pt x="8580" y="4687"/>
                    <a:pt x="8893" y="5001"/>
                  </a:cubicBezTo>
                  <a:cubicBezTo>
                    <a:pt x="9124" y="4938"/>
                    <a:pt x="9061" y="4813"/>
                    <a:pt x="9061" y="4708"/>
                  </a:cubicBezTo>
                  <a:cubicBezTo>
                    <a:pt x="9061" y="4603"/>
                    <a:pt x="9040" y="4478"/>
                    <a:pt x="9040" y="4373"/>
                  </a:cubicBezTo>
                  <a:cubicBezTo>
                    <a:pt x="8789" y="3201"/>
                    <a:pt x="8956" y="2030"/>
                    <a:pt x="8935" y="837"/>
                  </a:cubicBezTo>
                  <a:cubicBezTo>
                    <a:pt x="8935" y="523"/>
                    <a:pt x="9061" y="272"/>
                    <a:pt x="9375" y="126"/>
                  </a:cubicBezTo>
                  <a:cubicBezTo>
                    <a:pt x="9521" y="63"/>
                    <a:pt x="9730" y="0"/>
                    <a:pt x="9877" y="168"/>
                  </a:cubicBezTo>
                  <a:cubicBezTo>
                    <a:pt x="9981" y="293"/>
                    <a:pt x="10107" y="502"/>
                    <a:pt x="10044" y="607"/>
                  </a:cubicBezTo>
                  <a:cubicBezTo>
                    <a:pt x="9772" y="1444"/>
                    <a:pt x="9940" y="2302"/>
                    <a:pt x="9919" y="3139"/>
                  </a:cubicBezTo>
                  <a:cubicBezTo>
                    <a:pt x="9898" y="4038"/>
                    <a:pt x="10107" y="4896"/>
                    <a:pt x="10253" y="5754"/>
                  </a:cubicBezTo>
                  <a:cubicBezTo>
                    <a:pt x="10316" y="6005"/>
                    <a:pt x="10316" y="6235"/>
                    <a:pt x="10358" y="6466"/>
                  </a:cubicBezTo>
                  <a:cubicBezTo>
                    <a:pt x="10400" y="6528"/>
                    <a:pt x="10463" y="6570"/>
                    <a:pt x="10525" y="6612"/>
                  </a:cubicBezTo>
                  <a:cubicBezTo>
                    <a:pt x="10756" y="6487"/>
                    <a:pt x="10651" y="6277"/>
                    <a:pt x="10651" y="6152"/>
                  </a:cubicBezTo>
                  <a:cubicBezTo>
                    <a:pt x="10546" y="5085"/>
                    <a:pt x="10818" y="4143"/>
                    <a:pt x="11300" y="3201"/>
                  </a:cubicBezTo>
                  <a:cubicBezTo>
                    <a:pt x="12095" y="1758"/>
                    <a:pt x="11697" y="2176"/>
                    <a:pt x="13057" y="1172"/>
                  </a:cubicBezTo>
                  <a:cubicBezTo>
                    <a:pt x="13538" y="816"/>
                    <a:pt x="14082" y="607"/>
                    <a:pt x="14626" y="398"/>
                  </a:cubicBezTo>
                  <a:cubicBezTo>
                    <a:pt x="15359" y="105"/>
                    <a:pt x="16049" y="209"/>
                    <a:pt x="16677" y="565"/>
                  </a:cubicBezTo>
                  <a:cubicBezTo>
                    <a:pt x="17367" y="942"/>
                    <a:pt x="18079" y="1423"/>
                    <a:pt x="18623" y="2051"/>
                  </a:cubicBezTo>
                  <a:cubicBezTo>
                    <a:pt x="19020" y="2490"/>
                    <a:pt x="19355" y="2971"/>
                    <a:pt x="19544" y="3536"/>
                  </a:cubicBezTo>
                  <a:cubicBezTo>
                    <a:pt x="19711" y="4080"/>
                    <a:pt x="19732" y="4645"/>
                    <a:pt x="19523" y="5189"/>
                  </a:cubicBezTo>
                  <a:cubicBezTo>
                    <a:pt x="19292" y="5754"/>
                    <a:pt x="19104" y="6340"/>
                    <a:pt x="18832" y="6989"/>
                  </a:cubicBezTo>
                  <a:cubicBezTo>
                    <a:pt x="19816" y="7010"/>
                    <a:pt x="20506" y="7595"/>
                    <a:pt x="21217" y="8056"/>
                  </a:cubicBezTo>
                  <a:cubicBezTo>
                    <a:pt x="21824" y="8453"/>
                    <a:pt x="22138" y="9102"/>
                    <a:pt x="22033" y="9897"/>
                  </a:cubicBezTo>
                  <a:cubicBezTo>
                    <a:pt x="21950" y="10420"/>
                    <a:pt x="21761" y="10860"/>
                    <a:pt x="21343" y="11194"/>
                  </a:cubicBezTo>
                  <a:lnTo>
                    <a:pt x="21029" y="11508"/>
                  </a:lnTo>
                  <a:cubicBezTo>
                    <a:pt x="20673" y="11968"/>
                    <a:pt x="20171" y="12220"/>
                    <a:pt x="19627" y="12324"/>
                  </a:cubicBezTo>
                  <a:cubicBezTo>
                    <a:pt x="19146" y="12429"/>
                    <a:pt x="18707" y="12554"/>
                    <a:pt x="18267" y="12701"/>
                  </a:cubicBezTo>
                  <a:cubicBezTo>
                    <a:pt x="17451" y="12952"/>
                    <a:pt x="16635" y="12952"/>
                    <a:pt x="15840" y="12638"/>
                  </a:cubicBezTo>
                  <a:cubicBezTo>
                    <a:pt x="15694" y="12533"/>
                    <a:pt x="15484" y="12513"/>
                    <a:pt x="15317" y="12492"/>
                  </a:cubicBezTo>
                  <a:close/>
                  <a:moveTo>
                    <a:pt x="17095" y="11822"/>
                  </a:moveTo>
                  <a:cubicBezTo>
                    <a:pt x="17326" y="11801"/>
                    <a:pt x="17556" y="11780"/>
                    <a:pt x="17765" y="11717"/>
                  </a:cubicBezTo>
                  <a:cubicBezTo>
                    <a:pt x="18246" y="11592"/>
                    <a:pt x="18707" y="11383"/>
                    <a:pt x="19209" y="11341"/>
                  </a:cubicBezTo>
                  <a:cubicBezTo>
                    <a:pt x="19962" y="11215"/>
                    <a:pt x="20401" y="10734"/>
                    <a:pt x="20820" y="10211"/>
                  </a:cubicBezTo>
                  <a:cubicBezTo>
                    <a:pt x="21196" y="9730"/>
                    <a:pt x="21196" y="9207"/>
                    <a:pt x="20590" y="8767"/>
                  </a:cubicBezTo>
                  <a:cubicBezTo>
                    <a:pt x="20360" y="8579"/>
                    <a:pt x="20088" y="8453"/>
                    <a:pt x="19836" y="8328"/>
                  </a:cubicBezTo>
                  <a:cubicBezTo>
                    <a:pt x="19230" y="7972"/>
                    <a:pt x="18079" y="7930"/>
                    <a:pt x="17451" y="8244"/>
                  </a:cubicBezTo>
                  <a:cubicBezTo>
                    <a:pt x="16949" y="8474"/>
                    <a:pt x="16468" y="8767"/>
                    <a:pt x="15966" y="8997"/>
                  </a:cubicBezTo>
                  <a:cubicBezTo>
                    <a:pt x="15694" y="9102"/>
                    <a:pt x="15422" y="9186"/>
                    <a:pt x="15129" y="9207"/>
                  </a:cubicBezTo>
                  <a:cubicBezTo>
                    <a:pt x="14898" y="9248"/>
                    <a:pt x="14647" y="9165"/>
                    <a:pt x="14543" y="8935"/>
                  </a:cubicBezTo>
                  <a:cubicBezTo>
                    <a:pt x="14417" y="8663"/>
                    <a:pt x="14480" y="8370"/>
                    <a:pt x="14647" y="8202"/>
                  </a:cubicBezTo>
                  <a:cubicBezTo>
                    <a:pt x="14836" y="8014"/>
                    <a:pt x="15066" y="7847"/>
                    <a:pt x="15317" y="7784"/>
                  </a:cubicBezTo>
                  <a:cubicBezTo>
                    <a:pt x="15903" y="7575"/>
                    <a:pt x="16531" y="7365"/>
                    <a:pt x="17158" y="7219"/>
                  </a:cubicBezTo>
                  <a:cubicBezTo>
                    <a:pt x="17619" y="7114"/>
                    <a:pt x="17932" y="6884"/>
                    <a:pt x="18079" y="6487"/>
                  </a:cubicBezTo>
                  <a:cubicBezTo>
                    <a:pt x="18309" y="5963"/>
                    <a:pt x="18476" y="5440"/>
                    <a:pt x="18707" y="4917"/>
                  </a:cubicBezTo>
                  <a:cubicBezTo>
                    <a:pt x="18916" y="4457"/>
                    <a:pt x="18874" y="3976"/>
                    <a:pt x="18644" y="3557"/>
                  </a:cubicBezTo>
                  <a:cubicBezTo>
                    <a:pt x="18518" y="3285"/>
                    <a:pt x="18330" y="3013"/>
                    <a:pt x="18121" y="2762"/>
                  </a:cubicBezTo>
                  <a:cubicBezTo>
                    <a:pt x="17639" y="2134"/>
                    <a:pt x="16928" y="1737"/>
                    <a:pt x="16217" y="1339"/>
                  </a:cubicBezTo>
                  <a:cubicBezTo>
                    <a:pt x="15861" y="1130"/>
                    <a:pt x="15463" y="1130"/>
                    <a:pt x="15024" y="1235"/>
                  </a:cubicBezTo>
                  <a:cubicBezTo>
                    <a:pt x="14124" y="1507"/>
                    <a:pt x="13476" y="2051"/>
                    <a:pt x="12764" y="2595"/>
                  </a:cubicBezTo>
                  <a:cubicBezTo>
                    <a:pt x="12702" y="2657"/>
                    <a:pt x="12639" y="2720"/>
                    <a:pt x="12618" y="2804"/>
                  </a:cubicBezTo>
                  <a:cubicBezTo>
                    <a:pt x="12304" y="3432"/>
                    <a:pt x="11927" y="4059"/>
                    <a:pt x="11718" y="4708"/>
                  </a:cubicBezTo>
                  <a:cubicBezTo>
                    <a:pt x="11404" y="5650"/>
                    <a:pt x="11530" y="6570"/>
                    <a:pt x="12450" y="7386"/>
                  </a:cubicBezTo>
                  <a:cubicBezTo>
                    <a:pt x="13497" y="8307"/>
                    <a:pt x="14522" y="9269"/>
                    <a:pt x="14773" y="10734"/>
                  </a:cubicBezTo>
                  <a:cubicBezTo>
                    <a:pt x="14836" y="10985"/>
                    <a:pt x="14961" y="11152"/>
                    <a:pt x="15170" y="11278"/>
                  </a:cubicBezTo>
                  <a:cubicBezTo>
                    <a:pt x="15756" y="11550"/>
                    <a:pt x="16384" y="11717"/>
                    <a:pt x="17095" y="11822"/>
                  </a:cubicBezTo>
                  <a:close/>
                  <a:moveTo>
                    <a:pt x="7094" y="16279"/>
                  </a:moveTo>
                  <a:cubicBezTo>
                    <a:pt x="7261" y="16362"/>
                    <a:pt x="7471" y="16488"/>
                    <a:pt x="7680" y="16593"/>
                  </a:cubicBezTo>
                  <a:cubicBezTo>
                    <a:pt x="8559" y="16990"/>
                    <a:pt x="9375" y="16927"/>
                    <a:pt x="10107" y="16195"/>
                  </a:cubicBezTo>
                  <a:cubicBezTo>
                    <a:pt x="10693" y="15588"/>
                    <a:pt x="11195" y="14961"/>
                    <a:pt x="11069" y="14019"/>
                  </a:cubicBezTo>
                  <a:cubicBezTo>
                    <a:pt x="11049" y="13873"/>
                    <a:pt x="11049" y="13747"/>
                    <a:pt x="11069" y="13580"/>
                  </a:cubicBezTo>
                  <a:cubicBezTo>
                    <a:pt x="11153" y="13036"/>
                    <a:pt x="10944" y="12533"/>
                    <a:pt x="10672" y="12094"/>
                  </a:cubicBezTo>
                  <a:cubicBezTo>
                    <a:pt x="10567" y="11906"/>
                    <a:pt x="10463" y="11759"/>
                    <a:pt x="10337" y="11571"/>
                  </a:cubicBezTo>
                  <a:cubicBezTo>
                    <a:pt x="9940" y="11027"/>
                    <a:pt x="9605" y="10441"/>
                    <a:pt x="9375" y="9792"/>
                  </a:cubicBezTo>
                  <a:cubicBezTo>
                    <a:pt x="9270" y="9520"/>
                    <a:pt x="9103" y="9269"/>
                    <a:pt x="8956" y="8997"/>
                  </a:cubicBezTo>
                  <a:cubicBezTo>
                    <a:pt x="8831" y="8788"/>
                    <a:pt x="8663" y="8663"/>
                    <a:pt x="8412" y="8621"/>
                  </a:cubicBezTo>
                  <a:cubicBezTo>
                    <a:pt x="7910" y="8537"/>
                    <a:pt x="7471" y="8370"/>
                    <a:pt x="6989" y="8139"/>
                  </a:cubicBezTo>
                  <a:cubicBezTo>
                    <a:pt x="6278" y="7805"/>
                    <a:pt x="5504" y="7909"/>
                    <a:pt x="4730" y="7993"/>
                  </a:cubicBezTo>
                  <a:cubicBezTo>
                    <a:pt x="3935" y="8411"/>
                    <a:pt x="3118" y="8767"/>
                    <a:pt x="2470" y="9479"/>
                  </a:cubicBezTo>
                  <a:cubicBezTo>
                    <a:pt x="1905" y="10085"/>
                    <a:pt x="1633" y="10818"/>
                    <a:pt x="1173" y="11466"/>
                  </a:cubicBezTo>
                  <a:cubicBezTo>
                    <a:pt x="901" y="11906"/>
                    <a:pt x="1131" y="12450"/>
                    <a:pt x="1633" y="12701"/>
                  </a:cubicBezTo>
                  <a:cubicBezTo>
                    <a:pt x="1989" y="12868"/>
                    <a:pt x="2386" y="12973"/>
                    <a:pt x="2826" y="12973"/>
                  </a:cubicBezTo>
                  <a:cubicBezTo>
                    <a:pt x="3432" y="12952"/>
                    <a:pt x="4018" y="12952"/>
                    <a:pt x="4604" y="12973"/>
                  </a:cubicBezTo>
                  <a:cubicBezTo>
                    <a:pt x="5169" y="13015"/>
                    <a:pt x="5629" y="12868"/>
                    <a:pt x="6111" y="12554"/>
                  </a:cubicBezTo>
                  <a:cubicBezTo>
                    <a:pt x="6424" y="12345"/>
                    <a:pt x="6696" y="12199"/>
                    <a:pt x="6801" y="11801"/>
                  </a:cubicBezTo>
                  <a:lnTo>
                    <a:pt x="6885" y="11655"/>
                  </a:lnTo>
                  <a:cubicBezTo>
                    <a:pt x="7073" y="11362"/>
                    <a:pt x="7429" y="11257"/>
                    <a:pt x="7743" y="11404"/>
                  </a:cubicBezTo>
                  <a:cubicBezTo>
                    <a:pt x="7994" y="11508"/>
                    <a:pt x="8077" y="11780"/>
                    <a:pt x="7994" y="12094"/>
                  </a:cubicBezTo>
                  <a:cubicBezTo>
                    <a:pt x="7889" y="12429"/>
                    <a:pt x="7805" y="12764"/>
                    <a:pt x="7492" y="13015"/>
                  </a:cubicBezTo>
                  <a:cubicBezTo>
                    <a:pt x="7366" y="13119"/>
                    <a:pt x="7261" y="13266"/>
                    <a:pt x="7199" y="13433"/>
                  </a:cubicBezTo>
                  <a:cubicBezTo>
                    <a:pt x="6864" y="14375"/>
                    <a:pt x="6634" y="15274"/>
                    <a:pt x="7094" y="16279"/>
                  </a:cubicBezTo>
                  <a:close/>
                  <a:moveTo>
                    <a:pt x="9626" y="7679"/>
                  </a:moveTo>
                  <a:cubicBezTo>
                    <a:pt x="9626" y="7784"/>
                    <a:pt x="9605" y="7888"/>
                    <a:pt x="9626" y="7993"/>
                  </a:cubicBezTo>
                  <a:cubicBezTo>
                    <a:pt x="9668" y="8119"/>
                    <a:pt x="9709" y="8265"/>
                    <a:pt x="9772" y="8411"/>
                  </a:cubicBezTo>
                  <a:cubicBezTo>
                    <a:pt x="10023" y="8955"/>
                    <a:pt x="10253" y="9520"/>
                    <a:pt x="10567" y="10085"/>
                  </a:cubicBezTo>
                  <a:cubicBezTo>
                    <a:pt x="10818" y="10525"/>
                    <a:pt x="11069" y="10964"/>
                    <a:pt x="11404" y="11341"/>
                  </a:cubicBezTo>
                  <a:cubicBezTo>
                    <a:pt x="11697" y="11655"/>
                    <a:pt x="11969" y="11927"/>
                    <a:pt x="12095" y="12345"/>
                  </a:cubicBezTo>
                  <a:cubicBezTo>
                    <a:pt x="12116" y="12450"/>
                    <a:pt x="12199" y="12554"/>
                    <a:pt x="12283" y="12638"/>
                  </a:cubicBezTo>
                  <a:cubicBezTo>
                    <a:pt x="12597" y="12931"/>
                    <a:pt x="12932" y="13224"/>
                    <a:pt x="13266" y="13538"/>
                  </a:cubicBezTo>
                  <a:cubicBezTo>
                    <a:pt x="13601" y="13810"/>
                    <a:pt x="13685" y="13810"/>
                    <a:pt x="14187" y="13496"/>
                  </a:cubicBezTo>
                  <a:cubicBezTo>
                    <a:pt x="14396" y="12617"/>
                    <a:pt x="14103" y="11759"/>
                    <a:pt x="13915" y="10880"/>
                  </a:cubicBezTo>
                  <a:cubicBezTo>
                    <a:pt x="13748" y="10106"/>
                    <a:pt x="13371" y="9479"/>
                    <a:pt x="12848" y="8893"/>
                  </a:cubicBezTo>
                  <a:cubicBezTo>
                    <a:pt x="12304" y="8328"/>
                    <a:pt x="11781" y="7742"/>
                    <a:pt x="10944" y="7533"/>
                  </a:cubicBezTo>
                  <a:cubicBezTo>
                    <a:pt x="10442" y="7407"/>
                    <a:pt x="10044" y="7365"/>
                    <a:pt x="9626" y="7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2;p40">
              <a:extLst>
                <a:ext uri="{FF2B5EF4-FFF2-40B4-BE49-F238E27FC236}">
                  <a16:creationId xmlns:a16="http://schemas.microsoft.com/office/drawing/2014/main" id="{2DA641D1-B3EF-0C43-A34B-CECA349D0CD5}"/>
                </a:ext>
              </a:extLst>
            </p:cNvPr>
            <p:cNvSpPr/>
            <p:nvPr/>
          </p:nvSpPr>
          <p:spPr>
            <a:xfrm>
              <a:off x="8365575" y="904025"/>
              <a:ext cx="56525" cy="31400"/>
            </a:xfrm>
            <a:custGeom>
              <a:avLst/>
              <a:gdLst/>
              <a:ahLst/>
              <a:cxnLst/>
              <a:rect l="l" t="t" r="r" b="b"/>
              <a:pathLst>
                <a:path w="2261" h="1256" extrusionOk="0">
                  <a:moveTo>
                    <a:pt x="1130" y="0"/>
                  </a:moveTo>
                  <a:cubicBezTo>
                    <a:pt x="1423" y="84"/>
                    <a:pt x="1674" y="105"/>
                    <a:pt x="1946" y="168"/>
                  </a:cubicBezTo>
                  <a:cubicBezTo>
                    <a:pt x="2156" y="251"/>
                    <a:pt x="2260" y="419"/>
                    <a:pt x="2260" y="649"/>
                  </a:cubicBezTo>
                  <a:cubicBezTo>
                    <a:pt x="2239" y="837"/>
                    <a:pt x="2135" y="984"/>
                    <a:pt x="1967" y="1047"/>
                  </a:cubicBezTo>
                  <a:cubicBezTo>
                    <a:pt x="1402" y="1256"/>
                    <a:pt x="816" y="1214"/>
                    <a:pt x="272" y="1026"/>
                  </a:cubicBezTo>
                  <a:cubicBezTo>
                    <a:pt x="147" y="963"/>
                    <a:pt x="0" y="754"/>
                    <a:pt x="0" y="628"/>
                  </a:cubicBezTo>
                  <a:cubicBezTo>
                    <a:pt x="0" y="503"/>
                    <a:pt x="147" y="293"/>
                    <a:pt x="272" y="230"/>
                  </a:cubicBezTo>
                  <a:cubicBezTo>
                    <a:pt x="523" y="126"/>
                    <a:pt x="879" y="84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63;p40">
              <a:extLst>
                <a:ext uri="{FF2B5EF4-FFF2-40B4-BE49-F238E27FC236}">
                  <a16:creationId xmlns:a16="http://schemas.microsoft.com/office/drawing/2014/main" id="{C9050FE6-CE84-214A-8B0B-CD774F4B7BF6}"/>
                </a:ext>
              </a:extLst>
            </p:cNvPr>
            <p:cNvSpPr/>
            <p:nvPr/>
          </p:nvSpPr>
          <p:spPr>
            <a:xfrm>
              <a:off x="8156325" y="868450"/>
              <a:ext cx="51825" cy="37175"/>
            </a:xfrm>
            <a:custGeom>
              <a:avLst/>
              <a:gdLst/>
              <a:ahLst/>
              <a:cxnLst/>
              <a:rect l="l" t="t" r="r" b="b"/>
              <a:pathLst>
                <a:path w="2073" h="1487" extrusionOk="0">
                  <a:moveTo>
                    <a:pt x="712" y="42"/>
                  </a:moveTo>
                  <a:cubicBezTo>
                    <a:pt x="1047" y="42"/>
                    <a:pt x="1445" y="252"/>
                    <a:pt x="1821" y="503"/>
                  </a:cubicBezTo>
                  <a:cubicBezTo>
                    <a:pt x="2072" y="691"/>
                    <a:pt x="2031" y="1151"/>
                    <a:pt x="1717" y="1319"/>
                  </a:cubicBezTo>
                  <a:cubicBezTo>
                    <a:pt x="1466" y="1444"/>
                    <a:pt x="1215" y="1486"/>
                    <a:pt x="943" y="1402"/>
                  </a:cubicBezTo>
                  <a:cubicBezTo>
                    <a:pt x="712" y="1298"/>
                    <a:pt x="482" y="1151"/>
                    <a:pt x="273" y="1026"/>
                  </a:cubicBezTo>
                  <a:cubicBezTo>
                    <a:pt x="64" y="900"/>
                    <a:pt x="1" y="628"/>
                    <a:pt x="85" y="398"/>
                  </a:cubicBezTo>
                  <a:cubicBezTo>
                    <a:pt x="147" y="147"/>
                    <a:pt x="315" y="1"/>
                    <a:pt x="712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64;p40">
              <a:extLst>
                <a:ext uri="{FF2B5EF4-FFF2-40B4-BE49-F238E27FC236}">
                  <a16:creationId xmlns:a16="http://schemas.microsoft.com/office/drawing/2014/main" id="{16027D02-F908-9C41-B899-23F847F86EB0}"/>
                </a:ext>
              </a:extLst>
            </p:cNvPr>
            <p:cNvSpPr/>
            <p:nvPr/>
          </p:nvSpPr>
          <p:spPr>
            <a:xfrm>
              <a:off x="8513600" y="990325"/>
              <a:ext cx="35075" cy="42925"/>
            </a:xfrm>
            <a:custGeom>
              <a:avLst/>
              <a:gdLst/>
              <a:ahLst/>
              <a:cxnLst/>
              <a:rect l="l" t="t" r="r" b="b"/>
              <a:pathLst>
                <a:path w="1403" h="1717" extrusionOk="0">
                  <a:moveTo>
                    <a:pt x="1" y="461"/>
                  </a:moveTo>
                  <a:cubicBezTo>
                    <a:pt x="43" y="377"/>
                    <a:pt x="126" y="231"/>
                    <a:pt x="252" y="126"/>
                  </a:cubicBezTo>
                  <a:cubicBezTo>
                    <a:pt x="461" y="1"/>
                    <a:pt x="775" y="22"/>
                    <a:pt x="921" y="210"/>
                  </a:cubicBezTo>
                  <a:cubicBezTo>
                    <a:pt x="1068" y="440"/>
                    <a:pt x="1235" y="712"/>
                    <a:pt x="1340" y="963"/>
                  </a:cubicBezTo>
                  <a:cubicBezTo>
                    <a:pt x="1403" y="1172"/>
                    <a:pt x="1277" y="1465"/>
                    <a:pt x="1089" y="1591"/>
                  </a:cubicBezTo>
                  <a:cubicBezTo>
                    <a:pt x="921" y="1716"/>
                    <a:pt x="649" y="1696"/>
                    <a:pt x="440" y="1549"/>
                  </a:cubicBezTo>
                  <a:cubicBezTo>
                    <a:pt x="105" y="1298"/>
                    <a:pt x="22" y="963"/>
                    <a:pt x="1" y="4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65;p40">
              <a:extLst>
                <a:ext uri="{FF2B5EF4-FFF2-40B4-BE49-F238E27FC236}">
                  <a16:creationId xmlns:a16="http://schemas.microsoft.com/office/drawing/2014/main" id="{972993ED-EEB1-C649-A0D0-36A56E4EA52F}"/>
                </a:ext>
              </a:extLst>
            </p:cNvPr>
            <p:cNvSpPr/>
            <p:nvPr/>
          </p:nvSpPr>
          <p:spPr>
            <a:xfrm>
              <a:off x="8464425" y="918150"/>
              <a:ext cx="37175" cy="39250"/>
            </a:xfrm>
            <a:custGeom>
              <a:avLst/>
              <a:gdLst/>
              <a:ahLst/>
              <a:cxnLst/>
              <a:rect l="l" t="t" r="r" b="b"/>
              <a:pathLst>
                <a:path w="1487" h="1570" extrusionOk="0">
                  <a:moveTo>
                    <a:pt x="1487" y="1088"/>
                  </a:moveTo>
                  <a:cubicBezTo>
                    <a:pt x="1445" y="1151"/>
                    <a:pt x="1361" y="1339"/>
                    <a:pt x="1235" y="1423"/>
                  </a:cubicBezTo>
                  <a:cubicBezTo>
                    <a:pt x="1026" y="1570"/>
                    <a:pt x="754" y="1549"/>
                    <a:pt x="587" y="1402"/>
                  </a:cubicBezTo>
                  <a:cubicBezTo>
                    <a:pt x="419" y="1235"/>
                    <a:pt x="294" y="1026"/>
                    <a:pt x="168" y="837"/>
                  </a:cubicBezTo>
                  <a:cubicBezTo>
                    <a:pt x="1" y="607"/>
                    <a:pt x="1" y="419"/>
                    <a:pt x="126" y="293"/>
                  </a:cubicBezTo>
                  <a:cubicBezTo>
                    <a:pt x="315" y="105"/>
                    <a:pt x="503" y="0"/>
                    <a:pt x="754" y="84"/>
                  </a:cubicBezTo>
                  <a:cubicBezTo>
                    <a:pt x="1131" y="189"/>
                    <a:pt x="1466" y="607"/>
                    <a:pt x="1487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66;p40">
              <a:extLst>
                <a:ext uri="{FF2B5EF4-FFF2-40B4-BE49-F238E27FC236}">
                  <a16:creationId xmlns:a16="http://schemas.microsoft.com/office/drawing/2014/main" id="{54877D9F-0151-9945-8FEA-4BA055BC74A9}"/>
                </a:ext>
              </a:extLst>
            </p:cNvPr>
            <p:cNvSpPr/>
            <p:nvPr/>
          </p:nvSpPr>
          <p:spPr>
            <a:xfrm>
              <a:off x="8255200" y="894600"/>
              <a:ext cx="44475" cy="32975"/>
            </a:xfrm>
            <a:custGeom>
              <a:avLst/>
              <a:gdLst/>
              <a:ahLst/>
              <a:cxnLst/>
              <a:rect l="l" t="t" r="r" b="b"/>
              <a:pathLst>
                <a:path w="1779" h="1319" extrusionOk="0">
                  <a:moveTo>
                    <a:pt x="942" y="1319"/>
                  </a:moveTo>
                  <a:cubicBezTo>
                    <a:pt x="314" y="1319"/>
                    <a:pt x="1" y="942"/>
                    <a:pt x="105" y="482"/>
                  </a:cubicBezTo>
                  <a:cubicBezTo>
                    <a:pt x="168" y="210"/>
                    <a:pt x="440" y="1"/>
                    <a:pt x="691" y="84"/>
                  </a:cubicBezTo>
                  <a:cubicBezTo>
                    <a:pt x="942" y="168"/>
                    <a:pt x="1172" y="252"/>
                    <a:pt x="1423" y="398"/>
                  </a:cubicBezTo>
                  <a:cubicBezTo>
                    <a:pt x="1779" y="607"/>
                    <a:pt x="1737" y="1047"/>
                    <a:pt x="1340" y="1235"/>
                  </a:cubicBezTo>
                  <a:cubicBezTo>
                    <a:pt x="1214" y="1256"/>
                    <a:pt x="1026" y="1298"/>
                    <a:pt x="942" y="1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67;p40">
              <a:extLst>
                <a:ext uri="{FF2B5EF4-FFF2-40B4-BE49-F238E27FC236}">
                  <a16:creationId xmlns:a16="http://schemas.microsoft.com/office/drawing/2014/main" id="{332808D3-E544-4B4F-A7A9-6A69BB40CB02}"/>
                </a:ext>
              </a:extLst>
            </p:cNvPr>
            <p:cNvSpPr/>
            <p:nvPr/>
          </p:nvSpPr>
          <p:spPr>
            <a:xfrm>
              <a:off x="8539250" y="1095475"/>
              <a:ext cx="28250" cy="35600"/>
            </a:xfrm>
            <a:custGeom>
              <a:avLst/>
              <a:gdLst/>
              <a:ahLst/>
              <a:cxnLst/>
              <a:rect l="l" t="t" r="r" b="b"/>
              <a:pathLst>
                <a:path w="1130" h="1424" extrusionOk="0">
                  <a:moveTo>
                    <a:pt x="460" y="1423"/>
                  </a:moveTo>
                  <a:cubicBezTo>
                    <a:pt x="335" y="1277"/>
                    <a:pt x="146" y="1172"/>
                    <a:pt x="42" y="1026"/>
                  </a:cubicBezTo>
                  <a:cubicBezTo>
                    <a:pt x="0" y="942"/>
                    <a:pt x="0" y="775"/>
                    <a:pt x="0" y="670"/>
                  </a:cubicBezTo>
                  <a:cubicBezTo>
                    <a:pt x="21" y="335"/>
                    <a:pt x="188" y="42"/>
                    <a:pt x="460" y="21"/>
                  </a:cubicBezTo>
                  <a:cubicBezTo>
                    <a:pt x="670" y="0"/>
                    <a:pt x="879" y="126"/>
                    <a:pt x="983" y="398"/>
                  </a:cubicBezTo>
                  <a:cubicBezTo>
                    <a:pt x="1130" y="754"/>
                    <a:pt x="1088" y="1067"/>
                    <a:pt x="816" y="1256"/>
                  </a:cubicBezTo>
                  <a:cubicBezTo>
                    <a:pt x="753" y="1339"/>
                    <a:pt x="628" y="1360"/>
                    <a:pt x="460" y="14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68;p40">
              <a:extLst>
                <a:ext uri="{FF2B5EF4-FFF2-40B4-BE49-F238E27FC236}">
                  <a16:creationId xmlns:a16="http://schemas.microsoft.com/office/drawing/2014/main" id="{8CD95BD3-B89A-6744-ACC4-FADA21F5A906}"/>
                </a:ext>
              </a:extLst>
            </p:cNvPr>
            <p:cNvSpPr/>
            <p:nvPr/>
          </p:nvSpPr>
          <p:spPr>
            <a:xfrm>
              <a:off x="8098275" y="803575"/>
              <a:ext cx="31400" cy="29850"/>
            </a:xfrm>
            <a:custGeom>
              <a:avLst/>
              <a:gdLst/>
              <a:ahLst/>
              <a:cxnLst/>
              <a:rect l="l" t="t" r="r" b="b"/>
              <a:pathLst>
                <a:path w="1256" h="1194" extrusionOk="0">
                  <a:moveTo>
                    <a:pt x="712" y="1194"/>
                  </a:moveTo>
                  <a:cubicBezTo>
                    <a:pt x="524" y="1110"/>
                    <a:pt x="293" y="1089"/>
                    <a:pt x="168" y="963"/>
                  </a:cubicBezTo>
                  <a:cubicBezTo>
                    <a:pt x="63" y="859"/>
                    <a:pt x="0" y="650"/>
                    <a:pt x="0" y="482"/>
                  </a:cubicBezTo>
                  <a:cubicBezTo>
                    <a:pt x="0" y="294"/>
                    <a:pt x="126" y="168"/>
                    <a:pt x="314" y="127"/>
                  </a:cubicBezTo>
                  <a:cubicBezTo>
                    <a:pt x="712" y="1"/>
                    <a:pt x="1256" y="399"/>
                    <a:pt x="1256" y="817"/>
                  </a:cubicBezTo>
                  <a:cubicBezTo>
                    <a:pt x="1256" y="901"/>
                    <a:pt x="1214" y="1005"/>
                    <a:pt x="1130" y="1026"/>
                  </a:cubicBezTo>
                  <a:cubicBezTo>
                    <a:pt x="1005" y="1110"/>
                    <a:pt x="858" y="1131"/>
                    <a:pt x="712" y="11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Choose the correct answer!</a:t>
            </a: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606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40"/>
          <p:cNvGrpSpPr/>
          <p:nvPr/>
        </p:nvGrpSpPr>
        <p:grpSpPr>
          <a:xfrm>
            <a:off x="-31950" y="-165975"/>
            <a:ext cx="608900" cy="407500"/>
            <a:chOff x="370000" y="161225"/>
            <a:chExt cx="608900" cy="407500"/>
          </a:xfrm>
        </p:grpSpPr>
        <p:sp>
          <p:nvSpPr>
            <p:cNvPr id="455" name="Google Shape;455;p40"/>
            <p:cNvSpPr/>
            <p:nvPr/>
          </p:nvSpPr>
          <p:spPr>
            <a:xfrm>
              <a:off x="400350" y="1952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370000" y="1612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40"/>
          <p:cNvGrpSpPr/>
          <p:nvPr/>
        </p:nvGrpSpPr>
        <p:grpSpPr>
          <a:xfrm>
            <a:off x="8288200" y="-22900"/>
            <a:ext cx="855800" cy="746475"/>
            <a:chOff x="7711700" y="384600"/>
            <a:chExt cx="855800" cy="746475"/>
          </a:xfrm>
        </p:grpSpPr>
        <p:sp>
          <p:nvSpPr>
            <p:cNvPr id="458" name="Google Shape;458;p40"/>
            <p:cNvSpPr/>
            <p:nvPr/>
          </p:nvSpPr>
          <p:spPr>
            <a:xfrm>
              <a:off x="7996275" y="410750"/>
              <a:ext cx="245350" cy="269425"/>
            </a:xfrm>
            <a:custGeom>
              <a:avLst/>
              <a:gdLst/>
              <a:ahLst/>
              <a:cxnLst/>
              <a:rect l="l" t="t" r="r" b="b"/>
              <a:pathLst>
                <a:path w="9814" h="10777" extrusionOk="0">
                  <a:moveTo>
                    <a:pt x="5712" y="10776"/>
                  </a:moveTo>
                  <a:cubicBezTo>
                    <a:pt x="5022" y="10713"/>
                    <a:pt x="4373" y="10525"/>
                    <a:pt x="3767" y="10190"/>
                  </a:cubicBezTo>
                  <a:cubicBezTo>
                    <a:pt x="3557" y="10044"/>
                    <a:pt x="3411" y="9897"/>
                    <a:pt x="3369" y="9625"/>
                  </a:cubicBezTo>
                  <a:cubicBezTo>
                    <a:pt x="3118" y="8161"/>
                    <a:pt x="2093" y="7219"/>
                    <a:pt x="1046" y="6277"/>
                  </a:cubicBezTo>
                  <a:cubicBezTo>
                    <a:pt x="126" y="5482"/>
                    <a:pt x="0" y="4541"/>
                    <a:pt x="314" y="3620"/>
                  </a:cubicBezTo>
                  <a:cubicBezTo>
                    <a:pt x="544" y="2972"/>
                    <a:pt x="921" y="2344"/>
                    <a:pt x="1214" y="1716"/>
                  </a:cubicBezTo>
                  <a:cubicBezTo>
                    <a:pt x="1235" y="1632"/>
                    <a:pt x="1319" y="1549"/>
                    <a:pt x="1360" y="1507"/>
                  </a:cubicBezTo>
                  <a:cubicBezTo>
                    <a:pt x="2072" y="984"/>
                    <a:pt x="2741" y="398"/>
                    <a:pt x="3620" y="147"/>
                  </a:cubicBezTo>
                  <a:cubicBezTo>
                    <a:pt x="4039" y="0"/>
                    <a:pt x="4457" y="42"/>
                    <a:pt x="4813" y="251"/>
                  </a:cubicBezTo>
                  <a:cubicBezTo>
                    <a:pt x="5503" y="628"/>
                    <a:pt x="6194" y="1026"/>
                    <a:pt x="6717" y="1653"/>
                  </a:cubicBezTo>
                  <a:cubicBezTo>
                    <a:pt x="6926" y="1925"/>
                    <a:pt x="7114" y="2176"/>
                    <a:pt x="7240" y="2469"/>
                  </a:cubicBezTo>
                  <a:cubicBezTo>
                    <a:pt x="7449" y="2909"/>
                    <a:pt x="7512" y="3348"/>
                    <a:pt x="7303" y="3829"/>
                  </a:cubicBezTo>
                  <a:cubicBezTo>
                    <a:pt x="7093" y="4352"/>
                    <a:pt x="6905" y="4876"/>
                    <a:pt x="6675" y="5399"/>
                  </a:cubicBezTo>
                  <a:cubicBezTo>
                    <a:pt x="6487" y="5796"/>
                    <a:pt x="6194" y="6026"/>
                    <a:pt x="5754" y="6131"/>
                  </a:cubicBezTo>
                  <a:cubicBezTo>
                    <a:pt x="5127" y="6277"/>
                    <a:pt x="4499" y="6466"/>
                    <a:pt x="3892" y="6675"/>
                  </a:cubicBezTo>
                  <a:cubicBezTo>
                    <a:pt x="3662" y="6759"/>
                    <a:pt x="3432" y="6905"/>
                    <a:pt x="3243" y="7093"/>
                  </a:cubicBezTo>
                  <a:cubicBezTo>
                    <a:pt x="3055" y="7303"/>
                    <a:pt x="3013" y="7554"/>
                    <a:pt x="3139" y="7826"/>
                  </a:cubicBezTo>
                  <a:cubicBezTo>
                    <a:pt x="3264" y="8077"/>
                    <a:pt x="3474" y="8140"/>
                    <a:pt x="3725" y="8119"/>
                  </a:cubicBezTo>
                  <a:cubicBezTo>
                    <a:pt x="3997" y="8077"/>
                    <a:pt x="4290" y="8014"/>
                    <a:pt x="4562" y="7909"/>
                  </a:cubicBezTo>
                  <a:cubicBezTo>
                    <a:pt x="5043" y="7658"/>
                    <a:pt x="5545" y="7407"/>
                    <a:pt x="6047" y="7135"/>
                  </a:cubicBezTo>
                  <a:cubicBezTo>
                    <a:pt x="6675" y="6821"/>
                    <a:pt x="7826" y="6884"/>
                    <a:pt x="8433" y="7219"/>
                  </a:cubicBezTo>
                  <a:cubicBezTo>
                    <a:pt x="8684" y="7386"/>
                    <a:pt x="8956" y="7512"/>
                    <a:pt x="9186" y="7658"/>
                  </a:cubicBezTo>
                  <a:cubicBezTo>
                    <a:pt x="9793" y="8119"/>
                    <a:pt x="9813" y="8663"/>
                    <a:pt x="9416" y="9102"/>
                  </a:cubicBezTo>
                  <a:cubicBezTo>
                    <a:pt x="8997" y="9625"/>
                    <a:pt x="8537" y="10127"/>
                    <a:pt x="7805" y="10232"/>
                  </a:cubicBezTo>
                  <a:cubicBezTo>
                    <a:pt x="7303" y="10316"/>
                    <a:pt x="6821" y="10483"/>
                    <a:pt x="6361" y="10630"/>
                  </a:cubicBezTo>
                  <a:cubicBezTo>
                    <a:pt x="6152" y="10734"/>
                    <a:pt x="5922" y="10734"/>
                    <a:pt x="5712" y="10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7733675" y="580750"/>
              <a:ext cx="256875" cy="229675"/>
            </a:xfrm>
            <a:custGeom>
              <a:avLst/>
              <a:gdLst/>
              <a:ahLst/>
              <a:cxnLst/>
              <a:rect l="l" t="t" r="r" b="b"/>
              <a:pathLst>
                <a:path w="10275" h="9187" extrusionOk="0">
                  <a:moveTo>
                    <a:pt x="6215" y="8433"/>
                  </a:moveTo>
                  <a:cubicBezTo>
                    <a:pt x="5755" y="7428"/>
                    <a:pt x="5985" y="6529"/>
                    <a:pt x="6299" y="5629"/>
                  </a:cubicBezTo>
                  <a:cubicBezTo>
                    <a:pt x="6341" y="5483"/>
                    <a:pt x="6445" y="5315"/>
                    <a:pt x="6592" y="5211"/>
                  </a:cubicBezTo>
                  <a:cubicBezTo>
                    <a:pt x="6905" y="4980"/>
                    <a:pt x="6968" y="4646"/>
                    <a:pt x="7073" y="4290"/>
                  </a:cubicBezTo>
                  <a:cubicBezTo>
                    <a:pt x="7157" y="3976"/>
                    <a:pt x="7052" y="3725"/>
                    <a:pt x="6843" y="3620"/>
                  </a:cubicBezTo>
                  <a:cubicBezTo>
                    <a:pt x="6550" y="3453"/>
                    <a:pt x="6194" y="3558"/>
                    <a:pt x="5985" y="3850"/>
                  </a:cubicBezTo>
                  <a:lnTo>
                    <a:pt x="5901" y="4018"/>
                  </a:lnTo>
                  <a:cubicBezTo>
                    <a:pt x="5797" y="4374"/>
                    <a:pt x="5504" y="4562"/>
                    <a:pt x="5190" y="4771"/>
                  </a:cubicBezTo>
                  <a:cubicBezTo>
                    <a:pt x="4729" y="5085"/>
                    <a:pt x="4248" y="5211"/>
                    <a:pt x="3704" y="5190"/>
                  </a:cubicBezTo>
                  <a:cubicBezTo>
                    <a:pt x="3118" y="5169"/>
                    <a:pt x="2532" y="5169"/>
                    <a:pt x="1926" y="5190"/>
                  </a:cubicBezTo>
                  <a:cubicBezTo>
                    <a:pt x="1507" y="5190"/>
                    <a:pt x="1110" y="5085"/>
                    <a:pt x="712" y="4897"/>
                  </a:cubicBezTo>
                  <a:cubicBezTo>
                    <a:pt x="231" y="4667"/>
                    <a:pt x="1" y="4122"/>
                    <a:pt x="273" y="3662"/>
                  </a:cubicBezTo>
                  <a:cubicBezTo>
                    <a:pt x="691" y="3014"/>
                    <a:pt x="984" y="2281"/>
                    <a:pt x="1549" y="1674"/>
                  </a:cubicBezTo>
                  <a:cubicBezTo>
                    <a:pt x="2219" y="984"/>
                    <a:pt x="3014" y="607"/>
                    <a:pt x="3830" y="189"/>
                  </a:cubicBezTo>
                  <a:cubicBezTo>
                    <a:pt x="4583" y="105"/>
                    <a:pt x="5378" y="1"/>
                    <a:pt x="6089" y="356"/>
                  </a:cubicBezTo>
                  <a:cubicBezTo>
                    <a:pt x="6529" y="565"/>
                    <a:pt x="7010" y="733"/>
                    <a:pt x="7491" y="817"/>
                  </a:cubicBezTo>
                  <a:cubicBezTo>
                    <a:pt x="7763" y="879"/>
                    <a:pt x="7952" y="1005"/>
                    <a:pt x="8056" y="1214"/>
                  </a:cubicBezTo>
                  <a:cubicBezTo>
                    <a:pt x="8203" y="1465"/>
                    <a:pt x="8370" y="1716"/>
                    <a:pt x="8475" y="1988"/>
                  </a:cubicBezTo>
                  <a:cubicBezTo>
                    <a:pt x="8705" y="2658"/>
                    <a:pt x="9040" y="3223"/>
                    <a:pt x="9437" y="3767"/>
                  </a:cubicBezTo>
                  <a:cubicBezTo>
                    <a:pt x="9563" y="3934"/>
                    <a:pt x="9667" y="4122"/>
                    <a:pt x="9772" y="4290"/>
                  </a:cubicBezTo>
                  <a:cubicBezTo>
                    <a:pt x="10065" y="4771"/>
                    <a:pt x="10274" y="5231"/>
                    <a:pt x="10170" y="5796"/>
                  </a:cubicBezTo>
                  <a:cubicBezTo>
                    <a:pt x="10149" y="5943"/>
                    <a:pt x="10149" y="6068"/>
                    <a:pt x="10170" y="6236"/>
                  </a:cubicBezTo>
                  <a:cubicBezTo>
                    <a:pt x="10274" y="7156"/>
                    <a:pt x="9793" y="7805"/>
                    <a:pt x="9207" y="8412"/>
                  </a:cubicBezTo>
                  <a:cubicBezTo>
                    <a:pt x="8475" y="9144"/>
                    <a:pt x="7659" y="9186"/>
                    <a:pt x="6759" y="8788"/>
                  </a:cubicBezTo>
                  <a:cubicBezTo>
                    <a:pt x="6592" y="8642"/>
                    <a:pt x="6382" y="8516"/>
                    <a:pt x="6215" y="8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7951275" y="568725"/>
              <a:ext cx="118775" cy="160600"/>
            </a:xfrm>
            <a:custGeom>
              <a:avLst/>
              <a:gdLst/>
              <a:ahLst/>
              <a:cxnLst/>
              <a:rect l="l" t="t" r="r" b="b"/>
              <a:pathLst>
                <a:path w="4751" h="6424" extrusionOk="0">
                  <a:moveTo>
                    <a:pt x="43" y="314"/>
                  </a:moveTo>
                  <a:cubicBezTo>
                    <a:pt x="461" y="0"/>
                    <a:pt x="859" y="42"/>
                    <a:pt x="1298" y="147"/>
                  </a:cubicBezTo>
                  <a:cubicBezTo>
                    <a:pt x="2135" y="356"/>
                    <a:pt x="2658" y="942"/>
                    <a:pt x="3202" y="1507"/>
                  </a:cubicBezTo>
                  <a:cubicBezTo>
                    <a:pt x="3725" y="2093"/>
                    <a:pt x="4123" y="2720"/>
                    <a:pt x="4290" y="3495"/>
                  </a:cubicBezTo>
                  <a:cubicBezTo>
                    <a:pt x="4499" y="4352"/>
                    <a:pt x="4751" y="5189"/>
                    <a:pt x="4541" y="6110"/>
                  </a:cubicBezTo>
                  <a:cubicBezTo>
                    <a:pt x="4060" y="6424"/>
                    <a:pt x="3976" y="6424"/>
                    <a:pt x="3642" y="6131"/>
                  </a:cubicBezTo>
                  <a:cubicBezTo>
                    <a:pt x="3286" y="5859"/>
                    <a:pt x="2972" y="5566"/>
                    <a:pt x="2637" y="5252"/>
                  </a:cubicBezTo>
                  <a:cubicBezTo>
                    <a:pt x="2554" y="5168"/>
                    <a:pt x="2491" y="5064"/>
                    <a:pt x="2449" y="4959"/>
                  </a:cubicBezTo>
                  <a:cubicBezTo>
                    <a:pt x="2323" y="4541"/>
                    <a:pt x="2072" y="4248"/>
                    <a:pt x="1779" y="3934"/>
                  </a:cubicBezTo>
                  <a:cubicBezTo>
                    <a:pt x="1445" y="3578"/>
                    <a:pt x="1194" y="3139"/>
                    <a:pt x="942" y="2679"/>
                  </a:cubicBezTo>
                  <a:cubicBezTo>
                    <a:pt x="650" y="2135"/>
                    <a:pt x="378" y="1590"/>
                    <a:pt x="126" y="1005"/>
                  </a:cubicBezTo>
                  <a:cubicBezTo>
                    <a:pt x="64" y="879"/>
                    <a:pt x="22" y="733"/>
                    <a:pt x="1" y="586"/>
                  </a:cubicBezTo>
                  <a:cubicBezTo>
                    <a:pt x="43" y="523"/>
                    <a:pt x="43" y="419"/>
                    <a:pt x="43" y="3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7711700" y="384600"/>
              <a:ext cx="553475" cy="449350"/>
            </a:xfrm>
            <a:custGeom>
              <a:avLst/>
              <a:gdLst/>
              <a:ahLst/>
              <a:cxnLst/>
              <a:rect l="l" t="t" r="r" b="b"/>
              <a:pathLst>
                <a:path w="22139" h="17974" extrusionOk="0">
                  <a:moveTo>
                    <a:pt x="15317" y="12492"/>
                  </a:moveTo>
                  <a:cubicBezTo>
                    <a:pt x="15066" y="12805"/>
                    <a:pt x="15212" y="13077"/>
                    <a:pt x="15212" y="13370"/>
                  </a:cubicBezTo>
                  <a:cubicBezTo>
                    <a:pt x="15233" y="13914"/>
                    <a:pt x="15003" y="14270"/>
                    <a:pt x="14543" y="14521"/>
                  </a:cubicBezTo>
                  <a:cubicBezTo>
                    <a:pt x="13873" y="14898"/>
                    <a:pt x="13246" y="14835"/>
                    <a:pt x="12618" y="14291"/>
                  </a:cubicBezTo>
                  <a:cubicBezTo>
                    <a:pt x="12513" y="14186"/>
                    <a:pt x="12409" y="14103"/>
                    <a:pt x="12283" y="13998"/>
                  </a:cubicBezTo>
                  <a:cubicBezTo>
                    <a:pt x="12032" y="14186"/>
                    <a:pt x="12116" y="14396"/>
                    <a:pt x="12116" y="14584"/>
                  </a:cubicBezTo>
                  <a:cubicBezTo>
                    <a:pt x="12137" y="14961"/>
                    <a:pt x="11990" y="15337"/>
                    <a:pt x="11802" y="15672"/>
                  </a:cubicBezTo>
                  <a:cubicBezTo>
                    <a:pt x="11341" y="16530"/>
                    <a:pt x="10651" y="17137"/>
                    <a:pt x="9835" y="17660"/>
                  </a:cubicBezTo>
                  <a:cubicBezTo>
                    <a:pt x="9709" y="17743"/>
                    <a:pt x="9584" y="17785"/>
                    <a:pt x="9458" y="17827"/>
                  </a:cubicBezTo>
                  <a:cubicBezTo>
                    <a:pt x="8349" y="17974"/>
                    <a:pt x="7366" y="17681"/>
                    <a:pt x="6424" y="17116"/>
                  </a:cubicBezTo>
                  <a:cubicBezTo>
                    <a:pt x="6215" y="16990"/>
                    <a:pt x="6111" y="16781"/>
                    <a:pt x="6027" y="16530"/>
                  </a:cubicBezTo>
                  <a:cubicBezTo>
                    <a:pt x="5859" y="15902"/>
                    <a:pt x="5734" y="15274"/>
                    <a:pt x="5839" y="14605"/>
                  </a:cubicBezTo>
                  <a:cubicBezTo>
                    <a:pt x="5859" y="14417"/>
                    <a:pt x="5859" y="14270"/>
                    <a:pt x="5901" y="14019"/>
                  </a:cubicBezTo>
                  <a:lnTo>
                    <a:pt x="5441" y="14019"/>
                  </a:lnTo>
                  <a:cubicBezTo>
                    <a:pt x="4499" y="14019"/>
                    <a:pt x="3558" y="14040"/>
                    <a:pt x="2616" y="14019"/>
                  </a:cubicBezTo>
                  <a:cubicBezTo>
                    <a:pt x="1821" y="13998"/>
                    <a:pt x="1047" y="13747"/>
                    <a:pt x="461" y="13161"/>
                  </a:cubicBezTo>
                  <a:cubicBezTo>
                    <a:pt x="189" y="12910"/>
                    <a:pt x="1" y="12617"/>
                    <a:pt x="43" y="12220"/>
                  </a:cubicBezTo>
                  <a:cubicBezTo>
                    <a:pt x="64" y="11989"/>
                    <a:pt x="43" y="11759"/>
                    <a:pt x="64" y="11508"/>
                  </a:cubicBezTo>
                  <a:cubicBezTo>
                    <a:pt x="64" y="11383"/>
                    <a:pt x="85" y="11194"/>
                    <a:pt x="168" y="11090"/>
                  </a:cubicBezTo>
                  <a:cubicBezTo>
                    <a:pt x="796" y="10295"/>
                    <a:pt x="1152" y="9290"/>
                    <a:pt x="1947" y="8579"/>
                  </a:cubicBezTo>
                  <a:cubicBezTo>
                    <a:pt x="2261" y="8307"/>
                    <a:pt x="2574" y="8056"/>
                    <a:pt x="2909" y="7847"/>
                  </a:cubicBezTo>
                  <a:cubicBezTo>
                    <a:pt x="3307" y="7616"/>
                    <a:pt x="3746" y="7428"/>
                    <a:pt x="4165" y="7219"/>
                  </a:cubicBezTo>
                  <a:cubicBezTo>
                    <a:pt x="4227" y="7198"/>
                    <a:pt x="4269" y="7177"/>
                    <a:pt x="4332" y="7177"/>
                  </a:cubicBezTo>
                  <a:cubicBezTo>
                    <a:pt x="5295" y="7072"/>
                    <a:pt x="6257" y="6926"/>
                    <a:pt x="7199" y="7303"/>
                  </a:cubicBezTo>
                  <a:cubicBezTo>
                    <a:pt x="7701" y="7512"/>
                    <a:pt x="8203" y="7637"/>
                    <a:pt x="8726" y="7616"/>
                  </a:cubicBezTo>
                  <a:cubicBezTo>
                    <a:pt x="8956" y="7365"/>
                    <a:pt x="9207" y="7093"/>
                    <a:pt x="9458" y="6863"/>
                  </a:cubicBezTo>
                  <a:cubicBezTo>
                    <a:pt x="9165" y="6256"/>
                    <a:pt x="8600" y="5838"/>
                    <a:pt x="8119" y="5357"/>
                  </a:cubicBezTo>
                  <a:cubicBezTo>
                    <a:pt x="7994" y="5231"/>
                    <a:pt x="7826" y="5189"/>
                    <a:pt x="7659" y="5106"/>
                  </a:cubicBezTo>
                  <a:cubicBezTo>
                    <a:pt x="7512" y="5022"/>
                    <a:pt x="7324" y="5001"/>
                    <a:pt x="7199" y="4896"/>
                  </a:cubicBezTo>
                  <a:cubicBezTo>
                    <a:pt x="6571" y="4436"/>
                    <a:pt x="5818" y="4269"/>
                    <a:pt x="5043" y="4143"/>
                  </a:cubicBezTo>
                  <a:cubicBezTo>
                    <a:pt x="4939" y="4122"/>
                    <a:pt x="4834" y="3997"/>
                    <a:pt x="4688" y="3934"/>
                  </a:cubicBezTo>
                  <a:cubicBezTo>
                    <a:pt x="4813" y="3829"/>
                    <a:pt x="4876" y="3746"/>
                    <a:pt x="4939" y="3746"/>
                  </a:cubicBezTo>
                  <a:cubicBezTo>
                    <a:pt x="5776" y="3578"/>
                    <a:pt x="6592" y="3662"/>
                    <a:pt x="7324" y="4122"/>
                  </a:cubicBezTo>
                  <a:cubicBezTo>
                    <a:pt x="7471" y="4185"/>
                    <a:pt x="7596" y="4290"/>
                    <a:pt x="7722" y="4310"/>
                  </a:cubicBezTo>
                  <a:cubicBezTo>
                    <a:pt x="8182" y="4457"/>
                    <a:pt x="8580" y="4687"/>
                    <a:pt x="8893" y="5001"/>
                  </a:cubicBezTo>
                  <a:cubicBezTo>
                    <a:pt x="9124" y="4938"/>
                    <a:pt x="9061" y="4813"/>
                    <a:pt x="9061" y="4708"/>
                  </a:cubicBezTo>
                  <a:cubicBezTo>
                    <a:pt x="9061" y="4603"/>
                    <a:pt x="9040" y="4478"/>
                    <a:pt x="9040" y="4373"/>
                  </a:cubicBezTo>
                  <a:cubicBezTo>
                    <a:pt x="8789" y="3201"/>
                    <a:pt x="8956" y="2030"/>
                    <a:pt x="8935" y="837"/>
                  </a:cubicBezTo>
                  <a:cubicBezTo>
                    <a:pt x="8935" y="523"/>
                    <a:pt x="9061" y="272"/>
                    <a:pt x="9375" y="126"/>
                  </a:cubicBezTo>
                  <a:cubicBezTo>
                    <a:pt x="9521" y="63"/>
                    <a:pt x="9730" y="0"/>
                    <a:pt x="9877" y="168"/>
                  </a:cubicBezTo>
                  <a:cubicBezTo>
                    <a:pt x="9981" y="293"/>
                    <a:pt x="10107" y="502"/>
                    <a:pt x="10044" y="607"/>
                  </a:cubicBezTo>
                  <a:cubicBezTo>
                    <a:pt x="9772" y="1444"/>
                    <a:pt x="9940" y="2302"/>
                    <a:pt x="9919" y="3139"/>
                  </a:cubicBezTo>
                  <a:cubicBezTo>
                    <a:pt x="9898" y="4038"/>
                    <a:pt x="10107" y="4896"/>
                    <a:pt x="10253" y="5754"/>
                  </a:cubicBezTo>
                  <a:cubicBezTo>
                    <a:pt x="10316" y="6005"/>
                    <a:pt x="10316" y="6235"/>
                    <a:pt x="10358" y="6466"/>
                  </a:cubicBezTo>
                  <a:cubicBezTo>
                    <a:pt x="10400" y="6528"/>
                    <a:pt x="10463" y="6570"/>
                    <a:pt x="10525" y="6612"/>
                  </a:cubicBezTo>
                  <a:cubicBezTo>
                    <a:pt x="10756" y="6487"/>
                    <a:pt x="10651" y="6277"/>
                    <a:pt x="10651" y="6152"/>
                  </a:cubicBezTo>
                  <a:cubicBezTo>
                    <a:pt x="10546" y="5085"/>
                    <a:pt x="10818" y="4143"/>
                    <a:pt x="11300" y="3201"/>
                  </a:cubicBezTo>
                  <a:cubicBezTo>
                    <a:pt x="12095" y="1758"/>
                    <a:pt x="11697" y="2176"/>
                    <a:pt x="13057" y="1172"/>
                  </a:cubicBezTo>
                  <a:cubicBezTo>
                    <a:pt x="13538" y="816"/>
                    <a:pt x="14082" y="607"/>
                    <a:pt x="14626" y="398"/>
                  </a:cubicBezTo>
                  <a:cubicBezTo>
                    <a:pt x="15359" y="105"/>
                    <a:pt x="16049" y="209"/>
                    <a:pt x="16677" y="565"/>
                  </a:cubicBezTo>
                  <a:cubicBezTo>
                    <a:pt x="17367" y="942"/>
                    <a:pt x="18079" y="1423"/>
                    <a:pt x="18623" y="2051"/>
                  </a:cubicBezTo>
                  <a:cubicBezTo>
                    <a:pt x="19020" y="2490"/>
                    <a:pt x="19355" y="2971"/>
                    <a:pt x="19544" y="3536"/>
                  </a:cubicBezTo>
                  <a:cubicBezTo>
                    <a:pt x="19711" y="4080"/>
                    <a:pt x="19732" y="4645"/>
                    <a:pt x="19523" y="5189"/>
                  </a:cubicBezTo>
                  <a:cubicBezTo>
                    <a:pt x="19292" y="5754"/>
                    <a:pt x="19104" y="6340"/>
                    <a:pt x="18832" y="6989"/>
                  </a:cubicBezTo>
                  <a:cubicBezTo>
                    <a:pt x="19816" y="7010"/>
                    <a:pt x="20506" y="7595"/>
                    <a:pt x="21217" y="8056"/>
                  </a:cubicBezTo>
                  <a:cubicBezTo>
                    <a:pt x="21824" y="8453"/>
                    <a:pt x="22138" y="9102"/>
                    <a:pt x="22033" y="9897"/>
                  </a:cubicBezTo>
                  <a:cubicBezTo>
                    <a:pt x="21950" y="10420"/>
                    <a:pt x="21761" y="10860"/>
                    <a:pt x="21343" y="11194"/>
                  </a:cubicBezTo>
                  <a:lnTo>
                    <a:pt x="21029" y="11508"/>
                  </a:lnTo>
                  <a:cubicBezTo>
                    <a:pt x="20673" y="11968"/>
                    <a:pt x="20171" y="12220"/>
                    <a:pt x="19627" y="12324"/>
                  </a:cubicBezTo>
                  <a:cubicBezTo>
                    <a:pt x="19146" y="12429"/>
                    <a:pt x="18707" y="12554"/>
                    <a:pt x="18267" y="12701"/>
                  </a:cubicBezTo>
                  <a:cubicBezTo>
                    <a:pt x="17451" y="12952"/>
                    <a:pt x="16635" y="12952"/>
                    <a:pt x="15840" y="12638"/>
                  </a:cubicBezTo>
                  <a:cubicBezTo>
                    <a:pt x="15694" y="12533"/>
                    <a:pt x="15484" y="12513"/>
                    <a:pt x="15317" y="12492"/>
                  </a:cubicBezTo>
                  <a:close/>
                  <a:moveTo>
                    <a:pt x="17095" y="11822"/>
                  </a:moveTo>
                  <a:cubicBezTo>
                    <a:pt x="17326" y="11801"/>
                    <a:pt x="17556" y="11780"/>
                    <a:pt x="17765" y="11717"/>
                  </a:cubicBezTo>
                  <a:cubicBezTo>
                    <a:pt x="18246" y="11592"/>
                    <a:pt x="18707" y="11383"/>
                    <a:pt x="19209" y="11341"/>
                  </a:cubicBezTo>
                  <a:cubicBezTo>
                    <a:pt x="19962" y="11215"/>
                    <a:pt x="20401" y="10734"/>
                    <a:pt x="20820" y="10211"/>
                  </a:cubicBezTo>
                  <a:cubicBezTo>
                    <a:pt x="21196" y="9730"/>
                    <a:pt x="21196" y="9207"/>
                    <a:pt x="20590" y="8767"/>
                  </a:cubicBezTo>
                  <a:cubicBezTo>
                    <a:pt x="20360" y="8579"/>
                    <a:pt x="20088" y="8453"/>
                    <a:pt x="19836" y="8328"/>
                  </a:cubicBezTo>
                  <a:cubicBezTo>
                    <a:pt x="19230" y="7972"/>
                    <a:pt x="18079" y="7930"/>
                    <a:pt x="17451" y="8244"/>
                  </a:cubicBezTo>
                  <a:cubicBezTo>
                    <a:pt x="16949" y="8474"/>
                    <a:pt x="16468" y="8767"/>
                    <a:pt x="15966" y="8997"/>
                  </a:cubicBezTo>
                  <a:cubicBezTo>
                    <a:pt x="15694" y="9102"/>
                    <a:pt x="15422" y="9186"/>
                    <a:pt x="15129" y="9207"/>
                  </a:cubicBezTo>
                  <a:cubicBezTo>
                    <a:pt x="14898" y="9248"/>
                    <a:pt x="14647" y="9165"/>
                    <a:pt x="14543" y="8935"/>
                  </a:cubicBezTo>
                  <a:cubicBezTo>
                    <a:pt x="14417" y="8663"/>
                    <a:pt x="14480" y="8370"/>
                    <a:pt x="14647" y="8202"/>
                  </a:cubicBezTo>
                  <a:cubicBezTo>
                    <a:pt x="14836" y="8014"/>
                    <a:pt x="15066" y="7847"/>
                    <a:pt x="15317" y="7784"/>
                  </a:cubicBezTo>
                  <a:cubicBezTo>
                    <a:pt x="15903" y="7575"/>
                    <a:pt x="16531" y="7365"/>
                    <a:pt x="17158" y="7219"/>
                  </a:cubicBezTo>
                  <a:cubicBezTo>
                    <a:pt x="17619" y="7114"/>
                    <a:pt x="17932" y="6884"/>
                    <a:pt x="18079" y="6487"/>
                  </a:cubicBezTo>
                  <a:cubicBezTo>
                    <a:pt x="18309" y="5963"/>
                    <a:pt x="18476" y="5440"/>
                    <a:pt x="18707" y="4917"/>
                  </a:cubicBezTo>
                  <a:cubicBezTo>
                    <a:pt x="18916" y="4457"/>
                    <a:pt x="18874" y="3976"/>
                    <a:pt x="18644" y="3557"/>
                  </a:cubicBezTo>
                  <a:cubicBezTo>
                    <a:pt x="18518" y="3285"/>
                    <a:pt x="18330" y="3013"/>
                    <a:pt x="18121" y="2762"/>
                  </a:cubicBezTo>
                  <a:cubicBezTo>
                    <a:pt x="17639" y="2134"/>
                    <a:pt x="16928" y="1737"/>
                    <a:pt x="16217" y="1339"/>
                  </a:cubicBezTo>
                  <a:cubicBezTo>
                    <a:pt x="15861" y="1130"/>
                    <a:pt x="15463" y="1130"/>
                    <a:pt x="15024" y="1235"/>
                  </a:cubicBezTo>
                  <a:cubicBezTo>
                    <a:pt x="14124" y="1507"/>
                    <a:pt x="13476" y="2051"/>
                    <a:pt x="12764" y="2595"/>
                  </a:cubicBezTo>
                  <a:cubicBezTo>
                    <a:pt x="12702" y="2657"/>
                    <a:pt x="12639" y="2720"/>
                    <a:pt x="12618" y="2804"/>
                  </a:cubicBezTo>
                  <a:cubicBezTo>
                    <a:pt x="12304" y="3432"/>
                    <a:pt x="11927" y="4059"/>
                    <a:pt x="11718" y="4708"/>
                  </a:cubicBezTo>
                  <a:cubicBezTo>
                    <a:pt x="11404" y="5650"/>
                    <a:pt x="11530" y="6570"/>
                    <a:pt x="12450" y="7386"/>
                  </a:cubicBezTo>
                  <a:cubicBezTo>
                    <a:pt x="13497" y="8307"/>
                    <a:pt x="14522" y="9269"/>
                    <a:pt x="14773" y="10734"/>
                  </a:cubicBezTo>
                  <a:cubicBezTo>
                    <a:pt x="14836" y="10985"/>
                    <a:pt x="14961" y="11152"/>
                    <a:pt x="15170" y="11278"/>
                  </a:cubicBezTo>
                  <a:cubicBezTo>
                    <a:pt x="15756" y="11550"/>
                    <a:pt x="16384" y="11717"/>
                    <a:pt x="17095" y="11822"/>
                  </a:cubicBezTo>
                  <a:close/>
                  <a:moveTo>
                    <a:pt x="7094" y="16279"/>
                  </a:moveTo>
                  <a:cubicBezTo>
                    <a:pt x="7261" y="16362"/>
                    <a:pt x="7471" y="16488"/>
                    <a:pt x="7680" y="16593"/>
                  </a:cubicBezTo>
                  <a:cubicBezTo>
                    <a:pt x="8559" y="16990"/>
                    <a:pt x="9375" y="16927"/>
                    <a:pt x="10107" y="16195"/>
                  </a:cubicBezTo>
                  <a:cubicBezTo>
                    <a:pt x="10693" y="15588"/>
                    <a:pt x="11195" y="14961"/>
                    <a:pt x="11069" y="14019"/>
                  </a:cubicBezTo>
                  <a:cubicBezTo>
                    <a:pt x="11049" y="13873"/>
                    <a:pt x="11049" y="13747"/>
                    <a:pt x="11069" y="13580"/>
                  </a:cubicBezTo>
                  <a:cubicBezTo>
                    <a:pt x="11153" y="13036"/>
                    <a:pt x="10944" y="12533"/>
                    <a:pt x="10672" y="12094"/>
                  </a:cubicBezTo>
                  <a:cubicBezTo>
                    <a:pt x="10567" y="11906"/>
                    <a:pt x="10463" y="11759"/>
                    <a:pt x="10337" y="11571"/>
                  </a:cubicBezTo>
                  <a:cubicBezTo>
                    <a:pt x="9940" y="11027"/>
                    <a:pt x="9605" y="10441"/>
                    <a:pt x="9375" y="9792"/>
                  </a:cubicBezTo>
                  <a:cubicBezTo>
                    <a:pt x="9270" y="9520"/>
                    <a:pt x="9103" y="9269"/>
                    <a:pt x="8956" y="8997"/>
                  </a:cubicBezTo>
                  <a:cubicBezTo>
                    <a:pt x="8831" y="8788"/>
                    <a:pt x="8663" y="8663"/>
                    <a:pt x="8412" y="8621"/>
                  </a:cubicBezTo>
                  <a:cubicBezTo>
                    <a:pt x="7910" y="8537"/>
                    <a:pt x="7471" y="8370"/>
                    <a:pt x="6989" y="8139"/>
                  </a:cubicBezTo>
                  <a:cubicBezTo>
                    <a:pt x="6278" y="7805"/>
                    <a:pt x="5504" y="7909"/>
                    <a:pt x="4730" y="7993"/>
                  </a:cubicBezTo>
                  <a:cubicBezTo>
                    <a:pt x="3935" y="8411"/>
                    <a:pt x="3118" y="8767"/>
                    <a:pt x="2470" y="9479"/>
                  </a:cubicBezTo>
                  <a:cubicBezTo>
                    <a:pt x="1905" y="10085"/>
                    <a:pt x="1633" y="10818"/>
                    <a:pt x="1173" y="11466"/>
                  </a:cubicBezTo>
                  <a:cubicBezTo>
                    <a:pt x="901" y="11906"/>
                    <a:pt x="1131" y="12450"/>
                    <a:pt x="1633" y="12701"/>
                  </a:cubicBezTo>
                  <a:cubicBezTo>
                    <a:pt x="1989" y="12868"/>
                    <a:pt x="2386" y="12973"/>
                    <a:pt x="2826" y="12973"/>
                  </a:cubicBezTo>
                  <a:cubicBezTo>
                    <a:pt x="3432" y="12952"/>
                    <a:pt x="4018" y="12952"/>
                    <a:pt x="4604" y="12973"/>
                  </a:cubicBezTo>
                  <a:cubicBezTo>
                    <a:pt x="5169" y="13015"/>
                    <a:pt x="5629" y="12868"/>
                    <a:pt x="6111" y="12554"/>
                  </a:cubicBezTo>
                  <a:cubicBezTo>
                    <a:pt x="6424" y="12345"/>
                    <a:pt x="6696" y="12199"/>
                    <a:pt x="6801" y="11801"/>
                  </a:cubicBezTo>
                  <a:lnTo>
                    <a:pt x="6885" y="11655"/>
                  </a:lnTo>
                  <a:cubicBezTo>
                    <a:pt x="7073" y="11362"/>
                    <a:pt x="7429" y="11257"/>
                    <a:pt x="7743" y="11404"/>
                  </a:cubicBezTo>
                  <a:cubicBezTo>
                    <a:pt x="7994" y="11508"/>
                    <a:pt x="8077" y="11780"/>
                    <a:pt x="7994" y="12094"/>
                  </a:cubicBezTo>
                  <a:cubicBezTo>
                    <a:pt x="7889" y="12429"/>
                    <a:pt x="7805" y="12764"/>
                    <a:pt x="7492" y="13015"/>
                  </a:cubicBezTo>
                  <a:cubicBezTo>
                    <a:pt x="7366" y="13119"/>
                    <a:pt x="7261" y="13266"/>
                    <a:pt x="7199" y="13433"/>
                  </a:cubicBezTo>
                  <a:cubicBezTo>
                    <a:pt x="6864" y="14375"/>
                    <a:pt x="6634" y="15274"/>
                    <a:pt x="7094" y="16279"/>
                  </a:cubicBezTo>
                  <a:close/>
                  <a:moveTo>
                    <a:pt x="9626" y="7679"/>
                  </a:moveTo>
                  <a:cubicBezTo>
                    <a:pt x="9626" y="7784"/>
                    <a:pt x="9605" y="7888"/>
                    <a:pt x="9626" y="7993"/>
                  </a:cubicBezTo>
                  <a:cubicBezTo>
                    <a:pt x="9668" y="8119"/>
                    <a:pt x="9709" y="8265"/>
                    <a:pt x="9772" y="8411"/>
                  </a:cubicBezTo>
                  <a:cubicBezTo>
                    <a:pt x="10023" y="8955"/>
                    <a:pt x="10253" y="9520"/>
                    <a:pt x="10567" y="10085"/>
                  </a:cubicBezTo>
                  <a:cubicBezTo>
                    <a:pt x="10818" y="10525"/>
                    <a:pt x="11069" y="10964"/>
                    <a:pt x="11404" y="11341"/>
                  </a:cubicBezTo>
                  <a:cubicBezTo>
                    <a:pt x="11697" y="11655"/>
                    <a:pt x="11969" y="11927"/>
                    <a:pt x="12095" y="12345"/>
                  </a:cubicBezTo>
                  <a:cubicBezTo>
                    <a:pt x="12116" y="12450"/>
                    <a:pt x="12199" y="12554"/>
                    <a:pt x="12283" y="12638"/>
                  </a:cubicBezTo>
                  <a:cubicBezTo>
                    <a:pt x="12597" y="12931"/>
                    <a:pt x="12932" y="13224"/>
                    <a:pt x="13266" y="13538"/>
                  </a:cubicBezTo>
                  <a:cubicBezTo>
                    <a:pt x="13601" y="13810"/>
                    <a:pt x="13685" y="13810"/>
                    <a:pt x="14187" y="13496"/>
                  </a:cubicBezTo>
                  <a:cubicBezTo>
                    <a:pt x="14396" y="12617"/>
                    <a:pt x="14103" y="11759"/>
                    <a:pt x="13915" y="10880"/>
                  </a:cubicBezTo>
                  <a:cubicBezTo>
                    <a:pt x="13748" y="10106"/>
                    <a:pt x="13371" y="9479"/>
                    <a:pt x="12848" y="8893"/>
                  </a:cubicBezTo>
                  <a:cubicBezTo>
                    <a:pt x="12304" y="8328"/>
                    <a:pt x="11781" y="7742"/>
                    <a:pt x="10944" y="7533"/>
                  </a:cubicBezTo>
                  <a:cubicBezTo>
                    <a:pt x="10442" y="7407"/>
                    <a:pt x="10044" y="7365"/>
                    <a:pt x="9626" y="7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8365575" y="904025"/>
              <a:ext cx="56525" cy="31400"/>
            </a:xfrm>
            <a:custGeom>
              <a:avLst/>
              <a:gdLst/>
              <a:ahLst/>
              <a:cxnLst/>
              <a:rect l="l" t="t" r="r" b="b"/>
              <a:pathLst>
                <a:path w="2261" h="1256" extrusionOk="0">
                  <a:moveTo>
                    <a:pt x="1130" y="0"/>
                  </a:moveTo>
                  <a:cubicBezTo>
                    <a:pt x="1423" y="84"/>
                    <a:pt x="1674" y="105"/>
                    <a:pt x="1946" y="168"/>
                  </a:cubicBezTo>
                  <a:cubicBezTo>
                    <a:pt x="2156" y="251"/>
                    <a:pt x="2260" y="419"/>
                    <a:pt x="2260" y="649"/>
                  </a:cubicBezTo>
                  <a:cubicBezTo>
                    <a:pt x="2239" y="837"/>
                    <a:pt x="2135" y="984"/>
                    <a:pt x="1967" y="1047"/>
                  </a:cubicBezTo>
                  <a:cubicBezTo>
                    <a:pt x="1402" y="1256"/>
                    <a:pt x="816" y="1214"/>
                    <a:pt x="272" y="1026"/>
                  </a:cubicBezTo>
                  <a:cubicBezTo>
                    <a:pt x="147" y="963"/>
                    <a:pt x="0" y="754"/>
                    <a:pt x="0" y="628"/>
                  </a:cubicBezTo>
                  <a:cubicBezTo>
                    <a:pt x="0" y="503"/>
                    <a:pt x="147" y="293"/>
                    <a:pt x="272" y="230"/>
                  </a:cubicBezTo>
                  <a:cubicBezTo>
                    <a:pt x="523" y="126"/>
                    <a:pt x="879" y="84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8156325" y="868450"/>
              <a:ext cx="51825" cy="37175"/>
            </a:xfrm>
            <a:custGeom>
              <a:avLst/>
              <a:gdLst/>
              <a:ahLst/>
              <a:cxnLst/>
              <a:rect l="l" t="t" r="r" b="b"/>
              <a:pathLst>
                <a:path w="2073" h="1487" extrusionOk="0">
                  <a:moveTo>
                    <a:pt x="712" y="42"/>
                  </a:moveTo>
                  <a:cubicBezTo>
                    <a:pt x="1047" y="42"/>
                    <a:pt x="1445" y="252"/>
                    <a:pt x="1821" y="503"/>
                  </a:cubicBezTo>
                  <a:cubicBezTo>
                    <a:pt x="2072" y="691"/>
                    <a:pt x="2031" y="1151"/>
                    <a:pt x="1717" y="1319"/>
                  </a:cubicBezTo>
                  <a:cubicBezTo>
                    <a:pt x="1466" y="1444"/>
                    <a:pt x="1215" y="1486"/>
                    <a:pt x="943" y="1402"/>
                  </a:cubicBezTo>
                  <a:cubicBezTo>
                    <a:pt x="712" y="1298"/>
                    <a:pt x="482" y="1151"/>
                    <a:pt x="273" y="1026"/>
                  </a:cubicBezTo>
                  <a:cubicBezTo>
                    <a:pt x="64" y="900"/>
                    <a:pt x="1" y="628"/>
                    <a:pt x="85" y="398"/>
                  </a:cubicBezTo>
                  <a:cubicBezTo>
                    <a:pt x="147" y="147"/>
                    <a:pt x="315" y="1"/>
                    <a:pt x="712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8513600" y="990325"/>
              <a:ext cx="35075" cy="42925"/>
            </a:xfrm>
            <a:custGeom>
              <a:avLst/>
              <a:gdLst/>
              <a:ahLst/>
              <a:cxnLst/>
              <a:rect l="l" t="t" r="r" b="b"/>
              <a:pathLst>
                <a:path w="1403" h="1717" extrusionOk="0">
                  <a:moveTo>
                    <a:pt x="1" y="461"/>
                  </a:moveTo>
                  <a:cubicBezTo>
                    <a:pt x="43" y="377"/>
                    <a:pt x="126" y="231"/>
                    <a:pt x="252" y="126"/>
                  </a:cubicBezTo>
                  <a:cubicBezTo>
                    <a:pt x="461" y="1"/>
                    <a:pt x="775" y="22"/>
                    <a:pt x="921" y="210"/>
                  </a:cubicBezTo>
                  <a:cubicBezTo>
                    <a:pt x="1068" y="440"/>
                    <a:pt x="1235" y="712"/>
                    <a:pt x="1340" y="963"/>
                  </a:cubicBezTo>
                  <a:cubicBezTo>
                    <a:pt x="1403" y="1172"/>
                    <a:pt x="1277" y="1465"/>
                    <a:pt x="1089" y="1591"/>
                  </a:cubicBezTo>
                  <a:cubicBezTo>
                    <a:pt x="921" y="1716"/>
                    <a:pt x="649" y="1696"/>
                    <a:pt x="440" y="1549"/>
                  </a:cubicBezTo>
                  <a:cubicBezTo>
                    <a:pt x="105" y="1298"/>
                    <a:pt x="22" y="963"/>
                    <a:pt x="1" y="4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8464425" y="918150"/>
              <a:ext cx="37175" cy="39250"/>
            </a:xfrm>
            <a:custGeom>
              <a:avLst/>
              <a:gdLst/>
              <a:ahLst/>
              <a:cxnLst/>
              <a:rect l="l" t="t" r="r" b="b"/>
              <a:pathLst>
                <a:path w="1487" h="1570" extrusionOk="0">
                  <a:moveTo>
                    <a:pt x="1487" y="1088"/>
                  </a:moveTo>
                  <a:cubicBezTo>
                    <a:pt x="1445" y="1151"/>
                    <a:pt x="1361" y="1339"/>
                    <a:pt x="1235" y="1423"/>
                  </a:cubicBezTo>
                  <a:cubicBezTo>
                    <a:pt x="1026" y="1570"/>
                    <a:pt x="754" y="1549"/>
                    <a:pt x="587" y="1402"/>
                  </a:cubicBezTo>
                  <a:cubicBezTo>
                    <a:pt x="419" y="1235"/>
                    <a:pt x="294" y="1026"/>
                    <a:pt x="168" y="837"/>
                  </a:cubicBezTo>
                  <a:cubicBezTo>
                    <a:pt x="1" y="607"/>
                    <a:pt x="1" y="419"/>
                    <a:pt x="126" y="293"/>
                  </a:cubicBezTo>
                  <a:cubicBezTo>
                    <a:pt x="315" y="105"/>
                    <a:pt x="503" y="0"/>
                    <a:pt x="754" y="84"/>
                  </a:cubicBezTo>
                  <a:cubicBezTo>
                    <a:pt x="1131" y="189"/>
                    <a:pt x="1466" y="607"/>
                    <a:pt x="1487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8255200" y="894600"/>
              <a:ext cx="44475" cy="32975"/>
            </a:xfrm>
            <a:custGeom>
              <a:avLst/>
              <a:gdLst/>
              <a:ahLst/>
              <a:cxnLst/>
              <a:rect l="l" t="t" r="r" b="b"/>
              <a:pathLst>
                <a:path w="1779" h="1319" extrusionOk="0">
                  <a:moveTo>
                    <a:pt x="942" y="1319"/>
                  </a:moveTo>
                  <a:cubicBezTo>
                    <a:pt x="314" y="1319"/>
                    <a:pt x="1" y="942"/>
                    <a:pt x="105" y="482"/>
                  </a:cubicBezTo>
                  <a:cubicBezTo>
                    <a:pt x="168" y="210"/>
                    <a:pt x="440" y="1"/>
                    <a:pt x="691" y="84"/>
                  </a:cubicBezTo>
                  <a:cubicBezTo>
                    <a:pt x="942" y="168"/>
                    <a:pt x="1172" y="252"/>
                    <a:pt x="1423" y="398"/>
                  </a:cubicBezTo>
                  <a:cubicBezTo>
                    <a:pt x="1779" y="607"/>
                    <a:pt x="1737" y="1047"/>
                    <a:pt x="1340" y="1235"/>
                  </a:cubicBezTo>
                  <a:cubicBezTo>
                    <a:pt x="1214" y="1256"/>
                    <a:pt x="1026" y="1298"/>
                    <a:pt x="942" y="1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8539250" y="1095475"/>
              <a:ext cx="28250" cy="35600"/>
            </a:xfrm>
            <a:custGeom>
              <a:avLst/>
              <a:gdLst/>
              <a:ahLst/>
              <a:cxnLst/>
              <a:rect l="l" t="t" r="r" b="b"/>
              <a:pathLst>
                <a:path w="1130" h="1424" extrusionOk="0">
                  <a:moveTo>
                    <a:pt x="460" y="1423"/>
                  </a:moveTo>
                  <a:cubicBezTo>
                    <a:pt x="335" y="1277"/>
                    <a:pt x="146" y="1172"/>
                    <a:pt x="42" y="1026"/>
                  </a:cubicBezTo>
                  <a:cubicBezTo>
                    <a:pt x="0" y="942"/>
                    <a:pt x="0" y="775"/>
                    <a:pt x="0" y="670"/>
                  </a:cubicBezTo>
                  <a:cubicBezTo>
                    <a:pt x="21" y="335"/>
                    <a:pt x="188" y="42"/>
                    <a:pt x="460" y="21"/>
                  </a:cubicBezTo>
                  <a:cubicBezTo>
                    <a:pt x="670" y="0"/>
                    <a:pt x="879" y="126"/>
                    <a:pt x="983" y="398"/>
                  </a:cubicBezTo>
                  <a:cubicBezTo>
                    <a:pt x="1130" y="754"/>
                    <a:pt x="1088" y="1067"/>
                    <a:pt x="816" y="1256"/>
                  </a:cubicBezTo>
                  <a:cubicBezTo>
                    <a:pt x="753" y="1339"/>
                    <a:pt x="628" y="1360"/>
                    <a:pt x="460" y="14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8098275" y="803575"/>
              <a:ext cx="31400" cy="29850"/>
            </a:xfrm>
            <a:custGeom>
              <a:avLst/>
              <a:gdLst/>
              <a:ahLst/>
              <a:cxnLst/>
              <a:rect l="l" t="t" r="r" b="b"/>
              <a:pathLst>
                <a:path w="1256" h="1194" extrusionOk="0">
                  <a:moveTo>
                    <a:pt x="712" y="1194"/>
                  </a:moveTo>
                  <a:cubicBezTo>
                    <a:pt x="524" y="1110"/>
                    <a:pt x="293" y="1089"/>
                    <a:pt x="168" y="963"/>
                  </a:cubicBezTo>
                  <a:cubicBezTo>
                    <a:pt x="63" y="859"/>
                    <a:pt x="0" y="650"/>
                    <a:pt x="0" y="482"/>
                  </a:cubicBezTo>
                  <a:cubicBezTo>
                    <a:pt x="0" y="294"/>
                    <a:pt x="126" y="168"/>
                    <a:pt x="314" y="127"/>
                  </a:cubicBezTo>
                  <a:cubicBezTo>
                    <a:pt x="712" y="1"/>
                    <a:pt x="1256" y="399"/>
                    <a:pt x="1256" y="817"/>
                  </a:cubicBezTo>
                  <a:cubicBezTo>
                    <a:pt x="1256" y="901"/>
                    <a:pt x="1214" y="1005"/>
                    <a:pt x="1130" y="1026"/>
                  </a:cubicBezTo>
                  <a:cubicBezTo>
                    <a:pt x="1005" y="1110"/>
                    <a:pt x="858" y="1131"/>
                    <a:pt x="712" y="11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3F6FE855-3015-2C4B-8E50-104CDCFB4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376007"/>
              </p:ext>
            </p:extLst>
          </p:nvPr>
        </p:nvGraphicFramePr>
        <p:xfrm>
          <a:off x="400350" y="437675"/>
          <a:ext cx="8417775" cy="4295076"/>
        </p:xfrm>
        <a:graphic>
          <a:graphicData uri="http://schemas.openxmlformats.org/drawingml/2006/table">
            <a:tbl>
              <a:tblPr firstRow="1" firstCol="1" bandRow="1">
                <a:tableStyleId>{459C3A0F-8EFC-4D61-ABBA-D93333307FA0}</a:tableStyleId>
              </a:tblPr>
              <a:tblGrid>
                <a:gridCol w="1061245">
                  <a:extLst>
                    <a:ext uri="{9D8B030D-6E8A-4147-A177-3AD203B41FA5}">
                      <a16:colId xmlns:a16="http://schemas.microsoft.com/office/drawing/2014/main" val="2333621410"/>
                    </a:ext>
                  </a:extLst>
                </a:gridCol>
                <a:gridCol w="7356530">
                  <a:extLst>
                    <a:ext uri="{9D8B030D-6E8A-4147-A177-3AD203B41FA5}">
                      <a16:colId xmlns:a16="http://schemas.microsoft.com/office/drawing/2014/main" val="292125334"/>
                    </a:ext>
                  </a:extLst>
                </a:gridCol>
              </a:tblGrid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>
                          <a:effectLst/>
                        </a:rPr>
                        <a:t>1.</a:t>
                      </a:r>
                      <a:endParaRPr lang="en-US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0306004"/>
                  </a:ext>
                </a:extLst>
              </a:tr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>
                          <a:effectLst/>
                        </a:rPr>
                        <a:t>2.</a:t>
                      </a:r>
                      <a:endParaRPr lang="en-US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959051"/>
                  </a:ext>
                </a:extLst>
              </a:tr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effectLst/>
                        </a:rPr>
                        <a:t>3.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33018"/>
                  </a:ext>
                </a:extLst>
              </a:tr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effectLst/>
                        </a:rPr>
                        <a:t>4.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393702"/>
                  </a:ext>
                </a:extLst>
              </a:tr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>
                          <a:effectLst/>
                        </a:rPr>
                        <a:t>5.</a:t>
                      </a:r>
                      <a:endParaRPr lang="en-US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447986"/>
                  </a:ext>
                </a:extLst>
              </a:tr>
              <a:tr h="715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effectLst/>
                        </a:rPr>
                        <a:t>6.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852556"/>
                  </a:ext>
                </a:extLst>
              </a:tr>
            </a:tbl>
          </a:graphicData>
        </a:graphic>
      </p:graphicFrame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5DA9683-74F9-D843-8C47-CF6414ECB3F9}"/>
              </a:ext>
            </a:extLst>
          </p:cNvPr>
          <p:cNvCxnSpPr>
            <a:cxnSpLocks/>
          </p:cNvCxnSpPr>
          <p:nvPr/>
        </p:nvCxnSpPr>
        <p:spPr>
          <a:xfrm>
            <a:off x="4102535" y="5998237"/>
            <a:ext cx="2532923" cy="1221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lassroom Design for an Optimized Learning Space - myViewBoard Blog">
            <a:extLst>
              <a:ext uri="{FF2B5EF4-FFF2-40B4-BE49-F238E27FC236}">
                <a16:creationId xmlns:a16="http://schemas.microsoft.com/office/drawing/2014/main" id="{8D060D1F-4846-DE4B-A1B2-AF2A3B15E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59" y="468825"/>
            <a:ext cx="7138016" cy="412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7D251BB-04F0-AA4D-A880-DABFBA6C18B8}"/>
              </a:ext>
            </a:extLst>
          </p:cNvPr>
          <p:cNvSpPr txBox="1"/>
          <p:nvPr/>
        </p:nvSpPr>
        <p:spPr>
          <a:xfrm>
            <a:off x="3671247" y="148760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D6FA7D3-912F-9940-A908-3E63399D9227}"/>
              </a:ext>
            </a:extLst>
          </p:cNvPr>
          <p:cNvSpPr txBox="1"/>
          <p:nvPr/>
        </p:nvSpPr>
        <p:spPr>
          <a:xfrm>
            <a:off x="7989398" y="2278931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B4E9E51-77BE-3444-AA19-4EA600E4CE29}"/>
              </a:ext>
            </a:extLst>
          </p:cNvPr>
          <p:cNvSpPr txBox="1"/>
          <p:nvPr/>
        </p:nvSpPr>
        <p:spPr>
          <a:xfrm>
            <a:off x="6800859" y="3423699"/>
            <a:ext cx="50526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c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1FE3F4E-8E94-5647-8B38-F1BF31E9D9F8}"/>
              </a:ext>
            </a:extLst>
          </p:cNvPr>
          <p:cNvSpPr txBox="1"/>
          <p:nvPr/>
        </p:nvSpPr>
        <p:spPr>
          <a:xfrm>
            <a:off x="6183086" y="3976114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AD32E6B-1581-5248-BD41-24A82940D12A}"/>
              </a:ext>
            </a:extLst>
          </p:cNvPr>
          <p:cNvSpPr txBox="1"/>
          <p:nvPr/>
        </p:nvSpPr>
        <p:spPr>
          <a:xfrm>
            <a:off x="4932222" y="1228542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40063BF-F841-E64C-8146-CDF782C5053A}"/>
              </a:ext>
            </a:extLst>
          </p:cNvPr>
          <p:cNvSpPr txBox="1"/>
          <p:nvPr/>
        </p:nvSpPr>
        <p:spPr>
          <a:xfrm>
            <a:off x="7394541" y="527925"/>
            <a:ext cx="36260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7D2272-4849-3249-9D5F-8E0F751EE051}"/>
              </a:ext>
            </a:extLst>
          </p:cNvPr>
          <p:cNvSpPr txBox="1"/>
          <p:nvPr/>
        </p:nvSpPr>
        <p:spPr>
          <a:xfrm>
            <a:off x="815110" y="234119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3E30B4F-2FFE-CD4F-9B7B-5438BF1619CC}"/>
              </a:ext>
            </a:extLst>
          </p:cNvPr>
          <p:cNvSpPr txBox="1"/>
          <p:nvPr/>
        </p:nvSpPr>
        <p:spPr>
          <a:xfrm>
            <a:off x="867718" y="1056719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371B778-C3C7-CD40-A7D3-3E00A17BAB00}"/>
              </a:ext>
            </a:extLst>
          </p:cNvPr>
          <p:cNvSpPr txBox="1"/>
          <p:nvPr/>
        </p:nvSpPr>
        <p:spPr>
          <a:xfrm>
            <a:off x="855339" y="1799669"/>
            <a:ext cx="5613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C556E87-95EB-BA40-8000-23EE9432A198}"/>
              </a:ext>
            </a:extLst>
          </p:cNvPr>
          <p:cNvSpPr txBox="1"/>
          <p:nvPr/>
        </p:nvSpPr>
        <p:spPr>
          <a:xfrm>
            <a:off x="904076" y="2523260"/>
            <a:ext cx="5132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A11BC9-53EE-634A-BC6C-E6977B9D6138}"/>
              </a:ext>
            </a:extLst>
          </p:cNvPr>
          <p:cNvSpPr txBox="1"/>
          <p:nvPr/>
        </p:nvSpPr>
        <p:spPr>
          <a:xfrm>
            <a:off x="868810" y="3213195"/>
            <a:ext cx="5132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1464E76-2C9B-FF47-97F8-D1BFFFD695F1}"/>
              </a:ext>
            </a:extLst>
          </p:cNvPr>
          <p:cNvSpPr txBox="1"/>
          <p:nvPr/>
        </p:nvSpPr>
        <p:spPr>
          <a:xfrm>
            <a:off x="832869" y="3882202"/>
            <a:ext cx="5645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5DD6066-A353-0C4F-AC09-E1F8620B9BDE}"/>
              </a:ext>
            </a:extLst>
          </p:cNvPr>
          <p:cNvSpPr/>
          <p:nvPr/>
        </p:nvSpPr>
        <p:spPr>
          <a:xfrm>
            <a:off x="1510953" y="475402"/>
            <a:ext cx="2160293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1. It’s a board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815AE4D9-296F-8F41-95E7-7361541AD6D9}"/>
              </a:ext>
            </a:extLst>
          </p:cNvPr>
          <p:cNvSpPr/>
          <p:nvPr/>
        </p:nvSpPr>
        <p:spPr>
          <a:xfrm>
            <a:off x="1510954" y="987949"/>
            <a:ext cx="1916618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2. It’s a clock.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69B8748-431D-A740-A180-5816330653D9}"/>
              </a:ext>
            </a:extLst>
          </p:cNvPr>
          <p:cNvSpPr/>
          <p:nvPr/>
        </p:nvSpPr>
        <p:spPr>
          <a:xfrm>
            <a:off x="1504533" y="1522980"/>
            <a:ext cx="1916618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3. It’s a chair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29C17529-96C9-D347-9850-B29D1428C1FF}"/>
              </a:ext>
            </a:extLst>
          </p:cNvPr>
          <p:cNvSpPr/>
          <p:nvPr/>
        </p:nvSpPr>
        <p:spPr>
          <a:xfrm>
            <a:off x="1494518" y="2056122"/>
            <a:ext cx="1916618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4. It’s a desk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9D464F55-67F8-A046-B9C2-E2D2F3083F20}"/>
              </a:ext>
            </a:extLst>
          </p:cNvPr>
          <p:cNvSpPr/>
          <p:nvPr/>
        </p:nvSpPr>
        <p:spPr>
          <a:xfrm>
            <a:off x="1482984" y="2553604"/>
            <a:ext cx="2540376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5. He’s a teacher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4C3E15D1-62C5-9542-B1A7-886C42A968A3}"/>
              </a:ext>
            </a:extLst>
          </p:cNvPr>
          <p:cNvSpPr/>
          <p:nvPr/>
        </p:nvSpPr>
        <p:spPr>
          <a:xfrm>
            <a:off x="1472968" y="3118135"/>
            <a:ext cx="2550391" cy="40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6. She’s a student.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1179 L 0.08282 0.07037 C 0.10018 0.05957 0.12622 0.05401 0.1533 0.05401 C 0.1842 0.05401 0.20886 0.05957 0.22622 0.07037 L 0.3092 0.1179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1" y="-3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19753E-6 L 0.53906 -0.15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-7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45679E-6 L 0.28802 0.5327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92" y="26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9288 0.22716 " pathEditMode="relative" ptsTypes="AA">
                                      <p:cBhvr>
                                        <p:cTn id="3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82716E-6 L 0.13038 -0.057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-2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7284E-6 L 0.56962 -0.2092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2" y="-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  <p:bldP spid="33" grpId="0" animBg="1"/>
      <p:bldP spid="80" grpId="0" animBg="1"/>
      <p:bldP spid="84" grpId="0" animBg="1"/>
      <p:bldP spid="89" grpId="0" animBg="1"/>
      <p:bldP spid="96" grpId="0" animBg="1"/>
      <p:bldP spid="10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Isosceles Triangle 48"/>
          <p:cNvSpPr/>
          <p:nvPr/>
        </p:nvSpPr>
        <p:spPr>
          <a:xfrm>
            <a:off x="2797394" y="3744520"/>
            <a:ext cx="2925489" cy="1387823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9" name="TextBox 28"/>
          <p:cNvSpPr txBox="1"/>
          <p:nvPr/>
        </p:nvSpPr>
        <p:spPr>
          <a:xfrm>
            <a:off x="1074900" y="75018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8" name="Isosceles Triangle 47"/>
          <p:cNvSpPr/>
          <p:nvPr/>
        </p:nvSpPr>
        <p:spPr>
          <a:xfrm>
            <a:off x="2026" y="3239814"/>
            <a:ext cx="4012911" cy="1903686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1" name="5-Point Star 50">
            <a:hlinkClick r:id="rId3" action="ppaction://hlinksldjump"/>
          </p:cNvPr>
          <p:cNvSpPr/>
          <p:nvPr/>
        </p:nvSpPr>
        <p:spPr>
          <a:xfrm>
            <a:off x="992462" y="1075894"/>
            <a:ext cx="459668" cy="459668"/>
          </a:xfrm>
          <a:prstGeom prst="star5">
            <a:avLst>
              <a:gd name="adj" fmla="val 32376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2" name="TextBox 51"/>
          <p:cNvSpPr txBox="1"/>
          <p:nvPr/>
        </p:nvSpPr>
        <p:spPr>
          <a:xfrm>
            <a:off x="2359542" y="1394542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53" name="5-Point Star 52">
            <a:hlinkClick r:id="rId4" action="ppaction://hlinksldjump"/>
          </p:cNvPr>
          <p:cNvSpPr/>
          <p:nvPr/>
        </p:nvSpPr>
        <p:spPr>
          <a:xfrm>
            <a:off x="2184760" y="1720249"/>
            <a:ext cx="644356" cy="644356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4" name="TextBox 53"/>
          <p:cNvSpPr txBox="1"/>
          <p:nvPr/>
        </p:nvSpPr>
        <p:spPr>
          <a:xfrm>
            <a:off x="4469109" y="74665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5" name="5-Point Star 54">
            <a:hlinkClick r:id="rId5" action="ppaction://hlinksldjump"/>
          </p:cNvPr>
          <p:cNvSpPr/>
          <p:nvPr/>
        </p:nvSpPr>
        <p:spPr>
          <a:xfrm>
            <a:off x="4294327" y="1072363"/>
            <a:ext cx="644356" cy="644356"/>
          </a:xfrm>
          <a:prstGeom prst="star5">
            <a:avLst>
              <a:gd name="adj" fmla="val 2407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6" name="TextBox 55"/>
          <p:cNvSpPr txBox="1"/>
          <p:nvPr/>
        </p:nvSpPr>
        <p:spPr>
          <a:xfrm>
            <a:off x="6578676" y="1716719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57" name="5-Point Star 56">
            <a:hlinkClick r:id="rId6" action="ppaction://hlinksldjump"/>
          </p:cNvPr>
          <p:cNvSpPr/>
          <p:nvPr/>
        </p:nvSpPr>
        <p:spPr>
          <a:xfrm>
            <a:off x="6403894" y="2042427"/>
            <a:ext cx="644356" cy="644356"/>
          </a:xfrm>
          <a:prstGeom prst="star5">
            <a:avLst>
              <a:gd name="adj" fmla="val 2241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8" name="TextBox 57"/>
          <p:cNvSpPr txBox="1"/>
          <p:nvPr/>
        </p:nvSpPr>
        <p:spPr>
          <a:xfrm>
            <a:off x="5026073" y="2452695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9" name="5-Point Star 58">
            <a:hlinkClick r:id="rId7" action="ppaction://hlinksldjump"/>
          </p:cNvPr>
          <p:cNvSpPr/>
          <p:nvPr/>
        </p:nvSpPr>
        <p:spPr>
          <a:xfrm>
            <a:off x="4938683" y="2778403"/>
            <a:ext cx="469574" cy="469574"/>
          </a:xfrm>
          <a:prstGeom prst="star5">
            <a:avLst>
              <a:gd name="adj" fmla="val 2820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0" name="TextBox 59"/>
          <p:cNvSpPr txBox="1"/>
          <p:nvPr/>
        </p:nvSpPr>
        <p:spPr>
          <a:xfrm>
            <a:off x="7453748" y="537351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61" name="5-Point Star 60">
            <a:hlinkClick r:id="rId8" action="ppaction://hlinksldjump"/>
          </p:cNvPr>
          <p:cNvSpPr/>
          <p:nvPr/>
        </p:nvSpPr>
        <p:spPr>
          <a:xfrm>
            <a:off x="7278966" y="863059"/>
            <a:ext cx="644356" cy="644356"/>
          </a:xfrm>
          <a:prstGeom prst="star5">
            <a:avLst>
              <a:gd name="adj" fmla="val 1411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2" name="TextBox 61"/>
          <p:cNvSpPr txBox="1"/>
          <p:nvPr/>
        </p:nvSpPr>
        <p:spPr>
          <a:xfrm>
            <a:off x="3540854" y="1933921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63" name="5-Point Star 62">
            <a:hlinkClick r:id="rId9" action="ppaction://hlinksldjump"/>
          </p:cNvPr>
          <p:cNvSpPr/>
          <p:nvPr/>
        </p:nvSpPr>
        <p:spPr>
          <a:xfrm>
            <a:off x="3430485" y="2372502"/>
            <a:ext cx="512560" cy="53552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4" name="TextBox 63"/>
          <p:cNvSpPr txBox="1"/>
          <p:nvPr/>
        </p:nvSpPr>
        <p:spPr>
          <a:xfrm>
            <a:off x="3135693" y="354817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65" name="5-Point Star 64">
            <a:hlinkClick r:id="rId10" action="ppaction://hlinksldjump"/>
          </p:cNvPr>
          <p:cNvSpPr/>
          <p:nvPr/>
        </p:nvSpPr>
        <p:spPr>
          <a:xfrm>
            <a:off x="3087170" y="680525"/>
            <a:ext cx="391838" cy="39183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6" name="TextBox 65"/>
          <p:cNvSpPr txBox="1"/>
          <p:nvPr/>
        </p:nvSpPr>
        <p:spPr>
          <a:xfrm>
            <a:off x="5786788" y="650224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67" name="5-Point Star 66">
            <a:hlinkClick r:id="rId11" action="ppaction://hlinksldjump"/>
          </p:cNvPr>
          <p:cNvSpPr/>
          <p:nvPr/>
        </p:nvSpPr>
        <p:spPr>
          <a:xfrm>
            <a:off x="5724879" y="975932"/>
            <a:ext cx="418610" cy="418610"/>
          </a:xfrm>
          <a:prstGeom prst="star5">
            <a:avLst>
              <a:gd name="adj" fmla="val 2931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0" name="Pentagon 69">
            <a:hlinkClick r:id="rId12" action="ppaction://hlinksldjump"/>
          </p:cNvPr>
          <p:cNvSpPr/>
          <p:nvPr/>
        </p:nvSpPr>
        <p:spPr>
          <a:xfrm flipH="1">
            <a:off x="7619326" y="4578848"/>
            <a:ext cx="1405619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Next part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649" y="2666254"/>
            <a:ext cx="112481" cy="99502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91" y="1356835"/>
            <a:ext cx="185738" cy="164306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419" y="1754453"/>
            <a:ext cx="154856" cy="13698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05" y="1771702"/>
            <a:ext cx="130709" cy="1156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9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29" grpId="0"/>
      <p:bldP spid="51" grpId="0" animBg="1"/>
      <p:bldP spid="51" grpId="1" animBg="1"/>
      <p:bldP spid="52" grpId="0"/>
      <p:bldP spid="53" grpId="0" animBg="1"/>
      <p:bldP spid="53" grpId="1" animBg="1"/>
      <p:bldP spid="54" grpId="0"/>
      <p:bldP spid="55" grpId="0" animBg="1"/>
      <p:bldP spid="55" grpId="1" animBg="1"/>
      <p:bldP spid="56" grpId="0"/>
      <p:bldP spid="57" grpId="0" animBg="1"/>
      <p:bldP spid="57" grpId="1" animBg="1"/>
      <p:bldP spid="58" grpId="0"/>
      <p:bldP spid="59" grpId="0" animBg="1"/>
      <p:bldP spid="59" grpId="1" animBg="1"/>
      <p:bldP spid="60" grpId="0"/>
      <p:bldP spid="61" grpId="0" animBg="1"/>
      <p:bldP spid="61" grpId="1" animBg="1"/>
      <p:bldP spid="62" grpId="0"/>
      <p:bldP spid="63" grpId="0" animBg="1"/>
      <p:bldP spid="63" grpId="1" animBg="1"/>
      <p:bldP spid="64" grpId="0"/>
      <p:bldP spid="65" grpId="0" animBg="1"/>
      <p:bldP spid="65" grpId="1" animBg="1"/>
      <p:bldP spid="66" grpId="0"/>
      <p:bldP spid="67" grpId="0" animBg="1"/>
      <p:bldP spid="6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eacher Cartoon Blackboard - Teacher Cartoon - (1500x1600) Png Clipart  Download">
            <a:extLst>
              <a:ext uri="{FF2B5EF4-FFF2-40B4-BE49-F238E27FC236}">
                <a16:creationId xmlns:a16="http://schemas.microsoft.com/office/drawing/2014/main" id="{6255C954-DB2D-8A43-A3F5-A6F9118AA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744" y="551602"/>
            <a:ext cx="3234509" cy="313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412740" y="4598462"/>
            <a:ext cx="1731260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chemeClr val="tx1"/>
                </a:solidFill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1056067" y="94749"/>
            <a:ext cx="7031864" cy="716284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Who’s she?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53871" y="3899816"/>
            <a:ext cx="5775629" cy="81506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She’s a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teacher.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93804" y="1786119"/>
            <a:ext cx="4274248" cy="122341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7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 points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6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3074" name="Picture 2" descr="Download Blue Cloud Cartoon Png - Full Size PNG Image - PNGkit">
            <a:extLst>
              <a:ext uri="{FF2B5EF4-FFF2-40B4-BE49-F238E27FC236}">
                <a16:creationId xmlns:a16="http://schemas.microsoft.com/office/drawing/2014/main" id="{AAA6121F-22FF-874D-8180-CD22BE915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529" y="854537"/>
            <a:ext cx="3823148" cy="300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78970" y="74900"/>
            <a:ext cx="7031864" cy="729487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 color is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52866" y="4038944"/>
            <a:ext cx="5966460" cy="930621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4000" b="1" kern="1200" dirty="0">
                <a:solidFill>
                  <a:srgbClr val="002060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b="1" kern="1200" dirty="0">
                <a:solidFill>
                  <a:srgbClr val="00B0F0"/>
                </a:solidFill>
                <a:latin typeface="Comic Sans MS" panose="030F0702030302020204" pitchFamily="66" charset="0"/>
              </a:rPr>
              <a:t>blue</a:t>
            </a:r>
            <a:r>
              <a:rPr lang="en-US" sz="4000" b="1" kern="12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72906" y="1719159"/>
            <a:ext cx="2643994" cy="191590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5</a:t>
            </a:r>
          </a:p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 points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1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2050" name="Picture 2" descr="16 Student ý tưởng | hình ảnh, mầm non, giáo dục">
            <a:extLst>
              <a:ext uri="{FF2B5EF4-FFF2-40B4-BE49-F238E27FC236}">
                <a16:creationId xmlns:a16="http://schemas.microsoft.com/office/drawing/2014/main" id="{BC15F28A-99FD-CB44-A693-1E0F62C2E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328" y="799699"/>
            <a:ext cx="2137822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28544" y="74900"/>
            <a:ext cx="7031864" cy="724799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Who’s he?</a:t>
            </a:r>
            <a:endParaRPr lang="en-US" sz="3500" b="1" kern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2866" y="4063693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He’s a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student</a:t>
            </a: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60650" y="1362827"/>
            <a:ext cx="2385910" cy="237757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75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1 </a:t>
            </a:r>
          </a:p>
          <a:p>
            <a:pPr algn="ctr" defTabSz="685800">
              <a:buClrTx/>
              <a:defRPr/>
            </a:pPr>
            <a:r>
              <a:rPr lang="en-US" sz="75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point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5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lipart of pink colour drop free image download">
            <a:extLst>
              <a:ext uri="{FF2B5EF4-FFF2-40B4-BE49-F238E27FC236}">
                <a16:creationId xmlns:a16="http://schemas.microsoft.com/office/drawing/2014/main" id="{5DA5D3DA-E0E6-5D4B-B7A1-B2D164A1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72" y="756397"/>
            <a:ext cx="3485660" cy="330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632250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78970" y="53115"/>
            <a:ext cx="7031864" cy="703282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 color is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52866" y="4030469"/>
            <a:ext cx="5966460" cy="859371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b="1" dirty="0">
                <a:solidFill>
                  <a:srgbClr val="FF2F92"/>
                </a:solidFill>
                <a:latin typeface="Comic Sans MS" panose="030F0702030302020204" pitchFamily="66" charset="0"/>
              </a:rPr>
              <a:t>pink</a:t>
            </a: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48453" y="2260127"/>
            <a:ext cx="3447099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6 points.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2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platter Clipart Outline Paint - White Paint Splatter Clip Art - Png  Download - Large Size Png Image - PikPng">
            <a:extLst>
              <a:ext uri="{FF2B5EF4-FFF2-40B4-BE49-F238E27FC236}">
                <a16:creationId xmlns:a16="http://schemas.microsoft.com/office/drawing/2014/main" id="{3287AC77-6835-4840-8DCF-B1A454677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07" y="695885"/>
            <a:ext cx="4005375" cy="37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68885" y="85588"/>
            <a:ext cx="7031864" cy="844715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0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 color is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52866" y="4010916"/>
            <a:ext cx="5966460" cy="97122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It’s </a:t>
            </a:r>
            <a:r>
              <a:rPr lang="en-US" sz="375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white</a:t>
            </a: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15167" y="2260127"/>
            <a:ext cx="3113673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8 points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8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reative Cartoon Totoro Plush Cushion Cushion Office - Classroom Drawing -  (1600x893) Png Clipart Download">
            <a:extLst>
              <a:ext uri="{FF2B5EF4-FFF2-40B4-BE49-F238E27FC236}">
                <a16:creationId xmlns:a16="http://schemas.microsoft.com/office/drawing/2014/main" id="{4A3EB0BA-34E8-0742-9BD0-01FB09395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22" y="801052"/>
            <a:ext cx="5271247" cy="286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9" name="Pentagon 8">
            <a:hlinkClick r:id="rId8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48715" y="73286"/>
            <a:ext cx="7031864" cy="727766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500" b="1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What’s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88769" y="4035940"/>
            <a:ext cx="5966460" cy="1032661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It’s a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classroom</a:t>
            </a:r>
            <a:r>
              <a:rPr lang="en-US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15166" y="2260127"/>
            <a:ext cx="3113673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4 points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1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5" grpId="0"/>
      <p:bldP spid="1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5.Unit 2-Lesson2-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HdL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B3S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HdL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Ad0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AHdL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Ad0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HdL5UQ+ZiZ2IAAABkAAAAHAAAAHVuaXZlcnNhbC9sb2NhbF9zZXR0aW5ncy54bWyzsa/IzVEoSy0qzszPs1Uy1DNQUkjNS85PycxLt1UKDXHTtVBSKC5JzEtJzMnPS7VVystXUrC347LJyU9OzAlOLSkBKixWKMhJrEwtCknNBTJKUv0Sc4EqQ4Ic/dyV9O24AFBLAwQUAAIACAAHdL5UzJBF3CoGAABOFQAAFwAAAHVuaXZlcnNhbC91bml2ZXJzYWwucG5n7ZdpUFNXFMefCtRgqQs6ogJRKorLFBE1bCGCWNACQW1rUUBFTMCwR1lMIGArNUWhjrQQWQI4VTvVUAxrwDy1YhSyVCkJYTFoJCklJGJMQng80herlU/tTGf6LR/evDnn/u45575z3n/m0iPCg+1sl9sCAGC3KyRoLwDMKQGA2d1zbRBPgmOYG/KaRd4bHAiwhI4jiGFFDAgLAID64nlTR6wRG5UaEkkGgA9+MT+zeCnX4gBgsXxXUMCnWTFjA9hix4Rl2/dMO51dEDTXxXrvgpFvFp8tdQjJz6JLqahS11TFAzot77xzYaaO40bhuGe08fyDT23B6np6ondF9/TKslFIjvxqKwBYuRApDFh9ehEA5AVFzAaAb+fuRhyLAhAi83lH4VJFAflEk+Dqpu8QOs83NeNiSjKGFVC4+zUwpLKRDSRHzTEbxY+lglse6FiWq9ssYGiOb1s9RrGD32jlCgAD+exyCrktzW7q4QYA8DtAxEwoMuTLzZmyGoTJLwRjBCqsA8MlOev3mZ0tc14TnlbDujfbV0zN3yqjajWlIiYOF52J134kIg98EpGr68HhS0HNur+xrxVakenFy2YQgkc4kf6jIjF2CzjVUydL+I2fzfco3idKETjKoyuVbgHeAVApOD1G85dsrYFejXRLck1qA5c2OZmDX2U+wgcVg0O4LfbuuImnxTHYH/tLRRo2Vazpcq+UanKwrpTS/FdIFSXVUR7eynpFUg1tGzNHXy7JlYGXDSedhFcWIF829T3keOhLKAY7KxK/1lA99awQpLXBaNMrpeR7fF64gyBX25A4vzESc4dd1QLLu9wPjeE8IZb8+tV09pRDCFRhPZzLZ8D0wfYnkrH8RqYyEaP07OePs+B9vXtOp9+FJ75KU/BwxpHmGpxM4AyTq0bbyjXUDlMipkuviQcL2GOOxJylZIGYwzDCKgrnhO3bzplqGL1lZYyV0lKTSglmLVlMOReaGBov4E8u+dAerYU2Hlp4MzCpNpE22wdH7KfXRIJPiGNsfb98xItXHaXx8NgKCY0q5S10pjCtKbq+BZRtPMQ8UpRWWF1huKQZShx0Vo/6STiRXLHgJawVqmSPxnUqDMQPbWBtqhz1XgWKx2TdP7xr+HyB7QVj693YXNbvXgWdl7DxCuWpzU0E/cGnrUW+nvgHipZRA+xFYjaqw8jvd6JqvNXcROxgOUMCcaQZHS/alRWiIJ2joS+vj1hS3f7cN0aZ3aRWOaTM64Q91TxGXlQXsUiT/XCxedbVt6V20zvYgXG1KbeqmPZfUK6Flgm6fzLmEFySzjxwdiWJt/GuRrGpLmQnIsFa2c5dfbgowHjFwDxa2SHmwtNV9mztsv3n1FDUZrmH1fApLBtNFAvS9K16itu7WSTMv0AH6Rd1mqWGCMZJ6OJ9bJBeQiKAqIZILsg7wE1pq+u/PBJGPlfrXSe3f0wX02tQcjmzRNjEW1sCTTaKprPdGePcabvhcT+DhgqGk45HTOPw8cQZPZTuiAsk1cZay5zXa8k7e4N4rni3/UBYxQ2dfQJEa/G80+BCkCmTkBxL8jZ0KsrIuST4+kFmQiXUl0ETYf9QOBYzR2qWubopKUzyANNGyBwW3tRBFaLJaaKiXWIUGNGmKF3YwuwptZ7UbFr3gu8qeeZ15o0afGn6VYXXr7lWVN8sFo2iilAMKeFuKvZO/6E6Bvz5yrB7gtwNvWsOKAxbSW05zGaBihy1TQMWYZStaGJM3UlPyP4xjDUkKTxjoIbkkuoKqYhGcEmhmbx5MMQU/UxTkgY5MdpTNyjdowy4TwDdkF+XNt+Ks52hPh/bdRYfm+koqG6velseIlY7ImLwiLDddvJqu4NpLl/lVrf27d9d3n+etNJsPPIxr62QbDeDl0++3scy62Ne8OhMiRNL7bitgy025hFyvsFeQTWLmrnffseJGKMCFqkT4b+k8h+FdXv6ZxH+2S/vORw953Hf4Sg/2EfC8UHqACYmZkAuZk+IOTpA/9eIFtgCW2ALbIEtsAW2wBbYAltgC2yBLfD/AScvKrn/5vrqz83Wq6S0Lk36fmtziI3/McmCdqoRfbrJpiG29RgVWQJ27QwPYgUePv0nUEsDBBQAAgAIAAd0vlTnExsxTAAAAGoAAAAbAAAAdW5pdmVyc2FsL3VuaXZlcnNhbC5wbmcueG1ss7GvyM1RKEstKs7Mz7NVMtQzULK34+WyKShKLctMLVeoAIoBBSFASaHSVsnECMEtz0wpybBVsrBEEstIzUzPKLFVMjOzhAvqA40EAFBLAQIAABQAAgAIAIxeVlE2YVgCRwMAAOEJAAAUAAAAAAAAAAEAAAAAAAAAAAB1bml2ZXJzYWwvcGxheWVyLnhtbFBLAQIAABQAAgAIAAd0vlScXjIIFAYAADcXAAAdAAAAAAAAAAEAAAAAAHkDAAB1bml2ZXJzYWwvY29tbW9uX21lc3NhZ2VzLmxuZ1BLAQIAABQAAgAIAAd0vlQVHmAbowAAAH8BAAAuAAAAAAAAAAEAAAAAAMgJAAB1bml2ZXJzYWwvcGxheWJhY2tfYW5kX25hdmlnYXRpb25fc2V0dGluZ3MueG1sUEsBAgAAFAACAAgAB3S+VKenV+h8BAAAbxcAACcAAAAAAAAAAQAAAAAAtwoAAHVuaXZlcnNhbC9mbGFzaF9wdWJsaXNoaW5nX3NldHRpbmdzLnhtbFBLAQIAABQAAgAIAAd0vlTtttYkagMAAJ0MAAAhAAAAAAAAAAEAAAAAAHgPAAB1bml2ZXJzYWwvZmxhc2hfc2tpbl9zZXR0aW5ncy54bWxQSwECAAAUAAIACAAHdL5UF9vd2HcEAAD5FgAAJgAAAAAAAAABAAAAAAAhEwAAdW5pdmVyc2FsL2h0bWxfcHVibGlzaGluZ19zZXR0aW5ncy54bWxQSwECAAAUAAIACAAHdL5UJR/xB6oBAABoBgAAHwAAAAAAAAABAAAAAADcFwAAdW5pdmVyc2FsL2h0bWxfc2tpbl9zZXR0aW5ncy5qc1BLAQIAABQAAgAIAAd0vlRD5mJnYgAAAGQAAAAcAAAAAAAAAAEAAAAAAMMZAAB1bml2ZXJzYWwvbG9jYWxfc2V0dGluZ3MueG1sUEsBAgAAFAACAAgAB3S+VMyQRdwqBgAAThUAABcAAAAAAAAAAAAAAAAAXxoAAHVuaXZlcnNhbC91bml2ZXJzYWwucG5nUEsBAgAAFAACAAgAB3S+VOcTGzFMAAAAagAAABsAAAAAAAAAAQAAAAAAviAAAHVuaXZlcnNhbC91bml2ZXJzYWwucG5nLnhtbFBLBQYAAAAACgAKAAYDAABDIQAAAAA="/>
  <p:tag name="ISPRING_LMS_API_VERSION" val="SCORM 2004 (2nd edition)"/>
  <p:tag name="ISPRING_ULTRA_SCORM_COURSE_ID" val="A2610409-0CC0-4002-968A-F7ABC674EE32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25.Unit 2-Lesson2-Period 1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540</Words>
  <Application>Microsoft Office PowerPoint</Application>
  <PresentationFormat>On-screen Show (16:9)</PresentationFormat>
  <Paragraphs>159</Paragraphs>
  <Slides>27</Slides>
  <Notes>26</Notes>
  <HiddenSlides>0</HiddenSlides>
  <MMClips>8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54" baseType="lpstr">
      <vt:lpstr>Life Savers ExtraBold</vt:lpstr>
      <vt:lpstr>Times New Roman</vt:lpstr>
      <vt:lpstr>Life Savers</vt:lpstr>
      <vt:lpstr>Bebas Neue</vt:lpstr>
      <vt:lpstr>Patrick Hand</vt:lpstr>
      <vt:lpstr>Roboto</vt:lpstr>
      <vt:lpstr>Arial</vt:lpstr>
      <vt:lpstr>宋体</vt:lpstr>
      <vt:lpstr>Patrick Hand SC</vt:lpstr>
      <vt:lpstr>Aharoni</vt:lpstr>
      <vt:lpstr>Wingdings</vt:lpstr>
      <vt:lpstr>黑体</vt:lpstr>
      <vt:lpstr>PT Sans</vt:lpstr>
      <vt:lpstr>Quicksand SemiBold</vt:lpstr>
      <vt:lpstr>Nunito</vt:lpstr>
      <vt:lpstr>Quicksand</vt:lpstr>
      <vt:lpstr>微软雅黑</vt:lpstr>
      <vt:lpstr>Comic Sans MS</vt:lpstr>
      <vt:lpstr>Calibri</vt:lpstr>
      <vt:lpstr>English Language Grammar Rules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classroom fact file fill the blanks then talk to partner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25.Unit 2-Lesson2-Period 1</dc:title>
  <dc:creator>Christiaan Rheeder;Chiêm Thủy</dc:creator>
  <cp:lastModifiedBy>Admin</cp:lastModifiedBy>
  <cp:revision>39</cp:revision>
  <dcterms:modified xsi:type="dcterms:W3CDTF">2023-05-24T04:56:25Z</dcterms:modified>
</cp:coreProperties>
</file>