
<file path=[Content_Types].xml><?xml version="1.0" encoding="utf-8"?>
<Types xmlns="http://schemas.openxmlformats.org/package/2006/content-types">
  <Default Extension="png" ContentType="image/png"/>
  <Default Extension="mp3" ContentType="audio/mpeg"/>
  <Default Extension="jfif" ContentType="image/j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5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media/audio3.wav" ContentType="audio/wav"/>
  <Override PartName="/ppt/notesSlides/notesSlide8.xml" ContentType="application/vnd.openxmlformats-officedocument.presentationml.notesSlide+xml"/>
  <Override PartName="/ppt/media/audio4.wav" ContentType="audio/wav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6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7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ags/tag8.xml" ContentType="application/vnd.openxmlformats-officedocument.presentationml.tags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  <p:sldMasterId id="2147483759" r:id="rId2"/>
    <p:sldMasterId id="2147483811" r:id="rId3"/>
    <p:sldMasterId id="2147483819" r:id="rId4"/>
    <p:sldMasterId id="2147483831" r:id="rId5"/>
    <p:sldMasterId id="2147483843" r:id="rId6"/>
  </p:sldMasterIdLst>
  <p:notesMasterIdLst>
    <p:notesMasterId r:id="rId31"/>
  </p:notesMasterIdLst>
  <p:sldIdLst>
    <p:sldId id="354" r:id="rId7"/>
    <p:sldId id="355" r:id="rId8"/>
    <p:sldId id="257" r:id="rId9"/>
    <p:sldId id="356" r:id="rId10"/>
    <p:sldId id="260" r:id="rId11"/>
    <p:sldId id="357" r:id="rId12"/>
    <p:sldId id="323" r:id="rId13"/>
    <p:sldId id="326" r:id="rId14"/>
    <p:sldId id="342" r:id="rId15"/>
    <p:sldId id="341" r:id="rId16"/>
    <p:sldId id="327" r:id="rId17"/>
    <p:sldId id="328" r:id="rId18"/>
    <p:sldId id="331" r:id="rId19"/>
    <p:sldId id="259" r:id="rId20"/>
    <p:sldId id="336" r:id="rId21"/>
    <p:sldId id="339" r:id="rId22"/>
    <p:sldId id="338" r:id="rId23"/>
    <p:sldId id="347" r:id="rId24"/>
    <p:sldId id="358" r:id="rId25"/>
    <p:sldId id="352" r:id="rId26"/>
    <p:sldId id="264" r:id="rId27"/>
    <p:sldId id="359" r:id="rId28"/>
    <p:sldId id="267" r:id="rId29"/>
    <p:sldId id="360" r:id="rId30"/>
  </p:sldIdLst>
  <p:sldSz cx="9144000" cy="5143500" type="screen16x9"/>
  <p:notesSz cx="6858000" cy="9144000"/>
  <p:embeddedFontLst>
    <p:embeddedFont>
      <p:font typeface="Roboto Condensed Light" panose="020B0604020202020204" charset="0"/>
      <p:regular r:id="rId32"/>
      <p:italic r:id="rId33"/>
    </p:embeddedFont>
    <p:embeddedFont>
      <p:font typeface="Rubik" panose="020B0604020202020204" charset="-79"/>
      <p:regular r:id="rId34"/>
      <p:bold r:id="rId35"/>
      <p:italic r:id="rId36"/>
      <p:boldItalic r:id="rId37"/>
    </p:embeddedFont>
    <p:embeddedFont>
      <p:font typeface="Montserrat ExtraBold" panose="020B0604020202020204" charset="0"/>
      <p:bold r:id="rId38"/>
      <p:italic r:id="rId39"/>
      <p:boldItalic r:id="rId40"/>
    </p:embeddedFont>
    <p:embeddedFont>
      <p:font typeface="Montserrat Medium" panose="020B0604020202020204" charset="0"/>
      <p:regular r:id="rId41"/>
      <p:italic r:id="rId42"/>
    </p:embeddedFont>
    <p:embeddedFont>
      <p:font typeface="Montserrat Light" panose="020B0604020202020204" charset="0"/>
      <p:regular r:id="rId43"/>
      <p:italic r:id="rId44"/>
    </p:embeddedFont>
    <p:embeddedFont>
      <p:font typeface="宋体" panose="02010600030101010101" pitchFamily="2" charset="-122"/>
      <p:regular r:id="rId45"/>
    </p:embeddedFont>
    <p:embeddedFont>
      <p:font typeface="Patua One" panose="020B0604020202020204" charset="0"/>
      <p:regular r:id="rId46"/>
    </p:embeddedFont>
    <p:embeddedFont>
      <p:font typeface="Aharoni" panose="020B0604020202020204" charset="-79"/>
      <p:bold r:id="rId47"/>
    </p:embeddedFont>
    <p:embeddedFont>
      <p:font typeface="Roboto" panose="020B0604020202020204" charset="0"/>
      <p:regular r:id="rId48"/>
      <p:bold r:id="rId49"/>
      <p:italic r:id="rId50"/>
      <p:boldItalic r:id="rId51"/>
    </p:embeddedFont>
    <p:embeddedFont>
      <p:font typeface="Montserrat" panose="020B0604020202020204" charset="0"/>
      <p:regular r:id="rId52"/>
      <p:bold r:id="rId53"/>
      <p:italic r:id="rId54"/>
      <p:boldItalic r:id="rId55"/>
    </p:embeddedFont>
    <p:embeddedFont>
      <p:font typeface="Signika" panose="020B0604020202020204" charset="0"/>
      <p:regular r:id="rId56"/>
      <p:bold r:id="rId57"/>
    </p:embeddedFont>
    <p:embeddedFont>
      <p:font typeface="Bradley Hand ITC" panose="020B0604020202020204" charset="0"/>
      <p:regular r:id="rId58"/>
    </p:embeddedFont>
    <p:embeddedFont>
      <p:font typeface="Open Sans" panose="020B0604020202020204" charset="0"/>
      <p:regular r:id="rId59"/>
      <p:bold r:id="rId60"/>
      <p:italic r:id="rId61"/>
      <p:boldItalic r:id="rId62"/>
    </p:embeddedFont>
    <p:embeddedFont>
      <p:font typeface="Comic Sans MS" panose="030F0702030302020204" pitchFamily="66" charset="0"/>
      <p:regular r:id="rId63"/>
      <p:bold r:id="rId64"/>
      <p:italic r:id="rId65"/>
      <p:boldItalic r:id="rId66"/>
    </p:embeddedFont>
    <p:embeddedFont>
      <p:font typeface="微软雅黑" panose="020B0503020204020204" pitchFamily="34" charset="-122"/>
      <p:regular r:id="rId67"/>
      <p:bold r:id="rId68"/>
    </p:embeddedFont>
    <p:embeddedFont>
      <p:font typeface="Calibri" panose="020F0502020204030204" pitchFamily="34" charset="0"/>
      <p:regular r:id="rId69"/>
      <p:bold r:id="rId70"/>
      <p:italic r:id="rId71"/>
      <p:boldItalic r:id="rId72"/>
    </p:embeddedFont>
    <p:embeddedFont>
      <p:font typeface="Bebas Neue" panose="020B0604020202020204" charset="0"/>
      <p:regular r:id="rId73"/>
    </p:embeddedFont>
    <p:embeddedFont>
      <p:font typeface="Quicksand" charset="0"/>
      <p:regular r:id="rId74"/>
      <p:bold r:id="rId75"/>
    </p:embeddedFont>
  </p:embeddedFontLst>
  <p:custDataLst>
    <p:tags r:id="rId76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E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EF8401B-A2A0-47F8-A95E-FA6FAFE63C07}">
  <a:tblStyle styleId="{8EF8401B-A2A0-47F8-A95E-FA6FAFE63C0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293" autoAdjust="0"/>
    <p:restoredTop sz="77106" autoAdjust="0"/>
  </p:normalViewPr>
  <p:slideViewPr>
    <p:cSldViewPr snapToGrid="0" snapToObjects="1">
      <p:cViewPr>
        <p:scale>
          <a:sx n="80" d="100"/>
          <a:sy n="80" d="100"/>
        </p:scale>
        <p:origin x="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4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font" Target="fonts/font8.fntdata"/><Relationship Id="rId21" Type="http://schemas.openxmlformats.org/officeDocument/2006/relationships/slide" Target="slides/slide15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50" Type="http://schemas.openxmlformats.org/officeDocument/2006/relationships/font" Target="fonts/font19.fntdata"/><Relationship Id="rId55" Type="http://schemas.openxmlformats.org/officeDocument/2006/relationships/font" Target="fonts/font24.fntdata"/><Relationship Id="rId63" Type="http://schemas.openxmlformats.org/officeDocument/2006/relationships/font" Target="fonts/font32.fntdata"/><Relationship Id="rId68" Type="http://schemas.openxmlformats.org/officeDocument/2006/relationships/font" Target="fonts/font37.fntdata"/><Relationship Id="rId76" Type="http://schemas.openxmlformats.org/officeDocument/2006/relationships/tags" Target="tags/tag1.xml"/><Relationship Id="rId7" Type="http://schemas.openxmlformats.org/officeDocument/2006/relationships/slide" Target="slides/slide1.xml"/><Relationship Id="rId71" Type="http://schemas.openxmlformats.org/officeDocument/2006/relationships/font" Target="fonts/font40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3" Type="http://schemas.openxmlformats.org/officeDocument/2006/relationships/font" Target="fonts/font22.fntdata"/><Relationship Id="rId58" Type="http://schemas.openxmlformats.org/officeDocument/2006/relationships/font" Target="fonts/font27.fntdata"/><Relationship Id="rId66" Type="http://schemas.openxmlformats.org/officeDocument/2006/relationships/font" Target="fonts/font35.fntdata"/><Relationship Id="rId74" Type="http://schemas.openxmlformats.org/officeDocument/2006/relationships/font" Target="fonts/font43.fntdata"/><Relationship Id="rId79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font" Target="fonts/font30.fntdata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52" Type="http://schemas.openxmlformats.org/officeDocument/2006/relationships/font" Target="fonts/font21.fntdata"/><Relationship Id="rId60" Type="http://schemas.openxmlformats.org/officeDocument/2006/relationships/font" Target="fonts/font29.fntdata"/><Relationship Id="rId65" Type="http://schemas.openxmlformats.org/officeDocument/2006/relationships/font" Target="fonts/font34.fntdata"/><Relationship Id="rId73" Type="http://schemas.openxmlformats.org/officeDocument/2006/relationships/font" Target="fonts/font42.fntdata"/><Relationship Id="rId78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font" Target="fonts/font17.fntdata"/><Relationship Id="rId56" Type="http://schemas.openxmlformats.org/officeDocument/2006/relationships/font" Target="fonts/font25.fntdata"/><Relationship Id="rId64" Type="http://schemas.openxmlformats.org/officeDocument/2006/relationships/font" Target="fonts/font33.fntdata"/><Relationship Id="rId69" Type="http://schemas.openxmlformats.org/officeDocument/2006/relationships/font" Target="fonts/font38.fntdata"/><Relationship Id="rId77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font" Target="fonts/font20.fntdata"/><Relationship Id="rId72" Type="http://schemas.openxmlformats.org/officeDocument/2006/relationships/font" Target="fonts/font41.fntdata"/><Relationship Id="rId80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59" Type="http://schemas.openxmlformats.org/officeDocument/2006/relationships/font" Target="fonts/font28.fntdata"/><Relationship Id="rId67" Type="http://schemas.openxmlformats.org/officeDocument/2006/relationships/font" Target="fonts/font36.fntdata"/><Relationship Id="rId20" Type="http://schemas.openxmlformats.org/officeDocument/2006/relationships/slide" Target="slides/slide14.xml"/><Relationship Id="rId41" Type="http://schemas.openxmlformats.org/officeDocument/2006/relationships/font" Target="fonts/font10.fntdata"/><Relationship Id="rId54" Type="http://schemas.openxmlformats.org/officeDocument/2006/relationships/font" Target="fonts/font23.fntdata"/><Relationship Id="rId62" Type="http://schemas.openxmlformats.org/officeDocument/2006/relationships/font" Target="fonts/font31.fntdata"/><Relationship Id="rId70" Type="http://schemas.openxmlformats.org/officeDocument/2006/relationships/font" Target="fonts/font39.fntdata"/><Relationship Id="rId75" Type="http://schemas.openxmlformats.org/officeDocument/2006/relationships/font" Target="fonts/font44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font" Target="fonts/font5.fntdata"/><Relationship Id="rId49" Type="http://schemas.openxmlformats.org/officeDocument/2006/relationships/font" Target="fonts/font18.fntdata"/><Relationship Id="rId57" Type="http://schemas.openxmlformats.org/officeDocument/2006/relationships/font" Target="fonts/font2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vi-VN" dirty="0" smtClean="0"/>
              <a:t>Để</a:t>
            </a:r>
            <a:r>
              <a:rPr lang="vi-VN" baseline="0" dirty="0" smtClean="0"/>
              <a:t> nguyên trang bìa như này, chỉ thay đổi tên bài trong quá trình làm. Logo của sách Wonderful World </a:t>
            </a:r>
            <a:endParaRPr lang="vi-VN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073082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6825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2934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2282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9235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046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6602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9272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8781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2566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10509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2197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3916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ge85ed6455f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9" name="Google Shape;929;ge85ed6455f_0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zh-CN" altLang="en-US" sz="1600" dirty="0">
              <a:solidFill>
                <a:srgbClr val="FF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8955304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gbd6c00e730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4" name="Google Shape;994;gbd6c00e730_0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HOẠT</a:t>
            </a:r>
            <a:r>
              <a:rPr lang="en-US" baseline="0" dirty="0"/>
              <a:t> ĐỘNG TƯƠNG TÁC: 4 CÂU. ĐÁP ÁN LÀ CHỮ MÀU ĐỎ. </a:t>
            </a:r>
            <a:endParaRPr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738820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g99f2f57a7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9" name="Google Shape;839;g99f2f57a7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hát</a:t>
            </a:r>
            <a:r>
              <a:rPr lang="en-US" dirty="0"/>
              <a:t> </a:t>
            </a:r>
            <a:r>
              <a:rPr lang="en-US" dirty="0" err="1"/>
              <a:t>khởi</a:t>
            </a:r>
            <a:r>
              <a:rPr lang="en-US" dirty="0"/>
              <a:t> </a:t>
            </a:r>
            <a:r>
              <a:rPr lang="en-US" dirty="0" err="1"/>
              <a:t>động</a:t>
            </a:r>
            <a:r>
              <a:rPr lang="en-US" dirty="0"/>
              <a:t> “</a:t>
            </a:r>
            <a:r>
              <a:rPr lang="en-US" dirty="0" err="1"/>
              <a:t>Tooty</a:t>
            </a:r>
            <a:r>
              <a:rPr lang="en-US" dirty="0"/>
              <a:t> Ta”</a:t>
            </a: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830391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gbd6c00e730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6" name="Google Shape;886;gbd6c00e730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928857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(Teacher prepares a wheel with phrases: chairs/ white, students/ cool, teacher/ great, classroom/ nice, desks/ green. </a:t>
            </a:r>
            <a:r>
              <a:rPr lang="en-AU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Sts</a:t>
            </a:r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can play in teams/whole class. Teacher shows the wheel and spin. </a:t>
            </a:r>
            <a:r>
              <a:rPr lang="en-AU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Sts</a:t>
            </a:r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as fast as possible make the sentences on pieces of paper. The fastest team/person gets point and a chance to spin for the next round.)</a:t>
            </a:r>
            <a:endParaRPr lang="en-US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Set game rules</a:t>
            </a:r>
            <a:endParaRPr lang="en-US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Do a model </a:t>
            </a:r>
            <a:endParaRPr lang="en-US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Let </a:t>
            </a:r>
            <a:r>
              <a:rPr lang="en-AU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sts</a:t>
            </a:r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time to spin and play the game</a:t>
            </a:r>
            <a:endParaRPr lang="en-US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Award the winner of the game</a:t>
            </a:r>
            <a:endParaRPr lang="en-US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215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4746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327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www.freepik.com/" TargetMode="Externa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Relationship Id="rId6" Type="http://schemas.openxmlformats.org/officeDocument/2006/relationships/audio" Target="NUL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 amt="70000"/>
          </a:blip>
          <a:srcRect/>
          <a:stretch/>
        </p:blipFill>
        <p:spPr>
          <a:xfrm>
            <a:off x="0" y="2171"/>
            <a:ext cx="9144003" cy="51391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oogle Shape;10;p2"/>
          <p:cNvGrpSpPr/>
          <p:nvPr/>
        </p:nvGrpSpPr>
        <p:grpSpPr>
          <a:xfrm flipH="1">
            <a:off x="8277700" y="-896475"/>
            <a:ext cx="1769400" cy="1769400"/>
            <a:chOff x="-888300" y="-896475"/>
            <a:chExt cx="1769400" cy="1769400"/>
          </a:xfrm>
        </p:grpSpPr>
        <p:grpSp>
          <p:nvGrpSpPr>
            <p:cNvPr id="11" name="Google Shape;11;p2"/>
            <p:cNvGrpSpPr/>
            <p:nvPr/>
          </p:nvGrpSpPr>
          <p:grpSpPr>
            <a:xfrm>
              <a:off x="-888300" y="-896475"/>
              <a:ext cx="1769400" cy="1769400"/>
              <a:chOff x="-888300" y="-896475"/>
              <a:chExt cx="1769400" cy="1769400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-888300" y="-896475"/>
                <a:ext cx="1769400" cy="1769400"/>
              </a:xfrm>
              <a:prstGeom prst="ellipse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455075" y="439888"/>
                <a:ext cx="353700" cy="3537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" name="Google Shape;14;p2"/>
            <p:cNvSpPr/>
            <p:nvPr/>
          </p:nvSpPr>
          <p:spPr>
            <a:xfrm flipH="1">
              <a:off x="524030" y="549290"/>
              <a:ext cx="215797" cy="160176"/>
            </a:xfrm>
            <a:custGeom>
              <a:avLst/>
              <a:gdLst/>
              <a:ahLst/>
              <a:cxnLst/>
              <a:rect l="l" t="t" r="r" b="b"/>
              <a:pathLst>
                <a:path w="5517" h="4095" extrusionOk="0">
                  <a:moveTo>
                    <a:pt x="1422" y="0"/>
                  </a:moveTo>
                  <a:cubicBezTo>
                    <a:pt x="1067" y="0"/>
                    <a:pt x="711" y="185"/>
                    <a:pt x="541" y="356"/>
                  </a:cubicBezTo>
                  <a:cubicBezTo>
                    <a:pt x="0" y="896"/>
                    <a:pt x="185" y="1777"/>
                    <a:pt x="711" y="2133"/>
                  </a:cubicBezTo>
                  <a:lnTo>
                    <a:pt x="2844" y="4095"/>
                  </a:lnTo>
                  <a:lnTo>
                    <a:pt x="4976" y="2133"/>
                  </a:lnTo>
                  <a:cubicBezTo>
                    <a:pt x="5517" y="1777"/>
                    <a:pt x="5517" y="896"/>
                    <a:pt x="5161" y="356"/>
                  </a:cubicBezTo>
                  <a:cubicBezTo>
                    <a:pt x="4866" y="161"/>
                    <a:pt x="4519" y="22"/>
                    <a:pt x="4180" y="22"/>
                  </a:cubicBezTo>
                  <a:cubicBezTo>
                    <a:pt x="3899" y="22"/>
                    <a:pt x="3622" y="117"/>
                    <a:pt x="3384" y="356"/>
                  </a:cubicBezTo>
                  <a:lnTo>
                    <a:pt x="3029" y="541"/>
                  </a:lnTo>
                  <a:cubicBezTo>
                    <a:pt x="2936" y="626"/>
                    <a:pt x="2847" y="668"/>
                    <a:pt x="2759" y="668"/>
                  </a:cubicBezTo>
                  <a:cubicBezTo>
                    <a:pt x="2670" y="668"/>
                    <a:pt x="2581" y="626"/>
                    <a:pt x="2488" y="541"/>
                  </a:cubicBezTo>
                  <a:lnTo>
                    <a:pt x="2318" y="356"/>
                  </a:lnTo>
                  <a:cubicBezTo>
                    <a:pt x="2133" y="185"/>
                    <a:pt x="1778" y="0"/>
                    <a:pt x="1422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Google Shape;15;p2"/>
          <p:cNvSpPr/>
          <p:nvPr/>
        </p:nvSpPr>
        <p:spPr>
          <a:xfrm>
            <a:off x="1377900" y="977478"/>
            <a:ext cx="6388200" cy="2581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1066770" y="3230932"/>
            <a:ext cx="639030" cy="681244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7904821" y="1918320"/>
            <a:ext cx="319515" cy="340622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843196" y="2941383"/>
            <a:ext cx="319515" cy="340622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5526900" y="753900"/>
            <a:ext cx="2239200" cy="2235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4408800" y="753900"/>
            <a:ext cx="1118100" cy="2235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3850325" y="753900"/>
            <a:ext cx="558600" cy="2235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" name="Google Shape;22;p2"/>
          <p:cNvGrpSpPr/>
          <p:nvPr/>
        </p:nvGrpSpPr>
        <p:grpSpPr>
          <a:xfrm>
            <a:off x="-888300" y="-896475"/>
            <a:ext cx="1769400" cy="1769400"/>
            <a:chOff x="-888300" y="-896475"/>
            <a:chExt cx="1769400" cy="1769400"/>
          </a:xfrm>
        </p:grpSpPr>
        <p:grpSp>
          <p:nvGrpSpPr>
            <p:cNvPr id="23" name="Google Shape;23;p2"/>
            <p:cNvGrpSpPr/>
            <p:nvPr/>
          </p:nvGrpSpPr>
          <p:grpSpPr>
            <a:xfrm>
              <a:off x="-888300" y="-896475"/>
              <a:ext cx="1769400" cy="1769400"/>
              <a:chOff x="-888300" y="-896475"/>
              <a:chExt cx="1769400" cy="1769400"/>
            </a:xfrm>
          </p:grpSpPr>
          <p:sp>
            <p:nvSpPr>
              <p:cNvPr id="24" name="Google Shape;24;p2"/>
              <p:cNvSpPr/>
              <p:nvPr/>
            </p:nvSpPr>
            <p:spPr>
              <a:xfrm>
                <a:off x="-888300" y="-896475"/>
                <a:ext cx="1769400" cy="1769400"/>
              </a:xfrm>
              <a:prstGeom prst="ellipse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455075" y="439888"/>
                <a:ext cx="353700" cy="3537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6" name="Google Shape;26;p2"/>
            <p:cNvSpPr/>
            <p:nvPr/>
          </p:nvSpPr>
          <p:spPr>
            <a:xfrm flipH="1">
              <a:off x="524030" y="549290"/>
              <a:ext cx="215797" cy="160176"/>
            </a:xfrm>
            <a:custGeom>
              <a:avLst/>
              <a:gdLst/>
              <a:ahLst/>
              <a:cxnLst/>
              <a:rect l="l" t="t" r="r" b="b"/>
              <a:pathLst>
                <a:path w="5517" h="4095" extrusionOk="0">
                  <a:moveTo>
                    <a:pt x="1422" y="0"/>
                  </a:moveTo>
                  <a:cubicBezTo>
                    <a:pt x="1067" y="0"/>
                    <a:pt x="711" y="185"/>
                    <a:pt x="541" y="356"/>
                  </a:cubicBezTo>
                  <a:cubicBezTo>
                    <a:pt x="0" y="896"/>
                    <a:pt x="185" y="1777"/>
                    <a:pt x="711" y="2133"/>
                  </a:cubicBezTo>
                  <a:lnTo>
                    <a:pt x="2844" y="4095"/>
                  </a:lnTo>
                  <a:lnTo>
                    <a:pt x="4976" y="2133"/>
                  </a:lnTo>
                  <a:cubicBezTo>
                    <a:pt x="5517" y="1777"/>
                    <a:pt x="5517" y="896"/>
                    <a:pt x="5161" y="356"/>
                  </a:cubicBezTo>
                  <a:cubicBezTo>
                    <a:pt x="4866" y="161"/>
                    <a:pt x="4519" y="22"/>
                    <a:pt x="4180" y="22"/>
                  </a:cubicBezTo>
                  <a:cubicBezTo>
                    <a:pt x="3899" y="22"/>
                    <a:pt x="3622" y="117"/>
                    <a:pt x="3384" y="356"/>
                  </a:cubicBezTo>
                  <a:lnTo>
                    <a:pt x="3029" y="541"/>
                  </a:lnTo>
                  <a:cubicBezTo>
                    <a:pt x="2936" y="626"/>
                    <a:pt x="2847" y="668"/>
                    <a:pt x="2759" y="668"/>
                  </a:cubicBezTo>
                  <a:cubicBezTo>
                    <a:pt x="2670" y="668"/>
                    <a:pt x="2581" y="626"/>
                    <a:pt x="2488" y="541"/>
                  </a:cubicBezTo>
                  <a:lnTo>
                    <a:pt x="2318" y="356"/>
                  </a:lnTo>
                  <a:cubicBezTo>
                    <a:pt x="2133" y="185"/>
                    <a:pt x="1778" y="0"/>
                    <a:pt x="1422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" name="Google Shape;27;p2"/>
          <p:cNvGrpSpPr/>
          <p:nvPr/>
        </p:nvGrpSpPr>
        <p:grpSpPr>
          <a:xfrm>
            <a:off x="1269875" y="872872"/>
            <a:ext cx="1579200" cy="1579200"/>
            <a:chOff x="767005" y="878856"/>
            <a:chExt cx="1579200" cy="1579200"/>
          </a:xfrm>
        </p:grpSpPr>
        <p:sp>
          <p:nvSpPr>
            <p:cNvPr id="28" name="Google Shape;28;p2"/>
            <p:cNvSpPr/>
            <p:nvPr/>
          </p:nvSpPr>
          <p:spPr>
            <a:xfrm>
              <a:off x="767005" y="878856"/>
              <a:ext cx="1579200" cy="1579200"/>
            </a:xfrm>
            <a:prstGeom prst="arc">
              <a:avLst>
                <a:gd name="adj1" fmla="val 8987451"/>
                <a:gd name="adj2" fmla="val 17899585"/>
              </a:avLst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908150" y="1016700"/>
              <a:ext cx="189600" cy="189600"/>
            </a:xfrm>
            <a:prstGeom prst="ellipse">
              <a:avLst/>
            </a:pr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 rot="10800000">
            <a:off x="6300365" y="2075637"/>
            <a:ext cx="1579200" cy="1579200"/>
            <a:chOff x="767005" y="878856"/>
            <a:chExt cx="1579200" cy="1579200"/>
          </a:xfrm>
        </p:grpSpPr>
        <p:sp>
          <p:nvSpPr>
            <p:cNvPr id="31" name="Google Shape;31;p2"/>
            <p:cNvSpPr/>
            <p:nvPr/>
          </p:nvSpPr>
          <p:spPr>
            <a:xfrm>
              <a:off x="767005" y="878856"/>
              <a:ext cx="1579200" cy="1579200"/>
            </a:xfrm>
            <a:prstGeom prst="arc">
              <a:avLst>
                <a:gd name="adj1" fmla="val 8987451"/>
                <a:gd name="adj2" fmla="val 17899585"/>
              </a:avLst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908150" y="1016700"/>
              <a:ext cx="189600" cy="189600"/>
            </a:xfrm>
            <a:prstGeom prst="ellipse">
              <a:avLst/>
            </a:pr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33;p2"/>
          <p:cNvGrpSpPr/>
          <p:nvPr/>
        </p:nvGrpSpPr>
        <p:grpSpPr>
          <a:xfrm flipH="1">
            <a:off x="7086617" y="568974"/>
            <a:ext cx="1391971" cy="1328125"/>
            <a:chOff x="807201" y="3067243"/>
            <a:chExt cx="1307015" cy="1247065"/>
          </a:xfrm>
        </p:grpSpPr>
        <p:sp>
          <p:nvSpPr>
            <p:cNvPr id="34" name="Google Shape;34;p2"/>
            <p:cNvSpPr/>
            <p:nvPr/>
          </p:nvSpPr>
          <p:spPr>
            <a:xfrm rot="-1431304">
              <a:off x="947234" y="3236058"/>
              <a:ext cx="1026948" cy="909434"/>
            </a:xfrm>
            <a:custGeom>
              <a:avLst/>
              <a:gdLst/>
              <a:ahLst/>
              <a:cxnLst/>
              <a:rect l="l" t="t" r="r" b="b"/>
              <a:pathLst>
                <a:path w="49576" h="43903" extrusionOk="0">
                  <a:moveTo>
                    <a:pt x="36925" y="1"/>
                  </a:moveTo>
                  <a:cubicBezTo>
                    <a:pt x="34733" y="1"/>
                    <a:pt x="32618" y="673"/>
                    <a:pt x="30738" y="1961"/>
                  </a:cubicBezTo>
                  <a:cubicBezTo>
                    <a:pt x="28079" y="3738"/>
                    <a:pt x="25947" y="6581"/>
                    <a:pt x="24696" y="9965"/>
                  </a:cubicBezTo>
                  <a:cubicBezTo>
                    <a:pt x="24696" y="10136"/>
                    <a:pt x="24525" y="10136"/>
                    <a:pt x="24525" y="10136"/>
                  </a:cubicBezTo>
                  <a:cubicBezTo>
                    <a:pt x="24340" y="10136"/>
                    <a:pt x="24170" y="10136"/>
                    <a:pt x="24170" y="9965"/>
                  </a:cubicBezTo>
                  <a:cubicBezTo>
                    <a:pt x="22918" y="6581"/>
                    <a:pt x="20786" y="3738"/>
                    <a:pt x="18127" y="1961"/>
                  </a:cubicBezTo>
                  <a:cubicBezTo>
                    <a:pt x="16350" y="724"/>
                    <a:pt x="14033" y="13"/>
                    <a:pt x="11729" y="13"/>
                  </a:cubicBezTo>
                  <a:cubicBezTo>
                    <a:pt x="10663" y="13"/>
                    <a:pt x="9597" y="184"/>
                    <a:pt x="8530" y="539"/>
                  </a:cubicBezTo>
                  <a:cubicBezTo>
                    <a:pt x="5332" y="1435"/>
                    <a:pt x="2659" y="3567"/>
                    <a:pt x="1237" y="6581"/>
                  </a:cubicBezTo>
                  <a:cubicBezTo>
                    <a:pt x="0" y="9610"/>
                    <a:pt x="0" y="12979"/>
                    <a:pt x="1237" y="16889"/>
                  </a:cubicBezTo>
                  <a:cubicBezTo>
                    <a:pt x="1777" y="17955"/>
                    <a:pt x="2133" y="19022"/>
                    <a:pt x="2659" y="20273"/>
                  </a:cubicBezTo>
                  <a:cubicBezTo>
                    <a:pt x="4265" y="23287"/>
                    <a:pt x="6568" y="26486"/>
                    <a:pt x="9412" y="29870"/>
                  </a:cubicBezTo>
                  <a:cubicBezTo>
                    <a:pt x="13677" y="34490"/>
                    <a:pt x="19904" y="40348"/>
                    <a:pt x="24525" y="43902"/>
                  </a:cubicBezTo>
                  <a:cubicBezTo>
                    <a:pt x="28961" y="40348"/>
                    <a:pt x="35359" y="34490"/>
                    <a:pt x="39453" y="29870"/>
                  </a:cubicBezTo>
                  <a:cubicBezTo>
                    <a:pt x="49576" y="18311"/>
                    <a:pt x="49576" y="10847"/>
                    <a:pt x="47628" y="6581"/>
                  </a:cubicBezTo>
                  <a:cubicBezTo>
                    <a:pt x="46206" y="3567"/>
                    <a:pt x="43718" y="1435"/>
                    <a:pt x="40335" y="539"/>
                  </a:cubicBezTo>
                  <a:cubicBezTo>
                    <a:pt x="39193" y="178"/>
                    <a:pt x="38049" y="1"/>
                    <a:pt x="36925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 rot="-1431148">
              <a:off x="1180861" y="3463287"/>
              <a:ext cx="583254" cy="516512"/>
            </a:xfrm>
            <a:custGeom>
              <a:avLst/>
              <a:gdLst/>
              <a:ahLst/>
              <a:cxnLst/>
              <a:rect l="l" t="t" r="r" b="b"/>
              <a:pathLst>
                <a:path w="49576" h="43903" extrusionOk="0">
                  <a:moveTo>
                    <a:pt x="36925" y="1"/>
                  </a:moveTo>
                  <a:cubicBezTo>
                    <a:pt x="34733" y="1"/>
                    <a:pt x="32618" y="673"/>
                    <a:pt x="30738" y="1961"/>
                  </a:cubicBezTo>
                  <a:cubicBezTo>
                    <a:pt x="28079" y="3738"/>
                    <a:pt x="25947" y="6581"/>
                    <a:pt x="24696" y="9965"/>
                  </a:cubicBezTo>
                  <a:cubicBezTo>
                    <a:pt x="24696" y="10136"/>
                    <a:pt x="24525" y="10136"/>
                    <a:pt x="24525" y="10136"/>
                  </a:cubicBezTo>
                  <a:cubicBezTo>
                    <a:pt x="24340" y="10136"/>
                    <a:pt x="24170" y="10136"/>
                    <a:pt x="24170" y="9965"/>
                  </a:cubicBezTo>
                  <a:cubicBezTo>
                    <a:pt x="22918" y="6581"/>
                    <a:pt x="20786" y="3738"/>
                    <a:pt x="18127" y="1961"/>
                  </a:cubicBezTo>
                  <a:cubicBezTo>
                    <a:pt x="16350" y="724"/>
                    <a:pt x="14033" y="13"/>
                    <a:pt x="11729" y="13"/>
                  </a:cubicBezTo>
                  <a:cubicBezTo>
                    <a:pt x="10663" y="13"/>
                    <a:pt x="9597" y="184"/>
                    <a:pt x="8530" y="539"/>
                  </a:cubicBezTo>
                  <a:cubicBezTo>
                    <a:pt x="5332" y="1435"/>
                    <a:pt x="2659" y="3567"/>
                    <a:pt x="1237" y="6581"/>
                  </a:cubicBezTo>
                  <a:cubicBezTo>
                    <a:pt x="0" y="9610"/>
                    <a:pt x="0" y="12979"/>
                    <a:pt x="1237" y="16889"/>
                  </a:cubicBezTo>
                  <a:cubicBezTo>
                    <a:pt x="1777" y="17955"/>
                    <a:pt x="2133" y="19022"/>
                    <a:pt x="2659" y="20273"/>
                  </a:cubicBezTo>
                  <a:cubicBezTo>
                    <a:pt x="4265" y="23287"/>
                    <a:pt x="6568" y="26486"/>
                    <a:pt x="9412" y="29870"/>
                  </a:cubicBezTo>
                  <a:cubicBezTo>
                    <a:pt x="13677" y="34490"/>
                    <a:pt x="19904" y="40348"/>
                    <a:pt x="24525" y="43902"/>
                  </a:cubicBezTo>
                  <a:cubicBezTo>
                    <a:pt x="28961" y="40348"/>
                    <a:pt x="35359" y="34490"/>
                    <a:pt x="39453" y="29870"/>
                  </a:cubicBezTo>
                  <a:cubicBezTo>
                    <a:pt x="49576" y="18311"/>
                    <a:pt x="49576" y="10847"/>
                    <a:pt x="47628" y="6581"/>
                  </a:cubicBezTo>
                  <a:cubicBezTo>
                    <a:pt x="46206" y="3567"/>
                    <a:pt x="43718" y="1435"/>
                    <a:pt x="40335" y="539"/>
                  </a:cubicBezTo>
                  <a:cubicBezTo>
                    <a:pt x="39193" y="178"/>
                    <a:pt x="38049" y="1"/>
                    <a:pt x="36925" y="1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rgbClr val="8E7CC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36;p2"/>
          <p:cNvSpPr txBox="1">
            <a:spLocks noGrp="1"/>
          </p:cNvSpPr>
          <p:nvPr>
            <p:ph type="ctrTitle"/>
          </p:nvPr>
        </p:nvSpPr>
        <p:spPr>
          <a:xfrm>
            <a:off x="2041800" y="1044375"/>
            <a:ext cx="5060400" cy="244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2"/>
          <p:cNvSpPr txBox="1">
            <a:spLocks noGrp="1"/>
          </p:cNvSpPr>
          <p:nvPr>
            <p:ph type="subTitle" idx="1"/>
          </p:nvPr>
        </p:nvSpPr>
        <p:spPr>
          <a:xfrm>
            <a:off x="2307600" y="3780850"/>
            <a:ext cx="4528800" cy="3285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400000" algn="bl" rotWithShape="0">
              <a:schemeClr val="accen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5" name="Google Shape;785;p36"/>
          <p:cNvPicPr preferRelativeResize="0"/>
          <p:nvPr/>
        </p:nvPicPr>
        <p:blipFill rotWithShape="1">
          <a:blip r:embed="rId2">
            <a:alphaModFix amt="70000"/>
          </a:blip>
          <a:srcRect/>
          <a:stretch/>
        </p:blipFill>
        <p:spPr>
          <a:xfrm>
            <a:off x="0" y="2171"/>
            <a:ext cx="9144003" cy="51391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86" name="Google Shape;786;p36"/>
          <p:cNvGrpSpPr/>
          <p:nvPr/>
        </p:nvGrpSpPr>
        <p:grpSpPr>
          <a:xfrm rot="10800000" flipH="1">
            <a:off x="-1861753" y="-153988"/>
            <a:ext cx="3688926" cy="1850947"/>
            <a:chOff x="3396275" y="1859950"/>
            <a:chExt cx="1310500" cy="657600"/>
          </a:xfrm>
        </p:grpSpPr>
        <p:sp>
          <p:nvSpPr>
            <p:cNvPr id="787" name="Google Shape;787;p36"/>
            <p:cNvSpPr/>
            <p:nvPr/>
          </p:nvSpPr>
          <p:spPr>
            <a:xfrm>
              <a:off x="3573975" y="2037675"/>
              <a:ext cx="955075" cy="479875"/>
            </a:xfrm>
            <a:custGeom>
              <a:avLst/>
              <a:gdLst/>
              <a:ahLst/>
              <a:cxnLst/>
              <a:rect l="l" t="t" r="r" b="b"/>
              <a:pathLst>
                <a:path w="38203" h="19195" extrusionOk="0">
                  <a:moveTo>
                    <a:pt x="19009" y="1"/>
                  </a:moveTo>
                  <a:cubicBezTo>
                    <a:pt x="8531" y="1"/>
                    <a:pt x="1" y="8531"/>
                    <a:pt x="1" y="19194"/>
                  </a:cubicBezTo>
                  <a:lnTo>
                    <a:pt x="2304" y="19194"/>
                  </a:lnTo>
                  <a:cubicBezTo>
                    <a:pt x="2304" y="9953"/>
                    <a:pt x="9768" y="2304"/>
                    <a:pt x="19009" y="2304"/>
                  </a:cubicBezTo>
                  <a:cubicBezTo>
                    <a:pt x="28435" y="2304"/>
                    <a:pt x="35900" y="9953"/>
                    <a:pt x="35900" y="19194"/>
                  </a:cubicBezTo>
                  <a:lnTo>
                    <a:pt x="38203" y="19194"/>
                  </a:lnTo>
                  <a:cubicBezTo>
                    <a:pt x="38203" y="8531"/>
                    <a:pt x="29672" y="1"/>
                    <a:pt x="19009" y="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6"/>
            <p:cNvSpPr/>
            <p:nvPr/>
          </p:nvSpPr>
          <p:spPr>
            <a:xfrm>
              <a:off x="3396275" y="1859950"/>
              <a:ext cx="1310500" cy="657600"/>
            </a:xfrm>
            <a:custGeom>
              <a:avLst/>
              <a:gdLst/>
              <a:ahLst/>
              <a:cxnLst/>
              <a:rect l="l" t="t" r="r" b="b"/>
              <a:pathLst>
                <a:path w="52420" h="26304" extrusionOk="0">
                  <a:moveTo>
                    <a:pt x="26117" y="1"/>
                  </a:moveTo>
                  <a:cubicBezTo>
                    <a:pt x="11729" y="1"/>
                    <a:pt x="0" y="11730"/>
                    <a:pt x="0" y="26303"/>
                  </a:cubicBezTo>
                  <a:lnTo>
                    <a:pt x="2303" y="26303"/>
                  </a:lnTo>
                  <a:cubicBezTo>
                    <a:pt x="2303" y="13152"/>
                    <a:pt x="12966" y="2489"/>
                    <a:pt x="26117" y="2489"/>
                  </a:cubicBezTo>
                  <a:cubicBezTo>
                    <a:pt x="39453" y="2489"/>
                    <a:pt x="50116" y="13152"/>
                    <a:pt x="50116" y="26303"/>
                  </a:cubicBezTo>
                  <a:lnTo>
                    <a:pt x="52419" y="26303"/>
                  </a:lnTo>
                  <a:cubicBezTo>
                    <a:pt x="52419" y="11730"/>
                    <a:pt x="40690" y="1"/>
                    <a:pt x="26117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6"/>
            <p:cNvSpPr/>
            <p:nvPr/>
          </p:nvSpPr>
          <p:spPr>
            <a:xfrm>
              <a:off x="3453850" y="1922150"/>
              <a:ext cx="1195350" cy="595400"/>
            </a:xfrm>
            <a:custGeom>
              <a:avLst/>
              <a:gdLst/>
              <a:ahLst/>
              <a:cxnLst/>
              <a:rect l="l" t="t" r="r" b="b"/>
              <a:pathLst>
                <a:path w="47814" h="23816" extrusionOk="0">
                  <a:moveTo>
                    <a:pt x="23814" y="1"/>
                  </a:moveTo>
                  <a:cubicBezTo>
                    <a:pt x="10663" y="1"/>
                    <a:pt x="0" y="10664"/>
                    <a:pt x="0" y="23815"/>
                  </a:cubicBezTo>
                  <a:lnTo>
                    <a:pt x="2488" y="23815"/>
                  </a:lnTo>
                  <a:cubicBezTo>
                    <a:pt x="2488" y="11901"/>
                    <a:pt x="12085" y="2304"/>
                    <a:pt x="23814" y="2304"/>
                  </a:cubicBezTo>
                  <a:cubicBezTo>
                    <a:pt x="35728" y="2304"/>
                    <a:pt x="45325" y="11901"/>
                    <a:pt x="45325" y="23815"/>
                  </a:cubicBezTo>
                  <a:lnTo>
                    <a:pt x="47813" y="23815"/>
                  </a:lnTo>
                  <a:cubicBezTo>
                    <a:pt x="47813" y="10664"/>
                    <a:pt x="37150" y="1"/>
                    <a:pt x="23814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6"/>
            <p:cNvSpPr/>
            <p:nvPr/>
          </p:nvSpPr>
          <p:spPr>
            <a:xfrm>
              <a:off x="3516050" y="1979750"/>
              <a:ext cx="1070950" cy="537800"/>
            </a:xfrm>
            <a:custGeom>
              <a:avLst/>
              <a:gdLst/>
              <a:ahLst/>
              <a:cxnLst/>
              <a:rect l="l" t="t" r="r" b="b"/>
              <a:pathLst>
                <a:path w="42838" h="21512" extrusionOk="0">
                  <a:moveTo>
                    <a:pt x="21326" y="0"/>
                  </a:moveTo>
                  <a:cubicBezTo>
                    <a:pt x="9597" y="0"/>
                    <a:pt x="0" y="9597"/>
                    <a:pt x="0" y="21511"/>
                  </a:cubicBezTo>
                  <a:lnTo>
                    <a:pt x="2318" y="21511"/>
                  </a:lnTo>
                  <a:cubicBezTo>
                    <a:pt x="2318" y="10848"/>
                    <a:pt x="10848" y="2318"/>
                    <a:pt x="21326" y="2318"/>
                  </a:cubicBezTo>
                  <a:cubicBezTo>
                    <a:pt x="31989" y="2318"/>
                    <a:pt x="40520" y="10848"/>
                    <a:pt x="40520" y="21511"/>
                  </a:cubicBezTo>
                  <a:lnTo>
                    <a:pt x="42837" y="21511"/>
                  </a:lnTo>
                  <a:cubicBezTo>
                    <a:pt x="42837" y="9597"/>
                    <a:pt x="33240" y="0"/>
                    <a:pt x="21326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6"/>
            <p:cNvSpPr/>
            <p:nvPr/>
          </p:nvSpPr>
          <p:spPr>
            <a:xfrm>
              <a:off x="3631550" y="2095250"/>
              <a:ext cx="839925" cy="422300"/>
            </a:xfrm>
            <a:custGeom>
              <a:avLst/>
              <a:gdLst/>
              <a:ahLst/>
              <a:cxnLst/>
              <a:rect l="l" t="t" r="r" b="b"/>
              <a:pathLst>
                <a:path w="33597" h="16892" extrusionOk="0">
                  <a:moveTo>
                    <a:pt x="16706" y="1"/>
                  </a:moveTo>
                  <a:cubicBezTo>
                    <a:pt x="7465" y="1"/>
                    <a:pt x="1" y="7650"/>
                    <a:pt x="1" y="16891"/>
                  </a:cubicBezTo>
                  <a:lnTo>
                    <a:pt x="2489" y="16891"/>
                  </a:lnTo>
                  <a:cubicBezTo>
                    <a:pt x="2489" y="8887"/>
                    <a:pt x="8887" y="2489"/>
                    <a:pt x="16706" y="2489"/>
                  </a:cubicBezTo>
                  <a:cubicBezTo>
                    <a:pt x="24711" y="2489"/>
                    <a:pt x="31108" y="8887"/>
                    <a:pt x="31108" y="16891"/>
                  </a:cubicBezTo>
                  <a:lnTo>
                    <a:pt x="33597" y="16891"/>
                  </a:lnTo>
                  <a:cubicBezTo>
                    <a:pt x="33597" y="7650"/>
                    <a:pt x="26132" y="1"/>
                    <a:pt x="1670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6"/>
            <p:cNvSpPr/>
            <p:nvPr/>
          </p:nvSpPr>
          <p:spPr>
            <a:xfrm>
              <a:off x="3693750" y="2157450"/>
              <a:ext cx="715525" cy="360100"/>
            </a:xfrm>
            <a:custGeom>
              <a:avLst/>
              <a:gdLst/>
              <a:ahLst/>
              <a:cxnLst/>
              <a:rect l="l" t="t" r="r" b="b"/>
              <a:pathLst>
                <a:path w="28621" h="14404" extrusionOk="0">
                  <a:moveTo>
                    <a:pt x="14218" y="1"/>
                  </a:moveTo>
                  <a:cubicBezTo>
                    <a:pt x="6399" y="1"/>
                    <a:pt x="1" y="6399"/>
                    <a:pt x="1" y="14403"/>
                  </a:cubicBezTo>
                  <a:lnTo>
                    <a:pt x="2318" y="14403"/>
                  </a:lnTo>
                  <a:cubicBezTo>
                    <a:pt x="2318" y="7820"/>
                    <a:pt x="7650" y="2489"/>
                    <a:pt x="14218" y="2489"/>
                  </a:cubicBezTo>
                  <a:cubicBezTo>
                    <a:pt x="20972" y="2489"/>
                    <a:pt x="26303" y="7820"/>
                    <a:pt x="26303" y="14403"/>
                  </a:cubicBezTo>
                  <a:lnTo>
                    <a:pt x="28620" y="14403"/>
                  </a:lnTo>
                  <a:cubicBezTo>
                    <a:pt x="28620" y="6399"/>
                    <a:pt x="22223" y="1"/>
                    <a:pt x="14218" y="1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36"/>
            <p:cNvSpPr/>
            <p:nvPr/>
          </p:nvSpPr>
          <p:spPr>
            <a:xfrm>
              <a:off x="3751700" y="2219650"/>
              <a:ext cx="599650" cy="297900"/>
            </a:xfrm>
            <a:custGeom>
              <a:avLst/>
              <a:gdLst/>
              <a:ahLst/>
              <a:cxnLst/>
              <a:rect l="l" t="t" r="r" b="b"/>
              <a:pathLst>
                <a:path w="23986" h="11916" extrusionOk="0">
                  <a:moveTo>
                    <a:pt x="11900" y="1"/>
                  </a:moveTo>
                  <a:cubicBezTo>
                    <a:pt x="5332" y="1"/>
                    <a:pt x="0" y="5332"/>
                    <a:pt x="0" y="11915"/>
                  </a:cubicBezTo>
                  <a:lnTo>
                    <a:pt x="2488" y="11915"/>
                  </a:lnTo>
                  <a:cubicBezTo>
                    <a:pt x="2488" y="6584"/>
                    <a:pt x="6754" y="2318"/>
                    <a:pt x="11900" y="2318"/>
                  </a:cubicBezTo>
                  <a:cubicBezTo>
                    <a:pt x="17232" y="2318"/>
                    <a:pt x="21497" y="6584"/>
                    <a:pt x="21497" y="11915"/>
                  </a:cubicBezTo>
                  <a:lnTo>
                    <a:pt x="23985" y="11915"/>
                  </a:lnTo>
                  <a:cubicBezTo>
                    <a:pt x="23985" y="5332"/>
                    <a:pt x="18654" y="1"/>
                    <a:pt x="11900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4" name="Google Shape;794;p36"/>
          <p:cNvGrpSpPr/>
          <p:nvPr/>
        </p:nvGrpSpPr>
        <p:grpSpPr>
          <a:xfrm flipH="1">
            <a:off x="-1861753" y="3454662"/>
            <a:ext cx="3688926" cy="1850947"/>
            <a:chOff x="3396275" y="1859950"/>
            <a:chExt cx="1310500" cy="657600"/>
          </a:xfrm>
        </p:grpSpPr>
        <p:sp>
          <p:nvSpPr>
            <p:cNvPr id="795" name="Google Shape;795;p36"/>
            <p:cNvSpPr/>
            <p:nvPr/>
          </p:nvSpPr>
          <p:spPr>
            <a:xfrm>
              <a:off x="3573975" y="2037675"/>
              <a:ext cx="955075" cy="479875"/>
            </a:xfrm>
            <a:custGeom>
              <a:avLst/>
              <a:gdLst/>
              <a:ahLst/>
              <a:cxnLst/>
              <a:rect l="l" t="t" r="r" b="b"/>
              <a:pathLst>
                <a:path w="38203" h="19195" extrusionOk="0">
                  <a:moveTo>
                    <a:pt x="19009" y="1"/>
                  </a:moveTo>
                  <a:cubicBezTo>
                    <a:pt x="8531" y="1"/>
                    <a:pt x="1" y="8531"/>
                    <a:pt x="1" y="19194"/>
                  </a:cubicBezTo>
                  <a:lnTo>
                    <a:pt x="2304" y="19194"/>
                  </a:lnTo>
                  <a:cubicBezTo>
                    <a:pt x="2304" y="9953"/>
                    <a:pt x="9768" y="2304"/>
                    <a:pt x="19009" y="2304"/>
                  </a:cubicBezTo>
                  <a:cubicBezTo>
                    <a:pt x="28435" y="2304"/>
                    <a:pt x="35900" y="9953"/>
                    <a:pt x="35900" y="19194"/>
                  </a:cubicBezTo>
                  <a:lnTo>
                    <a:pt x="38203" y="19194"/>
                  </a:lnTo>
                  <a:cubicBezTo>
                    <a:pt x="38203" y="8531"/>
                    <a:pt x="29672" y="1"/>
                    <a:pt x="19009" y="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36"/>
            <p:cNvSpPr/>
            <p:nvPr/>
          </p:nvSpPr>
          <p:spPr>
            <a:xfrm>
              <a:off x="3396275" y="1859950"/>
              <a:ext cx="1310500" cy="657600"/>
            </a:xfrm>
            <a:custGeom>
              <a:avLst/>
              <a:gdLst/>
              <a:ahLst/>
              <a:cxnLst/>
              <a:rect l="l" t="t" r="r" b="b"/>
              <a:pathLst>
                <a:path w="52420" h="26304" extrusionOk="0">
                  <a:moveTo>
                    <a:pt x="26117" y="1"/>
                  </a:moveTo>
                  <a:cubicBezTo>
                    <a:pt x="11729" y="1"/>
                    <a:pt x="0" y="11730"/>
                    <a:pt x="0" y="26303"/>
                  </a:cubicBezTo>
                  <a:lnTo>
                    <a:pt x="2303" y="26303"/>
                  </a:lnTo>
                  <a:cubicBezTo>
                    <a:pt x="2303" y="13152"/>
                    <a:pt x="12966" y="2489"/>
                    <a:pt x="26117" y="2489"/>
                  </a:cubicBezTo>
                  <a:cubicBezTo>
                    <a:pt x="39453" y="2489"/>
                    <a:pt x="50116" y="13152"/>
                    <a:pt x="50116" y="26303"/>
                  </a:cubicBezTo>
                  <a:lnTo>
                    <a:pt x="52419" y="26303"/>
                  </a:lnTo>
                  <a:cubicBezTo>
                    <a:pt x="52419" y="11730"/>
                    <a:pt x="40690" y="1"/>
                    <a:pt x="26117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6"/>
            <p:cNvSpPr/>
            <p:nvPr/>
          </p:nvSpPr>
          <p:spPr>
            <a:xfrm>
              <a:off x="3453850" y="1922150"/>
              <a:ext cx="1195350" cy="595400"/>
            </a:xfrm>
            <a:custGeom>
              <a:avLst/>
              <a:gdLst/>
              <a:ahLst/>
              <a:cxnLst/>
              <a:rect l="l" t="t" r="r" b="b"/>
              <a:pathLst>
                <a:path w="47814" h="23816" extrusionOk="0">
                  <a:moveTo>
                    <a:pt x="23814" y="1"/>
                  </a:moveTo>
                  <a:cubicBezTo>
                    <a:pt x="10663" y="1"/>
                    <a:pt x="0" y="10664"/>
                    <a:pt x="0" y="23815"/>
                  </a:cubicBezTo>
                  <a:lnTo>
                    <a:pt x="2488" y="23815"/>
                  </a:lnTo>
                  <a:cubicBezTo>
                    <a:pt x="2488" y="11901"/>
                    <a:pt x="12085" y="2304"/>
                    <a:pt x="23814" y="2304"/>
                  </a:cubicBezTo>
                  <a:cubicBezTo>
                    <a:pt x="35728" y="2304"/>
                    <a:pt x="45325" y="11901"/>
                    <a:pt x="45325" y="23815"/>
                  </a:cubicBezTo>
                  <a:lnTo>
                    <a:pt x="47813" y="23815"/>
                  </a:lnTo>
                  <a:cubicBezTo>
                    <a:pt x="47813" y="10664"/>
                    <a:pt x="37150" y="1"/>
                    <a:pt x="23814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6"/>
            <p:cNvSpPr/>
            <p:nvPr/>
          </p:nvSpPr>
          <p:spPr>
            <a:xfrm>
              <a:off x="3516050" y="1979750"/>
              <a:ext cx="1070950" cy="537800"/>
            </a:xfrm>
            <a:custGeom>
              <a:avLst/>
              <a:gdLst/>
              <a:ahLst/>
              <a:cxnLst/>
              <a:rect l="l" t="t" r="r" b="b"/>
              <a:pathLst>
                <a:path w="42838" h="21512" extrusionOk="0">
                  <a:moveTo>
                    <a:pt x="21326" y="0"/>
                  </a:moveTo>
                  <a:cubicBezTo>
                    <a:pt x="9597" y="0"/>
                    <a:pt x="0" y="9597"/>
                    <a:pt x="0" y="21511"/>
                  </a:cubicBezTo>
                  <a:lnTo>
                    <a:pt x="2318" y="21511"/>
                  </a:lnTo>
                  <a:cubicBezTo>
                    <a:pt x="2318" y="10848"/>
                    <a:pt x="10848" y="2318"/>
                    <a:pt x="21326" y="2318"/>
                  </a:cubicBezTo>
                  <a:cubicBezTo>
                    <a:pt x="31989" y="2318"/>
                    <a:pt x="40520" y="10848"/>
                    <a:pt x="40520" y="21511"/>
                  </a:cubicBezTo>
                  <a:lnTo>
                    <a:pt x="42837" y="21511"/>
                  </a:lnTo>
                  <a:cubicBezTo>
                    <a:pt x="42837" y="9597"/>
                    <a:pt x="33240" y="0"/>
                    <a:pt x="21326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6"/>
            <p:cNvSpPr/>
            <p:nvPr/>
          </p:nvSpPr>
          <p:spPr>
            <a:xfrm>
              <a:off x="3631550" y="2095250"/>
              <a:ext cx="839925" cy="422300"/>
            </a:xfrm>
            <a:custGeom>
              <a:avLst/>
              <a:gdLst/>
              <a:ahLst/>
              <a:cxnLst/>
              <a:rect l="l" t="t" r="r" b="b"/>
              <a:pathLst>
                <a:path w="33597" h="16892" extrusionOk="0">
                  <a:moveTo>
                    <a:pt x="16706" y="1"/>
                  </a:moveTo>
                  <a:cubicBezTo>
                    <a:pt x="7465" y="1"/>
                    <a:pt x="1" y="7650"/>
                    <a:pt x="1" y="16891"/>
                  </a:cubicBezTo>
                  <a:lnTo>
                    <a:pt x="2489" y="16891"/>
                  </a:lnTo>
                  <a:cubicBezTo>
                    <a:pt x="2489" y="8887"/>
                    <a:pt x="8887" y="2489"/>
                    <a:pt x="16706" y="2489"/>
                  </a:cubicBezTo>
                  <a:cubicBezTo>
                    <a:pt x="24711" y="2489"/>
                    <a:pt x="31108" y="8887"/>
                    <a:pt x="31108" y="16891"/>
                  </a:cubicBezTo>
                  <a:lnTo>
                    <a:pt x="33597" y="16891"/>
                  </a:lnTo>
                  <a:cubicBezTo>
                    <a:pt x="33597" y="7650"/>
                    <a:pt x="26132" y="1"/>
                    <a:pt x="1670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6"/>
            <p:cNvSpPr/>
            <p:nvPr/>
          </p:nvSpPr>
          <p:spPr>
            <a:xfrm>
              <a:off x="3693750" y="2157450"/>
              <a:ext cx="715525" cy="360100"/>
            </a:xfrm>
            <a:custGeom>
              <a:avLst/>
              <a:gdLst/>
              <a:ahLst/>
              <a:cxnLst/>
              <a:rect l="l" t="t" r="r" b="b"/>
              <a:pathLst>
                <a:path w="28621" h="14404" extrusionOk="0">
                  <a:moveTo>
                    <a:pt x="14218" y="1"/>
                  </a:moveTo>
                  <a:cubicBezTo>
                    <a:pt x="6399" y="1"/>
                    <a:pt x="1" y="6399"/>
                    <a:pt x="1" y="14403"/>
                  </a:cubicBezTo>
                  <a:lnTo>
                    <a:pt x="2318" y="14403"/>
                  </a:lnTo>
                  <a:cubicBezTo>
                    <a:pt x="2318" y="7820"/>
                    <a:pt x="7650" y="2489"/>
                    <a:pt x="14218" y="2489"/>
                  </a:cubicBezTo>
                  <a:cubicBezTo>
                    <a:pt x="20972" y="2489"/>
                    <a:pt x="26303" y="7820"/>
                    <a:pt x="26303" y="14403"/>
                  </a:cubicBezTo>
                  <a:lnTo>
                    <a:pt x="28620" y="14403"/>
                  </a:lnTo>
                  <a:cubicBezTo>
                    <a:pt x="28620" y="6399"/>
                    <a:pt x="22223" y="1"/>
                    <a:pt x="14218" y="1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36"/>
            <p:cNvSpPr/>
            <p:nvPr/>
          </p:nvSpPr>
          <p:spPr>
            <a:xfrm>
              <a:off x="3751700" y="2219650"/>
              <a:ext cx="599650" cy="297900"/>
            </a:xfrm>
            <a:custGeom>
              <a:avLst/>
              <a:gdLst/>
              <a:ahLst/>
              <a:cxnLst/>
              <a:rect l="l" t="t" r="r" b="b"/>
              <a:pathLst>
                <a:path w="23986" h="11916" extrusionOk="0">
                  <a:moveTo>
                    <a:pt x="11900" y="1"/>
                  </a:moveTo>
                  <a:cubicBezTo>
                    <a:pt x="5332" y="1"/>
                    <a:pt x="0" y="5332"/>
                    <a:pt x="0" y="11915"/>
                  </a:cubicBezTo>
                  <a:lnTo>
                    <a:pt x="2488" y="11915"/>
                  </a:lnTo>
                  <a:cubicBezTo>
                    <a:pt x="2488" y="6584"/>
                    <a:pt x="6754" y="2318"/>
                    <a:pt x="11900" y="2318"/>
                  </a:cubicBezTo>
                  <a:cubicBezTo>
                    <a:pt x="17232" y="2318"/>
                    <a:pt x="21497" y="6584"/>
                    <a:pt x="21497" y="11915"/>
                  </a:cubicBezTo>
                  <a:lnTo>
                    <a:pt x="23985" y="11915"/>
                  </a:lnTo>
                  <a:cubicBezTo>
                    <a:pt x="23985" y="5332"/>
                    <a:pt x="18654" y="1"/>
                    <a:pt x="11900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2" name="Google Shape;802;p36"/>
          <p:cNvGrpSpPr/>
          <p:nvPr/>
        </p:nvGrpSpPr>
        <p:grpSpPr>
          <a:xfrm rot="10800000" flipH="1">
            <a:off x="7343522" y="-153988"/>
            <a:ext cx="3688926" cy="1850947"/>
            <a:chOff x="3396275" y="1859950"/>
            <a:chExt cx="1310500" cy="657600"/>
          </a:xfrm>
        </p:grpSpPr>
        <p:sp>
          <p:nvSpPr>
            <p:cNvPr id="803" name="Google Shape;803;p36"/>
            <p:cNvSpPr/>
            <p:nvPr/>
          </p:nvSpPr>
          <p:spPr>
            <a:xfrm>
              <a:off x="3573975" y="2037675"/>
              <a:ext cx="955075" cy="479875"/>
            </a:xfrm>
            <a:custGeom>
              <a:avLst/>
              <a:gdLst/>
              <a:ahLst/>
              <a:cxnLst/>
              <a:rect l="l" t="t" r="r" b="b"/>
              <a:pathLst>
                <a:path w="38203" h="19195" extrusionOk="0">
                  <a:moveTo>
                    <a:pt x="19009" y="1"/>
                  </a:moveTo>
                  <a:cubicBezTo>
                    <a:pt x="8531" y="1"/>
                    <a:pt x="1" y="8531"/>
                    <a:pt x="1" y="19194"/>
                  </a:cubicBezTo>
                  <a:lnTo>
                    <a:pt x="2304" y="19194"/>
                  </a:lnTo>
                  <a:cubicBezTo>
                    <a:pt x="2304" y="9953"/>
                    <a:pt x="9768" y="2304"/>
                    <a:pt x="19009" y="2304"/>
                  </a:cubicBezTo>
                  <a:cubicBezTo>
                    <a:pt x="28435" y="2304"/>
                    <a:pt x="35900" y="9953"/>
                    <a:pt x="35900" y="19194"/>
                  </a:cubicBezTo>
                  <a:lnTo>
                    <a:pt x="38203" y="19194"/>
                  </a:lnTo>
                  <a:cubicBezTo>
                    <a:pt x="38203" y="8531"/>
                    <a:pt x="29672" y="1"/>
                    <a:pt x="19009" y="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6"/>
            <p:cNvSpPr/>
            <p:nvPr/>
          </p:nvSpPr>
          <p:spPr>
            <a:xfrm>
              <a:off x="3396275" y="1859950"/>
              <a:ext cx="1310500" cy="657600"/>
            </a:xfrm>
            <a:custGeom>
              <a:avLst/>
              <a:gdLst/>
              <a:ahLst/>
              <a:cxnLst/>
              <a:rect l="l" t="t" r="r" b="b"/>
              <a:pathLst>
                <a:path w="52420" h="26304" extrusionOk="0">
                  <a:moveTo>
                    <a:pt x="26117" y="1"/>
                  </a:moveTo>
                  <a:cubicBezTo>
                    <a:pt x="11729" y="1"/>
                    <a:pt x="0" y="11730"/>
                    <a:pt x="0" y="26303"/>
                  </a:cubicBezTo>
                  <a:lnTo>
                    <a:pt x="2303" y="26303"/>
                  </a:lnTo>
                  <a:cubicBezTo>
                    <a:pt x="2303" y="13152"/>
                    <a:pt x="12966" y="2489"/>
                    <a:pt x="26117" y="2489"/>
                  </a:cubicBezTo>
                  <a:cubicBezTo>
                    <a:pt x="39453" y="2489"/>
                    <a:pt x="50116" y="13152"/>
                    <a:pt x="50116" y="26303"/>
                  </a:cubicBezTo>
                  <a:lnTo>
                    <a:pt x="52419" y="26303"/>
                  </a:lnTo>
                  <a:cubicBezTo>
                    <a:pt x="52419" y="11730"/>
                    <a:pt x="40690" y="1"/>
                    <a:pt x="26117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36"/>
            <p:cNvSpPr/>
            <p:nvPr/>
          </p:nvSpPr>
          <p:spPr>
            <a:xfrm>
              <a:off x="3453850" y="1922150"/>
              <a:ext cx="1195350" cy="595400"/>
            </a:xfrm>
            <a:custGeom>
              <a:avLst/>
              <a:gdLst/>
              <a:ahLst/>
              <a:cxnLst/>
              <a:rect l="l" t="t" r="r" b="b"/>
              <a:pathLst>
                <a:path w="47814" h="23816" extrusionOk="0">
                  <a:moveTo>
                    <a:pt x="23814" y="1"/>
                  </a:moveTo>
                  <a:cubicBezTo>
                    <a:pt x="10663" y="1"/>
                    <a:pt x="0" y="10664"/>
                    <a:pt x="0" y="23815"/>
                  </a:cubicBezTo>
                  <a:lnTo>
                    <a:pt x="2488" y="23815"/>
                  </a:lnTo>
                  <a:cubicBezTo>
                    <a:pt x="2488" y="11901"/>
                    <a:pt x="12085" y="2304"/>
                    <a:pt x="23814" y="2304"/>
                  </a:cubicBezTo>
                  <a:cubicBezTo>
                    <a:pt x="35728" y="2304"/>
                    <a:pt x="45325" y="11901"/>
                    <a:pt x="45325" y="23815"/>
                  </a:cubicBezTo>
                  <a:lnTo>
                    <a:pt x="47813" y="23815"/>
                  </a:lnTo>
                  <a:cubicBezTo>
                    <a:pt x="47813" y="10664"/>
                    <a:pt x="37150" y="1"/>
                    <a:pt x="23814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36"/>
            <p:cNvSpPr/>
            <p:nvPr/>
          </p:nvSpPr>
          <p:spPr>
            <a:xfrm>
              <a:off x="3516050" y="1979750"/>
              <a:ext cx="1070950" cy="537800"/>
            </a:xfrm>
            <a:custGeom>
              <a:avLst/>
              <a:gdLst/>
              <a:ahLst/>
              <a:cxnLst/>
              <a:rect l="l" t="t" r="r" b="b"/>
              <a:pathLst>
                <a:path w="42838" h="21512" extrusionOk="0">
                  <a:moveTo>
                    <a:pt x="21326" y="0"/>
                  </a:moveTo>
                  <a:cubicBezTo>
                    <a:pt x="9597" y="0"/>
                    <a:pt x="0" y="9597"/>
                    <a:pt x="0" y="21511"/>
                  </a:cubicBezTo>
                  <a:lnTo>
                    <a:pt x="2318" y="21511"/>
                  </a:lnTo>
                  <a:cubicBezTo>
                    <a:pt x="2318" y="10848"/>
                    <a:pt x="10848" y="2318"/>
                    <a:pt x="21326" y="2318"/>
                  </a:cubicBezTo>
                  <a:cubicBezTo>
                    <a:pt x="31989" y="2318"/>
                    <a:pt x="40520" y="10848"/>
                    <a:pt x="40520" y="21511"/>
                  </a:cubicBezTo>
                  <a:lnTo>
                    <a:pt x="42837" y="21511"/>
                  </a:lnTo>
                  <a:cubicBezTo>
                    <a:pt x="42837" y="9597"/>
                    <a:pt x="33240" y="0"/>
                    <a:pt x="21326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36"/>
            <p:cNvSpPr/>
            <p:nvPr/>
          </p:nvSpPr>
          <p:spPr>
            <a:xfrm>
              <a:off x="3631550" y="2095250"/>
              <a:ext cx="839925" cy="422300"/>
            </a:xfrm>
            <a:custGeom>
              <a:avLst/>
              <a:gdLst/>
              <a:ahLst/>
              <a:cxnLst/>
              <a:rect l="l" t="t" r="r" b="b"/>
              <a:pathLst>
                <a:path w="33597" h="16892" extrusionOk="0">
                  <a:moveTo>
                    <a:pt x="16706" y="1"/>
                  </a:moveTo>
                  <a:cubicBezTo>
                    <a:pt x="7465" y="1"/>
                    <a:pt x="1" y="7650"/>
                    <a:pt x="1" y="16891"/>
                  </a:cubicBezTo>
                  <a:lnTo>
                    <a:pt x="2489" y="16891"/>
                  </a:lnTo>
                  <a:cubicBezTo>
                    <a:pt x="2489" y="8887"/>
                    <a:pt x="8887" y="2489"/>
                    <a:pt x="16706" y="2489"/>
                  </a:cubicBezTo>
                  <a:cubicBezTo>
                    <a:pt x="24711" y="2489"/>
                    <a:pt x="31108" y="8887"/>
                    <a:pt x="31108" y="16891"/>
                  </a:cubicBezTo>
                  <a:lnTo>
                    <a:pt x="33597" y="16891"/>
                  </a:lnTo>
                  <a:cubicBezTo>
                    <a:pt x="33597" y="7650"/>
                    <a:pt x="26132" y="1"/>
                    <a:pt x="1670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6"/>
            <p:cNvSpPr/>
            <p:nvPr/>
          </p:nvSpPr>
          <p:spPr>
            <a:xfrm>
              <a:off x="3693750" y="2157450"/>
              <a:ext cx="715525" cy="360100"/>
            </a:xfrm>
            <a:custGeom>
              <a:avLst/>
              <a:gdLst/>
              <a:ahLst/>
              <a:cxnLst/>
              <a:rect l="l" t="t" r="r" b="b"/>
              <a:pathLst>
                <a:path w="28621" h="14404" extrusionOk="0">
                  <a:moveTo>
                    <a:pt x="14218" y="1"/>
                  </a:moveTo>
                  <a:cubicBezTo>
                    <a:pt x="6399" y="1"/>
                    <a:pt x="1" y="6399"/>
                    <a:pt x="1" y="14403"/>
                  </a:cubicBezTo>
                  <a:lnTo>
                    <a:pt x="2318" y="14403"/>
                  </a:lnTo>
                  <a:cubicBezTo>
                    <a:pt x="2318" y="7820"/>
                    <a:pt x="7650" y="2489"/>
                    <a:pt x="14218" y="2489"/>
                  </a:cubicBezTo>
                  <a:cubicBezTo>
                    <a:pt x="20972" y="2489"/>
                    <a:pt x="26303" y="7820"/>
                    <a:pt x="26303" y="14403"/>
                  </a:cubicBezTo>
                  <a:lnTo>
                    <a:pt x="28620" y="14403"/>
                  </a:lnTo>
                  <a:cubicBezTo>
                    <a:pt x="28620" y="6399"/>
                    <a:pt x="22223" y="1"/>
                    <a:pt x="14218" y="1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6"/>
            <p:cNvSpPr/>
            <p:nvPr/>
          </p:nvSpPr>
          <p:spPr>
            <a:xfrm>
              <a:off x="3751700" y="2219650"/>
              <a:ext cx="599650" cy="297900"/>
            </a:xfrm>
            <a:custGeom>
              <a:avLst/>
              <a:gdLst/>
              <a:ahLst/>
              <a:cxnLst/>
              <a:rect l="l" t="t" r="r" b="b"/>
              <a:pathLst>
                <a:path w="23986" h="11916" extrusionOk="0">
                  <a:moveTo>
                    <a:pt x="11900" y="1"/>
                  </a:moveTo>
                  <a:cubicBezTo>
                    <a:pt x="5332" y="1"/>
                    <a:pt x="0" y="5332"/>
                    <a:pt x="0" y="11915"/>
                  </a:cubicBezTo>
                  <a:lnTo>
                    <a:pt x="2488" y="11915"/>
                  </a:lnTo>
                  <a:cubicBezTo>
                    <a:pt x="2488" y="6584"/>
                    <a:pt x="6754" y="2318"/>
                    <a:pt x="11900" y="2318"/>
                  </a:cubicBezTo>
                  <a:cubicBezTo>
                    <a:pt x="17232" y="2318"/>
                    <a:pt x="21497" y="6584"/>
                    <a:pt x="21497" y="11915"/>
                  </a:cubicBezTo>
                  <a:lnTo>
                    <a:pt x="23985" y="11915"/>
                  </a:lnTo>
                  <a:cubicBezTo>
                    <a:pt x="23985" y="5332"/>
                    <a:pt x="18654" y="1"/>
                    <a:pt x="11900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0" name="Google Shape;810;p36"/>
          <p:cNvGrpSpPr/>
          <p:nvPr/>
        </p:nvGrpSpPr>
        <p:grpSpPr>
          <a:xfrm flipH="1">
            <a:off x="7343522" y="3454662"/>
            <a:ext cx="3688926" cy="1850947"/>
            <a:chOff x="3396275" y="1859950"/>
            <a:chExt cx="1310500" cy="657600"/>
          </a:xfrm>
        </p:grpSpPr>
        <p:sp>
          <p:nvSpPr>
            <p:cNvPr id="811" name="Google Shape;811;p36"/>
            <p:cNvSpPr/>
            <p:nvPr/>
          </p:nvSpPr>
          <p:spPr>
            <a:xfrm>
              <a:off x="3573975" y="2037675"/>
              <a:ext cx="955075" cy="479875"/>
            </a:xfrm>
            <a:custGeom>
              <a:avLst/>
              <a:gdLst/>
              <a:ahLst/>
              <a:cxnLst/>
              <a:rect l="l" t="t" r="r" b="b"/>
              <a:pathLst>
                <a:path w="38203" h="19195" extrusionOk="0">
                  <a:moveTo>
                    <a:pt x="19009" y="1"/>
                  </a:moveTo>
                  <a:cubicBezTo>
                    <a:pt x="8531" y="1"/>
                    <a:pt x="1" y="8531"/>
                    <a:pt x="1" y="19194"/>
                  </a:cubicBezTo>
                  <a:lnTo>
                    <a:pt x="2304" y="19194"/>
                  </a:lnTo>
                  <a:cubicBezTo>
                    <a:pt x="2304" y="9953"/>
                    <a:pt x="9768" y="2304"/>
                    <a:pt x="19009" y="2304"/>
                  </a:cubicBezTo>
                  <a:cubicBezTo>
                    <a:pt x="28435" y="2304"/>
                    <a:pt x="35900" y="9953"/>
                    <a:pt x="35900" y="19194"/>
                  </a:cubicBezTo>
                  <a:lnTo>
                    <a:pt x="38203" y="19194"/>
                  </a:lnTo>
                  <a:cubicBezTo>
                    <a:pt x="38203" y="8531"/>
                    <a:pt x="29672" y="1"/>
                    <a:pt x="19009" y="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36"/>
            <p:cNvSpPr/>
            <p:nvPr/>
          </p:nvSpPr>
          <p:spPr>
            <a:xfrm>
              <a:off x="3396275" y="1859950"/>
              <a:ext cx="1310500" cy="657600"/>
            </a:xfrm>
            <a:custGeom>
              <a:avLst/>
              <a:gdLst/>
              <a:ahLst/>
              <a:cxnLst/>
              <a:rect l="l" t="t" r="r" b="b"/>
              <a:pathLst>
                <a:path w="52420" h="26304" extrusionOk="0">
                  <a:moveTo>
                    <a:pt x="26117" y="1"/>
                  </a:moveTo>
                  <a:cubicBezTo>
                    <a:pt x="11729" y="1"/>
                    <a:pt x="0" y="11730"/>
                    <a:pt x="0" y="26303"/>
                  </a:cubicBezTo>
                  <a:lnTo>
                    <a:pt x="2303" y="26303"/>
                  </a:lnTo>
                  <a:cubicBezTo>
                    <a:pt x="2303" y="13152"/>
                    <a:pt x="12966" y="2489"/>
                    <a:pt x="26117" y="2489"/>
                  </a:cubicBezTo>
                  <a:cubicBezTo>
                    <a:pt x="39453" y="2489"/>
                    <a:pt x="50116" y="13152"/>
                    <a:pt x="50116" y="26303"/>
                  </a:cubicBezTo>
                  <a:lnTo>
                    <a:pt x="52419" y="26303"/>
                  </a:lnTo>
                  <a:cubicBezTo>
                    <a:pt x="52419" y="11730"/>
                    <a:pt x="40690" y="1"/>
                    <a:pt x="26117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36"/>
            <p:cNvSpPr/>
            <p:nvPr/>
          </p:nvSpPr>
          <p:spPr>
            <a:xfrm>
              <a:off x="3453850" y="1922150"/>
              <a:ext cx="1195350" cy="595400"/>
            </a:xfrm>
            <a:custGeom>
              <a:avLst/>
              <a:gdLst/>
              <a:ahLst/>
              <a:cxnLst/>
              <a:rect l="l" t="t" r="r" b="b"/>
              <a:pathLst>
                <a:path w="47814" h="23816" extrusionOk="0">
                  <a:moveTo>
                    <a:pt x="23814" y="1"/>
                  </a:moveTo>
                  <a:cubicBezTo>
                    <a:pt x="10663" y="1"/>
                    <a:pt x="0" y="10664"/>
                    <a:pt x="0" y="23815"/>
                  </a:cubicBezTo>
                  <a:lnTo>
                    <a:pt x="2488" y="23815"/>
                  </a:lnTo>
                  <a:cubicBezTo>
                    <a:pt x="2488" y="11901"/>
                    <a:pt x="12085" y="2304"/>
                    <a:pt x="23814" y="2304"/>
                  </a:cubicBezTo>
                  <a:cubicBezTo>
                    <a:pt x="35728" y="2304"/>
                    <a:pt x="45325" y="11901"/>
                    <a:pt x="45325" y="23815"/>
                  </a:cubicBezTo>
                  <a:lnTo>
                    <a:pt x="47813" y="23815"/>
                  </a:lnTo>
                  <a:cubicBezTo>
                    <a:pt x="47813" y="10664"/>
                    <a:pt x="37150" y="1"/>
                    <a:pt x="23814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6"/>
            <p:cNvSpPr/>
            <p:nvPr/>
          </p:nvSpPr>
          <p:spPr>
            <a:xfrm>
              <a:off x="3516050" y="1979750"/>
              <a:ext cx="1070950" cy="537800"/>
            </a:xfrm>
            <a:custGeom>
              <a:avLst/>
              <a:gdLst/>
              <a:ahLst/>
              <a:cxnLst/>
              <a:rect l="l" t="t" r="r" b="b"/>
              <a:pathLst>
                <a:path w="42838" h="21512" extrusionOk="0">
                  <a:moveTo>
                    <a:pt x="21326" y="0"/>
                  </a:moveTo>
                  <a:cubicBezTo>
                    <a:pt x="9597" y="0"/>
                    <a:pt x="0" y="9597"/>
                    <a:pt x="0" y="21511"/>
                  </a:cubicBezTo>
                  <a:lnTo>
                    <a:pt x="2318" y="21511"/>
                  </a:lnTo>
                  <a:cubicBezTo>
                    <a:pt x="2318" y="10848"/>
                    <a:pt x="10848" y="2318"/>
                    <a:pt x="21326" y="2318"/>
                  </a:cubicBezTo>
                  <a:cubicBezTo>
                    <a:pt x="31989" y="2318"/>
                    <a:pt x="40520" y="10848"/>
                    <a:pt x="40520" y="21511"/>
                  </a:cubicBezTo>
                  <a:lnTo>
                    <a:pt x="42837" y="21511"/>
                  </a:lnTo>
                  <a:cubicBezTo>
                    <a:pt x="42837" y="9597"/>
                    <a:pt x="33240" y="0"/>
                    <a:pt x="21326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6"/>
            <p:cNvSpPr/>
            <p:nvPr/>
          </p:nvSpPr>
          <p:spPr>
            <a:xfrm>
              <a:off x="3631550" y="2095250"/>
              <a:ext cx="839925" cy="422300"/>
            </a:xfrm>
            <a:custGeom>
              <a:avLst/>
              <a:gdLst/>
              <a:ahLst/>
              <a:cxnLst/>
              <a:rect l="l" t="t" r="r" b="b"/>
              <a:pathLst>
                <a:path w="33597" h="16892" extrusionOk="0">
                  <a:moveTo>
                    <a:pt x="16706" y="1"/>
                  </a:moveTo>
                  <a:cubicBezTo>
                    <a:pt x="7465" y="1"/>
                    <a:pt x="1" y="7650"/>
                    <a:pt x="1" y="16891"/>
                  </a:cubicBezTo>
                  <a:lnTo>
                    <a:pt x="2489" y="16891"/>
                  </a:lnTo>
                  <a:cubicBezTo>
                    <a:pt x="2489" y="8887"/>
                    <a:pt x="8887" y="2489"/>
                    <a:pt x="16706" y="2489"/>
                  </a:cubicBezTo>
                  <a:cubicBezTo>
                    <a:pt x="24711" y="2489"/>
                    <a:pt x="31108" y="8887"/>
                    <a:pt x="31108" y="16891"/>
                  </a:cubicBezTo>
                  <a:lnTo>
                    <a:pt x="33597" y="16891"/>
                  </a:lnTo>
                  <a:cubicBezTo>
                    <a:pt x="33597" y="7650"/>
                    <a:pt x="26132" y="1"/>
                    <a:pt x="1670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6"/>
            <p:cNvSpPr/>
            <p:nvPr/>
          </p:nvSpPr>
          <p:spPr>
            <a:xfrm>
              <a:off x="3693750" y="2157450"/>
              <a:ext cx="715525" cy="360100"/>
            </a:xfrm>
            <a:custGeom>
              <a:avLst/>
              <a:gdLst/>
              <a:ahLst/>
              <a:cxnLst/>
              <a:rect l="l" t="t" r="r" b="b"/>
              <a:pathLst>
                <a:path w="28621" h="14404" extrusionOk="0">
                  <a:moveTo>
                    <a:pt x="14218" y="1"/>
                  </a:moveTo>
                  <a:cubicBezTo>
                    <a:pt x="6399" y="1"/>
                    <a:pt x="1" y="6399"/>
                    <a:pt x="1" y="14403"/>
                  </a:cubicBezTo>
                  <a:lnTo>
                    <a:pt x="2318" y="14403"/>
                  </a:lnTo>
                  <a:cubicBezTo>
                    <a:pt x="2318" y="7820"/>
                    <a:pt x="7650" y="2489"/>
                    <a:pt x="14218" y="2489"/>
                  </a:cubicBezTo>
                  <a:cubicBezTo>
                    <a:pt x="20972" y="2489"/>
                    <a:pt x="26303" y="7820"/>
                    <a:pt x="26303" y="14403"/>
                  </a:cubicBezTo>
                  <a:lnTo>
                    <a:pt x="28620" y="14403"/>
                  </a:lnTo>
                  <a:cubicBezTo>
                    <a:pt x="28620" y="6399"/>
                    <a:pt x="22223" y="1"/>
                    <a:pt x="14218" y="1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6"/>
            <p:cNvSpPr/>
            <p:nvPr/>
          </p:nvSpPr>
          <p:spPr>
            <a:xfrm>
              <a:off x="3751700" y="2219650"/>
              <a:ext cx="599650" cy="297900"/>
            </a:xfrm>
            <a:custGeom>
              <a:avLst/>
              <a:gdLst/>
              <a:ahLst/>
              <a:cxnLst/>
              <a:rect l="l" t="t" r="r" b="b"/>
              <a:pathLst>
                <a:path w="23986" h="11916" extrusionOk="0">
                  <a:moveTo>
                    <a:pt x="11900" y="1"/>
                  </a:moveTo>
                  <a:cubicBezTo>
                    <a:pt x="5332" y="1"/>
                    <a:pt x="0" y="5332"/>
                    <a:pt x="0" y="11915"/>
                  </a:cubicBezTo>
                  <a:lnTo>
                    <a:pt x="2488" y="11915"/>
                  </a:lnTo>
                  <a:cubicBezTo>
                    <a:pt x="2488" y="6584"/>
                    <a:pt x="6754" y="2318"/>
                    <a:pt x="11900" y="2318"/>
                  </a:cubicBezTo>
                  <a:cubicBezTo>
                    <a:pt x="17232" y="2318"/>
                    <a:pt x="21497" y="6584"/>
                    <a:pt x="21497" y="11915"/>
                  </a:cubicBezTo>
                  <a:lnTo>
                    <a:pt x="23985" y="11915"/>
                  </a:lnTo>
                  <a:cubicBezTo>
                    <a:pt x="23985" y="5332"/>
                    <a:pt x="18654" y="1"/>
                    <a:pt x="11900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8" name="Google Shape;818;p36"/>
          <p:cNvSpPr/>
          <p:nvPr/>
        </p:nvSpPr>
        <p:spPr>
          <a:xfrm>
            <a:off x="8594318" y="2167944"/>
            <a:ext cx="254564" cy="271394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9" name="Google Shape;819;p36"/>
          <p:cNvSpPr/>
          <p:nvPr/>
        </p:nvSpPr>
        <p:spPr>
          <a:xfrm>
            <a:off x="8653275" y="2565827"/>
            <a:ext cx="136651" cy="145678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0" name="Google Shape;820;p36"/>
          <p:cNvSpPr/>
          <p:nvPr/>
        </p:nvSpPr>
        <p:spPr>
          <a:xfrm>
            <a:off x="8653275" y="2837977"/>
            <a:ext cx="136651" cy="145678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1" name="Google Shape;821;p36"/>
          <p:cNvSpPr/>
          <p:nvPr/>
        </p:nvSpPr>
        <p:spPr>
          <a:xfrm>
            <a:off x="267643" y="2167944"/>
            <a:ext cx="254564" cy="271394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2" name="Google Shape;822;p36"/>
          <p:cNvSpPr/>
          <p:nvPr/>
        </p:nvSpPr>
        <p:spPr>
          <a:xfrm>
            <a:off x="326600" y="2565827"/>
            <a:ext cx="136651" cy="145678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" name="Google Shape;823;p36"/>
          <p:cNvSpPr/>
          <p:nvPr/>
        </p:nvSpPr>
        <p:spPr>
          <a:xfrm>
            <a:off x="326600" y="2837977"/>
            <a:ext cx="136651" cy="145678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65068" y="-81050"/>
            <a:ext cx="9393295" cy="5305584"/>
            <a:chOff x="-56357" y="-49562"/>
            <a:chExt cx="9393295" cy="5305584"/>
          </a:xfrm>
        </p:grpSpPr>
        <p:sp>
          <p:nvSpPr>
            <p:cNvPr id="10" name="Google Shape;10;p2"/>
            <p:cNvSpPr/>
            <p:nvPr/>
          </p:nvSpPr>
          <p:spPr>
            <a:xfrm>
              <a:off x="-56349" y="-49550"/>
              <a:ext cx="9357374" cy="5269376"/>
            </a:xfrm>
            <a:custGeom>
              <a:avLst/>
              <a:gdLst/>
              <a:ahLst/>
              <a:cxnLst/>
              <a:rect l="l" t="t" r="r" b="b"/>
              <a:pathLst>
                <a:path w="284960" h="189973" extrusionOk="0">
                  <a:moveTo>
                    <a:pt x="0" y="0"/>
                  </a:moveTo>
                  <a:lnTo>
                    <a:pt x="0" y="189972"/>
                  </a:lnTo>
                  <a:lnTo>
                    <a:pt x="284960" y="189972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rgbClr val="ACA9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3613363" y="337454"/>
              <a:ext cx="5723576" cy="4918567"/>
            </a:xfrm>
            <a:custGeom>
              <a:avLst/>
              <a:gdLst/>
              <a:ahLst/>
              <a:cxnLst/>
              <a:rect l="l" t="t" r="r" b="b"/>
              <a:pathLst>
                <a:path w="179690" h="154417" extrusionOk="0">
                  <a:moveTo>
                    <a:pt x="176173" y="1"/>
                  </a:moveTo>
                  <a:cubicBezTo>
                    <a:pt x="172534" y="1"/>
                    <a:pt x="168757" y="2481"/>
                    <a:pt x="166589" y="5630"/>
                  </a:cubicBezTo>
                  <a:cubicBezTo>
                    <a:pt x="163671" y="9825"/>
                    <a:pt x="162577" y="14992"/>
                    <a:pt x="160176" y="19521"/>
                  </a:cubicBezTo>
                  <a:cubicBezTo>
                    <a:pt x="156589" y="26238"/>
                    <a:pt x="150388" y="31101"/>
                    <a:pt x="145282" y="36725"/>
                  </a:cubicBezTo>
                  <a:cubicBezTo>
                    <a:pt x="140175" y="42348"/>
                    <a:pt x="135859" y="49795"/>
                    <a:pt x="137440" y="57242"/>
                  </a:cubicBezTo>
                  <a:cubicBezTo>
                    <a:pt x="138807" y="63807"/>
                    <a:pt x="144340" y="68549"/>
                    <a:pt x="149081" y="73291"/>
                  </a:cubicBezTo>
                  <a:cubicBezTo>
                    <a:pt x="153823" y="78063"/>
                    <a:pt x="158352" y="84355"/>
                    <a:pt x="156954" y="90920"/>
                  </a:cubicBezTo>
                  <a:cubicBezTo>
                    <a:pt x="155312" y="98823"/>
                    <a:pt x="146011" y="102592"/>
                    <a:pt x="137926" y="102896"/>
                  </a:cubicBezTo>
                  <a:cubicBezTo>
                    <a:pt x="137125" y="102929"/>
                    <a:pt x="136320" y="102942"/>
                    <a:pt x="135514" y="102942"/>
                  </a:cubicBezTo>
                  <a:cubicBezTo>
                    <a:pt x="132062" y="102942"/>
                    <a:pt x="128574" y="102696"/>
                    <a:pt x="125134" y="102696"/>
                  </a:cubicBezTo>
                  <a:cubicBezTo>
                    <a:pt x="121273" y="102696"/>
                    <a:pt x="117473" y="103007"/>
                    <a:pt x="113853" y="104324"/>
                  </a:cubicBezTo>
                  <a:cubicBezTo>
                    <a:pt x="99263" y="109613"/>
                    <a:pt x="93366" y="129006"/>
                    <a:pt x="78594" y="133778"/>
                  </a:cubicBezTo>
                  <a:cubicBezTo>
                    <a:pt x="76225" y="134541"/>
                    <a:pt x="73860" y="134867"/>
                    <a:pt x="71496" y="134867"/>
                  </a:cubicBezTo>
                  <a:cubicBezTo>
                    <a:pt x="58143" y="134867"/>
                    <a:pt x="44794" y="124490"/>
                    <a:pt x="30720" y="124051"/>
                  </a:cubicBezTo>
                  <a:cubicBezTo>
                    <a:pt x="30465" y="124043"/>
                    <a:pt x="30210" y="124040"/>
                    <a:pt x="29956" y="124040"/>
                  </a:cubicBezTo>
                  <a:cubicBezTo>
                    <a:pt x="14266" y="124040"/>
                    <a:pt x="0" y="138683"/>
                    <a:pt x="598" y="154416"/>
                  </a:cubicBezTo>
                  <a:lnTo>
                    <a:pt x="179690" y="154416"/>
                  </a:lnTo>
                  <a:lnTo>
                    <a:pt x="179690" y="888"/>
                  </a:lnTo>
                  <a:cubicBezTo>
                    <a:pt x="178576" y="274"/>
                    <a:pt x="177382" y="1"/>
                    <a:pt x="176173" y="1"/>
                  </a:cubicBezTo>
                  <a:close/>
                </a:path>
              </a:pathLst>
            </a:custGeom>
            <a:solidFill>
              <a:srgbClr val="939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-56357" y="-49562"/>
              <a:ext cx="3919586" cy="3264482"/>
            </a:xfrm>
            <a:custGeom>
              <a:avLst/>
              <a:gdLst/>
              <a:ahLst/>
              <a:cxnLst/>
              <a:rect l="l" t="t" r="r" b="b"/>
              <a:pathLst>
                <a:path w="141310" h="117692" extrusionOk="0">
                  <a:moveTo>
                    <a:pt x="0" y="0"/>
                  </a:moveTo>
                  <a:lnTo>
                    <a:pt x="0" y="117692"/>
                  </a:lnTo>
                  <a:cubicBezTo>
                    <a:pt x="1216" y="113254"/>
                    <a:pt x="6353" y="111035"/>
                    <a:pt x="10973" y="110731"/>
                  </a:cubicBezTo>
                  <a:cubicBezTo>
                    <a:pt x="11645" y="110687"/>
                    <a:pt x="12319" y="110670"/>
                    <a:pt x="12993" y="110670"/>
                  </a:cubicBezTo>
                  <a:cubicBezTo>
                    <a:pt x="15351" y="110670"/>
                    <a:pt x="17717" y="110880"/>
                    <a:pt x="20063" y="110880"/>
                  </a:cubicBezTo>
                  <a:cubicBezTo>
                    <a:pt x="21655" y="110880"/>
                    <a:pt x="23238" y="110783"/>
                    <a:pt x="24803" y="110458"/>
                  </a:cubicBezTo>
                  <a:cubicBezTo>
                    <a:pt x="29332" y="109515"/>
                    <a:pt x="33861" y="105625"/>
                    <a:pt x="33162" y="101065"/>
                  </a:cubicBezTo>
                  <a:cubicBezTo>
                    <a:pt x="32645" y="97661"/>
                    <a:pt x="29545" y="95351"/>
                    <a:pt x="26718" y="93345"/>
                  </a:cubicBezTo>
                  <a:cubicBezTo>
                    <a:pt x="21672" y="89728"/>
                    <a:pt x="16535" y="85594"/>
                    <a:pt x="14408" y="79758"/>
                  </a:cubicBezTo>
                  <a:cubicBezTo>
                    <a:pt x="12310" y="73892"/>
                    <a:pt x="14620" y="66080"/>
                    <a:pt x="20578" y="64317"/>
                  </a:cubicBezTo>
                  <a:cubicBezTo>
                    <a:pt x="21506" y="64047"/>
                    <a:pt x="22443" y="63936"/>
                    <a:pt x="23386" y="63936"/>
                  </a:cubicBezTo>
                  <a:cubicBezTo>
                    <a:pt x="26363" y="63936"/>
                    <a:pt x="29393" y="65038"/>
                    <a:pt x="32371" y="65685"/>
                  </a:cubicBezTo>
                  <a:cubicBezTo>
                    <a:pt x="33431" y="65907"/>
                    <a:pt x="34565" y="66035"/>
                    <a:pt x="35694" y="66035"/>
                  </a:cubicBezTo>
                  <a:cubicBezTo>
                    <a:pt x="38743" y="66035"/>
                    <a:pt x="41748" y="65097"/>
                    <a:pt x="43101" y="62524"/>
                  </a:cubicBezTo>
                  <a:cubicBezTo>
                    <a:pt x="44590" y="59636"/>
                    <a:pt x="43314" y="56201"/>
                    <a:pt x="42767" y="53010"/>
                  </a:cubicBezTo>
                  <a:cubicBezTo>
                    <a:pt x="41125" y="43223"/>
                    <a:pt x="47326" y="33891"/>
                    <a:pt x="55411" y="28876"/>
                  </a:cubicBezTo>
                  <a:cubicBezTo>
                    <a:pt x="61313" y="25233"/>
                    <a:pt x="68023" y="24013"/>
                    <a:pt x="74827" y="24013"/>
                  </a:cubicBezTo>
                  <a:cubicBezTo>
                    <a:pt x="79377" y="24013"/>
                    <a:pt x="83969" y="24558"/>
                    <a:pt x="88391" y="25289"/>
                  </a:cubicBezTo>
                  <a:cubicBezTo>
                    <a:pt x="98117" y="26870"/>
                    <a:pt x="107692" y="29484"/>
                    <a:pt x="117510" y="30000"/>
                  </a:cubicBezTo>
                  <a:cubicBezTo>
                    <a:pt x="118315" y="30043"/>
                    <a:pt x="119130" y="30068"/>
                    <a:pt x="119946" y="30068"/>
                  </a:cubicBezTo>
                  <a:cubicBezTo>
                    <a:pt x="124397" y="30068"/>
                    <a:pt x="128911" y="29328"/>
                    <a:pt x="132404" y="26657"/>
                  </a:cubicBezTo>
                  <a:cubicBezTo>
                    <a:pt x="141310" y="19818"/>
                    <a:pt x="128665" y="4255"/>
                    <a:pt x="141127" y="0"/>
                  </a:cubicBezTo>
                  <a:close/>
                </a:path>
              </a:pathLst>
            </a:custGeom>
            <a:solidFill>
              <a:srgbClr val="939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2696425" y="1823475"/>
            <a:ext cx="4266300" cy="13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3700">
                <a:solidFill>
                  <a:schemeClr val="accen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2915738" y="3113788"/>
            <a:ext cx="3779100" cy="4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1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336689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Google Shape;17;p3"/>
          <p:cNvSpPr/>
          <p:nvPr/>
        </p:nvSpPr>
        <p:spPr>
          <a:xfrm>
            <a:off x="4370828" y="1289524"/>
            <a:ext cx="4921709" cy="393995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3"/>
          <p:cNvSpPr/>
          <p:nvPr/>
        </p:nvSpPr>
        <p:spPr>
          <a:xfrm>
            <a:off x="-65073" y="-81050"/>
            <a:ext cx="2584560" cy="215258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2156850" y="2824850"/>
            <a:ext cx="4830300" cy="66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3240750" y="3494150"/>
            <a:ext cx="2662500" cy="4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title" idx="2" hasCustomPrompt="1"/>
          </p:nvPr>
        </p:nvSpPr>
        <p:spPr>
          <a:xfrm>
            <a:off x="3676350" y="1285513"/>
            <a:ext cx="1791300" cy="10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79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" name="Google Shape;22;p3"/>
          <p:cNvSpPr/>
          <p:nvPr/>
        </p:nvSpPr>
        <p:spPr>
          <a:xfrm>
            <a:off x="8332317" y="12895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" name="Google Shape;23;p3"/>
          <p:cNvSpPr/>
          <p:nvPr/>
        </p:nvSpPr>
        <p:spPr>
          <a:xfrm>
            <a:off x="2673171" y="287083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Google Shape;24;p3"/>
          <p:cNvSpPr/>
          <p:nvPr/>
        </p:nvSpPr>
        <p:spPr>
          <a:xfrm>
            <a:off x="1434299" y="17803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" name="Google Shape;25;p3"/>
          <p:cNvSpPr/>
          <p:nvPr/>
        </p:nvSpPr>
        <p:spPr>
          <a:xfrm>
            <a:off x="1492867" y="47861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7819753" y="48271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4011742" y="44801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150386" y="3322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96178" y="1177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0" name="Google Shape;30;p3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31" name="Google Shape;31;p3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2" name="Google Shape;42;p3"/>
          <p:cNvGrpSpPr/>
          <p:nvPr/>
        </p:nvGrpSpPr>
        <p:grpSpPr>
          <a:xfrm rot="10312242">
            <a:off x="7944542" y="-118341"/>
            <a:ext cx="934955" cy="861648"/>
            <a:chOff x="6708722" y="1052986"/>
            <a:chExt cx="935003" cy="861693"/>
          </a:xfrm>
        </p:grpSpPr>
        <p:sp>
          <p:nvSpPr>
            <p:cNvPr id="43" name="Google Shape;43;p3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8" name="Google Shape;48;p3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49" name="Google Shape;49;p3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6" name="Google Shape;76;p3"/>
          <p:cNvGrpSpPr/>
          <p:nvPr/>
        </p:nvGrpSpPr>
        <p:grpSpPr>
          <a:xfrm>
            <a:off x="7929505" y="3830160"/>
            <a:ext cx="1657343" cy="808493"/>
            <a:chOff x="6016754" y="2989146"/>
            <a:chExt cx="1657343" cy="808493"/>
          </a:xfrm>
        </p:grpSpPr>
        <p:sp>
          <p:nvSpPr>
            <p:cNvPr id="77" name="Google Shape;77;p3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2635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" name="Google Shape;84;p4"/>
          <p:cNvSpPr/>
          <p:nvPr/>
        </p:nvSpPr>
        <p:spPr>
          <a:xfrm flipH="1">
            <a:off x="-65123" y="3783647"/>
            <a:ext cx="1799595" cy="144071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" name="Google Shape;85;p4"/>
          <p:cNvSpPr/>
          <p:nvPr/>
        </p:nvSpPr>
        <p:spPr>
          <a:xfrm flipH="1">
            <a:off x="5400942" y="-81050"/>
            <a:ext cx="3927358" cy="422573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" name="Google Shape;86;p4"/>
          <p:cNvSpPr txBox="1">
            <a:spLocks noGrp="1"/>
          </p:cNvSpPr>
          <p:nvPr>
            <p:ph type="body" idx="1"/>
          </p:nvPr>
        </p:nvSpPr>
        <p:spPr>
          <a:xfrm>
            <a:off x="571500" y="977375"/>
            <a:ext cx="8115300" cy="370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42892" rtl="0">
              <a:spcBef>
                <a:spcPts val="0"/>
              </a:spcBef>
              <a:spcAft>
                <a:spcPts val="0"/>
              </a:spcAft>
              <a:buSzPts val="1800"/>
              <a:buFont typeface="Chau Philomene One"/>
              <a:buChar char="●"/>
              <a:defRPr sz="1200"/>
            </a:lvl1pPr>
            <a:lvl2pPr marL="914378" lvl="1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2pPr>
            <a:lvl3pPr marL="1371566" lvl="2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3pPr>
            <a:lvl4pPr marL="1828754" lvl="3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/>
            </a:lvl4pPr>
            <a:lvl5pPr marL="2285943" lvl="4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5pPr>
            <a:lvl6pPr marL="2743132" lvl="5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6pPr>
            <a:lvl7pPr marL="3200320" lvl="6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/>
            </a:lvl7pPr>
            <a:lvl8pPr marL="3657509" lvl="7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8pPr>
            <a:lvl9pPr marL="4114697" lvl="8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sp>
        <p:nvSpPr>
          <p:cNvPr id="87" name="Google Shape;87;p4"/>
          <p:cNvSpPr/>
          <p:nvPr/>
        </p:nvSpPr>
        <p:spPr>
          <a:xfrm>
            <a:off x="2435946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8" name="Google Shape;88;p4"/>
          <p:cNvSpPr/>
          <p:nvPr/>
        </p:nvSpPr>
        <p:spPr>
          <a:xfrm>
            <a:off x="-2" y="25715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9" name="Google Shape;89;p4"/>
          <p:cNvSpPr/>
          <p:nvPr/>
        </p:nvSpPr>
        <p:spPr>
          <a:xfrm>
            <a:off x="2074642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0" name="Google Shape;90;p4"/>
          <p:cNvSpPr/>
          <p:nvPr/>
        </p:nvSpPr>
        <p:spPr>
          <a:xfrm>
            <a:off x="7860778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1" name="Google Shape;91;p4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" name="Google Shape;92;p4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" name="Google Shape;93;p4"/>
          <p:cNvSpPr/>
          <p:nvPr/>
        </p:nvSpPr>
        <p:spPr>
          <a:xfrm>
            <a:off x="6066628" y="369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" name="Google Shape;94;p4"/>
          <p:cNvSpPr/>
          <p:nvPr/>
        </p:nvSpPr>
        <p:spPr>
          <a:xfrm>
            <a:off x="8910208" y="7670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" name="Google Shape;95;p4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6" name="Google Shape;96;p4"/>
          <p:cNvGrpSpPr/>
          <p:nvPr/>
        </p:nvGrpSpPr>
        <p:grpSpPr>
          <a:xfrm rot="2403300">
            <a:off x="-161521" y="4057379"/>
            <a:ext cx="516957" cy="1275505"/>
            <a:chOff x="2266600" y="1348075"/>
            <a:chExt cx="516975" cy="1275550"/>
          </a:xfrm>
        </p:grpSpPr>
        <p:sp>
          <p:nvSpPr>
            <p:cNvPr id="97" name="Google Shape;97;p4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" name="Google Shape;98;p4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102" name="Google Shape;102;p4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103" name="Google Shape;103;p4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4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5" name="Google Shape;105;p4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6" name="Google Shape;106;p4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7" name="Google Shape;107;p4"/>
          <p:cNvGrpSpPr/>
          <p:nvPr/>
        </p:nvGrpSpPr>
        <p:grpSpPr>
          <a:xfrm rot="6502401">
            <a:off x="7448826" y="-800521"/>
            <a:ext cx="1048700" cy="2045351"/>
            <a:chOff x="5329725" y="2719275"/>
            <a:chExt cx="1048725" cy="2045400"/>
          </a:xfrm>
        </p:grpSpPr>
        <p:sp>
          <p:nvSpPr>
            <p:cNvPr id="108" name="Google Shape;108;p4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15" name="Google Shape;115;p4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16" name="Google Shape;116;p4"/>
          <p:cNvGrpSpPr/>
          <p:nvPr/>
        </p:nvGrpSpPr>
        <p:grpSpPr>
          <a:xfrm>
            <a:off x="8085576" y="4047376"/>
            <a:ext cx="1031261" cy="913250"/>
            <a:chOff x="1343200" y="1432100"/>
            <a:chExt cx="1031261" cy="913250"/>
          </a:xfrm>
        </p:grpSpPr>
        <p:sp>
          <p:nvSpPr>
            <p:cNvPr id="117" name="Google Shape;117;p4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18" name="Google Shape;118;p4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19" name="Google Shape;119;p4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03663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" name="Google Shape;123;p5"/>
          <p:cNvSpPr/>
          <p:nvPr/>
        </p:nvSpPr>
        <p:spPr>
          <a:xfrm>
            <a:off x="4685406" y="1507403"/>
            <a:ext cx="4642740" cy="3716817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" name="Google Shape;124;p5"/>
          <p:cNvSpPr txBox="1">
            <a:spLocks noGrp="1"/>
          </p:cNvSpPr>
          <p:nvPr>
            <p:ph type="subTitle" idx="1"/>
          </p:nvPr>
        </p:nvSpPr>
        <p:spPr>
          <a:xfrm>
            <a:off x="1672900" y="3470875"/>
            <a:ext cx="26511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5" name="Google Shape;125;p5"/>
          <p:cNvSpPr txBox="1">
            <a:spLocks noGrp="1"/>
          </p:cNvSpPr>
          <p:nvPr>
            <p:ph type="title"/>
          </p:nvPr>
        </p:nvSpPr>
        <p:spPr>
          <a:xfrm>
            <a:off x="2240650" y="30777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126" name="Google Shape;126;p5"/>
          <p:cNvSpPr txBox="1">
            <a:spLocks noGrp="1"/>
          </p:cNvSpPr>
          <p:nvPr>
            <p:ph type="subTitle" idx="2"/>
          </p:nvPr>
        </p:nvSpPr>
        <p:spPr>
          <a:xfrm>
            <a:off x="4820000" y="3470875"/>
            <a:ext cx="26511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7" name="Google Shape;127;p5"/>
          <p:cNvSpPr txBox="1">
            <a:spLocks noGrp="1"/>
          </p:cNvSpPr>
          <p:nvPr>
            <p:ph type="title" idx="3"/>
          </p:nvPr>
        </p:nvSpPr>
        <p:spPr>
          <a:xfrm>
            <a:off x="5387750" y="30777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128" name="Google Shape;128;p5"/>
          <p:cNvSpPr/>
          <p:nvPr/>
        </p:nvSpPr>
        <p:spPr>
          <a:xfrm>
            <a:off x="-827998" y="-324238"/>
            <a:ext cx="3669275" cy="2365500"/>
          </a:xfrm>
          <a:custGeom>
            <a:avLst/>
            <a:gdLst/>
            <a:ahLst/>
            <a:cxnLst/>
            <a:rect l="l" t="t" r="r" b="b"/>
            <a:pathLst>
              <a:path w="146771" h="94620" extrusionOk="0">
                <a:moveTo>
                  <a:pt x="21112" y="89704"/>
                </a:moveTo>
                <a:cubicBezTo>
                  <a:pt x="28754" y="101917"/>
                  <a:pt x="49756" y="88552"/>
                  <a:pt x="53336" y="80142"/>
                </a:cubicBezTo>
                <a:cubicBezTo>
                  <a:pt x="56917" y="71732"/>
                  <a:pt x="41562" y="49708"/>
                  <a:pt x="42595" y="39242"/>
                </a:cubicBezTo>
                <a:cubicBezTo>
                  <a:pt x="43628" y="28776"/>
                  <a:pt x="48241" y="20843"/>
                  <a:pt x="59533" y="17346"/>
                </a:cubicBezTo>
                <a:cubicBezTo>
                  <a:pt x="70825" y="13849"/>
                  <a:pt x="96578" y="20133"/>
                  <a:pt x="110349" y="18259"/>
                </a:cubicBezTo>
                <a:cubicBezTo>
                  <a:pt x="124120" y="16385"/>
                  <a:pt x="159304" y="8003"/>
                  <a:pt x="142160" y="6104"/>
                </a:cubicBezTo>
                <a:cubicBezTo>
                  <a:pt x="125016" y="4205"/>
                  <a:pt x="27660" y="-7067"/>
                  <a:pt x="7485" y="6866"/>
                </a:cubicBezTo>
                <a:cubicBezTo>
                  <a:pt x="-12690" y="20799"/>
                  <a:pt x="13470" y="77491"/>
                  <a:pt x="21112" y="89704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</p:sp>
      <p:sp>
        <p:nvSpPr>
          <p:cNvPr id="129" name="Google Shape;129;p5"/>
          <p:cNvSpPr txBox="1">
            <a:spLocks noGrp="1"/>
          </p:cNvSpPr>
          <p:nvPr>
            <p:ph type="title" idx="4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5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1" name="Google Shape;131;p5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" name="Google Shape;132;p5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3" name="Google Shape;133;p5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4" name="Google Shape;134;p5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5" name="Google Shape;135;p5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6" name="Google Shape;136;p5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" name="Google Shape;137;p5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" name="Google Shape;138;p5"/>
          <p:cNvSpPr/>
          <p:nvPr/>
        </p:nvSpPr>
        <p:spPr>
          <a:xfrm>
            <a:off x="178242" y="1940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9" name="Google Shape;139;p5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140" name="Google Shape;140;p5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" name="Google Shape;141;p5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" name="Google Shape;142;p5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" name="Google Shape;146;p5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" name="Google Shape;147;p5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8" name="Google Shape;148;p5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9" name="Google Shape;149;p5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50;p5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51" name="Google Shape;151;p5"/>
          <p:cNvGrpSpPr/>
          <p:nvPr/>
        </p:nvGrpSpPr>
        <p:grpSpPr>
          <a:xfrm rot="10312242">
            <a:off x="8337117" y="583984"/>
            <a:ext cx="934955" cy="861648"/>
            <a:chOff x="6708722" y="1052986"/>
            <a:chExt cx="935003" cy="861693"/>
          </a:xfrm>
        </p:grpSpPr>
        <p:sp>
          <p:nvSpPr>
            <p:cNvPr id="152" name="Google Shape;152;p5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53;p5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54;p5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55;p5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56;p5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57" name="Google Shape;157;p5"/>
          <p:cNvGrpSpPr/>
          <p:nvPr/>
        </p:nvGrpSpPr>
        <p:grpSpPr>
          <a:xfrm>
            <a:off x="8251325" y="4221392"/>
            <a:ext cx="757289" cy="864550"/>
            <a:chOff x="5585712" y="137416"/>
            <a:chExt cx="757289" cy="864550"/>
          </a:xfrm>
        </p:grpSpPr>
        <p:sp>
          <p:nvSpPr>
            <p:cNvPr id="158" name="Google Shape;158;p5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59;p5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60;p5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61;p5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62;p5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63;p5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64;p5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65;p5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66;p5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67;p5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68;p5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69;p5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70;p5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71;p5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72;p5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73;p5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74;p5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75;p5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76;p5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77;p5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8" name="Google Shape;178;p5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9" name="Google Shape;179;p5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0" name="Google Shape;180;p5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1" name="Google Shape;181;p5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2" name="Google Shape;182;p5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3" name="Google Shape;183;p5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4" name="Google Shape;184;p5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622911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6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7" name="Google Shape;187;p6"/>
          <p:cNvSpPr/>
          <p:nvPr/>
        </p:nvSpPr>
        <p:spPr>
          <a:xfrm flipH="1">
            <a:off x="-65067" y="2923727"/>
            <a:ext cx="2873692" cy="2300427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8" name="Google Shape;188;p6"/>
          <p:cNvSpPr/>
          <p:nvPr/>
        </p:nvSpPr>
        <p:spPr>
          <a:xfrm flipH="1">
            <a:off x="6743701" y="-81050"/>
            <a:ext cx="2584560" cy="215258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9" name="Google Shape;189;p6"/>
          <p:cNvSpPr txBox="1">
            <a:spLocks noGrp="1"/>
          </p:cNvSpPr>
          <p:nvPr>
            <p:ph type="title"/>
          </p:nvPr>
        </p:nvSpPr>
        <p:spPr>
          <a:xfrm>
            <a:off x="571500" y="394175"/>
            <a:ext cx="70215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6"/>
          <p:cNvSpPr/>
          <p:nvPr/>
        </p:nvSpPr>
        <p:spPr>
          <a:xfrm>
            <a:off x="-2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1" name="Google Shape;191;p6"/>
          <p:cNvSpPr/>
          <p:nvPr/>
        </p:nvSpPr>
        <p:spPr>
          <a:xfrm>
            <a:off x="3049167" y="49049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2" name="Google Shape;192;p6"/>
          <p:cNvSpPr/>
          <p:nvPr/>
        </p:nvSpPr>
        <p:spPr>
          <a:xfrm>
            <a:off x="7867603" y="49572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3" name="Google Shape;193;p6"/>
          <p:cNvSpPr/>
          <p:nvPr/>
        </p:nvSpPr>
        <p:spPr>
          <a:xfrm>
            <a:off x="8572467" y="30667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4" name="Google Shape;194;p6"/>
          <p:cNvSpPr/>
          <p:nvPr/>
        </p:nvSpPr>
        <p:spPr>
          <a:xfrm>
            <a:off x="125051" y="3620273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5" name="Google Shape;195;p6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6" name="Google Shape;196;p6"/>
          <p:cNvSpPr/>
          <p:nvPr/>
        </p:nvSpPr>
        <p:spPr>
          <a:xfrm>
            <a:off x="8764558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7" name="Google Shape;197;p6"/>
          <p:cNvSpPr/>
          <p:nvPr/>
        </p:nvSpPr>
        <p:spPr>
          <a:xfrm>
            <a:off x="58591" y="550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98" name="Google Shape;198;p6"/>
          <p:cNvGrpSpPr/>
          <p:nvPr/>
        </p:nvGrpSpPr>
        <p:grpSpPr>
          <a:xfrm>
            <a:off x="8388463" y="4328401"/>
            <a:ext cx="527400" cy="735075"/>
            <a:chOff x="3553100" y="1256250"/>
            <a:chExt cx="527400" cy="735075"/>
          </a:xfrm>
        </p:grpSpPr>
        <p:sp>
          <p:nvSpPr>
            <p:cNvPr id="199" name="Google Shape;199;p6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0" name="Google Shape;200;p6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1" name="Google Shape;201;p6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2" name="Google Shape;202;p6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3" name="Google Shape;203;p6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4" name="Google Shape;204;p6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05" name="Google Shape;205;p6"/>
          <p:cNvGrpSpPr/>
          <p:nvPr/>
        </p:nvGrpSpPr>
        <p:grpSpPr>
          <a:xfrm rot="10386826">
            <a:off x="-591223" y="4775229"/>
            <a:ext cx="1657366" cy="808504"/>
            <a:chOff x="6016754" y="2989146"/>
            <a:chExt cx="1657343" cy="808493"/>
          </a:xfrm>
        </p:grpSpPr>
        <p:sp>
          <p:nvSpPr>
            <p:cNvPr id="206" name="Google Shape;206;p6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7" name="Google Shape;207;p6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8" name="Google Shape;208;p6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9" name="Google Shape;209;p6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0" name="Google Shape;210;p6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11" name="Google Shape;211;p6"/>
          <p:cNvGrpSpPr/>
          <p:nvPr/>
        </p:nvGrpSpPr>
        <p:grpSpPr>
          <a:xfrm rot="9321727">
            <a:off x="-568224" y="4282494"/>
            <a:ext cx="1094902" cy="1504825"/>
            <a:chOff x="6143348" y="1855432"/>
            <a:chExt cx="1094855" cy="1504759"/>
          </a:xfrm>
        </p:grpSpPr>
        <p:sp>
          <p:nvSpPr>
            <p:cNvPr id="212" name="Google Shape;212;p6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3" name="Google Shape;213;p6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4" name="Google Shape;214;p6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5" name="Google Shape;215;p6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6" name="Google Shape;216;p6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17" name="Google Shape;217;p6"/>
          <p:cNvGrpSpPr/>
          <p:nvPr/>
        </p:nvGrpSpPr>
        <p:grpSpPr>
          <a:xfrm rot="1186768">
            <a:off x="8281108" y="14389"/>
            <a:ext cx="1031259" cy="913248"/>
            <a:chOff x="1343200" y="1432100"/>
            <a:chExt cx="1031261" cy="913250"/>
          </a:xfrm>
        </p:grpSpPr>
        <p:sp>
          <p:nvSpPr>
            <p:cNvPr id="218" name="Google Shape;218;p6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19" name="Google Shape;219;p6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20" name="Google Shape;220;p6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1" name="Google Shape;221;p6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60540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4" name="Google Shape;224;p7"/>
          <p:cNvSpPr/>
          <p:nvPr/>
        </p:nvSpPr>
        <p:spPr>
          <a:xfrm>
            <a:off x="-411925" y="-299952"/>
            <a:ext cx="2528460" cy="295840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5" name="Google Shape;225;p7"/>
          <p:cNvSpPr/>
          <p:nvPr/>
        </p:nvSpPr>
        <p:spPr>
          <a:xfrm>
            <a:off x="4709026" y="1782626"/>
            <a:ext cx="4619381" cy="3441569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6" name="Google Shape;226;p7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7" name="Google Shape;227;p7"/>
          <p:cNvSpPr/>
          <p:nvPr/>
        </p:nvSpPr>
        <p:spPr>
          <a:xfrm>
            <a:off x="61073" y="32304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8" name="Google Shape;228;p7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9" name="Google Shape;229;p7"/>
          <p:cNvSpPr/>
          <p:nvPr/>
        </p:nvSpPr>
        <p:spPr>
          <a:xfrm>
            <a:off x="5233277" y="48586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0" name="Google Shape;230;p7"/>
          <p:cNvSpPr/>
          <p:nvPr/>
        </p:nvSpPr>
        <p:spPr>
          <a:xfrm>
            <a:off x="8721466" y="41948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1" name="Google Shape;231;p7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4900" y="1072276"/>
            <a:ext cx="156853" cy="149270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3" name="Google Shape;233;p7"/>
          <p:cNvSpPr/>
          <p:nvPr/>
        </p:nvSpPr>
        <p:spPr>
          <a:xfrm>
            <a:off x="8959408" y="21395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4" name="Google Shape;234;p7"/>
          <p:cNvSpPr/>
          <p:nvPr/>
        </p:nvSpPr>
        <p:spPr>
          <a:xfrm>
            <a:off x="-65059" y="473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5" name="Google Shape;235;p7"/>
          <p:cNvSpPr txBox="1">
            <a:spLocks noGrp="1"/>
          </p:cNvSpPr>
          <p:nvPr>
            <p:ph type="body" idx="1"/>
          </p:nvPr>
        </p:nvSpPr>
        <p:spPr>
          <a:xfrm>
            <a:off x="4592250" y="1444575"/>
            <a:ext cx="3697800" cy="27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27939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●"/>
              <a:defRPr/>
            </a:lvl1pPr>
            <a:lvl2pPr marL="914378" lvl="1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○"/>
              <a:defRPr sz="1200"/>
            </a:lvl2pPr>
            <a:lvl3pPr marL="1371566" lvl="2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■"/>
              <a:defRPr sz="1200"/>
            </a:lvl3pPr>
            <a:lvl4pPr marL="1828754" lvl="3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●"/>
              <a:defRPr sz="1200"/>
            </a:lvl4pPr>
            <a:lvl5pPr marL="2285943" lvl="4" indent="-317492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 sz="1200"/>
            </a:lvl5pPr>
            <a:lvl6pPr marL="2743132" lvl="5" indent="-317492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 sz="1200"/>
            </a:lvl6pPr>
            <a:lvl7pPr marL="3200320" lvl="6" indent="-273044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Char char="●"/>
              <a:defRPr sz="1200"/>
            </a:lvl7pPr>
            <a:lvl8pPr marL="3657509" lvl="7" indent="-273044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Char char="○"/>
              <a:defRPr sz="1200"/>
            </a:lvl8pPr>
            <a:lvl9pPr marL="4114697" lvl="8" indent="-266693"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■"/>
              <a:defRPr sz="1200"/>
            </a:lvl9pPr>
          </a:lstStyle>
          <a:p>
            <a:endParaRPr/>
          </a:p>
        </p:txBody>
      </p:sp>
      <p:grpSp>
        <p:nvGrpSpPr>
          <p:cNvPr id="236" name="Google Shape;236;p7"/>
          <p:cNvGrpSpPr/>
          <p:nvPr/>
        </p:nvGrpSpPr>
        <p:grpSpPr>
          <a:xfrm rot="7355417">
            <a:off x="7776335" y="3794683"/>
            <a:ext cx="1048671" cy="2045294"/>
            <a:chOff x="5329725" y="2719275"/>
            <a:chExt cx="1048725" cy="2045400"/>
          </a:xfrm>
        </p:grpSpPr>
        <p:sp>
          <p:nvSpPr>
            <p:cNvPr id="237" name="Google Shape;237;p7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8" name="Google Shape;238;p7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9" name="Google Shape;239;p7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0" name="Google Shape;240;p7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" name="Google Shape;241;p7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" name="Google Shape;242;p7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" name="Google Shape;243;p7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44" name="Google Shape;244;p7"/>
          <p:cNvGrpSpPr/>
          <p:nvPr/>
        </p:nvGrpSpPr>
        <p:grpSpPr>
          <a:xfrm rot="-1479328">
            <a:off x="-63808" y="3980450"/>
            <a:ext cx="934867" cy="861567"/>
            <a:chOff x="6708722" y="1052986"/>
            <a:chExt cx="935003" cy="861693"/>
          </a:xfrm>
        </p:grpSpPr>
        <p:sp>
          <p:nvSpPr>
            <p:cNvPr id="245" name="Google Shape;245;p7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6" name="Google Shape;246;p7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7" name="Google Shape;247;p7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8" name="Google Shape;248;p7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9" name="Google Shape;249;p7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250" name="Google Shape;250;p7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251" name="Google Shape;251;p7"/>
          <p:cNvGrpSpPr/>
          <p:nvPr/>
        </p:nvGrpSpPr>
        <p:grpSpPr>
          <a:xfrm>
            <a:off x="7971890" y="-237986"/>
            <a:ext cx="1111474" cy="1244475"/>
            <a:chOff x="1338201" y="32850"/>
            <a:chExt cx="1111474" cy="1244475"/>
          </a:xfrm>
        </p:grpSpPr>
        <p:sp>
          <p:nvSpPr>
            <p:cNvPr id="252" name="Google Shape;252;p7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3" name="Google Shape;253;p7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4" name="Google Shape;254;p7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55" name="Google Shape;255;p7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6" name="Google Shape;256;p7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51275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9" name="Google Shape;259;p8"/>
          <p:cNvSpPr/>
          <p:nvPr/>
        </p:nvSpPr>
        <p:spPr>
          <a:xfrm flipH="1">
            <a:off x="-74892" y="2492978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0" name="Google Shape;260;p8"/>
          <p:cNvSpPr/>
          <p:nvPr/>
        </p:nvSpPr>
        <p:spPr>
          <a:xfrm flipH="1">
            <a:off x="5246090" y="-516848"/>
            <a:ext cx="4615557" cy="570514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61" name="Google Shape;261;p8"/>
          <p:cNvSpPr txBox="1">
            <a:spLocks noGrp="1"/>
          </p:cNvSpPr>
          <p:nvPr>
            <p:ph type="title"/>
          </p:nvPr>
        </p:nvSpPr>
        <p:spPr>
          <a:xfrm>
            <a:off x="1779150" y="1456650"/>
            <a:ext cx="5585700" cy="223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62" name="Google Shape;262;p8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3" name="Google Shape;263;p8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4" name="Google Shape;264;p8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5" name="Google Shape;265;p8"/>
          <p:cNvSpPr/>
          <p:nvPr/>
        </p:nvSpPr>
        <p:spPr>
          <a:xfrm>
            <a:off x="7701403" y="47646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6" name="Google Shape;266;p8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7" name="Google Shape;267;p8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8" name="Google Shape;268;p8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9" name="Google Shape;269;p8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70" name="Google Shape;270;p8"/>
          <p:cNvSpPr/>
          <p:nvPr/>
        </p:nvSpPr>
        <p:spPr>
          <a:xfrm>
            <a:off x="1551342" y="473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71" name="Google Shape;271;p8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272" name="Google Shape;272;p8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3" name="Google Shape;273;p8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4" name="Google Shape;274;p8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5" name="Google Shape;275;p8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6" name="Google Shape;276;p8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77" name="Google Shape;277;p8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278" name="Google Shape;278;p8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9" name="Google Shape;279;p8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0" name="Google Shape;280;p8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1" name="Google Shape;281;p8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2" name="Google Shape;282;p8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83" name="Google Shape;283;p8"/>
          <p:cNvGrpSpPr/>
          <p:nvPr/>
        </p:nvGrpSpPr>
        <p:grpSpPr>
          <a:xfrm>
            <a:off x="433950" y="4142626"/>
            <a:ext cx="527400" cy="735075"/>
            <a:chOff x="3553100" y="1256250"/>
            <a:chExt cx="527400" cy="735075"/>
          </a:xfrm>
        </p:grpSpPr>
        <p:sp>
          <p:nvSpPr>
            <p:cNvPr id="284" name="Google Shape;284;p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5" name="Google Shape;285;p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6" name="Google Shape;286;p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7" name="Google Shape;287;p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8" name="Google Shape;288;p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9" name="Google Shape;289;p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90" name="Google Shape;290;p8"/>
          <p:cNvGrpSpPr/>
          <p:nvPr/>
        </p:nvGrpSpPr>
        <p:grpSpPr>
          <a:xfrm rot="943739">
            <a:off x="182008" y="338296"/>
            <a:ext cx="1031309" cy="913293"/>
            <a:chOff x="1343200" y="1432100"/>
            <a:chExt cx="1031261" cy="913250"/>
          </a:xfrm>
        </p:grpSpPr>
        <p:sp>
          <p:nvSpPr>
            <p:cNvPr id="291" name="Google Shape;291;p8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92" name="Google Shape;292;p8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93" name="Google Shape;293;p8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4" name="Google Shape;294;p8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95" name="Google Shape;295;p8"/>
          <p:cNvGrpSpPr/>
          <p:nvPr/>
        </p:nvGrpSpPr>
        <p:grpSpPr>
          <a:xfrm>
            <a:off x="8168201" y="3964450"/>
            <a:ext cx="1031261" cy="913250"/>
            <a:chOff x="1343200" y="1432100"/>
            <a:chExt cx="1031261" cy="913250"/>
          </a:xfrm>
        </p:grpSpPr>
        <p:sp>
          <p:nvSpPr>
            <p:cNvPr id="296" name="Google Shape;296;p8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97" name="Google Shape;297;p8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298" name="Google Shape;298;p8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9" name="Google Shape;299;p8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1842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9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2" name="Google Shape;302;p9"/>
          <p:cNvSpPr/>
          <p:nvPr/>
        </p:nvSpPr>
        <p:spPr>
          <a:xfrm>
            <a:off x="3944748" y="914452"/>
            <a:ext cx="5383512" cy="4309778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3" name="Google Shape;303;p9"/>
          <p:cNvSpPr txBox="1">
            <a:spLocks noGrp="1"/>
          </p:cNvSpPr>
          <p:nvPr>
            <p:ph type="title"/>
          </p:nvPr>
        </p:nvSpPr>
        <p:spPr>
          <a:xfrm>
            <a:off x="2345400" y="1573450"/>
            <a:ext cx="4453200" cy="114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304" name="Google Shape;304;p9"/>
          <p:cNvSpPr txBox="1">
            <a:spLocks noGrp="1"/>
          </p:cNvSpPr>
          <p:nvPr>
            <p:ph type="subTitle" idx="1"/>
          </p:nvPr>
        </p:nvSpPr>
        <p:spPr>
          <a:xfrm>
            <a:off x="2665500" y="2654875"/>
            <a:ext cx="3813000" cy="9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05" name="Google Shape;305;p9"/>
          <p:cNvSpPr/>
          <p:nvPr/>
        </p:nvSpPr>
        <p:spPr>
          <a:xfrm>
            <a:off x="-597925" y="-507373"/>
            <a:ext cx="4594384" cy="4556765"/>
          </a:xfrm>
          <a:custGeom>
            <a:avLst/>
            <a:gdLst/>
            <a:ahLst/>
            <a:cxnLst/>
            <a:rect l="l" t="t" r="r" b="b"/>
            <a:pathLst>
              <a:path w="216410" h="214638" extrusionOk="0">
                <a:moveTo>
                  <a:pt x="4967" y="202992"/>
                </a:moveTo>
                <a:cubicBezTo>
                  <a:pt x="8695" y="216965"/>
                  <a:pt x="18051" y="215037"/>
                  <a:pt x="24303" y="213745"/>
                </a:cubicBezTo>
                <a:cubicBezTo>
                  <a:pt x="30555" y="212453"/>
                  <a:pt x="37361" y="205677"/>
                  <a:pt x="42480" y="195242"/>
                </a:cubicBezTo>
                <a:cubicBezTo>
                  <a:pt x="47599" y="184807"/>
                  <a:pt x="50196" y="161160"/>
                  <a:pt x="55016" y="151134"/>
                </a:cubicBezTo>
                <a:cubicBezTo>
                  <a:pt x="59836" y="141108"/>
                  <a:pt x="62886" y="138312"/>
                  <a:pt x="71400" y="135087"/>
                </a:cubicBezTo>
                <a:cubicBezTo>
                  <a:pt x="79915" y="131862"/>
                  <a:pt x="98891" y="135405"/>
                  <a:pt x="106103" y="131782"/>
                </a:cubicBezTo>
                <a:cubicBezTo>
                  <a:pt x="113315" y="128159"/>
                  <a:pt x="117373" y="120579"/>
                  <a:pt x="114672" y="113349"/>
                </a:cubicBezTo>
                <a:cubicBezTo>
                  <a:pt x="111971" y="106119"/>
                  <a:pt x="95966" y="95474"/>
                  <a:pt x="89899" y="88400"/>
                </a:cubicBezTo>
                <a:cubicBezTo>
                  <a:pt x="83832" y="81326"/>
                  <a:pt x="78693" y="75718"/>
                  <a:pt x="78272" y="70904"/>
                </a:cubicBezTo>
                <a:cubicBezTo>
                  <a:pt x="77851" y="66090"/>
                  <a:pt x="81425" y="59630"/>
                  <a:pt x="87372" y="59517"/>
                </a:cubicBezTo>
                <a:cubicBezTo>
                  <a:pt x="93319" y="59404"/>
                  <a:pt x="105253" y="66650"/>
                  <a:pt x="113952" y="70225"/>
                </a:cubicBezTo>
                <a:cubicBezTo>
                  <a:pt x="122651" y="73800"/>
                  <a:pt x="131786" y="79934"/>
                  <a:pt x="139567" y="80967"/>
                </a:cubicBezTo>
                <a:cubicBezTo>
                  <a:pt x="147348" y="82000"/>
                  <a:pt x="155264" y="80101"/>
                  <a:pt x="160636" y="76422"/>
                </a:cubicBezTo>
                <a:cubicBezTo>
                  <a:pt x="166008" y="72743"/>
                  <a:pt x="166147" y="62506"/>
                  <a:pt x="171799" y="58895"/>
                </a:cubicBezTo>
                <a:cubicBezTo>
                  <a:pt x="177451" y="55284"/>
                  <a:pt x="188314" y="57169"/>
                  <a:pt x="194549" y="54754"/>
                </a:cubicBezTo>
                <a:cubicBezTo>
                  <a:pt x="200784" y="52339"/>
                  <a:pt x="205587" y="48544"/>
                  <a:pt x="209210" y="44403"/>
                </a:cubicBezTo>
                <a:cubicBezTo>
                  <a:pt x="212833" y="40262"/>
                  <a:pt x="215783" y="35344"/>
                  <a:pt x="216288" y="29909"/>
                </a:cubicBezTo>
                <a:cubicBezTo>
                  <a:pt x="216793" y="24474"/>
                  <a:pt x="215781" y="16607"/>
                  <a:pt x="212242" y="11792"/>
                </a:cubicBezTo>
                <a:cubicBezTo>
                  <a:pt x="208703" y="6977"/>
                  <a:pt x="200446" y="1350"/>
                  <a:pt x="195054" y="1021"/>
                </a:cubicBezTo>
                <a:cubicBezTo>
                  <a:pt x="189662" y="692"/>
                  <a:pt x="209294" y="8612"/>
                  <a:pt x="179888" y="9820"/>
                </a:cubicBezTo>
                <a:cubicBezTo>
                  <a:pt x="150482" y="11028"/>
                  <a:pt x="48277" y="-11747"/>
                  <a:pt x="18618" y="8267"/>
                </a:cubicBezTo>
                <a:cubicBezTo>
                  <a:pt x="-11041" y="28282"/>
                  <a:pt x="4209" y="97453"/>
                  <a:pt x="1934" y="129907"/>
                </a:cubicBezTo>
                <a:cubicBezTo>
                  <a:pt x="-341" y="162361"/>
                  <a:pt x="1239" y="189019"/>
                  <a:pt x="4967" y="20299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306" name="Google Shape;306;p9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7" name="Google Shape;307;p9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8" name="Google Shape;308;p9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9" name="Google Shape;309;p9"/>
          <p:cNvSpPr/>
          <p:nvPr/>
        </p:nvSpPr>
        <p:spPr>
          <a:xfrm>
            <a:off x="8036653" y="47584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0" name="Google Shape;310;p9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1" name="Google Shape;311;p9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2" name="Google Shape;312;p9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3" name="Google Shape;313;p9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4" name="Google Shape;314;p9"/>
          <p:cNvSpPr/>
          <p:nvPr/>
        </p:nvSpPr>
        <p:spPr>
          <a:xfrm>
            <a:off x="1435417" y="9852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15" name="Google Shape;315;p9"/>
          <p:cNvGrpSpPr/>
          <p:nvPr/>
        </p:nvGrpSpPr>
        <p:grpSpPr>
          <a:xfrm>
            <a:off x="255000" y="120705"/>
            <a:ext cx="757289" cy="864550"/>
            <a:chOff x="5585712" y="137416"/>
            <a:chExt cx="757289" cy="864550"/>
          </a:xfrm>
        </p:grpSpPr>
        <p:sp>
          <p:nvSpPr>
            <p:cNvPr id="316" name="Google Shape;316;p9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7" name="Google Shape;317;p9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8" name="Google Shape;318;p9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9" name="Google Shape;319;p9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0" name="Google Shape;320;p9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1" name="Google Shape;321;p9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2" name="Google Shape;322;p9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3" name="Google Shape;323;p9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4" name="Google Shape;324;p9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5" name="Google Shape;325;p9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6" name="Google Shape;326;p9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7" name="Google Shape;327;p9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8" name="Google Shape;328;p9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9" name="Google Shape;329;p9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0" name="Google Shape;330;p9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1" name="Google Shape;331;p9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2" name="Google Shape;332;p9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3" name="Google Shape;333;p9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4" name="Google Shape;334;p9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5" name="Google Shape;335;p9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6" name="Google Shape;336;p9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7" name="Google Shape;337;p9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8" name="Google Shape;338;p9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9" name="Google Shape;339;p9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0" name="Google Shape;340;p9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1" name="Google Shape;341;p9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2" name="Google Shape;342;p9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43" name="Google Shape;343;p9"/>
          <p:cNvGrpSpPr/>
          <p:nvPr/>
        </p:nvGrpSpPr>
        <p:grpSpPr>
          <a:xfrm>
            <a:off x="8562325" y="4237250"/>
            <a:ext cx="527400" cy="735075"/>
            <a:chOff x="3553100" y="1256250"/>
            <a:chExt cx="527400" cy="735075"/>
          </a:xfrm>
        </p:grpSpPr>
        <p:sp>
          <p:nvSpPr>
            <p:cNvPr id="344" name="Google Shape;344;p9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5" name="Google Shape;345;p9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6" name="Google Shape;346;p9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7" name="Google Shape;347;p9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8" name="Google Shape;348;p9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9" name="Google Shape;349;p9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50" name="Google Shape;350;p9"/>
          <p:cNvGrpSpPr/>
          <p:nvPr/>
        </p:nvGrpSpPr>
        <p:grpSpPr>
          <a:xfrm rot="10312242">
            <a:off x="7645617" y="122159"/>
            <a:ext cx="934955" cy="861648"/>
            <a:chOff x="6708722" y="1052986"/>
            <a:chExt cx="935003" cy="861693"/>
          </a:xfrm>
        </p:grpSpPr>
        <p:sp>
          <p:nvSpPr>
            <p:cNvPr id="351" name="Google Shape;351;p9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2" name="Google Shape;352;p9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3" name="Google Shape;353;p9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4" name="Google Shape;354;p9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5" name="Google Shape;355;p9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56" name="Google Shape;356;p9"/>
          <p:cNvGrpSpPr/>
          <p:nvPr/>
        </p:nvGrpSpPr>
        <p:grpSpPr>
          <a:xfrm rot="615892">
            <a:off x="73118" y="4030385"/>
            <a:ext cx="1031267" cy="913255"/>
            <a:chOff x="1343200" y="1432100"/>
            <a:chExt cx="1031261" cy="913250"/>
          </a:xfrm>
        </p:grpSpPr>
        <p:sp>
          <p:nvSpPr>
            <p:cNvPr id="357" name="Google Shape;357;p9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358" name="Google Shape;358;p9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359" name="Google Shape;359;p9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0" name="Google Shape;360;p9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61" name="Google Shape;361;p9"/>
          <p:cNvGrpSpPr/>
          <p:nvPr/>
        </p:nvGrpSpPr>
        <p:grpSpPr>
          <a:xfrm rot="615892">
            <a:off x="515889" y="3544863"/>
            <a:ext cx="1111480" cy="1244482"/>
            <a:chOff x="1338201" y="32850"/>
            <a:chExt cx="1111474" cy="1244475"/>
          </a:xfrm>
        </p:grpSpPr>
        <p:sp>
          <p:nvSpPr>
            <p:cNvPr id="362" name="Google Shape;362;p9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3" name="Google Shape;363;p9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4" name="Google Shape;364;p9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365" name="Google Shape;365;p9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6" name="Google Shape;366;p9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4483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1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4" name="Google Shape;434;p11"/>
          <p:cNvSpPr/>
          <p:nvPr/>
        </p:nvSpPr>
        <p:spPr>
          <a:xfrm>
            <a:off x="3189300" y="2102774"/>
            <a:ext cx="6138660" cy="312154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5" name="Google Shape;435;p11"/>
          <p:cNvSpPr/>
          <p:nvPr/>
        </p:nvSpPr>
        <p:spPr>
          <a:xfrm>
            <a:off x="-65075" y="-81050"/>
            <a:ext cx="3927358" cy="3121486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6" name="Google Shape;436;p11"/>
          <p:cNvSpPr txBox="1">
            <a:spLocks noGrp="1"/>
          </p:cNvSpPr>
          <p:nvPr>
            <p:ph type="title" hasCustomPrompt="1"/>
          </p:nvPr>
        </p:nvSpPr>
        <p:spPr>
          <a:xfrm>
            <a:off x="1749750" y="1937925"/>
            <a:ext cx="5644500" cy="93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0"/>
              <a:buNone/>
              <a:defRPr sz="8100"/>
            </a:lvl1pPr>
            <a:lvl2pPr lvl="1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37" name="Google Shape;437;p11"/>
          <p:cNvSpPr txBox="1">
            <a:spLocks noGrp="1"/>
          </p:cNvSpPr>
          <p:nvPr>
            <p:ph type="body" idx="1"/>
          </p:nvPr>
        </p:nvSpPr>
        <p:spPr>
          <a:xfrm>
            <a:off x="2898000" y="2979675"/>
            <a:ext cx="3348000" cy="53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/>
            </a:lvl1pPr>
            <a:lvl2pPr marL="914378" lvl="1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38" name="Google Shape;438;p11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9" name="Google Shape;439;p11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0" name="Google Shape;440;p11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1" name="Google Shape;441;p11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2" name="Google Shape;442;p11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3" name="Google Shape;443;p11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4" name="Google Shape;444;p11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5" name="Google Shape;445;p11"/>
          <p:cNvSpPr/>
          <p:nvPr/>
        </p:nvSpPr>
        <p:spPr>
          <a:xfrm>
            <a:off x="6933958" y="-13886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6" name="Google Shape;446;p11"/>
          <p:cNvSpPr/>
          <p:nvPr/>
        </p:nvSpPr>
        <p:spPr>
          <a:xfrm>
            <a:off x="337617" y="12652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47" name="Google Shape;447;p11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448" name="Google Shape;448;p11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9" name="Google Shape;449;p11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0" name="Google Shape;450;p11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1" name="Google Shape;451;p11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2" name="Google Shape;452;p11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3" name="Google Shape;453;p11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4" name="Google Shape;454;p11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5" name="Google Shape;455;p11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6" name="Google Shape;456;p11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7" name="Google Shape;457;p11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8" name="Google Shape;458;p11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59" name="Google Shape;459;p11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460" name="Google Shape;460;p1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1" name="Google Shape;461;p1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2" name="Google Shape;462;p1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3" name="Google Shape;463;p1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4" name="Google Shape;464;p1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5" name="Google Shape;465;p1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6" name="Google Shape;466;p1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7" name="Google Shape;467;p1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8" name="Google Shape;468;p1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9" name="Google Shape;469;p1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0" name="Google Shape;470;p1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1" name="Google Shape;471;p1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2" name="Google Shape;472;p1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3" name="Google Shape;473;p1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4" name="Google Shape;474;p1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5" name="Google Shape;475;p1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6" name="Google Shape;476;p1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7" name="Google Shape;477;p1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8" name="Google Shape;478;p1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9" name="Google Shape;479;p1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0" name="Google Shape;480;p1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1" name="Google Shape;481;p1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2" name="Google Shape;482;p1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3" name="Google Shape;483;p1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4" name="Google Shape;484;p1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5" name="Google Shape;485;p1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6" name="Google Shape;486;p1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87" name="Google Shape;487;p11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488" name="Google Shape;488;p11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9" name="Google Shape;489;p11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0" name="Google Shape;490;p11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1" name="Google Shape;491;p11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2" name="Google Shape;492;p11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93" name="Google Shape;493;p11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494" name="Google Shape;494;p11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5" name="Google Shape;495;p11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6" name="Google Shape;496;p11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7" name="Google Shape;497;p11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8" name="Google Shape;498;p11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99" name="Google Shape;499;p11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500" name="Google Shape;500;p1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1" name="Google Shape;501;p1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2" name="Google Shape;502;p1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3" name="Google Shape;503;p1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4" name="Google Shape;504;p1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5" name="Google Shape;505;p1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2762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3"/>
          <p:cNvPicPr preferRelativeResize="0"/>
          <p:nvPr/>
        </p:nvPicPr>
        <p:blipFill rotWithShape="1">
          <a:blip r:embed="rId2">
            <a:alphaModFix amt="70000"/>
          </a:blip>
          <a:srcRect/>
          <a:stretch/>
        </p:blipFill>
        <p:spPr>
          <a:xfrm>
            <a:off x="0" y="2171"/>
            <a:ext cx="9144003" cy="5139149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3"/>
          <p:cNvSpPr txBox="1">
            <a:spLocks noGrp="1"/>
          </p:cNvSpPr>
          <p:nvPr>
            <p:ph type="title"/>
          </p:nvPr>
        </p:nvSpPr>
        <p:spPr>
          <a:xfrm>
            <a:off x="720000" y="1896900"/>
            <a:ext cx="4588800" cy="134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1" name="Google Shape;41;p3"/>
          <p:cNvSpPr txBox="1">
            <a:spLocks noGrp="1"/>
          </p:cNvSpPr>
          <p:nvPr>
            <p:ph type="title" idx="2" hasCustomPrompt="1"/>
          </p:nvPr>
        </p:nvSpPr>
        <p:spPr>
          <a:xfrm>
            <a:off x="720000" y="929450"/>
            <a:ext cx="1632900" cy="7134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000000" algn="bl" rotWithShape="0">
              <a:schemeClr val="accen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2" name="Google Shape;42;p3"/>
          <p:cNvSpPr txBox="1">
            <a:spLocks noGrp="1"/>
          </p:cNvSpPr>
          <p:nvPr>
            <p:ph type="subTitle" idx="1"/>
          </p:nvPr>
        </p:nvSpPr>
        <p:spPr>
          <a:xfrm>
            <a:off x="720000" y="3500650"/>
            <a:ext cx="4355400" cy="4605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000000" algn="bl" rotWithShape="0">
              <a:schemeClr val="accen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3" name="Google Shape;43;p3"/>
          <p:cNvGrpSpPr/>
          <p:nvPr/>
        </p:nvGrpSpPr>
        <p:grpSpPr>
          <a:xfrm flipH="1">
            <a:off x="7300177" y="3391471"/>
            <a:ext cx="3688926" cy="1850947"/>
            <a:chOff x="3396275" y="1859950"/>
            <a:chExt cx="1310500" cy="657600"/>
          </a:xfrm>
        </p:grpSpPr>
        <p:sp>
          <p:nvSpPr>
            <p:cNvPr id="44" name="Google Shape;44;p3"/>
            <p:cNvSpPr/>
            <p:nvPr/>
          </p:nvSpPr>
          <p:spPr>
            <a:xfrm>
              <a:off x="3573975" y="2037675"/>
              <a:ext cx="955075" cy="479875"/>
            </a:xfrm>
            <a:custGeom>
              <a:avLst/>
              <a:gdLst/>
              <a:ahLst/>
              <a:cxnLst/>
              <a:rect l="l" t="t" r="r" b="b"/>
              <a:pathLst>
                <a:path w="38203" h="19195" extrusionOk="0">
                  <a:moveTo>
                    <a:pt x="19009" y="1"/>
                  </a:moveTo>
                  <a:cubicBezTo>
                    <a:pt x="8531" y="1"/>
                    <a:pt x="1" y="8531"/>
                    <a:pt x="1" y="19194"/>
                  </a:cubicBezTo>
                  <a:lnTo>
                    <a:pt x="2304" y="19194"/>
                  </a:lnTo>
                  <a:cubicBezTo>
                    <a:pt x="2304" y="9953"/>
                    <a:pt x="9768" y="2304"/>
                    <a:pt x="19009" y="2304"/>
                  </a:cubicBezTo>
                  <a:cubicBezTo>
                    <a:pt x="28435" y="2304"/>
                    <a:pt x="35900" y="9953"/>
                    <a:pt x="35900" y="19194"/>
                  </a:cubicBezTo>
                  <a:lnTo>
                    <a:pt x="38203" y="19194"/>
                  </a:lnTo>
                  <a:cubicBezTo>
                    <a:pt x="38203" y="8531"/>
                    <a:pt x="29672" y="1"/>
                    <a:pt x="19009" y="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3396275" y="1859950"/>
              <a:ext cx="1310500" cy="657600"/>
            </a:xfrm>
            <a:custGeom>
              <a:avLst/>
              <a:gdLst/>
              <a:ahLst/>
              <a:cxnLst/>
              <a:rect l="l" t="t" r="r" b="b"/>
              <a:pathLst>
                <a:path w="52420" h="26304" extrusionOk="0">
                  <a:moveTo>
                    <a:pt x="26117" y="1"/>
                  </a:moveTo>
                  <a:cubicBezTo>
                    <a:pt x="11729" y="1"/>
                    <a:pt x="0" y="11730"/>
                    <a:pt x="0" y="26303"/>
                  </a:cubicBezTo>
                  <a:lnTo>
                    <a:pt x="2303" y="26303"/>
                  </a:lnTo>
                  <a:cubicBezTo>
                    <a:pt x="2303" y="13152"/>
                    <a:pt x="12966" y="2489"/>
                    <a:pt x="26117" y="2489"/>
                  </a:cubicBezTo>
                  <a:cubicBezTo>
                    <a:pt x="39453" y="2489"/>
                    <a:pt x="50116" y="13152"/>
                    <a:pt x="50116" y="26303"/>
                  </a:cubicBezTo>
                  <a:lnTo>
                    <a:pt x="52419" y="26303"/>
                  </a:lnTo>
                  <a:cubicBezTo>
                    <a:pt x="52419" y="11730"/>
                    <a:pt x="40690" y="1"/>
                    <a:pt x="26117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3453850" y="1922150"/>
              <a:ext cx="1195350" cy="595400"/>
            </a:xfrm>
            <a:custGeom>
              <a:avLst/>
              <a:gdLst/>
              <a:ahLst/>
              <a:cxnLst/>
              <a:rect l="l" t="t" r="r" b="b"/>
              <a:pathLst>
                <a:path w="47814" h="23816" extrusionOk="0">
                  <a:moveTo>
                    <a:pt x="23814" y="1"/>
                  </a:moveTo>
                  <a:cubicBezTo>
                    <a:pt x="10663" y="1"/>
                    <a:pt x="0" y="10664"/>
                    <a:pt x="0" y="23815"/>
                  </a:cubicBezTo>
                  <a:lnTo>
                    <a:pt x="2488" y="23815"/>
                  </a:lnTo>
                  <a:cubicBezTo>
                    <a:pt x="2488" y="11901"/>
                    <a:pt x="12085" y="2304"/>
                    <a:pt x="23814" y="2304"/>
                  </a:cubicBezTo>
                  <a:cubicBezTo>
                    <a:pt x="35728" y="2304"/>
                    <a:pt x="45325" y="11901"/>
                    <a:pt x="45325" y="23815"/>
                  </a:cubicBezTo>
                  <a:lnTo>
                    <a:pt x="47813" y="23815"/>
                  </a:lnTo>
                  <a:cubicBezTo>
                    <a:pt x="47813" y="10664"/>
                    <a:pt x="37150" y="1"/>
                    <a:pt x="23814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3516050" y="1979750"/>
              <a:ext cx="1070950" cy="537800"/>
            </a:xfrm>
            <a:custGeom>
              <a:avLst/>
              <a:gdLst/>
              <a:ahLst/>
              <a:cxnLst/>
              <a:rect l="l" t="t" r="r" b="b"/>
              <a:pathLst>
                <a:path w="42838" h="21512" extrusionOk="0">
                  <a:moveTo>
                    <a:pt x="21326" y="0"/>
                  </a:moveTo>
                  <a:cubicBezTo>
                    <a:pt x="9597" y="0"/>
                    <a:pt x="0" y="9597"/>
                    <a:pt x="0" y="21511"/>
                  </a:cubicBezTo>
                  <a:lnTo>
                    <a:pt x="2318" y="21511"/>
                  </a:lnTo>
                  <a:cubicBezTo>
                    <a:pt x="2318" y="10848"/>
                    <a:pt x="10848" y="2318"/>
                    <a:pt x="21326" y="2318"/>
                  </a:cubicBezTo>
                  <a:cubicBezTo>
                    <a:pt x="31989" y="2318"/>
                    <a:pt x="40520" y="10848"/>
                    <a:pt x="40520" y="21511"/>
                  </a:cubicBezTo>
                  <a:lnTo>
                    <a:pt x="42837" y="21511"/>
                  </a:lnTo>
                  <a:cubicBezTo>
                    <a:pt x="42837" y="9597"/>
                    <a:pt x="33240" y="0"/>
                    <a:pt x="21326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3631550" y="2095250"/>
              <a:ext cx="839925" cy="422300"/>
            </a:xfrm>
            <a:custGeom>
              <a:avLst/>
              <a:gdLst/>
              <a:ahLst/>
              <a:cxnLst/>
              <a:rect l="l" t="t" r="r" b="b"/>
              <a:pathLst>
                <a:path w="33597" h="16892" extrusionOk="0">
                  <a:moveTo>
                    <a:pt x="16706" y="1"/>
                  </a:moveTo>
                  <a:cubicBezTo>
                    <a:pt x="7465" y="1"/>
                    <a:pt x="1" y="7650"/>
                    <a:pt x="1" y="16891"/>
                  </a:cubicBezTo>
                  <a:lnTo>
                    <a:pt x="2489" y="16891"/>
                  </a:lnTo>
                  <a:cubicBezTo>
                    <a:pt x="2489" y="8887"/>
                    <a:pt x="8887" y="2489"/>
                    <a:pt x="16706" y="2489"/>
                  </a:cubicBezTo>
                  <a:cubicBezTo>
                    <a:pt x="24711" y="2489"/>
                    <a:pt x="31108" y="8887"/>
                    <a:pt x="31108" y="16891"/>
                  </a:cubicBezTo>
                  <a:lnTo>
                    <a:pt x="33597" y="16891"/>
                  </a:lnTo>
                  <a:cubicBezTo>
                    <a:pt x="33597" y="7650"/>
                    <a:pt x="26132" y="1"/>
                    <a:pt x="1670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3693750" y="2157450"/>
              <a:ext cx="715525" cy="360100"/>
            </a:xfrm>
            <a:custGeom>
              <a:avLst/>
              <a:gdLst/>
              <a:ahLst/>
              <a:cxnLst/>
              <a:rect l="l" t="t" r="r" b="b"/>
              <a:pathLst>
                <a:path w="28621" h="14404" extrusionOk="0">
                  <a:moveTo>
                    <a:pt x="14218" y="1"/>
                  </a:moveTo>
                  <a:cubicBezTo>
                    <a:pt x="6399" y="1"/>
                    <a:pt x="1" y="6399"/>
                    <a:pt x="1" y="14403"/>
                  </a:cubicBezTo>
                  <a:lnTo>
                    <a:pt x="2318" y="14403"/>
                  </a:lnTo>
                  <a:cubicBezTo>
                    <a:pt x="2318" y="7820"/>
                    <a:pt x="7650" y="2489"/>
                    <a:pt x="14218" y="2489"/>
                  </a:cubicBezTo>
                  <a:cubicBezTo>
                    <a:pt x="20972" y="2489"/>
                    <a:pt x="26303" y="7820"/>
                    <a:pt x="26303" y="14403"/>
                  </a:cubicBezTo>
                  <a:lnTo>
                    <a:pt x="28620" y="14403"/>
                  </a:lnTo>
                  <a:cubicBezTo>
                    <a:pt x="28620" y="6399"/>
                    <a:pt x="22223" y="1"/>
                    <a:pt x="14218" y="1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3751700" y="2219650"/>
              <a:ext cx="599650" cy="297900"/>
            </a:xfrm>
            <a:custGeom>
              <a:avLst/>
              <a:gdLst/>
              <a:ahLst/>
              <a:cxnLst/>
              <a:rect l="l" t="t" r="r" b="b"/>
              <a:pathLst>
                <a:path w="23986" h="11916" extrusionOk="0">
                  <a:moveTo>
                    <a:pt x="11900" y="1"/>
                  </a:moveTo>
                  <a:cubicBezTo>
                    <a:pt x="5332" y="1"/>
                    <a:pt x="0" y="5332"/>
                    <a:pt x="0" y="11915"/>
                  </a:cubicBezTo>
                  <a:lnTo>
                    <a:pt x="2488" y="11915"/>
                  </a:lnTo>
                  <a:cubicBezTo>
                    <a:pt x="2488" y="6584"/>
                    <a:pt x="6754" y="2318"/>
                    <a:pt x="11900" y="2318"/>
                  </a:cubicBezTo>
                  <a:cubicBezTo>
                    <a:pt x="17232" y="2318"/>
                    <a:pt x="21497" y="6584"/>
                    <a:pt x="21497" y="11915"/>
                  </a:cubicBezTo>
                  <a:lnTo>
                    <a:pt x="23985" y="11915"/>
                  </a:lnTo>
                  <a:cubicBezTo>
                    <a:pt x="23985" y="5332"/>
                    <a:pt x="18654" y="1"/>
                    <a:pt x="11900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" name="Google Shape;51;p3"/>
          <p:cNvGrpSpPr/>
          <p:nvPr/>
        </p:nvGrpSpPr>
        <p:grpSpPr>
          <a:xfrm rot="10800000">
            <a:off x="3213016" y="-130696"/>
            <a:ext cx="2717977" cy="1363797"/>
            <a:chOff x="3396275" y="1859950"/>
            <a:chExt cx="1310500" cy="657600"/>
          </a:xfrm>
        </p:grpSpPr>
        <p:sp>
          <p:nvSpPr>
            <p:cNvPr id="52" name="Google Shape;52;p3"/>
            <p:cNvSpPr/>
            <p:nvPr/>
          </p:nvSpPr>
          <p:spPr>
            <a:xfrm>
              <a:off x="3573975" y="2037675"/>
              <a:ext cx="955075" cy="479875"/>
            </a:xfrm>
            <a:custGeom>
              <a:avLst/>
              <a:gdLst/>
              <a:ahLst/>
              <a:cxnLst/>
              <a:rect l="l" t="t" r="r" b="b"/>
              <a:pathLst>
                <a:path w="38203" h="19195" extrusionOk="0">
                  <a:moveTo>
                    <a:pt x="19009" y="1"/>
                  </a:moveTo>
                  <a:cubicBezTo>
                    <a:pt x="8531" y="1"/>
                    <a:pt x="1" y="8531"/>
                    <a:pt x="1" y="19194"/>
                  </a:cubicBezTo>
                  <a:lnTo>
                    <a:pt x="2304" y="19194"/>
                  </a:lnTo>
                  <a:cubicBezTo>
                    <a:pt x="2304" y="9953"/>
                    <a:pt x="9768" y="2304"/>
                    <a:pt x="19009" y="2304"/>
                  </a:cubicBezTo>
                  <a:cubicBezTo>
                    <a:pt x="28435" y="2304"/>
                    <a:pt x="35900" y="9953"/>
                    <a:pt x="35900" y="19194"/>
                  </a:cubicBezTo>
                  <a:lnTo>
                    <a:pt x="38203" y="19194"/>
                  </a:lnTo>
                  <a:cubicBezTo>
                    <a:pt x="38203" y="8531"/>
                    <a:pt x="29672" y="1"/>
                    <a:pt x="19009" y="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3396275" y="1859950"/>
              <a:ext cx="1310500" cy="657600"/>
            </a:xfrm>
            <a:custGeom>
              <a:avLst/>
              <a:gdLst/>
              <a:ahLst/>
              <a:cxnLst/>
              <a:rect l="l" t="t" r="r" b="b"/>
              <a:pathLst>
                <a:path w="52420" h="26304" extrusionOk="0">
                  <a:moveTo>
                    <a:pt x="26117" y="1"/>
                  </a:moveTo>
                  <a:cubicBezTo>
                    <a:pt x="11729" y="1"/>
                    <a:pt x="0" y="11730"/>
                    <a:pt x="0" y="26303"/>
                  </a:cubicBezTo>
                  <a:lnTo>
                    <a:pt x="2303" y="26303"/>
                  </a:lnTo>
                  <a:cubicBezTo>
                    <a:pt x="2303" y="13152"/>
                    <a:pt x="12966" y="2489"/>
                    <a:pt x="26117" y="2489"/>
                  </a:cubicBezTo>
                  <a:cubicBezTo>
                    <a:pt x="39453" y="2489"/>
                    <a:pt x="50116" y="13152"/>
                    <a:pt x="50116" y="26303"/>
                  </a:cubicBezTo>
                  <a:lnTo>
                    <a:pt x="52419" y="26303"/>
                  </a:lnTo>
                  <a:cubicBezTo>
                    <a:pt x="52419" y="11730"/>
                    <a:pt x="40690" y="1"/>
                    <a:pt x="26117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3453850" y="1922150"/>
              <a:ext cx="1195350" cy="595400"/>
            </a:xfrm>
            <a:custGeom>
              <a:avLst/>
              <a:gdLst/>
              <a:ahLst/>
              <a:cxnLst/>
              <a:rect l="l" t="t" r="r" b="b"/>
              <a:pathLst>
                <a:path w="47814" h="23816" extrusionOk="0">
                  <a:moveTo>
                    <a:pt x="23814" y="1"/>
                  </a:moveTo>
                  <a:cubicBezTo>
                    <a:pt x="10663" y="1"/>
                    <a:pt x="0" y="10664"/>
                    <a:pt x="0" y="23815"/>
                  </a:cubicBezTo>
                  <a:lnTo>
                    <a:pt x="2488" y="23815"/>
                  </a:lnTo>
                  <a:cubicBezTo>
                    <a:pt x="2488" y="11901"/>
                    <a:pt x="12085" y="2304"/>
                    <a:pt x="23814" y="2304"/>
                  </a:cubicBezTo>
                  <a:cubicBezTo>
                    <a:pt x="35728" y="2304"/>
                    <a:pt x="45325" y="11901"/>
                    <a:pt x="45325" y="23815"/>
                  </a:cubicBezTo>
                  <a:lnTo>
                    <a:pt x="47813" y="23815"/>
                  </a:lnTo>
                  <a:cubicBezTo>
                    <a:pt x="47813" y="10664"/>
                    <a:pt x="37150" y="1"/>
                    <a:pt x="23814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3516050" y="1979750"/>
              <a:ext cx="1070950" cy="537800"/>
            </a:xfrm>
            <a:custGeom>
              <a:avLst/>
              <a:gdLst/>
              <a:ahLst/>
              <a:cxnLst/>
              <a:rect l="l" t="t" r="r" b="b"/>
              <a:pathLst>
                <a:path w="42838" h="21512" extrusionOk="0">
                  <a:moveTo>
                    <a:pt x="21326" y="0"/>
                  </a:moveTo>
                  <a:cubicBezTo>
                    <a:pt x="9597" y="0"/>
                    <a:pt x="0" y="9597"/>
                    <a:pt x="0" y="21511"/>
                  </a:cubicBezTo>
                  <a:lnTo>
                    <a:pt x="2318" y="21511"/>
                  </a:lnTo>
                  <a:cubicBezTo>
                    <a:pt x="2318" y="10848"/>
                    <a:pt x="10848" y="2318"/>
                    <a:pt x="21326" y="2318"/>
                  </a:cubicBezTo>
                  <a:cubicBezTo>
                    <a:pt x="31989" y="2318"/>
                    <a:pt x="40520" y="10848"/>
                    <a:pt x="40520" y="21511"/>
                  </a:cubicBezTo>
                  <a:lnTo>
                    <a:pt x="42837" y="21511"/>
                  </a:lnTo>
                  <a:cubicBezTo>
                    <a:pt x="42837" y="9597"/>
                    <a:pt x="33240" y="0"/>
                    <a:pt x="21326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3631550" y="2095250"/>
              <a:ext cx="839925" cy="422300"/>
            </a:xfrm>
            <a:custGeom>
              <a:avLst/>
              <a:gdLst/>
              <a:ahLst/>
              <a:cxnLst/>
              <a:rect l="l" t="t" r="r" b="b"/>
              <a:pathLst>
                <a:path w="33597" h="16892" extrusionOk="0">
                  <a:moveTo>
                    <a:pt x="16706" y="1"/>
                  </a:moveTo>
                  <a:cubicBezTo>
                    <a:pt x="7465" y="1"/>
                    <a:pt x="1" y="7650"/>
                    <a:pt x="1" y="16891"/>
                  </a:cubicBezTo>
                  <a:lnTo>
                    <a:pt x="2489" y="16891"/>
                  </a:lnTo>
                  <a:cubicBezTo>
                    <a:pt x="2489" y="8887"/>
                    <a:pt x="8887" y="2489"/>
                    <a:pt x="16706" y="2489"/>
                  </a:cubicBezTo>
                  <a:cubicBezTo>
                    <a:pt x="24711" y="2489"/>
                    <a:pt x="31108" y="8887"/>
                    <a:pt x="31108" y="16891"/>
                  </a:cubicBezTo>
                  <a:lnTo>
                    <a:pt x="33597" y="16891"/>
                  </a:lnTo>
                  <a:cubicBezTo>
                    <a:pt x="33597" y="7650"/>
                    <a:pt x="26132" y="1"/>
                    <a:pt x="1670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3693750" y="2157450"/>
              <a:ext cx="715525" cy="360100"/>
            </a:xfrm>
            <a:custGeom>
              <a:avLst/>
              <a:gdLst/>
              <a:ahLst/>
              <a:cxnLst/>
              <a:rect l="l" t="t" r="r" b="b"/>
              <a:pathLst>
                <a:path w="28621" h="14404" extrusionOk="0">
                  <a:moveTo>
                    <a:pt x="14218" y="1"/>
                  </a:moveTo>
                  <a:cubicBezTo>
                    <a:pt x="6399" y="1"/>
                    <a:pt x="1" y="6399"/>
                    <a:pt x="1" y="14403"/>
                  </a:cubicBezTo>
                  <a:lnTo>
                    <a:pt x="2318" y="14403"/>
                  </a:lnTo>
                  <a:cubicBezTo>
                    <a:pt x="2318" y="7820"/>
                    <a:pt x="7650" y="2489"/>
                    <a:pt x="14218" y="2489"/>
                  </a:cubicBezTo>
                  <a:cubicBezTo>
                    <a:pt x="20972" y="2489"/>
                    <a:pt x="26303" y="7820"/>
                    <a:pt x="26303" y="14403"/>
                  </a:cubicBezTo>
                  <a:lnTo>
                    <a:pt x="28620" y="14403"/>
                  </a:lnTo>
                  <a:cubicBezTo>
                    <a:pt x="28620" y="6399"/>
                    <a:pt x="22223" y="1"/>
                    <a:pt x="14218" y="1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3751700" y="2219650"/>
              <a:ext cx="599650" cy="297900"/>
            </a:xfrm>
            <a:custGeom>
              <a:avLst/>
              <a:gdLst/>
              <a:ahLst/>
              <a:cxnLst/>
              <a:rect l="l" t="t" r="r" b="b"/>
              <a:pathLst>
                <a:path w="23986" h="11916" extrusionOk="0">
                  <a:moveTo>
                    <a:pt x="11900" y="1"/>
                  </a:moveTo>
                  <a:cubicBezTo>
                    <a:pt x="5332" y="1"/>
                    <a:pt x="0" y="5332"/>
                    <a:pt x="0" y="11915"/>
                  </a:cubicBezTo>
                  <a:lnTo>
                    <a:pt x="2488" y="11915"/>
                  </a:lnTo>
                  <a:cubicBezTo>
                    <a:pt x="2488" y="6584"/>
                    <a:pt x="6754" y="2318"/>
                    <a:pt x="11900" y="2318"/>
                  </a:cubicBezTo>
                  <a:cubicBezTo>
                    <a:pt x="17232" y="2318"/>
                    <a:pt x="21497" y="6584"/>
                    <a:pt x="21497" y="11915"/>
                  </a:cubicBezTo>
                  <a:lnTo>
                    <a:pt x="23985" y="11915"/>
                  </a:lnTo>
                  <a:cubicBezTo>
                    <a:pt x="23985" y="5332"/>
                    <a:pt x="18654" y="1"/>
                    <a:pt x="11900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" name="Google Shape;59;p3"/>
          <p:cNvGrpSpPr/>
          <p:nvPr/>
        </p:nvGrpSpPr>
        <p:grpSpPr>
          <a:xfrm>
            <a:off x="8607656" y="1049494"/>
            <a:ext cx="254564" cy="815711"/>
            <a:chOff x="8607656" y="1049494"/>
            <a:chExt cx="254564" cy="815711"/>
          </a:xfrm>
        </p:grpSpPr>
        <p:sp>
          <p:nvSpPr>
            <p:cNvPr id="60" name="Google Shape;60;p3"/>
            <p:cNvSpPr/>
            <p:nvPr/>
          </p:nvSpPr>
          <p:spPr>
            <a:xfrm rot="10800000">
              <a:off x="8607656" y="1593811"/>
              <a:ext cx="254564" cy="271394"/>
            </a:xfrm>
            <a:custGeom>
              <a:avLst/>
              <a:gdLst/>
              <a:ahLst/>
              <a:cxnLst/>
              <a:rect l="l" t="t" r="r" b="b"/>
              <a:pathLst>
                <a:path w="5162" h="5503" extrusionOk="0">
                  <a:moveTo>
                    <a:pt x="2488" y="0"/>
                  </a:moveTo>
                  <a:cubicBezTo>
                    <a:pt x="2133" y="1237"/>
                    <a:pt x="1252" y="2133"/>
                    <a:pt x="0" y="2659"/>
                  </a:cubicBezTo>
                  <a:cubicBezTo>
                    <a:pt x="1252" y="3199"/>
                    <a:pt x="2133" y="4266"/>
                    <a:pt x="2488" y="5502"/>
                  </a:cubicBezTo>
                  <a:cubicBezTo>
                    <a:pt x="3029" y="4266"/>
                    <a:pt x="3910" y="3199"/>
                    <a:pt x="5161" y="2659"/>
                  </a:cubicBezTo>
                  <a:cubicBezTo>
                    <a:pt x="3910" y="2133"/>
                    <a:pt x="3029" y="1237"/>
                    <a:pt x="2488" y="0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3"/>
            <p:cNvSpPr/>
            <p:nvPr/>
          </p:nvSpPr>
          <p:spPr>
            <a:xfrm rot="10800000">
              <a:off x="8666612" y="1321644"/>
              <a:ext cx="136651" cy="145678"/>
            </a:xfrm>
            <a:custGeom>
              <a:avLst/>
              <a:gdLst/>
              <a:ahLst/>
              <a:cxnLst/>
              <a:rect l="l" t="t" r="r" b="b"/>
              <a:pathLst>
                <a:path w="5162" h="5503" extrusionOk="0">
                  <a:moveTo>
                    <a:pt x="2488" y="0"/>
                  </a:moveTo>
                  <a:cubicBezTo>
                    <a:pt x="2133" y="1237"/>
                    <a:pt x="1252" y="2133"/>
                    <a:pt x="0" y="2659"/>
                  </a:cubicBezTo>
                  <a:cubicBezTo>
                    <a:pt x="1252" y="3199"/>
                    <a:pt x="2133" y="4266"/>
                    <a:pt x="2488" y="5502"/>
                  </a:cubicBezTo>
                  <a:cubicBezTo>
                    <a:pt x="3029" y="4266"/>
                    <a:pt x="3910" y="3199"/>
                    <a:pt x="5161" y="2659"/>
                  </a:cubicBezTo>
                  <a:cubicBezTo>
                    <a:pt x="3910" y="2133"/>
                    <a:pt x="3029" y="1237"/>
                    <a:pt x="2488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3"/>
            <p:cNvSpPr/>
            <p:nvPr/>
          </p:nvSpPr>
          <p:spPr>
            <a:xfrm rot="10800000">
              <a:off x="8666612" y="1049494"/>
              <a:ext cx="136651" cy="145678"/>
            </a:xfrm>
            <a:custGeom>
              <a:avLst/>
              <a:gdLst/>
              <a:ahLst/>
              <a:cxnLst/>
              <a:rect l="l" t="t" r="r" b="b"/>
              <a:pathLst>
                <a:path w="5162" h="5503" extrusionOk="0">
                  <a:moveTo>
                    <a:pt x="2488" y="0"/>
                  </a:moveTo>
                  <a:cubicBezTo>
                    <a:pt x="2133" y="1237"/>
                    <a:pt x="1252" y="2133"/>
                    <a:pt x="0" y="2659"/>
                  </a:cubicBezTo>
                  <a:cubicBezTo>
                    <a:pt x="1252" y="3199"/>
                    <a:pt x="2133" y="4266"/>
                    <a:pt x="2488" y="5502"/>
                  </a:cubicBezTo>
                  <a:cubicBezTo>
                    <a:pt x="3029" y="4266"/>
                    <a:pt x="3910" y="3199"/>
                    <a:pt x="5161" y="2659"/>
                  </a:cubicBezTo>
                  <a:cubicBezTo>
                    <a:pt x="3910" y="2133"/>
                    <a:pt x="3029" y="1237"/>
                    <a:pt x="2488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" name="Google Shape;63;p3"/>
          <p:cNvGrpSpPr/>
          <p:nvPr/>
        </p:nvGrpSpPr>
        <p:grpSpPr>
          <a:xfrm flipH="1">
            <a:off x="8586411" y="-593048"/>
            <a:ext cx="1154003" cy="1154003"/>
            <a:chOff x="-888300" y="-896475"/>
            <a:chExt cx="1769400" cy="1769400"/>
          </a:xfrm>
        </p:grpSpPr>
        <p:sp>
          <p:nvSpPr>
            <p:cNvPr id="64" name="Google Shape;64;p3"/>
            <p:cNvSpPr/>
            <p:nvPr/>
          </p:nvSpPr>
          <p:spPr>
            <a:xfrm>
              <a:off x="-888300" y="-896475"/>
              <a:ext cx="1769400" cy="1769400"/>
            </a:xfrm>
            <a:prstGeom prst="ellipse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521107" y="505926"/>
              <a:ext cx="221700" cy="221700"/>
            </a:xfrm>
            <a:prstGeom prst="ellipse">
              <a:avLst/>
            </a:pr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12"/>
          <p:cNvSpPr/>
          <p:nvPr/>
        </p:nvSpPr>
        <p:spPr>
          <a:xfrm rot="1356523" flipH="1">
            <a:off x="7359480" y="-103797"/>
            <a:ext cx="11640" cy="34572"/>
          </a:xfrm>
          <a:custGeom>
            <a:avLst/>
            <a:gdLst/>
            <a:ahLst/>
            <a:cxnLst/>
            <a:rect l="l" t="t" r="r" b="b"/>
            <a:pathLst>
              <a:path w="368" h="1093" extrusionOk="0">
                <a:moveTo>
                  <a:pt x="334" y="0"/>
                </a:moveTo>
                <a:cubicBezTo>
                  <a:pt x="368" y="200"/>
                  <a:pt x="334" y="367"/>
                  <a:pt x="301" y="567"/>
                </a:cubicBezTo>
                <a:cubicBezTo>
                  <a:pt x="268" y="734"/>
                  <a:pt x="168" y="901"/>
                  <a:pt x="34" y="1034"/>
                </a:cubicBezTo>
                <a:cubicBezTo>
                  <a:pt x="1" y="1034"/>
                  <a:pt x="1" y="1067"/>
                  <a:pt x="34" y="1067"/>
                </a:cubicBezTo>
                <a:cubicBezTo>
                  <a:pt x="34" y="1084"/>
                  <a:pt x="34" y="1092"/>
                  <a:pt x="38" y="1092"/>
                </a:cubicBezTo>
                <a:cubicBezTo>
                  <a:pt x="43" y="1092"/>
                  <a:pt x="51" y="1084"/>
                  <a:pt x="68" y="1067"/>
                </a:cubicBezTo>
                <a:cubicBezTo>
                  <a:pt x="201" y="934"/>
                  <a:pt x="301" y="767"/>
                  <a:pt x="334" y="567"/>
                </a:cubicBezTo>
                <a:cubicBezTo>
                  <a:pt x="368" y="367"/>
                  <a:pt x="368" y="200"/>
                  <a:pt x="334" y="0"/>
                </a:cubicBezTo>
                <a:close/>
              </a:path>
            </a:pathLst>
          </a:custGeom>
          <a:solidFill>
            <a:srgbClr val="1167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601108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Table of contents 1"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13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0" name="Google Shape;510;p13"/>
          <p:cNvSpPr/>
          <p:nvPr/>
        </p:nvSpPr>
        <p:spPr>
          <a:xfrm rot="-5400000">
            <a:off x="6274288" y="191290"/>
            <a:ext cx="3421298" cy="273897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1" name="Google Shape;511;p13"/>
          <p:cNvSpPr/>
          <p:nvPr/>
        </p:nvSpPr>
        <p:spPr>
          <a:xfrm rot="-5400000">
            <a:off x="534504" y="2473372"/>
            <a:ext cx="2076550" cy="336010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2" name="Google Shape;512;p13"/>
          <p:cNvSpPr txBox="1">
            <a:spLocks noGrp="1"/>
          </p:cNvSpPr>
          <p:nvPr>
            <p:ph type="title" hasCustomPrompt="1"/>
          </p:nvPr>
        </p:nvSpPr>
        <p:spPr>
          <a:xfrm>
            <a:off x="1247775" y="1614290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3" name="Google Shape;513;p13"/>
          <p:cNvSpPr txBox="1">
            <a:spLocks noGrp="1"/>
          </p:cNvSpPr>
          <p:nvPr>
            <p:ph type="title" idx="2" hasCustomPrompt="1"/>
          </p:nvPr>
        </p:nvSpPr>
        <p:spPr>
          <a:xfrm>
            <a:off x="1247775" y="3287803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4" name="Google Shape;514;p13"/>
          <p:cNvSpPr txBox="1">
            <a:spLocks noGrp="1"/>
          </p:cNvSpPr>
          <p:nvPr>
            <p:ph type="title" idx="3" hasCustomPrompt="1"/>
          </p:nvPr>
        </p:nvSpPr>
        <p:spPr>
          <a:xfrm>
            <a:off x="4625050" y="1634396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5" name="Google Shape;515;p13"/>
          <p:cNvSpPr txBox="1">
            <a:spLocks noGrp="1"/>
          </p:cNvSpPr>
          <p:nvPr>
            <p:ph type="title" idx="4" hasCustomPrompt="1"/>
          </p:nvPr>
        </p:nvSpPr>
        <p:spPr>
          <a:xfrm>
            <a:off x="4625050" y="3314989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6" name="Google Shape;516;p13"/>
          <p:cNvSpPr txBox="1">
            <a:spLocks noGrp="1"/>
          </p:cNvSpPr>
          <p:nvPr>
            <p:ph type="subTitle" idx="1"/>
          </p:nvPr>
        </p:nvSpPr>
        <p:spPr>
          <a:xfrm>
            <a:off x="2494850" y="1876063"/>
            <a:ext cx="19464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17" name="Google Shape;517;p13"/>
          <p:cNvSpPr txBox="1">
            <a:spLocks noGrp="1"/>
          </p:cNvSpPr>
          <p:nvPr>
            <p:ph type="subTitle" idx="5"/>
          </p:nvPr>
        </p:nvSpPr>
        <p:spPr>
          <a:xfrm>
            <a:off x="2494850" y="130884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18" name="Google Shape;518;p13"/>
          <p:cNvSpPr txBox="1">
            <a:spLocks noGrp="1"/>
          </p:cNvSpPr>
          <p:nvPr>
            <p:ph type="subTitle" idx="6"/>
          </p:nvPr>
        </p:nvSpPr>
        <p:spPr>
          <a:xfrm>
            <a:off x="2494850" y="3573669"/>
            <a:ext cx="19464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19" name="Google Shape;519;p13"/>
          <p:cNvSpPr txBox="1">
            <a:spLocks noGrp="1"/>
          </p:cNvSpPr>
          <p:nvPr>
            <p:ph type="subTitle" idx="7"/>
          </p:nvPr>
        </p:nvSpPr>
        <p:spPr>
          <a:xfrm>
            <a:off x="2494850" y="3007914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0" name="Google Shape;520;p13"/>
          <p:cNvSpPr txBox="1">
            <a:spLocks noGrp="1"/>
          </p:cNvSpPr>
          <p:nvPr>
            <p:ph type="subTitle" idx="8"/>
          </p:nvPr>
        </p:nvSpPr>
        <p:spPr>
          <a:xfrm>
            <a:off x="5872125" y="1876063"/>
            <a:ext cx="23289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21" name="Google Shape;521;p13"/>
          <p:cNvSpPr txBox="1">
            <a:spLocks noGrp="1"/>
          </p:cNvSpPr>
          <p:nvPr>
            <p:ph type="subTitle" idx="9"/>
          </p:nvPr>
        </p:nvSpPr>
        <p:spPr>
          <a:xfrm>
            <a:off x="5872125" y="133584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1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2" name="Google Shape;522;p13"/>
          <p:cNvSpPr txBox="1">
            <a:spLocks noGrp="1"/>
          </p:cNvSpPr>
          <p:nvPr>
            <p:ph type="subTitle" idx="13"/>
          </p:nvPr>
        </p:nvSpPr>
        <p:spPr>
          <a:xfrm>
            <a:off x="5872125" y="3573669"/>
            <a:ext cx="23289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23" name="Google Shape;523;p13"/>
          <p:cNvSpPr txBox="1">
            <a:spLocks noGrp="1"/>
          </p:cNvSpPr>
          <p:nvPr>
            <p:ph type="subTitle" idx="14"/>
          </p:nvPr>
        </p:nvSpPr>
        <p:spPr>
          <a:xfrm>
            <a:off x="5872125" y="303268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1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4" name="Google Shape;524;p13"/>
          <p:cNvSpPr/>
          <p:nvPr/>
        </p:nvSpPr>
        <p:spPr>
          <a:xfrm flipH="1">
            <a:off x="191686" y="1481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5" name="Google Shape;525;p13"/>
          <p:cNvSpPr/>
          <p:nvPr/>
        </p:nvSpPr>
        <p:spPr>
          <a:xfrm flipH="1">
            <a:off x="2331381" y="4573333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6" name="Google Shape;526;p13"/>
          <p:cNvSpPr/>
          <p:nvPr/>
        </p:nvSpPr>
        <p:spPr>
          <a:xfrm flipH="1">
            <a:off x="7259567" y="-19877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7" name="Google Shape;527;p13"/>
          <p:cNvSpPr/>
          <p:nvPr/>
        </p:nvSpPr>
        <p:spPr>
          <a:xfrm flipH="1">
            <a:off x="8838586" y="9583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8" name="Google Shape;528;p13"/>
          <p:cNvSpPr/>
          <p:nvPr/>
        </p:nvSpPr>
        <p:spPr>
          <a:xfrm flipH="1">
            <a:off x="305157" y="3575978"/>
            <a:ext cx="159395" cy="15171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9" name="Google Shape;529;p13"/>
          <p:cNvSpPr/>
          <p:nvPr/>
        </p:nvSpPr>
        <p:spPr>
          <a:xfrm flipH="1">
            <a:off x="2023111" y="-81029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30" name="Google Shape;530;p13"/>
          <p:cNvSpPr/>
          <p:nvPr/>
        </p:nvSpPr>
        <p:spPr>
          <a:xfrm flipH="1">
            <a:off x="8831752" y="377694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31" name="Google Shape;531;p13"/>
          <p:cNvSpPr/>
          <p:nvPr/>
        </p:nvSpPr>
        <p:spPr>
          <a:xfrm flipH="1">
            <a:off x="3126257" y="49296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532" name="Google Shape;532;p13"/>
          <p:cNvGrpSpPr/>
          <p:nvPr/>
        </p:nvGrpSpPr>
        <p:grpSpPr>
          <a:xfrm rot="-7200044">
            <a:off x="8559719" y="-417997"/>
            <a:ext cx="516964" cy="1275522"/>
            <a:chOff x="2266600" y="1348075"/>
            <a:chExt cx="516975" cy="1275550"/>
          </a:xfrm>
        </p:grpSpPr>
        <p:sp>
          <p:nvSpPr>
            <p:cNvPr id="533" name="Google Shape;533;p13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4" name="Google Shape;534;p13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5" name="Google Shape;535;p13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6" name="Google Shape;536;p13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7" name="Google Shape;537;p13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538" name="Google Shape;538;p13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539" name="Google Shape;539;p13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0" name="Google Shape;540;p13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1" name="Google Shape;541;p13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2" name="Google Shape;542;p13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43" name="Google Shape;543;p13"/>
          <p:cNvGrpSpPr/>
          <p:nvPr/>
        </p:nvGrpSpPr>
        <p:grpSpPr>
          <a:xfrm>
            <a:off x="8386700" y="4279067"/>
            <a:ext cx="757289" cy="864550"/>
            <a:chOff x="5585712" y="137416"/>
            <a:chExt cx="757289" cy="864550"/>
          </a:xfrm>
        </p:grpSpPr>
        <p:sp>
          <p:nvSpPr>
            <p:cNvPr id="544" name="Google Shape;544;p13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5" name="Google Shape;545;p13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6" name="Google Shape;546;p13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7" name="Google Shape;547;p13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8" name="Google Shape;548;p13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9" name="Google Shape;549;p13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0" name="Google Shape;550;p13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1" name="Google Shape;551;p13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2" name="Google Shape;552;p13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3" name="Google Shape;553;p13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4" name="Google Shape;554;p13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5" name="Google Shape;555;p13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6" name="Google Shape;556;p13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7" name="Google Shape;557;p13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8" name="Google Shape;558;p13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9" name="Google Shape;559;p13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0" name="Google Shape;560;p13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1" name="Google Shape;561;p13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2" name="Google Shape;562;p13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3" name="Google Shape;563;p13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4" name="Google Shape;564;p13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5" name="Google Shape;565;p13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6" name="Google Shape;566;p13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7" name="Google Shape;567;p13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8" name="Google Shape;568;p13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9" name="Google Shape;569;p13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0" name="Google Shape;570;p13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571" name="Google Shape;571;p13"/>
          <p:cNvSpPr txBox="1">
            <a:spLocks noGrp="1"/>
          </p:cNvSpPr>
          <p:nvPr>
            <p:ph type="title" idx="15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572" name="Google Shape;572;p13"/>
          <p:cNvGrpSpPr/>
          <p:nvPr/>
        </p:nvGrpSpPr>
        <p:grpSpPr>
          <a:xfrm>
            <a:off x="2" y="4218151"/>
            <a:ext cx="1111474" cy="1244475"/>
            <a:chOff x="1338201" y="32850"/>
            <a:chExt cx="1111474" cy="1244475"/>
          </a:xfrm>
        </p:grpSpPr>
        <p:sp>
          <p:nvSpPr>
            <p:cNvPr id="573" name="Google Shape;573;p13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574" name="Google Shape;574;p13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575" name="Google Shape;575;p13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576" name="Google Shape;576;p13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7" name="Google Shape;577;p13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157610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">
  <p:cSld name="Title only "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14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0" name="Google Shape;580;p14"/>
          <p:cNvSpPr/>
          <p:nvPr/>
        </p:nvSpPr>
        <p:spPr>
          <a:xfrm>
            <a:off x="6698001" y="3118624"/>
            <a:ext cx="2630212" cy="210586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1" name="Google Shape;581;p14"/>
          <p:cNvSpPr/>
          <p:nvPr/>
        </p:nvSpPr>
        <p:spPr>
          <a:xfrm>
            <a:off x="-65074" y="-81049"/>
            <a:ext cx="1768141" cy="147262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2" name="Google Shape;582;p14"/>
          <p:cNvSpPr/>
          <p:nvPr/>
        </p:nvSpPr>
        <p:spPr>
          <a:xfrm>
            <a:off x="2217996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3" name="Google Shape;583;p14"/>
          <p:cNvSpPr/>
          <p:nvPr/>
        </p:nvSpPr>
        <p:spPr>
          <a:xfrm>
            <a:off x="-2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4" name="Google Shape;584;p14"/>
          <p:cNvSpPr/>
          <p:nvPr/>
        </p:nvSpPr>
        <p:spPr>
          <a:xfrm>
            <a:off x="2160967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5" name="Google Shape;585;p14"/>
          <p:cNvSpPr/>
          <p:nvPr/>
        </p:nvSpPr>
        <p:spPr>
          <a:xfrm>
            <a:off x="6917402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6" name="Google Shape;586;p14"/>
          <p:cNvSpPr/>
          <p:nvPr/>
        </p:nvSpPr>
        <p:spPr>
          <a:xfrm>
            <a:off x="9030792" y="27098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7" name="Google Shape;587;p14"/>
          <p:cNvSpPr/>
          <p:nvPr/>
        </p:nvSpPr>
        <p:spPr>
          <a:xfrm>
            <a:off x="-2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4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9" name="Google Shape;589;p14"/>
          <p:cNvSpPr/>
          <p:nvPr/>
        </p:nvSpPr>
        <p:spPr>
          <a:xfrm>
            <a:off x="8764558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90" name="Google Shape;590;p14"/>
          <p:cNvSpPr/>
          <p:nvPr/>
        </p:nvSpPr>
        <p:spPr>
          <a:xfrm>
            <a:off x="58591" y="550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591" name="Google Shape;591;p14"/>
          <p:cNvGrpSpPr/>
          <p:nvPr/>
        </p:nvGrpSpPr>
        <p:grpSpPr>
          <a:xfrm>
            <a:off x="8273513" y="-9"/>
            <a:ext cx="757289" cy="864550"/>
            <a:chOff x="5585712" y="137416"/>
            <a:chExt cx="757289" cy="864550"/>
          </a:xfrm>
        </p:grpSpPr>
        <p:sp>
          <p:nvSpPr>
            <p:cNvPr id="592" name="Google Shape;592;p14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3" name="Google Shape;593;p14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4" name="Google Shape;594;p14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5" name="Google Shape;595;p14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6" name="Google Shape;596;p14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7" name="Google Shape;597;p14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8" name="Google Shape;598;p14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9" name="Google Shape;599;p14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0" name="Google Shape;600;p14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1" name="Google Shape;601;p14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2" name="Google Shape;602;p14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3" name="Google Shape;603;p14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4" name="Google Shape;604;p14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5" name="Google Shape;605;p14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6" name="Google Shape;606;p14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7" name="Google Shape;607;p14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8" name="Google Shape;608;p14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9" name="Google Shape;609;p14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0" name="Google Shape;610;p14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1" name="Google Shape;611;p14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2" name="Google Shape;612;p14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3" name="Google Shape;613;p14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4" name="Google Shape;614;p14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5" name="Google Shape;615;p14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6" name="Google Shape;616;p14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7" name="Google Shape;617;p14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8" name="Google Shape;618;p14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19" name="Google Shape;619;p14"/>
          <p:cNvGrpSpPr/>
          <p:nvPr/>
        </p:nvGrpSpPr>
        <p:grpSpPr>
          <a:xfrm>
            <a:off x="217975" y="4222201"/>
            <a:ext cx="527400" cy="735075"/>
            <a:chOff x="3553100" y="1256250"/>
            <a:chExt cx="527400" cy="735075"/>
          </a:xfrm>
        </p:grpSpPr>
        <p:sp>
          <p:nvSpPr>
            <p:cNvPr id="620" name="Google Shape;620;p14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1" name="Google Shape;621;p14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2" name="Google Shape;622;p14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3" name="Google Shape;623;p14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4" name="Google Shape;624;p14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5" name="Google Shape;625;p14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26" name="Google Shape;626;p14"/>
          <p:cNvGrpSpPr/>
          <p:nvPr/>
        </p:nvGrpSpPr>
        <p:grpSpPr>
          <a:xfrm rot="-4077424">
            <a:off x="8411376" y="4350774"/>
            <a:ext cx="935000" cy="861690"/>
            <a:chOff x="6708722" y="1052986"/>
            <a:chExt cx="935003" cy="861693"/>
          </a:xfrm>
        </p:grpSpPr>
        <p:sp>
          <p:nvSpPr>
            <p:cNvPr id="627" name="Google Shape;627;p14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8" name="Google Shape;628;p14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9" name="Google Shape;629;p14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0" name="Google Shape;630;p14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1" name="Google Shape;631;p14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632" name="Google Shape;632;p14"/>
          <p:cNvSpPr txBox="1">
            <a:spLocks noGrp="1"/>
          </p:cNvSpPr>
          <p:nvPr>
            <p:ph type="title"/>
          </p:nvPr>
        </p:nvSpPr>
        <p:spPr>
          <a:xfrm>
            <a:off x="571500" y="394175"/>
            <a:ext cx="75222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49260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">
  <p:cSld name="Title and two columns "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15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5" name="Google Shape;635;p15"/>
          <p:cNvSpPr/>
          <p:nvPr/>
        </p:nvSpPr>
        <p:spPr>
          <a:xfrm>
            <a:off x="5086826" y="-501139"/>
            <a:ext cx="4544275" cy="5759025"/>
          </a:xfrm>
          <a:custGeom>
            <a:avLst/>
            <a:gdLst/>
            <a:ahLst/>
            <a:cxnLst/>
            <a:rect l="l" t="t" r="r" b="b"/>
            <a:pathLst>
              <a:path w="181771" h="230361" extrusionOk="0">
                <a:moveTo>
                  <a:pt x="0" y="230361"/>
                </a:moveTo>
                <a:cubicBezTo>
                  <a:pt x="2982" y="229199"/>
                  <a:pt x="11017" y="224347"/>
                  <a:pt x="17889" y="223387"/>
                </a:cubicBezTo>
                <a:cubicBezTo>
                  <a:pt x="24762" y="222427"/>
                  <a:pt x="34341" y="225023"/>
                  <a:pt x="41235" y="224601"/>
                </a:cubicBezTo>
                <a:cubicBezTo>
                  <a:pt x="48129" y="224180"/>
                  <a:pt x="54597" y="222584"/>
                  <a:pt x="59252" y="220858"/>
                </a:cubicBezTo>
                <a:cubicBezTo>
                  <a:pt x="63907" y="219133"/>
                  <a:pt x="66413" y="217209"/>
                  <a:pt x="69167" y="214248"/>
                </a:cubicBezTo>
                <a:cubicBezTo>
                  <a:pt x="71921" y="211287"/>
                  <a:pt x="72817" y="205296"/>
                  <a:pt x="75778" y="203093"/>
                </a:cubicBezTo>
                <a:cubicBezTo>
                  <a:pt x="78739" y="200890"/>
                  <a:pt x="82734" y="200378"/>
                  <a:pt x="86932" y="201028"/>
                </a:cubicBezTo>
                <a:cubicBezTo>
                  <a:pt x="91130" y="201679"/>
                  <a:pt x="96489" y="206170"/>
                  <a:pt x="100965" y="206996"/>
                </a:cubicBezTo>
                <a:cubicBezTo>
                  <a:pt x="105441" y="207822"/>
                  <a:pt x="110552" y="208357"/>
                  <a:pt x="113786" y="205985"/>
                </a:cubicBezTo>
                <a:cubicBezTo>
                  <a:pt x="117020" y="203613"/>
                  <a:pt x="116140" y="197141"/>
                  <a:pt x="120370" y="192765"/>
                </a:cubicBezTo>
                <a:cubicBezTo>
                  <a:pt x="124600" y="188389"/>
                  <a:pt x="135479" y="185286"/>
                  <a:pt x="139168" y="179727"/>
                </a:cubicBezTo>
                <a:cubicBezTo>
                  <a:pt x="142857" y="174168"/>
                  <a:pt x="143428" y="169374"/>
                  <a:pt x="142503" y="159413"/>
                </a:cubicBezTo>
                <a:cubicBezTo>
                  <a:pt x="141578" y="149452"/>
                  <a:pt x="131035" y="132208"/>
                  <a:pt x="133616" y="119962"/>
                </a:cubicBezTo>
                <a:cubicBezTo>
                  <a:pt x="136197" y="107716"/>
                  <a:pt x="158542" y="97559"/>
                  <a:pt x="157991" y="85938"/>
                </a:cubicBezTo>
                <a:cubicBezTo>
                  <a:pt x="157440" y="74317"/>
                  <a:pt x="142912" y="63417"/>
                  <a:pt x="130311" y="50237"/>
                </a:cubicBezTo>
                <a:cubicBezTo>
                  <a:pt x="117711" y="37057"/>
                  <a:pt x="74676" y="11229"/>
                  <a:pt x="82388" y="6858"/>
                </a:cubicBezTo>
                <a:cubicBezTo>
                  <a:pt x="90100" y="2487"/>
                  <a:pt x="162065" y="-12752"/>
                  <a:pt x="176582" y="24009"/>
                </a:cubicBezTo>
                <a:cubicBezTo>
                  <a:pt x="191099" y="60770"/>
                  <a:pt x="170670" y="193522"/>
                  <a:pt x="169488" y="227424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636" name="Google Shape;636;p15"/>
          <p:cNvSpPr/>
          <p:nvPr/>
        </p:nvSpPr>
        <p:spPr>
          <a:xfrm>
            <a:off x="-765324" y="-539752"/>
            <a:ext cx="4987050" cy="5113700"/>
          </a:xfrm>
          <a:custGeom>
            <a:avLst/>
            <a:gdLst/>
            <a:ahLst/>
            <a:cxnLst/>
            <a:rect l="l" t="t" r="r" b="b"/>
            <a:pathLst>
              <a:path w="199482" h="204548" extrusionOk="0">
                <a:moveTo>
                  <a:pt x="54548" y="32236"/>
                </a:moveTo>
                <a:cubicBezTo>
                  <a:pt x="50417" y="38179"/>
                  <a:pt x="39124" y="45469"/>
                  <a:pt x="36783" y="59218"/>
                </a:cubicBezTo>
                <a:cubicBezTo>
                  <a:pt x="34442" y="72967"/>
                  <a:pt x="38917" y="98226"/>
                  <a:pt x="40501" y="114730"/>
                </a:cubicBezTo>
                <a:cubicBezTo>
                  <a:pt x="42085" y="131234"/>
                  <a:pt x="47387" y="147547"/>
                  <a:pt x="46285" y="158242"/>
                </a:cubicBezTo>
                <a:cubicBezTo>
                  <a:pt x="45183" y="168937"/>
                  <a:pt x="38780" y="173872"/>
                  <a:pt x="33891" y="178898"/>
                </a:cubicBezTo>
                <a:cubicBezTo>
                  <a:pt x="29002" y="183924"/>
                  <a:pt x="22324" y="186197"/>
                  <a:pt x="16953" y="188400"/>
                </a:cubicBezTo>
                <a:cubicBezTo>
                  <a:pt x="11582" y="190603"/>
                  <a:pt x="3182" y="221106"/>
                  <a:pt x="1667" y="192118"/>
                </a:cubicBezTo>
                <a:cubicBezTo>
                  <a:pt x="152" y="163130"/>
                  <a:pt x="-3153" y="44699"/>
                  <a:pt x="7864" y="14471"/>
                </a:cubicBezTo>
                <a:cubicBezTo>
                  <a:pt x="18881" y="-15756"/>
                  <a:pt x="38849" y="10753"/>
                  <a:pt x="67768" y="10753"/>
                </a:cubicBezTo>
                <a:cubicBezTo>
                  <a:pt x="96687" y="10753"/>
                  <a:pt x="159690" y="13004"/>
                  <a:pt x="181379" y="14471"/>
                </a:cubicBezTo>
                <a:cubicBezTo>
                  <a:pt x="203069" y="15938"/>
                  <a:pt x="200246" y="17263"/>
                  <a:pt x="197905" y="19557"/>
                </a:cubicBezTo>
                <a:cubicBezTo>
                  <a:pt x="195564" y="21851"/>
                  <a:pt x="177524" y="27153"/>
                  <a:pt x="167333" y="28233"/>
                </a:cubicBezTo>
                <a:cubicBezTo>
                  <a:pt x="157142" y="29313"/>
                  <a:pt x="145988" y="27024"/>
                  <a:pt x="136761" y="26039"/>
                </a:cubicBezTo>
                <a:cubicBezTo>
                  <a:pt x="127534" y="25054"/>
                  <a:pt x="119134" y="22596"/>
                  <a:pt x="111973" y="22321"/>
                </a:cubicBezTo>
                <a:cubicBezTo>
                  <a:pt x="104812" y="22046"/>
                  <a:pt x="99304" y="23423"/>
                  <a:pt x="93795" y="24387"/>
                </a:cubicBezTo>
                <a:cubicBezTo>
                  <a:pt x="88287" y="25351"/>
                  <a:pt x="82571" y="27623"/>
                  <a:pt x="78922" y="28105"/>
                </a:cubicBezTo>
                <a:cubicBezTo>
                  <a:pt x="75273" y="28587"/>
                  <a:pt x="74791" y="28037"/>
                  <a:pt x="71899" y="27279"/>
                </a:cubicBezTo>
                <a:cubicBezTo>
                  <a:pt x="69007" y="26522"/>
                  <a:pt x="64463" y="22734"/>
                  <a:pt x="61571" y="23560"/>
                </a:cubicBezTo>
                <a:cubicBezTo>
                  <a:pt x="58679" y="24386"/>
                  <a:pt x="58679" y="26293"/>
                  <a:pt x="54548" y="322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637" name="Google Shape;637;p15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5"/>
          <p:cNvSpPr/>
          <p:nvPr/>
        </p:nvSpPr>
        <p:spPr>
          <a:xfrm flipH="1">
            <a:off x="8815009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9" name="Google Shape;639;p15"/>
          <p:cNvSpPr/>
          <p:nvPr/>
        </p:nvSpPr>
        <p:spPr>
          <a:xfrm flipH="1">
            <a:off x="7107454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0" name="Google Shape;640;p15"/>
          <p:cNvSpPr/>
          <p:nvPr/>
        </p:nvSpPr>
        <p:spPr>
          <a:xfrm flipH="1">
            <a:off x="1169599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1" name="Google Shape;641;p15"/>
          <p:cNvSpPr/>
          <p:nvPr/>
        </p:nvSpPr>
        <p:spPr>
          <a:xfrm flipH="1">
            <a:off x="760753" y="387267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2" name="Google Shape;642;p15"/>
          <p:cNvSpPr/>
          <p:nvPr/>
        </p:nvSpPr>
        <p:spPr>
          <a:xfrm flipH="1">
            <a:off x="8321096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3" name="Google Shape;643;p15"/>
          <p:cNvSpPr/>
          <p:nvPr/>
        </p:nvSpPr>
        <p:spPr>
          <a:xfrm flipH="1">
            <a:off x="-156277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4" name="Google Shape;644;p15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5" name="Google Shape;645;p15"/>
          <p:cNvSpPr/>
          <p:nvPr/>
        </p:nvSpPr>
        <p:spPr>
          <a:xfrm flipH="1">
            <a:off x="7350879" y="3156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46" name="Google Shape;646;p15"/>
          <p:cNvGrpSpPr/>
          <p:nvPr/>
        </p:nvGrpSpPr>
        <p:grpSpPr>
          <a:xfrm>
            <a:off x="8201400" y="3872667"/>
            <a:ext cx="757289" cy="864550"/>
            <a:chOff x="5585712" y="137416"/>
            <a:chExt cx="757289" cy="864550"/>
          </a:xfrm>
        </p:grpSpPr>
        <p:sp>
          <p:nvSpPr>
            <p:cNvPr id="647" name="Google Shape;647;p15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8" name="Google Shape;648;p15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9" name="Google Shape;649;p15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0" name="Google Shape;650;p15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1" name="Google Shape;651;p15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2" name="Google Shape;652;p15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3" name="Google Shape;653;p15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4" name="Google Shape;654;p15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5" name="Google Shape;655;p15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6" name="Google Shape;656;p15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7" name="Google Shape;657;p15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8" name="Google Shape;658;p15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9" name="Google Shape;659;p15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0" name="Google Shape;660;p15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1" name="Google Shape;661;p15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2" name="Google Shape;662;p15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3" name="Google Shape;663;p15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4" name="Google Shape;664;p15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5" name="Google Shape;665;p15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6" name="Google Shape;666;p15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7" name="Google Shape;667;p15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8" name="Google Shape;668;p15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9" name="Google Shape;669;p15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0" name="Google Shape;670;p15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1" name="Google Shape;671;p15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2" name="Google Shape;672;p15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3" name="Google Shape;673;p15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74" name="Google Shape;674;p15"/>
          <p:cNvGrpSpPr/>
          <p:nvPr/>
        </p:nvGrpSpPr>
        <p:grpSpPr>
          <a:xfrm rot="9898291">
            <a:off x="-351103" y="3913667"/>
            <a:ext cx="1094858" cy="1504764"/>
            <a:chOff x="6143348" y="1855432"/>
            <a:chExt cx="1094855" cy="1504759"/>
          </a:xfrm>
        </p:grpSpPr>
        <p:sp>
          <p:nvSpPr>
            <p:cNvPr id="675" name="Google Shape;675;p15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6" name="Google Shape;676;p15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7" name="Google Shape;677;p15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8" name="Google Shape;678;p15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9" name="Google Shape;679;p15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680" name="Google Shape;680;p15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681" name="Google Shape;681;p15"/>
          <p:cNvSpPr txBox="1">
            <a:spLocks noGrp="1"/>
          </p:cNvSpPr>
          <p:nvPr>
            <p:ph type="subTitle" idx="1"/>
          </p:nvPr>
        </p:nvSpPr>
        <p:spPr>
          <a:xfrm>
            <a:off x="1094226" y="3555650"/>
            <a:ext cx="20835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82" name="Google Shape;682;p15"/>
          <p:cNvSpPr txBox="1">
            <a:spLocks noGrp="1"/>
          </p:cNvSpPr>
          <p:nvPr>
            <p:ph type="title" idx="2"/>
          </p:nvPr>
        </p:nvSpPr>
        <p:spPr>
          <a:xfrm>
            <a:off x="1378176" y="31539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683" name="Google Shape;683;p15"/>
          <p:cNvSpPr txBox="1">
            <a:spLocks noGrp="1"/>
          </p:cNvSpPr>
          <p:nvPr>
            <p:ph type="subTitle" idx="3"/>
          </p:nvPr>
        </p:nvSpPr>
        <p:spPr>
          <a:xfrm>
            <a:off x="5966274" y="3555650"/>
            <a:ext cx="20835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84" name="Google Shape;684;p15"/>
          <p:cNvSpPr txBox="1">
            <a:spLocks noGrp="1"/>
          </p:cNvSpPr>
          <p:nvPr>
            <p:ph type="title" idx="4"/>
          </p:nvPr>
        </p:nvSpPr>
        <p:spPr>
          <a:xfrm>
            <a:off x="6250224" y="31539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grpSp>
        <p:nvGrpSpPr>
          <p:cNvPr id="685" name="Google Shape;685;p15"/>
          <p:cNvGrpSpPr/>
          <p:nvPr/>
        </p:nvGrpSpPr>
        <p:grpSpPr>
          <a:xfrm>
            <a:off x="8248614" y="56839"/>
            <a:ext cx="1111474" cy="1244475"/>
            <a:chOff x="1338201" y="32850"/>
            <a:chExt cx="1111474" cy="1244475"/>
          </a:xfrm>
        </p:grpSpPr>
        <p:sp>
          <p:nvSpPr>
            <p:cNvPr id="686" name="Google Shape;686;p15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687" name="Google Shape;687;p15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688" name="Google Shape;688;p15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689" name="Google Shape;689;p15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0" name="Google Shape;690;p15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30436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16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93" name="Google Shape;693;p16"/>
          <p:cNvSpPr/>
          <p:nvPr/>
        </p:nvSpPr>
        <p:spPr>
          <a:xfrm>
            <a:off x="-65074" y="-81049"/>
            <a:ext cx="1733520" cy="144378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94" name="Google Shape;694;p16"/>
          <p:cNvSpPr txBox="1">
            <a:spLocks noGrp="1"/>
          </p:cNvSpPr>
          <p:nvPr>
            <p:ph type="subTitle" idx="1"/>
          </p:nvPr>
        </p:nvSpPr>
        <p:spPr>
          <a:xfrm>
            <a:off x="3397497" y="265370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5" name="Google Shape;695;p16"/>
          <p:cNvSpPr txBox="1">
            <a:spLocks noGrp="1"/>
          </p:cNvSpPr>
          <p:nvPr>
            <p:ph type="subTitle" idx="2"/>
          </p:nvPr>
        </p:nvSpPr>
        <p:spPr>
          <a:xfrm>
            <a:off x="3582597" y="3041300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6" name="Google Shape;696;p16"/>
          <p:cNvSpPr txBox="1">
            <a:spLocks noGrp="1"/>
          </p:cNvSpPr>
          <p:nvPr>
            <p:ph type="subTitle" idx="3"/>
          </p:nvPr>
        </p:nvSpPr>
        <p:spPr>
          <a:xfrm>
            <a:off x="5778616" y="265370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7" name="Google Shape;697;p16"/>
          <p:cNvSpPr txBox="1">
            <a:spLocks noGrp="1"/>
          </p:cNvSpPr>
          <p:nvPr>
            <p:ph type="subTitle" idx="4"/>
          </p:nvPr>
        </p:nvSpPr>
        <p:spPr>
          <a:xfrm>
            <a:off x="5963716" y="3051775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8" name="Google Shape;698;p16"/>
          <p:cNvSpPr txBox="1">
            <a:spLocks noGrp="1"/>
          </p:cNvSpPr>
          <p:nvPr>
            <p:ph type="subTitle" idx="5"/>
          </p:nvPr>
        </p:nvSpPr>
        <p:spPr>
          <a:xfrm>
            <a:off x="984284" y="262985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9" name="Google Shape;699;p16"/>
          <p:cNvSpPr txBox="1">
            <a:spLocks noGrp="1"/>
          </p:cNvSpPr>
          <p:nvPr>
            <p:ph type="subTitle" idx="6"/>
          </p:nvPr>
        </p:nvSpPr>
        <p:spPr>
          <a:xfrm>
            <a:off x="1169384" y="3027925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00" name="Google Shape;700;p16"/>
          <p:cNvSpPr/>
          <p:nvPr/>
        </p:nvSpPr>
        <p:spPr>
          <a:xfrm>
            <a:off x="5086826" y="-334116"/>
            <a:ext cx="4536925" cy="5592000"/>
          </a:xfrm>
          <a:custGeom>
            <a:avLst/>
            <a:gdLst/>
            <a:ahLst/>
            <a:cxnLst/>
            <a:rect l="l" t="t" r="r" b="b"/>
            <a:pathLst>
              <a:path w="181477" h="223680" extrusionOk="0">
                <a:moveTo>
                  <a:pt x="0" y="223680"/>
                </a:moveTo>
                <a:cubicBezTo>
                  <a:pt x="2982" y="222518"/>
                  <a:pt x="11017" y="217666"/>
                  <a:pt x="17889" y="216706"/>
                </a:cubicBezTo>
                <a:cubicBezTo>
                  <a:pt x="24762" y="215746"/>
                  <a:pt x="34685" y="219062"/>
                  <a:pt x="41235" y="217920"/>
                </a:cubicBezTo>
                <a:cubicBezTo>
                  <a:pt x="47785" y="216778"/>
                  <a:pt x="51843" y="211403"/>
                  <a:pt x="57187" y="209852"/>
                </a:cubicBezTo>
                <a:cubicBezTo>
                  <a:pt x="62531" y="208301"/>
                  <a:pt x="69719" y="210611"/>
                  <a:pt x="73299" y="208613"/>
                </a:cubicBezTo>
                <a:cubicBezTo>
                  <a:pt x="76879" y="206615"/>
                  <a:pt x="76053" y="200274"/>
                  <a:pt x="78669" y="197862"/>
                </a:cubicBezTo>
                <a:cubicBezTo>
                  <a:pt x="81286" y="195451"/>
                  <a:pt x="85282" y="193735"/>
                  <a:pt x="88998" y="194144"/>
                </a:cubicBezTo>
                <a:cubicBezTo>
                  <a:pt x="92714" y="194553"/>
                  <a:pt x="95332" y="197970"/>
                  <a:pt x="100965" y="200315"/>
                </a:cubicBezTo>
                <a:cubicBezTo>
                  <a:pt x="106598" y="202661"/>
                  <a:pt x="119561" y="210589"/>
                  <a:pt x="122795" y="208217"/>
                </a:cubicBezTo>
                <a:cubicBezTo>
                  <a:pt x="126029" y="205845"/>
                  <a:pt x="117641" y="191946"/>
                  <a:pt x="120370" y="186084"/>
                </a:cubicBezTo>
                <a:cubicBezTo>
                  <a:pt x="123099" y="180222"/>
                  <a:pt x="135479" y="178605"/>
                  <a:pt x="139168" y="173046"/>
                </a:cubicBezTo>
                <a:cubicBezTo>
                  <a:pt x="142857" y="167487"/>
                  <a:pt x="143428" y="162693"/>
                  <a:pt x="142503" y="152732"/>
                </a:cubicBezTo>
                <a:cubicBezTo>
                  <a:pt x="141578" y="142771"/>
                  <a:pt x="131035" y="125527"/>
                  <a:pt x="133616" y="113281"/>
                </a:cubicBezTo>
                <a:cubicBezTo>
                  <a:pt x="136197" y="101035"/>
                  <a:pt x="157784" y="90628"/>
                  <a:pt x="157991" y="79257"/>
                </a:cubicBezTo>
                <a:cubicBezTo>
                  <a:pt x="158198" y="67886"/>
                  <a:pt x="146768" y="55892"/>
                  <a:pt x="134856" y="45053"/>
                </a:cubicBezTo>
                <a:cubicBezTo>
                  <a:pt x="122944" y="34215"/>
                  <a:pt x="79565" y="18847"/>
                  <a:pt x="86519" y="14226"/>
                </a:cubicBezTo>
                <a:cubicBezTo>
                  <a:pt x="93473" y="9605"/>
                  <a:pt x="162754" y="-17091"/>
                  <a:pt x="176582" y="17328"/>
                </a:cubicBezTo>
                <a:cubicBezTo>
                  <a:pt x="190410" y="51748"/>
                  <a:pt x="170670" y="186841"/>
                  <a:pt x="169488" y="22074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01" name="Google Shape;701;p16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2" name="Google Shape;702;p16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3" name="Google Shape;703;p16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4" name="Google Shape;704;p16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5" name="Google Shape;705;p16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6" name="Google Shape;706;p16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7" name="Google Shape;707;p16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8" name="Google Shape;708;p16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9" name="Google Shape;709;p16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10" name="Google Shape;710;p16"/>
          <p:cNvGrpSpPr/>
          <p:nvPr/>
        </p:nvGrpSpPr>
        <p:grpSpPr>
          <a:xfrm>
            <a:off x="8373450" y="719176"/>
            <a:ext cx="527400" cy="735075"/>
            <a:chOff x="3553100" y="1256250"/>
            <a:chExt cx="527400" cy="735075"/>
          </a:xfrm>
        </p:grpSpPr>
        <p:sp>
          <p:nvSpPr>
            <p:cNvPr id="711" name="Google Shape;711;p16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2" name="Google Shape;712;p16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3" name="Google Shape;713;p16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4" name="Google Shape;714;p16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5" name="Google Shape;715;p16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6" name="Google Shape;716;p16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17" name="Google Shape;717;p16"/>
          <p:cNvGrpSpPr/>
          <p:nvPr/>
        </p:nvGrpSpPr>
        <p:grpSpPr>
          <a:xfrm rot="646302">
            <a:off x="-156230" y="3752706"/>
            <a:ext cx="516986" cy="1275576"/>
            <a:chOff x="2266600" y="1348075"/>
            <a:chExt cx="516975" cy="1275550"/>
          </a:xfrm>
        </p:grpSpPr>
        <p:sp>
          <p:nvSpPr>
            <p:cNvPr id="718" name="Google Shape;718;p16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9" name="Google Shape;719;p16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0" name="Google Shape;720;p16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1" name="Google Shape;721;p16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2" name="Google Shape;722;p16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723" name="Google Shape;723;p16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724" name="Google Shape;724;p16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5" name="Google Shape;725;p16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6" name="Google Shape;726;p16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7" name="Google Shape;727;p16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728" name="Google Shape;728;p16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729" name="Google Shape;729;p16"/>
          <p:cNvGrpSpPr/>
          <p:nvPr/>
        </p:nvGrpSpPr>
        <p:grpSpPr>
          <a:xfrm rot="2700000">
            <a:off x="8201359" y="4320571"/>
            <a:ext cx="1177239" cy="1042523"/>
            <a:chOff x="1343200" y="1432100"/>
            <a:chExt cx="1031261" cy="913250"/>
          </a:xfrm>
        </p:grpSpPr>
        <p:sp>
          <p:nvSpPr>
            <p:cNvPr id="730" name="Google Shape;730;p16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731" name="Google Shape;731;p16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732" name="Google Shape;732;p16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3" name="Google Shape;733;p16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853995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1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6" name="Google Shape;736;p17"/>
          <p:cNvSpPr/>
          <p:nvPr/>
        </p:nvSpPr>
        <p:spPr>
          <a:xfrm>
            <a:off x="5086826" y="-501139"/>
            <a:ext cx="4544275" cy="5759025"/>
          </a:xfrm>
          <a:custGeom>
            <a:avLst/>
            <a:gdLst/>
            <a:ahLst/>
            <a:cxnLst/>
            <a:rect l="l" t="t" r="r" b="b"/>
            <a:pathLst>
              <a:path w="181771" h="230361" extrusionOk="0">
                <a:moveTo>
                  <a:pt x="0" y="230361"/>
                </a:moveTo>
                <a:cubicBezTo>
                  <a:pt x="2982" y="229199"/>
                  <a:pt x="11017" y="224347"/>
                  <a:pt x="17889" y="223387"/>
                </a:cubicBezTo>
                <a:cubicBezTo>
                  <a:pt x="24762" y="222427"/>
                  <a:pt x="34341" y="225023"/>
                  <a:pt x="41235" y="224601"/>
                </a:cubicBezTo>
                <a:cubicBezTo>
                  <a:pt x="48129" y="224180"/>
                  <a:pt x="54597" y="222584"/>
                  <a:pt x="59252" y="220858"/>
                </a:cubicBezTo>
                <a:cubicBezTo>
                  <a:pt x="63907" y="219133"/>
                  <a:pt x="66413" y="217209"/>
                  <a:pt x="69167" y="214248"/>
                </a:cubicBezTo>
                <a:cubicBezTo>
                  <a:pt x="71921" y="211287"/>
                  <a:pt x="72817" y="205296"/>
                  <a:pt x="75778" y="203093"/>
                </a:cubicBezTo>
                <a:cubicBezTo>
                  <a:pt x="78739" y="200890"/>
                  <a:pt x="82734" y="200378"/>
                  <a:pt x="86932" y="201028"/>
                </a:cubicBezTo>
                <a:cubicBezTo>
                  <a:pt x="91130" y="201679"/>
                  <a:pt x="96489" y="206170"/>
                  <a:pt x="100965" y="206996"/>
                </a:cubicBezTo>
                <a:cubicBezTo>
                  <a:pt x="105441" y="207822"/>
                  <a:pt x="110552" y="208357"/>
                  <a:pt x="113786" y="205985"/>
                </a:cubicBezTo>
                <a:cubicBezTo>
                  <a:pt x="117020" y="203613"/>
                  <a:pt x="116140" y="197141"/>
                  <a:pt x="120370" y="192765"/>
                </a:cubicBezTo>
                <a:cubicBezTo>
                  <a:pt x="124600" y="188389"/>
                  <a:pt x="135479" y="185286"/>
                  <a:pt x="139168" y="179727"/>
                </a:cubicBezTo>
                <a:cubicBezTo>
                  <a:pt x="142857" y="174168"/>
                  <a:pt x="143428" y="169374"/>
                  <a:pt x="142503" y="159413"/>
                </a:cubicBezTo>
                <a:cubicBezTo>
                  <a:pt x="141578" y="149452"/>
                  <a:pt x="131035" y="132208"/>
                  <a:pt x="133616" y="119962"/>
                </a:cubicBezTo>
                <a:cubicBezTo>
                  <a:pt x="136197" y="107716"/>
                  <a:pt x="158542" y="97559"/>
                  <a:pt x="157991" y="85938"/>
                </a:cubicBezTo>
                <a:cubicBezTo>
                  <a:pt x="157440" y="74317"/>
                  <a:pt x="142912" y="63417"/>
                  <a:pt x="130311" y="50237"/>
                </a:cubicBezTo>
                <a:cubicBezTo>
                  <a:pt x="117711" y="37057"/>
                  <a:pt x="74676" y="11229"/>
                  <a:pt x="82388" y="6858"/>
                </a:cubicBezTo>
                <a:cubicBezTo>
                  <a:pt x="90100" y="2487"/>
                  <a:pt x="162065" y="-12752"/>
                  <a:pt x="176582" y="24009"/>
                </a:cubicBezTo>
                <a:cubicBezTo>
                  <a:pt x="191099" y="60770"/>
                  <a:pt x="170670" y="193522"/>
                  <a:pt x="169488" y="227424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37" name="Google Shape;737;p17"/>
          <p:cNvSpPr/>
          <p:nvPr/>
        </p:nvSpPr>
        <p:spPr>
          <a:xfrm>
            <a:off x="-765324" y="-539752"/>
            <a:ext cx="4987050" cy="5113700"/>
          </a:xfrm>
          <a:custGeom>
            <a:avLst/>
            <a:gdLst/>
            <a:ahLst/>
            <a:cxnLst/>
            <a:rect l="l" t="t" r="r" b="b"/>
            <a:pathLst>
              <a:path w="199482" h="204548" extrusionOk="0">
                <a:moveTo>
                  <a:pt x="54548" y="32236"/>
                </a:moveTo>
                <a:cubicBezTo>
                  <a:pt x="50417" y="38179"/>
                  <a:pt x="39124" y="45469"/>
                  <a:pt x="36783" y="59218"/>
                </a:cubicBezTo>
                <a:cubicBezTo>
                  <a:pt x="34442" y="72967"/>
                  <a:pt x="38917" y="98226"/>
                  <a:pt x="40501" y="114730"/>
                </a:cubicBezTo>
                <a:cubicBezTo>
                  <a:pt x="42085" y="131234"/>
                  <a:pt x="47387" y="147547"/>
                  <a:pt x="46285" y="158242"/>
                </a:cubicBezTo>
                <a:cubicBezTo>
                  <a:pt x="45183" y="168937"/>
                  <a:pt x="38780" y="173872"/>
                  <a:pt x="33891" y="178898"/>
                </a:cubicBezTo>
                <a:cubicBezTo>
                  <a:pt x="29002" y="183924"/>
                  <a:pt x="22324" y="186197"/>
                  <a:pt x="16953" y="188400"/>
                </a:cubicBezTo>
                <a:cubicBezTo>
                  <a:pt x="11582" y="190603"/>
                  <a:pt x="3182" y="221106"/>
                  <a:pt x="1667" y="192118"/>
                </a:cubicBezTo>
                <a:cubicBezTo>
                  <a:pt x="152" y="163130"/>
                  <a:pt x="-3153" y="44699"/>
                  <a:pt x="7864" y="14471"/>
                </a:cubicBezTo>
                <a:cubicBezTo>
                  <a:pt x="18881" y="-15756"/>
                  <a:pt x="38849" y="10753"/>
                  <a:pt x="67768" y="10753"/>
                </a:cubicBezTo>
                <a:cubicBezTo>
                  <a:pt x="96687" y="10753"/>
                  <a:pt x="159690" y="13004"/>
                  <a:pt x="181379" y="14471"/>
                </a:cubicBezTo>
                <a:cubicBezTo>
                  <a:pt x="203069" y="15938"/>
                  <a:pt x="200246" y="17263"/>
                  <a:pt x="197905" y="19557"/>
                </a:cubicBezTo>
                <a:cubicBezTo>
                  <a:pt x="195564" y="21851"/>
                  <a:pt x="177524" y="27153"/>
                  <a:pt x="167333" y="28233"/>
                </a:cubicBezTo>
                <a:cubicBezTo>
                  <a:pt x="157142" y="29313"/>
                  <a:pt x="145988" y="27024"/>
                  <a:pt x="136761" y="26039"/>
                </a:cubicBezTo>
                <a:cubicBezTo>
                  <a:pt x="127534" y="25054"/>
                  <a:pt x="119134" y="22596"/>
                  <a:pt x="111973" y="22321"/>
                </a:cubicBezTo>
                <a:cubicBezTo>
                  <a:pt x="104812" y="22046"/>
                  <a:pt x="99304" y="23423"/>
                  <a:pt x="93795" y="24387"/>
                </a:cubicBezTo>
                <a:cubicBezTo>
                  <a:pt x="88287" y="25351"/>
                  <a:pt x="82571" y="27623"/>
                  <a:pt x="78922" y="28105"/>
                </a:cubicBezTo>
                <a:cubicBezTo>
                  <a:pt x="75273" y="28587"/>
                  <a:pt x="74791" y="28037"/>
                  <a:pt x="71899" y="27279"/>
                </a:cubicBezTo>
                <a:cubicBezTo>
                  <a:pt x="69007" y="26522"/>
                  <a:pt x="64463" y="22734"/>
                  <a:pt x="61571" y="23560"/>
                </a:cubicBezTo>
                <a:cubicBezTo>
                  <a:pt x="58679" y="24386"/>
                  <a:pt x="58679" y="26293"/>
                  <a:pt x="54548" y="322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38" name="Google Shape;738;p17"/>
          <p:cNvSpPr txBox="1">
            <a:spLocks noGrp="1"/>
          </p:cNvSpPr>
          <p:nvPr>
            <p:ph type="subTitle" idx="1"/>
          </p:nvPr>
        </p:nvSpPr>
        <p:spPr>
          <a:xfrm>
            <a:off x="6225677" y="2507388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39" name="Google Shape;739;p17"/>
          <p:cNvSpPr txBox="1">
            <a:spLocks noGrp="1"/>
          </p:cNvSpPr>
          <p:nvPr>
            <p:ph type="subTitle" idx="2"/>
          </p:nvPr>
        </p:nvSpPr>
        <p:spPr>
          <a:xfrm>
            <a:off x="5641727" y="37294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0" name="Google Shape;740;p17"/>
          <p:cNvSpPr txBox="1">
            <a:spLocks noGrp="1"/>
          </p:cNvSpPr>
          <p:nvPr>
            <p:ph type="subTitle" idx="3"/>
          </p:nvPr>
        </p:nvSpPr>
        <p:spPr>
          <a:xfrm>
            <a:off x="1520198" y="2507388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1" name="Google Shape;741;p17"/>
          <p:cNvSpPr txBox="1">
            <a:spLocks noGrp="1"/>
          </p:cNvSpPr>
          <p:nvPr>
            <p:ph type="subTitle" idx="4"/>
          </p:nvPr>
        </p:nvSpPr>
        <p:spPr>
          <a:xfrm>
            <a:off x="953473" y="37294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2" name="Google Shape;742;p17"/>
          <p:cNvSpPr txBox="1">
            <a:spLocks noGrp="1"/>
          </p:cNvSpPr>
          <p:nvPr>
            <p:ph type="subTitle" idx="5"/>
          </p:nvPr>
        </p:nvSpPr>
        <p:spPr>
          <a:xfrm>
            <a:off x="3893850" y="1360825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3" name="Google Shape;743;p17"/>
          <p:cNvSpPr txBox="1">
            <a:spLocks noGrp="1"/>
          </p:cNvSpPr>
          <p:nvPr>
            <p:ph type="subTitle" idx="6"/>
          </p:nvPr>
        </p:nvSpPr>
        <p:spPr>
          <a:xfrm>
            <a:off x="3297600" y="26626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4" name="Google Shape;744;p17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5" name="Google Shape;745;p17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6" name="Google Shape;746;p17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7" name="Google Shape;747;p17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8" name="Google Shape;748;p17"/>
          <p:cNvSpPr/>
          <p:nvPr/>
        </p:nvSpPr>
        <p:spPr>
          <a:xfrm>
            <a:off x="4460704" y="4899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9" name="Google Shape;749;p17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0" name="Google Shape;750;p17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1" name="Google Shape;751;p17"/>
          <p:cNvSpPr/>
          <p:nvPr/>
        </p:nvSpPr>
        <p:spPr>
          <a:xfrm>
            <a:off x="6694583" y="-136642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2" name="Google Shape;752;p17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53" name="Google Shape;753;p17"/>
          <p:cNvGrpSpPr/>
          <p:nvPr/>
        </p:nvGrpSpPr>
        <p:grpSpPr>
          <a:xfrm rot="5803835">
            <a:off x="7890247" y="-883228"/>
            <a:ext cx="1048716" cy="2045383"/>
            <a:chOff x="5329725" y="2719275"/>
            <a:chExt cx="1048725" cy="2045400"/>
          </a:xfrm>
        </p:grpSpPr>
        <p:sp>
          <p:nvSpPr>
            <p:cNvPr id="754" name="Google Shape;754;p17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5" name="Google Shape;755;p17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6" name="Google Shape;756;p17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7" name="Google Shape;757;p17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8" name="Google Shape;758;p17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9" name="Google Shape;759;p17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0" name="Google Shape;760;p17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61" name="Google Shape;761;p17"/>
          <p:cNvGrpSpPr/>
          <p:nvPr/>
        </p:nvGrpSpPr>
        <p:grpSpPr>
          <a:xfrm rot="-1564692">
            <a:off x="8720667" y="4017436"/>
            <a:ext cx="516978" cy="1275557"/>
            <a:chOff x="2266600" y="1348075"/>
            <a:chExt cx="516975" cy="1275550"/>
          </a:xfrm>
        </p:grpSpPr>
        <p:sp>
          <p:nvSpPr>
            <p:cNvPr id="762" name="Google Shape;762;p17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3" name="Google Shape;763;p17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4" name="Google Shape;764;p17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5" name="Google Shape;765;p17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6" name="Google Shape;766;p17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767" name="Google Shape;767;p17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768" name="Google Shape;768;p17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69" name="Google Shape;769;p17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70" name="Google Shape;770;p17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71" name="Google Shape;771;p17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772" name="Google Shape;772;p17"/>
          <p:cNvSpPr txBox="1">
            <a:spLocks noGrp="1"/>
          </p:cNvSpPr>
          <p:nvPr>
            <p:ph type="title"/>
          </p:nvPr>
        </p:nvSpPr>
        <p:spPr>
          <a:xfrm>
            <a:off x="571500" y="396950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773" name="Google Shape;773;p17"/>
          <p:cNvGrpSpPr/>
          <p:nvPr/>
        </p:nvGrpSpPr>
        <p:grpSpPr>
          <a:xfrm>
            <a:off x="58301" y="3968713"/>
            <a:ext cx="1031261" cy="913250"/>
            <a:chOff x="1343200" y="1432100"/>
            <a:chExt cx="1031261" cy="913250"/>
          </a:xfrm>
        </p:grpSpPr>
        <p:sp>
          <p:nvSpPr>
            <p:cNvPr id="774" name="Google Shape;774;p17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775" name="Google Shape;775;p17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776" name="Google Shape;776;p17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77" name="Google Shape;777;p17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482715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18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0" name="Google Shape;780;p18"/>
          <p:cNvSpPr/>
          <p:nvPr/>
        </p:nvSpPr>
        <p:spPr>
          <a:xfrm rot="10800000" flipH="1">
            <a:off x="6280500" y="-484270"/>
            <a:ext cx="3047992" cy="383842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1" name="Google Shape;781;p18"/>
          <p:cNvSpPr/>
          <p:nvPr/>
        </p:nvSpPr>
        <p:spPr>
          <a:xfrm rot="-5400000">
            <a:off x="-136964" y="3283434"/>
            <a:ext cx="2079730" cy="1993702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2" name="Google Shape;782;p18"/>
          <p:cNvSpPr txBox="1">
            <a:spLocks noGrp="1"/>
          </p:cNvSpPr>
          <p:nvPr>
            <p:ph type="subTitle" idx="1"/>
          </p:nvPr>
        </p:nvSpPr>
        <p:spPr>
          <a:xfrm>
            <a:off x="1010707" y="1557575"/>
            <a:ext cx="13761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3" name="Google Shape;783;p18"/>
          <p:cNvSpPr txBox="1">
            <a:spLocks noGrp="1"/>
          </p:cNvSpPr>
          <p:nvPr>
            <p:ph type="subTitle" idx="2"/>
          </p:nvPr>
        </p:nvSpPr>
        <p:spPr>
          <a:xfrm>
            <a:off x="1010701" y="1948650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4" name="Google Shape;784;p18"/>
          <p:cNvSpPr txBox="1">
            <a:spLocks noGrp="1"/>
          </p:cNvSpPr>
          <p:nvPr>
            <p:ph type="subTitle" idx="3"/>
          </p:nvPr>
        </p:nvSpPr>
        <p:spPr>
          <a:xfrm>
            <a:off x="6898049" y="1560300"/>
            <a:ext cx="13761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5" name="Google Shape;785;p18"/>
          <p:cNvSpPr txBox="1">
            <a:spLocks noGrp="1"/>
          </p:cNvSpPr>
          <p:nvPr>
            <p:ph type="subTitle" idx="4"/>
          </p:nvPr>
        </p:nvSpPr>
        <p:spPr>
          <a:xfrm>
            <a:off x="5808426" y="1948650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6" name="Google Shape;786;p18"/>
          <p:cNvSpPr txBox="1">
            <a:spLocks noGrp="1"/>
          </p:cNvSpPr>
          <p:nvPr>
            <p:ph type="subTitle" idx="5"/>
          </p:nvPr>
        </p:nvSpPr>
        <p:spPr>
          <a:xfrm>
            <a:off x="1010707" y="2938250"/>
            <a:ext cx="13761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7" name="Google Shape;787;p18"/>
          <p:cNvSpPr txBox="1">
            <a:spLocks noGrp="1"/>
          </p:cNvSpPr>
          <p:nvPr>
            <p:ph type="subTitle" idx="6"/>
          </p:nvPr>
        </p:nvSpPr>
        <p:spPr>
          <a:xfrm>
            <a:off x="1010701" y="3331375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8" name="Google Shape;788;p18"/>
          <p:cNvSpPr txBox="1">
            <a:spLocks noGrp="1"/>
          </p:cNvSpPr>
          <p:nvPr>
            <p:ph type="subTitle" idx="7"/>
          </p:nvPr>
        </p:nvSpPr>
        <p:spPr>
          <a:xfrm>
            <a:off x="6898050" y="2938248"/>
            <a:ext cx="13761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9" name="Google Shape;789;p18"/>
          <p:cNvSpPr txBox="1">
            <a:spLocks noGrp="1"/>
          </p:cNvSpPr>
          <p:nvPr>
            <p:ph type="subTitle" idx="8"/>
          </p:nvPr>
        </p:nvSpPr>
        <p:spPr>
          <a:xfrm>
            <a:off x="5808426" y="3331375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90" name="Google Shape;790;p18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1" name="Google Shape;791;p18"/>
          <p:cNvSpPr/>
          <p:nvPr/>
        </p:nvSpPr>
        <p:spPr>
          <a:xfrm flipH="1">
            <a:off x="8867459" y="26631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2" name="Google Shape;792;p18"/>
          <p:cNvSpPr/>
          <p:nvPr/>
        </p:nvSpPr>
        <p:spPr>
          <a:xfrm flipH="1">
            <a:off x="7448278" y="4877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3" name="Google Shape;793;p18"/>
          <p:cNvSpPr/>
          <p:nvPr/>
        </p:nvSpPr>
        <p:spPr>
          <a:xfrm flipH="1">
            <a:off x="571499" y="4897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4" name="Google Shape;794;p18"/>
          <p:cNvSpPr/>
          <p:nvPr/>
        </p:nvSpPr>
        <p:spPr>
          <a:xfrm flipH="1">
            <a:off x="2246416" y="492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5" name="Google Shape;795;p18"/>
          <p:cNvSpPr/>
          <p:nvPr/>
        </p:nvSpPr>
        <p:spPr>
          <a:xfrm flipH="1">
            <a:off x="9143996" y="46145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8"/>
          <p:cNvSpPr/>
          <p:nvPr/>
        </p:nvSpPr>
        <p:spPr>
          <a:xfrm flipH="1">
            <a:off x="166999" y="20817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7" name="Google Shape;797;p18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8" name="Google Shape;798;p18"/>
          <p:cNvSpPr/>
          <p:nvPr/>
        </p:nvSpPr>
        <p:spPr>
          <a:xfrm flipH="1">
            <a:off x="7098816" y="316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99" name="Google Shape;799;p18"/>
          <p:cNvGrpSpPr/>
          <p:nvPr/>
        </p:nvGrpSpPr>
        <p:grpSpPr>
          <a:xfrm>
            <a:off x="8413638" y="4378576"/>
            <a:ext cx="527400" cy="735075"/>
            <a:chOff x="3553100" y="1256250"/>
            <a:chExt cx="527400" cy="735075"/>
          </a:xfrm>
        </p:grpSpPr>
        <p:sp>
          <p:nvSpPr>
            <p:cNvPr id="800" name="Google Shape;800;p1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06" name="Google Shape;806;p18"/>
          <p:cNvGrpSpPr/>
          <p:nvPr/>
        </p:nvGrpSpPr>
        <p:grpSpPr>
          <a:xfrm rot="10018442">
            <a:off x="-819605" y="4451760"/>
            <a:ext cx="1657398" cy="808519"/>
            <a:chOff x="6016754" y="2989146"/>
            <a:chExt cx="1657343" cy="808493"/>
          </a:xfrm>
        </p:grpSpPr>
        <p:sp>
          <p:nvSpPr>
            <p:cNvPr id="807" name="Google Shape;807;p18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8" name="Google Shape;808;p18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9" name="Google Shape;809;p18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0" name="Google Shape;810;p18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1" name="Google Shape;811;p18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12" name="Google Shape;812;p18"/>
          <p:cNvGrpSpPr/>
          <p:nvPr/>
        </p:nvGrpSpPr>
        <p:grpSpPr>
          <a:xfrm rot="10018442">
            <a:off x="-603706" y="4065916"/>
            <a:ext cx="1094891" cy="1504809"/>
            <a:chOff x="6143348" y="1855432"/>
            <a:chExt cx="1094855" cy="1504759"/>
          </a:xfrm>
        </p:grpSpPr>
        <p:sp>
          <p:nvSpPr>
            <p:cNvPr id="813" name="Google Shape;813;p18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4" name="Google Shape;814;p18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5" name="Google Shape;815;p18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6" name="Google Shape;816;p18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7" name="Google Shape;817;p18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18" name="Google Shape;818;p18"/>
          <p:cNvGrpSpPr/>
          <p:nvPr/>
        </p:nvGrpSpPr>
        <p:grpSpPr>
          <a:xfrm>
            <a:off x="8121615" y="-226250"/>
            <a:ext cx="1111474" cy="1244475"/>
            <a:chOff x="1338201" y="32850"/>
            <a:chExt cx="1111474" cy="1244475"/>
          </a:xfrm>
        </p:grpSpPr>
        <p:sp>
          <p:nvSpPr>
            <p:cNvPr id="819" name="Google Shape;819;p18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20" name="Google Shape;820;p18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21" name="Google Shape;821;p18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822" name="Google Shape;822;p18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23" name="Google Shape;823;p18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824" name="Google Shape;824;p18"/>
          <p:cNvSpPr txBox="1">
            <a:spLocks noGrp="1"/>
          </p:cNvSpPr>
          <p:nvPr>
            <p:ph type="title"/>
          </p:nvPr>
        </p:nvSpPr>
        <p:spPr>
          <a:xfrm>
            <a:off x="571500" y="3970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525165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 2">
  <p:cSld name="Title and four columns  2"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19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7" name="Google Shape;827;p19"/>
          <p:cNvSpPr/>
          <p:nvPr/>
        </p:nvSpPr>
        <p:spPr>
          <a:xfrm rot="10800000" flipH="1">
            <a:off x="6280500" y="-484270"/>
            <a:ext cx="3047992" cy="383842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8" name="Google Shape;828;p19"/>
          <p:cNvSpPr/>
          <p:nvPr/>
        </p:nvSpPr>
        <p:spPr>
          <a:xfrm rot="-5400000">
            <a:off x="-136964" y="3283434"/>
            <a:ext cx="2079730" cy="1993702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9" name="Google Shape;829;p19"/>
          <p:cNvSpPr txBox="1">
            <a:spLocks noGrp="1"/>
          </p:cNvSpPr>
          <p:nvPr>
            <p:ph type="subTitle" idx="1"/>
          </p:nvPr>
        </p:nvSpPr>
        <p:spPr>
          <a:xfrm>
            <a:off x="763663" y="2735175"/>
            <a:ext cx="18867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0" name="Google Shape;830;p19"/>
          <p:cNvSpPr txBox="1">
            <a:spLocks noGrp="1"/>
          </p:cNvSpPr>
          <p:nvPr>
            <p:ph type="subTitle" idx="2"/>
          </p:nvPr>
        </p:nvSpPr>
        <p:spPr>
          <a:xfrm>
            <a:off x="763663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1" name="Google Shape;831;p19"/>
          <p:cNvSpPr txBox="1">
            <a:spLocks noGrp="1"/>
          </p:cNvSpPr>
          <p:nvPr>
            <p:ph type="subTitle" idx="3"/>
          </p:nvPr>
        </p:nvSpPr>
        <p:spPr>
          <a:xfrm>
            <a:off x="6493637" y="2735175"/>
            <a:ext cx="18867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2" name="Google Shape;832;p19"/>
          <p:cNvSpPr txBox="1">
            <a:spLocks noGrp="1"/>
          </p:cNvSpPr>
          <p:nvPr>
            <p:ph type="subTitle" idx="4"/>
          </p:nvPr>
        </p:nvSpPr>
        <p:spPr>
          <a:xfrm>
            <a:off x="6493637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3" name="Google Shape;833;p19"/>
          <p:cNvSpPr txBox="1">
            <a:spLocks noGrp="1"/>
          </p:cNvSpPr>
          <p:nvPr>
            <p:ph type="subTitle" idx="5"/>
          </p:nvPr>
        </p:nvSpPr>
        <p:spPr>
          <a:xfrm>
            <a:off x="2669700" y="2742675"/>
            <a:ext cx="18867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4" name="Google Shape;834;p19"/>
          <p:cNvSpPr txBox="1">
            <a:spLocks noGrp="1"/>
          </p:cNvSpPr>
          <p:nvPr>
            <p:ph type="subTitle" idx="6"/>
          </p:nvPr>
        </p:nvSpPr>
        <p:spPr>
          <a:xfrm>
            <a:off x="2669700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5" name="Google Shape;835;p19"/>
          <p:cNvSpPr txBox="1">
            <a:spLocks noGrp="1"/>
          </p:cNvSpPr>
          <p:nvPr>
            <p:ph type="subTitle" idx="7"/>
          </p:nvPr>
        </p:nvSpPr>
        <p:spPr>
          <a:xfrm>
            <a:off x="4599412" y="2742675"/>
            <a:ext cx="18867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6" name="Google Shape;836;p19"/>
          <p:cNvSpPr txBox="1">
            <a:spLocks noGrp="1"/>
          </p:cNvSpPr>
          <p:nvPr>
            <p:ph type="subTitle" idx="8"/>
          </p:nvPr>
        </p:nvSpPr>
        <p:spPr>
          <a:xfrm>
            <a:off x="4599412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7" name="Google Shape;837;p19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38" name="Google Shape;838;p19"/>
          <p:cNvSpPr/>
          <p:nvPr/>
        </p:nvSpPr>
        <p:spPr>
          <a:xfrm flipH="1">
            <a:off x="8867459" y="26631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39" name="Google Shape;839;p19"/>
          <p:cNvSpPr/>
          <p:nvPr/>
        </p:nvSpPr>
        <p:spPr>
          <a:xfrm flipH="1">
            <a:off x="7448278" y="4877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0" name="Google Shape;840;p19"/>
          <p:cNvSpPr/>
          <p:nvPr/>
        </p:nvSpPr>
        <p:spPr>
          <a:xfrm flipH="1">
            <a:off x="571499" y="4897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1" name="Google Shape;841;p19"/>
          <p:cNvSpPr/>
          <p:nvPr/>
        </p:nvSpPr>
        <p:spPr>
          <a:xfrm flipH="1">
            <a:off x="2246416" y="492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2" name="Google Shape;842;p19"/>
          <p:cNvSpPr/>
          <p:nvPr/>
        </p:nvSpPr>
        <p:spPr>
          <a:xfrm flipH="1">
            <a:off x="9143996" y="46145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3" name="Google Shape;843;p19"/>
          <p:cNvSpPr/>
          <p:nvPr/>
        </p:nvSpPr>
        <p:spPr>
          <a:xfrm flipH="1">
            <a:off x="166999" y="20817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4" name="Google Shape;844;p19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5" name="Google Shape;845;p19"/>
          <p:cNvSpPr/>
          <p:nvPr/>
        </p:nvSpPr>
        <p:spPr>
          <a:xfrm flipH="1">
            <a:off x="7098816" y="316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46" name="Google Shape;846;p19"/>
          <p:cNvGrpSpPr/>
          <p:nvPr/>
        </p:nvGrpSpPr>
        <p:grpSpPr>
          <a:xfrm>
            <a:off x="8436350" y="136201"/>
            <a:ext cx="527400" cy="735075"/>
            <a:chOff x="3553100" y="1256250"/>
            <a:chExt cx="527400" cy="735075"/>
          </a:xfrm>
        </p:grpSpPr>
        <p:sp>
          <p:nvSpPr>
            <p:cNvPr id="847" name="Google Shape;847;p19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8" name="Google Shape;848;p19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9" name="Google Shape;849;p19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0" name="Google Shape;850;p19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1" name="Google Shape;851;p19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2" name="Google Shape;852;p19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853" name="Google Shape;853;p19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854" name="Google Shape;854;p19"/>
          <p:cNvGrpSpPr/>
          <p:nvPr/>
        </p:nvGrpSpPr>
        <p:grpSpPr>
          <a:xfrm>
            <a:off x="-250461" y="3680801"/>
            <a:ext cx="1111474" cy="1244475"/>
            <a:chOff x="1338201" y="32850"/>
            <a:chExt cx="1111474" cy="1244475"/>
          </a:xfrm>
        </p:grpSpPr>
        <p:sp>
          <p:nvSpPr>
            <p:cNvPr id="855" name="Google Shape;855;p19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56" name="Google Shape;856;p19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57" name="Google Shape;857;p19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858" name="Google Shape;858;p19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9" name="Google Shape;859;p19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60" name="Google Shape;860;p19"/>
          <p:cNvGrpSpPr/>
          <p:nvPr/>
        </p:nvGrpSpPr>
        <p:grpSpPr>
          <a:xfrm rot="4699091">
            <a:off x="8069956" y="4252077"/>
            <a:ext cx="1094981" cy="1504933"/>
            <a:chOff x="6143348" y="1855432"/>
            <a:chExt cx="1094855" cy="1504759"/>
          </a:xfrm>
        </p:grpSpPr>
        <p:sp>
          <p:nvSpPr>
            <p:cNvPr id="861" name="Google Shape;861;p19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2" name="Google Shape;862;p19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3" name="Google Shape;863;p19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4" name="Google Shape;864;p19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5" name="Google Shape;865;p19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77538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20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8" name="Google Shape;868;p20"/>
          <p:cNvSpPr/>
          <p:nvPr/>
        </p:nvSpPr>
        <p:spPr>
          <a:xfrm>
            <a:off x="3944748" y="914452"/>
            <a:ext cx="5383512" cy="4309778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9" name="Google Shape;869;p20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0" name="Google Shape;870;p20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1" name="Google Shape;871;p20"/>
          <p:cNvSpPr/>
          <p:nvPr/>
        </p:nvSpPr>
        <p:spPr>
          <a:xfrm>
            <a:off x="714079" y="35373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2" name="Google Shape;872;p20"/>
          <p:cNvSpPr/>
          <p:nvPr/>
        </p:nvSpPr>
        <p:spPr>
          <a:xfrm>
            <a:off x="681377" y="296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3" name="Google Shape;873;p20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4" name="Google Shape;874;p20"/>
          <p:cNvSpPr/>
          <p:nvPr/>
        </p:nvSpPr>
        <p:spPr>
          <a:xfrm>
            <a:off x="1547399" y="49610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5" name="Google Shape;875;p20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6" name="Google Shape;876;p20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7" name="Google Shape;877;p20"/>
          <p:cNvSpPr/>
          <p:nvPr/>
        </p:nvSpPr>
        <p:spPr>
          <a:xfrm>
            <a:off x="1435417" y="9852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8" name="Google Shape;878;p20"/>
          <p:cNvSpPr txBox="1">
            <a:spLocks noGrp="1"/>
          </p:cNvSpPr>
          <p:nvPr>
            <p:ph type="subTitle" idx="1"/>
          </p:nvPr>
        </p:nvSpPr>
        <p:spPr>
          <a:xfrm>
            <a:off x="2283900" y="2030900"/>
            <a:ext cx="4576200" cy="81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79" name="Google Shape;879;p20"/>
          <p:cNvSpPr txBox="1">
            <a:spLocks noGrp="1"/>
          </p:cNvSpPr>
          <p:nvPr>
            <p:ph type="subTitle" idx="2"/>
          </p:nvPr>
        </p:nvSpPr>
        <p:spPr>
          <a:xfrm>
            <a:off x="2955750" y="3004675"/>
            <a:ext cx="3232500" cy="29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80" name="Google Shape;880;p20"/>
          <p:cNvSpPr/>
          <p:nvPr/>
        </p:nvSpPr>
        <p:spPr>
          <a:xfrm>
            <a:off x="-450103" y="-537844"/>
            <a:ext cx="4491675" cy="5116875"/>
          </a:xfrm>
          <a:custGeom>
            <a:avLst/>
            <a:gdLst/>
            <a:ahLst/>
            <a:cxnLst/>
            <a:rect l="l" t="t" r="r" b="b"/>
            <a:pathLst>
              <a:path w="179667" h="204675" extrusionOk="0">
                <a:moveTo>
                  <a:pt x="13433" y="194239"/>
                </a:moveTo>
                <a:cubicBezTo>
                  <a:pt x="17289" y="191898"/>
                  <a:pt x="22108" y="185288"/>
                  <a:pt x="25000" y="181845"/>
                </a:cubicBezTo>
                <a:cubicBezTo>
                  <a:pt x="27892" y="178402"/>
                  <a:pt x="29063" y="176544"/>
                  <a:pt x="30784" y="173583"/>
                </a:cubicBezTo>
                <a:cubicBezTo>
                  <a:pt x="32506" y="170622"/>
                  <a:pt x="34090" y="167317"/>
                  <a:pt x="35329" y="164081"/>
                </a:cubicBezTo>
                <a:cubicBezTo>
                  <a:pt x="36568" y="160845"/>
                  <a:pt x="37669" y="157333"/>
                  <a:pt x="38220" y="154166"/>
                </a:cubicBezTo>
                <a:cubicBezTo>
                  <a:pt x="38771" y="150999"/>
                  <a:pt x="38909" y="148313"/>
                  <a:pt x="38634" y="145077"/>
                </a:cubicBezTo>
                <a:cubicBezTo>
                  <a:pt x="38359" y="141841"/>
                  <a:pt x="37670" y="138191"/>
                  <a:pt x="36568" y="134748"/>
                </a:cubicBezTo>
                <a:cubicBezTo>
                  <a:pt x="35466" y="131305"/>
                  <a:pt x="33400" y="127519"/>
                  <a:pt x="32023" y="124420"/>
                </a:cubicBezTo>
                <a:cubicBezTo>
                  <a:pt x="30646" y="121322"/>
                  <a:pt x="29544" y="119465"/>
                  <a:pt x="28305" y="116157"/>
                </a:cubicBezTo>
                <a:cubicBezTo>
                  <a:pt x="27066" y="112849"/>
                  <a:pt x="25276" y="108707"/>
                  <a:pt x="24587" y="104573"/>
                </a:cubicBezTo>
                <a:cubicBezTo>
                  <a:pt x="23899" y="100439"/>
                  <a:pt x="23210" y="95002"/>
                  <a:pt x="24174" y="91353"/>
                </a:cubicBezTo>
                <a:cubicBezTo>
                  <a:pt x="25138" y="87704"/>
                  <a:pt x="27273" y="84467"/>
                  <a:pt x="30371" y="82677"/>
                </a:cubicBezTo>
                <a:cubicBezTo>
                  <a:pt x="33470" y="80887"/>
                  <a:pt x="36637" y="80956"/>
                  <a:pt x="42765" y="80612"/>
                </a:cubicBezTo>
                <a:cubicBezTo>
                  <a:pt x="48893" y="80268"/>
                  <a:pt x="59566" y="82747"/>
                  <a:pt x="67140" y="80612"/>
                </a:cubicBezTo>
                <a:cubicBezTo>
                  <a:pt x="74714" y="78478"/>
                  <a:pt x="83252" y="74691"/>
                  <a:pt x="88209" y="67805"/>
                </a:cubicBezTo>
                <a:cubicBezTo>
                  <a:pt x="93167" y="60919"/>
                  <a:pt x="93236" y="45633"/>
                  <a:pt x="96885" y="39298"/>
                </a:cubicBezTo>
                <a:cubicBezTo>
                  <a:pt x="100535" y="32963"/>
                  <a:pt x="102325" y="31652"/>
                  <a:pt x="110106" y="29796"/>
                </a:cubicBezTo>
                <a:cubicBezTo>
                  <a:pt x="117887" y="27940"/>
                  <a:pt x="135651" y="28570"/>
                  <a:pt x="143569" y="28160"/>
                </a:cubicBezTo>
                <a:cubicBezTo>
                  <a:pt x="151487" y="27750"/>
                  <a:pt x="153829" y="28091"/>
                  <a:pt x="157616" y="27334"/>
                </a:cubicBezTo>
                <a:cubicBezTo>
                  <a:pt x="161403" y="26577"/>
                  <a:pt x="162987" y="25406"/>
                  <a:pt x="166292" y="23616"/>
                </a:cubicBezTo>
                <a:cubicBezTo>
                  <a:pt x="169597" y="21826"/>
                  <a:pt x="175518" y="19484"/>
                  <a:pt x="177446" y="16592"/>
                </a:cubicBezTo>
                <a:cubicBezTo>
                  <a:pt x="179374" y="13700"/>
                  <a:pt x="181095" y="8054"/>
                  <a:pt x="177859" y="6264"/>
                </a:cubicBezTo>
                <a:cubicBezTo>
                  <a:pt x="174623" y="4474"/>
                  <a:pt x="177997" y="6195"/>
                  <a:pt x="158029" y="5851"/>
                </a:cubicBezTo>
                <a:cubicBezTo>
                  <a:pt x="138061" y="5507"/>
                  <a:pt x="83046" y="4198"/>
                  <a:pt x="58051" y="4198"/>
                </a:cubicBezTo>
                <a:cubicBezTo>
                  <a:pt x="33057" y="4198"/>
                  <a:pt x="17633" y="-6268"/>
                  <a:pt x="8062" y="5851"/>
                </a:cubicBezTo>
                <a:cubicBezTo>
                  <a:pt x="-1509" y="17970"/>
                  <a:pt x="1658" y="45237"/>
                  <a:pt x="625" y="76910"/>
                </a:cubicBezTo>
                <a:cubicBezTo>
                  <a:pt x="-408" y="108584"/>
                  <a:pt x="-270" y="176337"/>
                  <a:pt x="1865" y="195892"/>
                </a:cubicBezTo>
                <a:cubicBezTo>
                  <a:pt x="4000" y="215447"/>
                  <a:pt x="9577" y="196580"/>
                  <a:pt x="13433" y="1942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881" name="Google Shape;881;p20"/>
          <p:cNvSpPr/>
          <p:nvPr/>
        </p:nvSpPr>
        <p:spPr>
          <a:xfrm>
            <a:off x="8189053" y="49108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82" name="Google Shape;882;p20"/>
          <p:cNvSpPr/>
          <p:nvPr/>
        </p:nvSpPr>
        <p:spPr>
          <a:xfrm>
            <a:off x="-276542" y="21370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83" name="Google Shape;883;p20"/>
          <p:cNvSpPr/>
          <p:nvPr/>
        </p:nvSpPr>
        <p:spPr>
          <a:xfrm>
            <a:off x="281102" y="296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84" name="Google Shape;884;p20"/>
          <p:cNvGrpSpPr/>
          <p:nvPr/>
        </p:nvGrpSpPr>
        <p:grpSpPr>
          <a:xfrm rot="851508">
            <a:off x="71646" y="3945478"/>
            <a:ext cx="1099336" cy="1274069"/>
            <a:chOff x="374513" y="3152476"/>
            <a:chExt cx="1519294" cy="1760777"/>
          </a:xfrm>
        </p:grpSpPr>
        <p:sp>
          <p:nvSpPr>
            <p:cNvPr id="885" name="Google Shape;885;p20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6" name="Google Shape;886;p20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7" name="Google Shape;887;p20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8" name="Google Shape;888;p20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9" name="Google Shape;889;p20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0" name="Google Shape;890;p20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1" name="Google Shape;891;p20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2" name="Google Shape;892;p20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3" name="Google Shape;893;p20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4" name="Google Shape;894;p20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5" name="Google Shape;895;p20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96" name="Google Shape;896;p20"/>
          <p:cNvGrpSpPr/>
          <p:nvPr/>
        </p:nvGrpSpPr>
        <p:grpSpPr>
          <a:xfrm>
            <a:off x="8085575" y="-155359"/>
            <a:ext cx="757289" cy="864550"/>
            <a:chOff x="5585712" y="137416"/>
            <a:chExt cx="757289" cy="864550"/>
          </a:xfrm>
        </p:grpSpPr>
        <p:sp>
          <p:nvSpPr>
            <p:cNvPr id="897" name="Google Shape;897;p20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8" name="Google Shape;898;p20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9" name="Google Shape;899;p20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0" name="Google Shape;900;p20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20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20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20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20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5" name="Google Shape;905;p20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6" name="Google Shape;906;p20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20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20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9" name="Google Shape;909;p20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0" name="Google Shape;910;p20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20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20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3" name="Google Shape;913;p20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4" name="Google Shape;914;p20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20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20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20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20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9" name="Google Shape;919;p20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0" name="Google Shape;920;p20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1" name="Google Shape;921;p20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2" name="Google Shape;922;p20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3" name="Google Shape;923;p20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24" name="Google Shape;924;p20"/>
          <p:cNvGrpSpPr/>
          <p:nvPr/>
        </p:nvGrpSpPr>
        <p:grpSpPr>
          <a:xfrm rot="-2978167">
            <a:off x="8534289" y="3944771"/>
            <a:ext cx="516943" cy="1275472"/>
            <a:chOff x="2266600" y="1348075"/>
            <a:chExt cx="516975" cy="1275550"/>
          </a:xfrm>
        </p:grpSpPr>
        <p:sp>
          <p:nvSpPr>
            <p:cNvPr id="925" name="Google Shape;925;p20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20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20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8" name="Google Shape;928;p20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9" name="Google Shape;929;p20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930" name="Google Shape;930;p20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931" name="Google Shape;931;p20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2" name="Google Shape;932;p20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3" name="Google Shape;933;p20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4" name="Google Shape;934;p20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35" name="Google Shape;935;p20"/>
          <p:cNvGrpSpPr/>
          <p:nvPr/>
        </p:nvGrpSpPr>
        <p:grpSpPr>
          <a:xfrm rot="1108923">
            <a:off x="499962" y="262176"/>
            <a:ext cx="934981" cy="861672"/>
            <a:chOff x="6708722" y="1052986"/>
            <a:chExt cx="935003" cy="861693"/>
          </a:xfrm>
        </p:grpSpPr>
        <p:sp>
          <p:nvSpPr>
            <p:cNvPr id="936" name="Google Shape;936;p20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20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20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20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20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101392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21"/>
          <p:cNvSpPr/>
          <p:nvPr/>
        </p:nvSpPr>
        <p:spPr>
          <a:xfrm rot="10800000">
            <a:off x="-28965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3" name="Google Shape;943;p21"/>
          <p:cNvSpPr/>
          <p:nvPr/>
        </p:nvSpPr>
        <p:spPr>
          <a:xfrm rot="10800000">
            <a:off x="-64973" y="-81160"/>
            <a:ext cx="2594724" cy="1510584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4" name="Google Shape;944;p21"/>
          <p:cNvSpPr/>
          <p:nvPr/>
        </p:nvSpPr>
        <p:spPr>
          <a:xfrm rot="5400000" flipH="1">
            <a:off x="7677587" y="3624311"/>
            <a:ext cx="1801349" cy="1500279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5" name="Google Shape;945;p21"/>
          <p:cNvSpPr txBox="1">
            <a:spLocks noGrp="1"/>
          </p:cNvSpPr>
          <p:nvPr>
            <p:ph type="ctrTitle"/>
          </p:nvPr>
        </p:nvSpPr>
        <p:spPr>
          <a:xfrm>
            <a:off x="1437033" y="1483175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6" name="Google Shape;946;p21"/>
          <p:cNvSpPr txBox="1">
            <a:spLocks noGrp="1"/>
          </p:cNvSpPr>
          <p:nvPr>
            <p:ph type="subTitle" idx="1"/>
          </p:nvPr>
        </p:nvSpPr>
        <p:spPr>
          <a:xfrm>
            <a:off x="1437033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7" name="Google Shape;947;p21"/>
          <p:cNvSpPr txBox="1">
            <a:spLocks noGrp="1"/>
          </p:cNvSpPr>
          <p:nvPr>
            <p:ph type="ctrTitle" idx="2"/>
          </p:nvPr>
        </p:nvSpPr>
        <p:spPr>
          <a:xfrm>
            <a:off x="1437033" y="2600434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8" name="Google Shape;948;p21"/>
          <p:cNvSpPr txBox="1">
            <a:spLocks noGrp="1"/>
          </p:cNvSpPr>
          <p:nvPr>
            <p:ph type="subTitle" idx="3"/>
          </p:nvPr>
        </p:nvSpPr>
        <p:spPr>
          <a:xfrm>
            <a:off x="1437033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9" name="Google Shape;949;p21"/>
          <p:cNvSpPr txBox="1">
            <a:spLocks noGrp="1"/>
          </p:cNvSpPr>
          <p:nvPr>
            <p:ph type="ctrTitle" idx="4"/>
          </p:nvPr>
        </p:nvSpPr>
        <p:spPr>
          <a:xfrm>
            <a:off x="1437033" y="3730562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0" name="Google Shape;950;p21"/>
          <p:cNvSpPr txBox="1">
            <a:spLocks noGrp="1"/>
          </p:cNvSpPr>
          <p:nvPr>
            <p:ph type="subTitle" idx="5"/>
          </p:nvPr>
        </p:nvSpPr>
        <p:spPr>
          <a:xfrm>
            <a:off x="1437033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1" name="Google Shape;951;p21"/>
          <p:cNvSpPr txBox="1">
            <a:spLocks noGrp="1"/>
          </p:cNvSpPr>
          <p:nvPr>
            <p:ph type="ctrTitle" idx="6"/>
          </p:nvPr>
        </p:nvSpPr>
        <p:spPr>
          <a:xfrm>
            <a:off x="5598008" y="1483175"/>
            <a:ext cx="26073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2" name="Google Shape;952;p21"/>
          <p:cNvSpPr txBox="1">
            <a:spLocks noGrp="1"/>
          </p:cNvSpPr>
          <p:nvPr>
            <p:ph type="subTitle" idx="7"/>
          </p:nvPr>
        </p:nvSpPr>
        <p:spPr>
          <a:xfrm>
            <a:off x="5598008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3" name="Google Shape;953;p21"/>
          <p:cNvSpPr txBox="1">
            <a:spLocks noGrp="1"/>
          </p:cNvSpPr>
          <p:nvPr>
            <p:ph type="ctrTitle" idx="8"/>
          </p:nvPr>
        </p:nvSpPr>
        <p:spPr>
          <a:xfrm>
            <a:off x="5598008" y="2600433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4" name="Google Shape;954;p21"/>
          <p:cNvSpPr txBox="1">
            <a:spLocks noGrp="1"/>
          </p:cNvSpPr>
          <p:nvPr>
            <p:ph type="subTitle" idx="9"/>
          </p:nvPr>
        </p:nvSpPr>
        <p:spPr>
          <a:xfrm>
            <a:off x="5598008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5" name="Google Shape;955;p21"/>
          <p:cNvSpPr txBox="1">
            <a:spLocks noGrp="1"/>
          </p:cNvSpPr>
          <p:nvPr>
            <p:ph type="ctrTitle" idx="13"/>
          </p:nvPr>
        </p:nvSpPr>
        <p:spPr>
          <a:xfrm>
            <a:off x="5598008" y="3730560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6" name="Google Shape;956;p21"/>
          <p:cNvSpPr txBox="1">
            <a:spLocks noGrp="1"/>
          </p:cNvSpPr>
          <p:nvPr>
            <p:ph type="subTitle" idx="14"/>
          </p:nvPr>
        </p:nvSpPr>
        <p:spPr>
          <a:xfrm>
            <a:off x="5598008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7" name="Google Shape;957;p21"/>
          <p:cNvSpPr/>
          <p:nvPr/>
        </p:nvSpPr>
        <p:spPr>
          <a:xfrm flipH="1">
            <a:off x="6666258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8" name="Google Shape;958;p21"/>
          <p:cNvSpPr/>
          <p:nvPr/>
        </p:nvSpPr>
        <p:spPr>
          <a:xfrm flipH="1">
            <a:off x="8764570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9" name="Google Shape;959;p21"/>
          <p:cNvSpPr/>
          <p:nvPr/>
        </p:nvSpPr>
        <p:spPr>
          <a:xfrm flipH="1">
            <a:off x="6720765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0" name="Google Shape;960;p21"/>
          <p:cNvSpPr/>
          <p:nvPr/>
        </p:nvSpPr>
        <p:spPr>
          <a:xfrm flipH="1">
            <a:off x="948710" y="49572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1" name="Google Shape;961;p21"/>
          <p:cNvSpPr/>
          <p:nvPr/>
        </p:nvSpPr>
        <p:spPr>
          <a:xfrm flipH="1">
            <a:off x="117165" y="35720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2" name="Google Shape;962;p21"/>
          <p:cNvSpPr/>
          <p:nvPr/>
        </p:nvSpPr>
        <p:spPr>
          <a:xfrm flipH="1">
            <a:off x="8764570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3" name="Google Shape;963;p21"/>
          <p:cNvSpPr/>
          <p:nvPr/>
        </p:nvSpPr>
        <p:spPr>
          <a:xfrm flipH="1">
            <a:off x="948710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4" name="Google Shape;964;p21"/>
          <p:cNvSpPr/>
          <p:nvPr/>
        </p:nvSpPr>
        <p:spPr>
          <a:xfrm flipH="1">
            <a:off x="-2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5" name="Google Shape;965;p21"/>
          <p:cNvSpPr/>
          <p:nvPr/>
        </p:nvSpPr>
        <p:spPr>
          <a:xfrm flipH="1">
            <a:off x="7444714" y="572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66" name="Google Shape;966;p21"/>
          <p:cNvGrpSpPr/>
          <p:nvPr/>
        </p:nvGrpSpPr>
        <p:grpSpPr>
          <a:xfrm rot="-1409023">
            <a:off x="-384815" y="4466743"/>
            <a:ext cx="757311" cy="864575"/>
            <a:chOff x="5585712" y="137416"/>
            <a:chExt cx="757289" cy="864550"/>
          </a:xfrm>
        </p:grpSpPr>
        <p:sp>
          <p:nvSpPr>
            <p:cNvPr id="967" name="Google Shape;967;p2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2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2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2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2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2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3" name="Google Shape;973;p2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4" name="Google Shape;974;p2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5" name="Google Shape;975;p2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6" name="Google Shape;976;p2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7" name="Google Shape;977;p2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8" name="Google Shape;978;p2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9" name="Google Shape;979;p2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0" name="Google Shape;980;p2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1" name="Google Shape;981;p2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2" name="Google Shape;982;p2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3" name="Google Shape;983;p2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4" name="Google Shape;984;p2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5" name="Google Shape;985;p2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6" name="Google Shape;986;p2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7" name="Google Shape;987;p2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8" name="Google Shape;988;p2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9" name="Google Shape;989;p2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0" name="Google Shape;990;p2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1" name="Google Shape;991;p2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2" name="Google Shape;992;p2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3" name="Google Shape;993;p2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94" name="Google Shape;994;p21"/>
          <p:cNvGrpSpPr/>
          <p:nvPr/>
        </p:nvGrpSpPr>
        <p:grpSpPr>
          <a:xfrm>
            <a:off x="8388225" y="150350"/>
            <a:ext cx="527400" cy="735075"/>
            <a:chOff x="3553100" y="1256250"/>
            <a:chExt cx="527400" cy="735075"/>
          </a:xfrm>
        </p:grpSpPr>
        <p:sp>
          <p:nvSpPr>
            <p:cNvPr id="995" name="Google Shape;995;p2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6" name="Google Shape;996;p2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7" name="Google Shape;997;p2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8" name="Google Shape;998;p2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9" name="Google Shape;999;p2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0" name="Google Shape;1000;p2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001" name="Google Shape;1001;p21"/>
          <p:cNvSpPr txBox="1">
            <a:spLocks noGrp="1"/>
          </p:cNvSpPr>
          <p:nvPr>
            <p:ph type="title" idx="15"/>
          </p:nvPr>
        </p:nvSpPr>
        <p:spPr>
          <a:xfrm>
            <a:off x="571500" y="624312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002" name="Google Shape;1002;p21"/>
          <p:cNvGrpSpPr/>
          <p:nvPr/>
        </p:nvGrpSpPr>
        <p:grpSpPr>
          <a:xfrm rot="2062403">
            <a:off x="8605498" y="3456362"/>
            <a:ext cx="1031291" cy="913277"/>
            <a:chOff x="1343200" y="1432100"/>
            <a:chExt cx="1031261" cy="913250"/>
          </a:xfrm>
        </p:grpSpPr>
        <p:sp>
          <p:nvSpPr>
            <p:cNvPr id="1003" name="Google Shape;1003;p21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004" name="Google Shape;1004;p21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005" name="Google Shape;1005;p21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6" name="Google Shape;1006;p21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4281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4"/>
          <p:cNvPicPr preferRelativeResize="0"/>
          <p:nvPr/>
        </p:nvPicPr>
        <p:blipFill rotWithShape="1">
          <a:blip r:embed="rId2">
            <a:alphaModFix amt="70000"/>
          </a:blip>
          <a:srcRect/>
          <a:stretch/>
        </p:blipFill>
        <p:spPr>
          <a:xfrm>
            <a:off x="0" y="2171"/>
            <a:ext cx="9144003" cy="51391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8" name="Google Shape;68;p4"/>
          <p:cNvGrpSpPr/>
          <p:nvPr/>
        </p:nvGrpSpPr>
        <p:grpSpPr>
          <a:xfrm>
            <a:off x="-559539" y="-593048"/>
            <a:ext cx="1154003" cy="1154003"/>
            <a:chOff x="-888300" y="-896475"/>
            <a:chExt cx="1769400" cy="1769400"/>
          </a:xfrm>
        </p:grpSpPr>
        <p:grpSp>
          <p:nvGrpSpPr>
            <p:cNvPr id="69" name="Google Shape;69;p4"/>
            <p:cNvGrpSpPr/>
            <p:nvPr/>
          </p:nvGrpSpPr>
          <p:grpSpPr>
            <a:xfrm>
              <a:off x="-888300" y="-896475"/>
              <a:ext cx="1769400" cy="1769400"/>
              <a:chOff x="-888300" y="-896475"/>
              <a:chExt cx="1769400" cy="1769400"/>
            </a:xfrm>
          </p:grpSpPr>
          <p:sp>
            <p:nvSpPr>
              <p:cNvPr id="70" name="Google Shape;70;p4"/>
              <p:cNvSpPr/>
              <p:nvPr/>
            </p:nvSpPr>
            <p:spPr>
              <a:xfrm>
                <a:off x="-888300" y="-896475"/>
                <a:ext cx="1769400" cy="1769400"/>
              </a:xfrm>
              <a:prstGeom prst="ellipse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4"/>
              <p:cNvSpPr/>
              <p:nvPr/>
            </p:nvSpPr>
            <p:spPr>
              <a:xfrm>
                <a:off x="455075" y="439888"/>
                <a:ext cx="353700" cy="3537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2" name="Google Shape;72;p4"/>
            <p:cNvSpPr/>
            <p:nvPr/>
          </p:nvSpPr>
          <p:spPr>
            <a:xfrm flipH="1">
              <a:off x="524030" y="549290"/>
              <a:ext cx="215797" cy="160176"/>
            </a:xfrm>
            <a:custGeom>
              <a:avLst/>
              <a:gdLst/>
              <a:ahLst/>
              <a:cxnLst/>
              <a:rect l="l" t="t" r="r" b="b"/>
              <a:pathLst>
                <a:path w="5517" h="4095" extrusionOk="0">
                  <a:moveTo>
                    <a:pt x="1422" y="0"/>
                  </a:moveTo>
                  <a:cubicBezTo>
                    <a:pt x="1067" y="0"/>
                    <a:pt x="711" y="185"/>
                    <a:pt x="541" y="356"/>
                  </a:cubicBezTo>
                  <a:cubicBezTo>
                    <a:pt x="0" y="896"/>
                    <a:pt x="185" y="1777"/>
                    <a:pt x="711" y="2133"/>
                  </a:cubicBezTo>
                  <a:lnTo>
                    <a:pt x="2844" y="4095"/>
                  </a:lnTo>
                  <a:lnTo>
                    <a:pt x="4976" y="2133"/>
                  </a:lnTo>
                  <a:cubicBezTo>
                    <a:pt x="5517" y="1777"/>
                    <a:pt x="5517" y="896"/>
                    <a:pt x="5161" y="356"/>
                  </a:cubicBezTo>
                  <a:cubicBezTo>
                    <a:pt x="4866" y="161"/>
                    <a:pt x="4519" y="22"/>
                    <a:pt x="4180" y="22"/>
                  </a:cubicBezTo>
                  <a:cubicBezTo>
                    <a:pt x="3899" y="22"/>
                    <a:pt x="3622" y="117"/>
                    <a:pt x="3384" y="356"/>
                  </a:cubicBezTo>
                  <a:lnTo>
                    <a:pt x="3029" y="541"/>
                  </a:lnTo>
                  <a:cubicBezTo>
                    <a:pt x="2936" y="626"/>
                    <a:pt x="2847" y="668"/>
                    <a:pt x="2759" y="668"/>
                  </a:cubicBezTo>
                  <a:cubicBezTo>
                    <a:pt x="2670" y="668"/>
                    <a:pt x="2581" y="626"/>
                    <a:pt x="2488" y="541"/>
                  </a:cubicBezTo>
                  <a:lnTo>
                    <a:pt x="2318" y="356"/>
                  </a:lnTo>
                  <a:cubicBezTo>
                    <a:pt x="2133" y="185"/>
                    <a:pt x="1778" y="0"/>
                    <a:pt x="1422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" name="Google Shape;73;p4"/>
          <p:cNvGrpSpPr/>
          <p:nvPr/>
        </p:nvGrpSpPr>
        <p:grpSpPr>
          <a:xfrm flipH="1">
            <a:off x="8559061" y="-593048"/>
            <a:ext cx="1154003" cy="1154003"/>
            <a:chOff x="-888300" y="-896475"/>
            <a:chExt cx="1769400" cy="1769400"/>
          </a:xfrm>
        </p:grpSpPr>
        <p:grpSp>
          <p:nvGrpSpPr>
            <p:cNvPr id="74" name="Google Shape;74;p4"/>
            <p:cNvGrpSpPr/>
            <p:nvPr/>
          </p:nvGrpSpPr>
          <p:grpSpPr>
            <a:xfrm>
              <a:off x="-888300" y="-896475"/>
              <a:ext cx="1769400" cy="1769400"/>
              <a:chOff x="-888300" y="-896475"/>
              <a:chExt cx="1769400" cy="1769400"/>
            </a:xfrm>
          </p:grpSpPr>
          <p:sp>
            <p:nvSpPr>
              <p:cNvPr id="75" name="Google Shape;75;p4"/>
              <p:cNvSpPr/>
              <p:nvPr/>
            </p:nvSpPr>
            <p:spPr>
              <a:xfrm>
                <a:off x="-888300" y="-896475"/>
                <a:ext cx="1769400" cy="1769400"/>
              </a:xfrm>
              <a:prstGeom prst="ellipse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4"/>
              <p:cNvSpPr/>
              <p:nvPr/>
            </p:nvSpPr>
            <p:spPr>
              <a:xfrm>
                <a:off x="455075" y="439888"/>
                <a:ext cx="353700" cy="3537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7" name="Google Shape;77;p4"/>
            <p:cNvSpPr/>
            <p:nvPr/>
          </p:nvSpPr>
          <p:spPr>
            <a:xfrm flipH="1">
              <a:off x="524030" y="549290"/>
              <a:ext cx="215797" cy="160176"/>
            </a:xfrm>
            <a:custGeom>
              <a:avLst/>
              <a:gdLst/>
              <a:ahLst/>
              <a:cxnLst/>
              <a:rect l="l" t="t" r="r" b="b"/>
              <a:pathLst>
                <a:path w="5517" h="4095" extrusionOk="0">
                  <a:moveTo>
                    <a:pt x="1422" y="0"/>
                  </a:moveTo>
                  <a:cubicBezTo>
                    <a:pt x="1067" y="0"/>
                    <a:pt x="711" y="185"/>
                    <a:pt x="541" y="356"/>
                  </a:cubicBezTo>
                  <a:cubicBezTo>
                    <a:pt x="0" y="896"/>
                    <a:pt x="185" y="1777"/>
                    <a:pt x="711" y="2133"/>
                  </a:cubicBezTo>
                  <a:lnTo>
                    <a:pt x="2844" y="4095"/>
                  </a:lnTo>
                  <a:lnTo>
                    <a:pt x="4976" y="2133"/>
                  </a:lnTo>
                  <a:cubicBezTo>
                    <a:pt x="5517" y="1777"/>
                    <a:pt x="5517" y="896"/>
                    <a:pt x="5161" y="356"/>
                  </a:cubicBezTo>
                  <a:cubicBezTo>
                    <a:pt x="4866" y="161"/>
                    <a:pt x="4519" y="22"/>
                    <a:pt x="4180" y="22"/>
                  </a:cubicBezTo>
                  <a:cubicBezTo>
                    <a:pt x="3899" y="22"/>
                    <a:pt x="3622" y="117"/>
                    <a:pt x="3384" y="356"/>
                  </a:cubicBezTo>
                  <a:lnTo>
                    <a:pt x="3029" y="541"/>
                  </a:lnTo>
                  <a:cubicBezTo>
                    <a:pt x="2936" y="626"/>
                    <a:pt x="2847" y="668"/>
                    <a:pt x="2759" y="668"/>
                  </a:cubicBezTo>
                  <a:cubicBezTo>
                    <a:pt x="2670" y="668"/>
                    <a:pt x="2581" y="626"/>
                    <a:pt x="2488" y="541"/>
                  </a:cubicBezTo>
                  <a:lnTo>
                    <a:pt x="2318" y="356"/>
                  </a:lnTo>
                  <a:cubicBezTo>
                    <a:pt x="2133" y="185"/>
                    <a:pt x="1778" y="0"/>
                    <a:pt x="1422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" name="Google Shape;78;p4"/>
          <p:cNvGrpSpPr/>
          <p:nvPr/>
        </p:nvGrpSpPr>
        <p:grpSpPr>
          <a:xfrm>
            <a:off x="8574870" y="4604013"/>
            <a:ext cx="1154100" cy="1154100"/>
            <a:chOff x="8574870" y="4604013"/>
            <a:chExt cx="1154100" cy="1154100"/>
          </a:xfrm>
        </p:grpSpPr>
        <p:sp>
          <p:nvSpPr>
            <p:cNvPr id="79" name="Google Shape;79;p4"/>
            <p:cNvSpPr/>
            <p:nvPr/>
          </p:nvSpPr>
          <p:spPr>
            <a:xfrm rot="10800000">
              <a:off x="8574870" y="4604013"/>
              <a:ext cx="1154100" cy="1154100"/>
            </a:xfrm>
            <a:prstGeom prst="ellipse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4"/>
            <p:cNvSpPr/>
            <p:nvPr/>
          </p:nvSpPr>
          <p:spPr>
            <a:xfrm>
              <a:off x="8682300" y="4697998"/>
              <a:ext cx="144600" cy="144600"/>
            </a:xfrm>
            <a:prstGeom prst="ellipse">
              <a:avLst/>
            </a:pr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" name="Google Shape;81;p4"/>
          <p:cNvGrpSpPr/>
          <p:nvPr/>
        </p:nvGrpSpPr>
        <p:grpSpPr>
          <a:xfrm flipH="1">
            <a:off x="-584980" y="4604013"/>
            <a:ext cx="1154100" cy="1154100"/>
            <a:chOff x="8574870" y="4604013"/>
            <a:chExt cx="1154100" cy="1154100"/>
          </a:xfrm>
        </p:grpSpPr>
        <p:sp>
          <p:nvSpPr>
            <p:cNvPr id="82" name="Google Shape;82;p4"/>
            <p:cNvSpPr/>
            <p:nvPr/>
          </p:nvSpPr>
          <p:spPr>
            <a:xfrm rot="10800000">
              <a:off x="8574870" y="4604013"/>
              <a:ext cx="1154100" cy="1154100"/>
            </a:xfrm>
            <a:prstGeom prst="ellipse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8682300" y="4697998"/>
              <a:ext cx="144600" cy="144600"/>
            </a:xfrm>
            <a:prstGeom prst="ellipse">
              <a:avLst/>
            </a:pr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4"/>
          <p:cNvSpPr/>
          <p:nvPr/>
        </p:nvSpPr>
        <p:spPr>
          <a:xfrm rot="10800000">
            <a:off x="304845" y="4104036"/>
            <a:ext cx="254564" cy="271394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4"/>
          <p:cNvSpPr/>
          <p:nvPr/>
        </p:nvSpPr>
        <p:spPr>
          <a:xfrm rot="10800000">
            <a:off x="363801" y="3831869"/>
            <a:ext cx="136651" cy="145678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4"/>
          <p:cNvSpPr/>
          <p:nvPr/>
        </p:nvSpPr>
        <p:spPr>
          <a:xfrm rot="10800000">
            <a:off x="363801" y="3559719"/>
            <a:ext cx="136651" cy="145678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4"/>
          <p:cNvSpPr/>
          <p:nvPr/>
        </p:nvSpPr>
        <p:spPr>
          <a:xfrm>
            <a:off x="8594318" y="767994"/>
            <a:ext cx="254564" cy="271394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4"/>
          <p:cNvSpPr/>
          <p:nvPr/>
        </p:nvSpPr>
        <p:spPr>
          <a:xfrm>
            <a:off x="8653275" y="1165877"/>
            <a:ext cx="136651" cy="145678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4"/>
          <p:cNvSpPr/>
          <p:nvPr/>
        </p:nvSpPr>
        <p:spPr>
          <a:xfrm>
            <a:off x="8653275" y="1438027"/>
            <a:ext cx="136651" cy="145678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4"/>
          <p:cNvSpPr txBox="1">
            <a:spLocks noGrp="1"/>
          </p:cNvSpPr>
          <p:nvPr>
            <p:ph type="body" idx="1"/>
          </p:nvPr>
        </p:nvSpPr>
        <p:spPr>
          <a:xfrm>
            <a:off x="720000" y="1166775"/>
            <a:ext cx="7704000" cy="343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50"/>
            </a:lvl1pPr>
            <a:lvl2pPr marL="914400" lvl="1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22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09" name="Google Shape;1009;p22"/>
          <p:cNvSpPr/>
          <p:nvPr/>
        </p:nvSpPr>
        <p:spPr>
          <a:xfrm>
            <a:off x="3448979" y="1947976"/>
            <a:ext cx="5879457" cy="3276343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0" name="Google Shape;1010;p22"/>
          <p:cNvSpPr/>
          <p:nvPr/>
        </p:nvSpPr>
        <p:spPr>
          <a:xfrm>
            <a:off x="-450100" y="-537848"/>
            <a:ext cx="3700691" cy="4215793"/>
          </a:xfrm>
          <a:custGeom>
            <a:avLst/>
            <a:gdLst/>
            <a:ahLst/>
            <a:cxnLst/>
            <a:rect l="l" t="t" r="r" b="b"/>
            <a:pathLst>
              <a:path w="179667" h="204675" extrusionOk="0">
                <a:moveTo>
                  <a:pt x="13433" y="194239"/>
                </a:moveTo>
                <a:cubicBezTo>
                  <a:pt x="17289" y="191898"/>
                  <a:pt x="22108" y="185288"/>
                  <a:pt x="25000" y="181845"/>
                </a:cubicBezTo>
                <a:cubicBezTo>
                  <a:pt x="27892" y="178402"/>
                  <a:pt x="29063" y="176544"/>
                  <a:pt x="30784" y="173583"/>
                </a:cubicBezTo>
                <a:cubicBezTo>
                  <a:pt x="32506" y="170622"/>
                  <a:pt x="34090" y="167317"/>
                  <a:pt x="35329" y="164081"/>
                </a:cubicBezTo>
                <a:cubicBezTo>
                  <a:pt x="36568" y="160845"/>
                  <a:pt x="37669" y="157333"/>
                  <a:pt x="38220" y="154166"/>
                </a:cubicBezTo>
                <a:cubicBezTo>
                  <a:pt x="38771" y="150999"/>
                  <a:pt x="38909" y="148313"/>
                  <a:pt x="38634" y="145077"/>
                </a:cubicBezTo>
                <a:cubicBezTo>
                  <a:pt x="38359" y="141841"/>
                  <a:pt x="37670" y="138191"/>
                  <a:pt x="36568" y="134748"/>
                </a:cubicBezTo>
                <a:cubicBezTo>
                  <a:pt x="35466" y="131305"/>
                  <a:pt x="33400" y="127519"/>
                  <a:pt x="32023" y="124420"/>
                </a:cubicBezTo>
                <a:cubicBezTo>
                  <a:pt x="30646" y="121322"/>
                  <a:pt x="29544" y="119465"/>
                  <a:pt x="28305" y="116157"/>
                </a:cubicBezTo>
                <a:cubicBezTo>
                  <a:pt x="27066" y="112849"/>
                  <a:pt x="25276" y="108707"/>
                  <a:pt x="24587" y="104573"/>
                </a:cubicBezTo>
                <a:cubicBezTo>
                  <a:pt x="23899" y="100439"/>
                  <a:pt x="23210" y="95002"/>
                  <a:pt x="24174" y="91353"/>
                </a:cubicBezTo>
                <a:cubicBezTo>
                  <a:pt x="25138" y="87704"/>
                  <a:pt x="27273" y="84467"/>
                  <a:pt x="30371" y="82677"/>
                </a:cubicBezTo>
                <a:cubicBezTo>
                  <a:pt x="33470" y="80887"/>
                  <a:pt x="36637" y="80956"/>
                  <a:pt x="42765" y="80612"/>
                </a:cubicBezTo>
                <a:cubicBezTo>
                  <a:pt x="48893" y="80268"/>
                  <a:pt x="59566" y="82747"/>
                  <a:pt x="67140" y="80612"/>
                </a:cubicBezTo>
                <a:cubicBezTo>
                  <a:pt x="74714" y="78478"/>
                  <a:pt x="83252" y="74691"/>
                  <a:pt x="88209" y="67805"/>
                </a:cubicBezTo>
                <a:cubicBezTo>
                  <a:pt x="93167" y="60919"/>
                  <a:pt x="93236" y="45633"/>
                  <a:pt x="96885" y="39298"/>
                </a:cubicBezTo>
                <a:cubicBezTo>
                  <a:pt x="100535" y="32963"/>
                  <a:pt x="102325" y="31652"/>
                  <a:pt x="110106" y="29796"/>
                </a:cubicBezTo>
                <a:cubicBezTo>
                  <a:pt x="117887" y="27940"/>
                  <a:pt x="135651" y="28570"/>
                  <a:pt x="143569" y="28160"/>
                </a:cubicBezTo>
                <a:cubicBezTo>
                  <a:pt x="151487" y="27750"/>
                  <a:pt x="153829" y="28091"/>
                  <a:pt x="157616" y="27334"/>
                </a:cubicBezTo>
                <a:cubicBezTo>
                  <a:pt x="161403" y="26577"/>
                  <a:pt x="162987" y="25406"/>
                  <a:pt x="166292" y="23616"/>
                </a:cubicBezTo>
                <a:cubicBezTo>
                  <a:pt x="169597" y="21826"/>
                  <a:pt x="175518" y="19484"/>
                  <a:pt x="177446" y="16592"/>
                </a:cubicBezTo>
                <a:cubicBezTo>
                  <a:pt x="179374" y="13700"/>
                  <a:pt x="181095" y="8054"/>
                  <a:pt x="177859" y="6264"/>
                </a:cubicBezTo>
                <a:cubicBezTo>
                  <a:pt x="174623" y="4474"/>
                  <a:pt x="177997" y="6195"/>
                  <a:pt x="158029" y="5851"/>
                </a:cubicBezTo>
                <a:cubicBezTo>
                  <a:pt x="138061" y="5507"/>
                  <a:pt x="83046" y="4198"/>
                  <a:pt x="58051" y="4198"/>
                </a:cubicBezTo>
                <a:cubicBezTo>
                  <a:pt x="33057" y="4198"/>
                  <a:pt x="17633" y="-6268"/>
                  <a:pt x="8062" y="5851"/>
                </a:cubicBezTo>
                <a:cubicBezTo>
                  <a:pt x="-1509" y="17970"/>
                  <a:pt x="1658" y="45237"/>
                  <a:pt x="625" y="76910"/>
                </a:cubicBezTo>
                <a:cubicBezTo>
                  <a:pt x="-408" y="108584"/>
                  <a:pt x="-270" y="176337"/>
                  <a:pt x="1865" y="195892"/>
                </a:cubicBezTo>
                <a:cubicBezTo>
                  <a:pt x="4000" y="215447"/>
                  <a:pt x="9577" y="196580"/>
                  <a:pt x="13433" y="1942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011" name="Google Shape;1011;p22"/>
          <p:cNvSpPr txBox="1">
            <a:spLocks noGrp="1"/>
          </p:cNvSpPr>
          <p:nvPr>
            <p:ph type="title"/>
          </p:nvPr>
        </p:nvSpPr>
        <p:spPr>
          <a:xfrm>
            <a:off x="859725" y="1468400"/>
            <a:ext cx="4249800" cy="10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 i="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012" name="Google Shape;1012;p22"/>
          <p:cNvSpPr txBox="1">
            <a:spLocks noGrp="1"/>
          </p:cNvSpPr>
          <p:nvPr>
            <p:ph type="subTitle" idx="1"/>
          </p:nvPr>
        </p:nvSpPr>
        <p:spPr>
          <a:xfrm>
            <a:off x="761475" y="2439975"/>
            <a:ext cx="4446300" cy="12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13" name="Google Shape;1013;p22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4" name="Google Shape;1014;p22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5" name="Google Shape;1015;p22"/>
          <p:cNvSpPr/>
          <p:nvPr/>
        </p:nvSpPr>
        <p:spPr>
          <a:xfrm>
            <a:off x="3186717" y="46888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6" name="Google Shape;1016;p22"/>
          <p:cNvSpPr/>
          <p:nvPr/>
        </p:nvSpPr>
        <p:spPr>
          <a:xfrm>
            <a:off x="5278978" y="42420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7" name="Google Shape;1017;p22"/>
          <p:cNvSpPr/>
          <p:nvPr/>
        </p:nvSpPr>
        <p:spPr>
          <a:xfrm>
            <a:off x="1825117" y="136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8" name="Google Shape;1018;p22"/>
          <p:cNvSpPr/>
          <p:nvPr/>
        </p:nvSpPr>
        <p:spPr>
          <a:xfrm>
            <a:off x="1185362" y="49611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9" name="Google Shape;1019;p22"/>
          <p:cNvSpPr/>
          <p:nvPr/>
        </p:nvSpPr>
        <p:spPr>
          <a:xfrm>
            <a:off x="5954177" y="-79150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0" name="Google Shape;1020;p22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1" name="Google Shape;1021;p22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022" name="Google Shape;1022;p22"/>
          <p:cNvGrpSpPr/>
          <p:nvPr/>
        </p:nvGrpSpPr>
        <p:grpSpPr>
          <a:xfrm rot="-3140960" flipH="1">
            <a:off x="-73766" y="3917235"/>
            <a:ext cx="1099342" cy="1274075"/>
            <a:chOff x="374513" y="3152476"/>
            <a:chExt cx="1519294" cy="1760777"/>
          </a:xfrm>
        </p:grpSpPr>
        <p:sp>
          <p:nvSpPr>
            <p:cNvPr id="1023" name="Google Shape;1023;p22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4" name="Google Shape;1024;p22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5" name="Google Shape;1025;p22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6" name="Google Shape;1026;p22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7" name="Google Shape;1027;p22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8" name="Google Shape;1028;p22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9" name="Google Shape;1029;p22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0" name="Google Shape;1030;p22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1" name="Google Shape;1031;p22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2" name="Google Shape;1032;p22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3" name="Google Shape;1033;p22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034" name="Google Shape;1034;p22"/>
          <p:cNvGrpSpPr/>
          <p:nvPr/>
        </p:nvGrpSpPr>
        <p:grpSpPr>
          <a:xfrm flipH="1">
            <a:off x="535456" y="-155359"/>
            <a:ext cx="757289" cy="864550"/>
            <a:chOff x="5585712" y="137416"/>
            <a:chExt cx="757289" cy="864550"/>
          </a:xfrm>
        </p:grpSpPr>
        <p:sp>
          <p:nvSpPr>
            <p:cNvPr id="1035" name="Google Shape;1035;p22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6" name="Google Shape;1036;p22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7" name="Google Shape;1037;p22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8" name="Google Shape;1038;p22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9" name="Google Shape;1039;p22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0" name="Google Shape;1040;p22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1" name="Google Shape;1041;p22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2" name="Google Shape;1042;p22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3" name="Google Shape;1043;p22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4" name="Google Shape;1044;p22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5" name="Google Shape;1045;p22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6" name="Google Shape;1046;p22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7" name="Google Shape;1047;p22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8" name="Google Shape;1048;p22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9" name="Google Shape;1049;p22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0" name="Google Shape;1050;p22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1" name="Google Shape;1051;p22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2" name="Google Shape;1052;p22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3" name="Google Shape;1053;p22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4" name="Google Shape;1054;p22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5" name="Google Shape;1055;p22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6" name="Google Shape;1056;p22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7" name="Google Shape;1057;p22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8" name="Google Shape;1058;p22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9" name="Google Shape;1059;p22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0" name="Google Shape;1060;p22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1" name="Google Shape;1061;p22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062" name="Google Shape;1062;p22"/>
          <p:cNvGrpSpPr/>
          <p:nvPr/>
        </p:nvGrpSpPr>
        <p:grpSpPr>
          <a:xfrm rot="10169410">
            <a:off x="4880481" y="-64077"/>
            <a:ext cx="934981" cy="861672"/>
            <a:chOff x="6708722" y="1052986"/>
            <a:chExt cx="935003" cy="861693"/>
          </a:xfrm>
        </p:grpSpPr>
        <p:sp>
          <p:nvSpPr>
            <p:cNvPr id="1063" name="Google Shape;1063;p22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4" name="Google Shape;1064;p22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5" name="Google Shape;1065;p22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6" name="Google Shape;1066;p22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7" name="Google Shape;1067;p22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09859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p24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3" name="Google Shape;1113;p24"/>
          <p:cNvSpPr/>
          <p:nvPr/>
        </p:nvSpPr>
        <p:spPr>
          <a:xfrm flipH="1">
            <a:off x="-74892" y="2492978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4" name="Google Shape;1114;p24"/>
          <p:cNvSpPr/>
          <p:nvPr/>
        </p:nvSpPr>
        <p:spPr>
          <a:xfrm flipH="1">
            <a:off x="5246090" y="-516848"/>
            <a:ext cx="4615557" cy="570514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115" name="Google Shape;1115;p24"/>
          <p:cNvSpPr txBox="1">
            <a:spLocks noGrp="1"/>
          </p:cNvSpPr>
          <p:nvPr>
            <p:ph type="title"/>
          </p:nvPr>
        </p:nvSpPr>
        <p:spPr>
          <a:xfrm>
            <a:off x="1303425" y="2147625"/>
            <a:ext cx="20787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200"/>
              <a:buNone/>
              <a:defRPr i="0"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116" name="Google Shape;1116;p24"/>
          <p:cNvSpPr txBox="1">
            <a:spLocks noGrp="1"/>
          </p:cNvSpPr>
          <p:nvPr>
            <p:ph type="subTitle" idx="1"/>
          </p:nvPr>
        </p:nvSpPr>
        <p:spPr>
          <a:xfrm>
            <a:off x="1209925" y="2580350"/>
            <a:ext cx="2633400" cy="117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117" name="Google Shape;1117;p24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8" name="Google Shape;1118;p24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9" name="Google Shape;1119;p24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0" name="Google Shape;1120;p24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1" name="Google Shape;1121;p24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2" name="Google Shape;1122;p24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4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4" name="Google Shape;1124;p24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5" name="Google Shape;1125;p24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126" name="Google Shape;1126;p24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1127" name="Google Shape;1127;p24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8" name="Google Shape;1128;p24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9" name="Google Shape;1129;p24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0" name="Google Shape;1130;p24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1" name="Google Shape;1131;p24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2" name="Google Shape;1132;p24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3" name="Google Shape;1133;p24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4" name="Google Shape;1134;p24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5" name="Google Shape;1135;p24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6" name="Google Shape;1136;p24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7" name="Google Shape;1137;p24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38" name="Google Shape;1138;p24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1139" name="Google Shape;1139;p24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0" name="Google Shape;1140;p24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1" name="Google Shape;1141;p24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2" name="Google Shape;1142;p24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3" name="Google Shape;1143;p24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4" name="Google Shape;1144;p24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5" name="Google Shape;1145;p24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6" name="Google Shape;1146;p24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7" name="Google Shape;1147;p24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8" name="Google Shape;1148;p24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9" name="Google Shape;1149;p24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0" name="Google Shape;1150;p24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1" name="Google Shape;1151;p24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2" name="Google Shape;1152;p24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3" name="Google Shape;1153;p24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4" name="Google Shape;1154;p24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5" name="Google Shape;1155;p24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6" name="Google Shape;1156;p24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7" name="Google Shape;1157;p24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8" name="Google Shape;1158;p24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9" name="Google Shape;1159;p24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0" name="Google Shape;1160;p24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1" name="Google Shape;1161;p24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2" name="Google Shape;1162;p24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3" name="Google Shape;1163;p24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4" name="Google Shape;1164;p24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5" name="Google Shape;1165;p24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66" name="Google Shape;1166;p24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1167" name="Google Shape;1167;p24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8" name="Google Shape;1168;p24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9" name="Google Shape;1169;p24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0" name="Google Shape;1170;p24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1" name="Google Shape;1171;p24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72" name="Google Shape;1172;p24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1173" name="Google Shape;1173;p24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4" name="Google Shape;1174;p24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5" name="Google Shape;1175;p24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6" name="Google Shape;1176;p24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7" name="Google Shape;1177;p24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78" name="Google Shape;1178;p24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1179" name="Google Shape;1179;p24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0" name="Google Shape;1180;p24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1" name="Google Shape;1181;p24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2" name="Google Shape;1182;p24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3" name="Google Shape;1183;p24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4" name="Google Shape;1184;p24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50653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">
  <p:cSld name="Numbers and text "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p25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87" name="Google Shape;1187;p25"/>
          <p:cNvSpPr/>
          <p:nvPr/>
        </p:nvSpPr>
        <p:spPr>
          <a:xfrm>
            <a:off x="5948343" y="2457103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88" name="Google Shape;1188;p25"/>
          <p:cNvSpPr/>
          <p:nvPr/>
        </p:nvSpPr>
        <p:spPr>
          <a:xfrm flipH="1">
            <a:off x="-312442" y="-357283"/>
            <a:ext cx="3282150" cy="4046050"/>
          </a:xfrm>
          <a:custGeom>
            <a:avLst/>
            <a:gdLst/>
            <a:ahLst/>
            <a:cxnLst/>
            <a:rect l="l" t="t" r="r" b="b"/>
            <a:pathLst>
              <a:path w="131286" h="161842" extrusionOk="0">
                <a:moveTo>
                  <a:pt x="125053" y="140136"/>
                </a:moveTo>
                <a:cubicBezTo>
                  <a:pt x="124156" y="165380"/>
                  <a:pt x="119823" y="161678"/>
                  <a:pt x="115964" y="161619"/>
                </a:cubicBezTo>
                <a:cubicBezTo>
                  <a:pt x="112105" y="161560"/>
                  <a:pt x="105160" y="144999"/>
                  <a:pt x="101897" y="139784"/>
                </a:cubicBezTo>
                <a:cubicBezTo>
                  <a:pt x="98635" y="134569"/>
                  <a:pt x="98455" y="133632"/>
                  <a:pt x="96389" y="130329"/>
                </a:cubicBezTo>
                <a:cubicBezTo>
                  <a:pt x="94324" y="127026"/>
                  <a:pt x="91426" y="123268"/>
                  <a:pt x="89504" y="119964"/>
                </a:cubicBezTo>
                <a:cubicBezTo>
                  <a:pt x="87582" y="116661"/>
                  <a:pt x="85688" y="113535"/>
                  <a:pt x="84856" y="110508"/>
                </a:cubicBezTo>
                <a:cubicBezTo>
                  <a:pt x="84024" y="107482"/>
                  <a:pt x="84111" y="104468"/>
                  <a:pt x="84513" y="101805"/>
                </a:cubicBezTo>
                <a:cubicBezTo>
                  <a:pt x="84915" y="99142"/>
                  <a:pt x="85833" y="96693"/>
                  <a:pt x="87267" y="94531"/>
                </a:cubicBezTo>
                <a:cubicBezTo>
                  <a:pt x="88701" y="92369"/>
                  <a:pt x="90824" y="90843"/>
                  <a:pt x="93119" y="88833"/>
                </a:cubicBezTo>
                <a:cubicBezTo>
                  <a:pt x="95414" y="86823"/>
                  <a:pt x="99373" y="85008"/>
                  <a:pt x="101037" y="82469"/>
                </a:cubicBezTo>
                <a:cubicBezTo>
                  <a:pt x="102701" y="79930"/>
                  <a:pt x="103734" y="76641"/>
                  <a:pt x="103103" y="73597"/>
                </a:cubicBezTo>
                <a:cubicBezTo>
                  <a:pt x="102472" y="70553"/>
                  <a:pt x="99144" y="67746"/>
                  <a:pt x="97251" y="64204"/>
                </a:cubicBezTo>
                <a:cubicBezTo>
                  <a:pt x="95358" y="60662"/>
                  <a:pt x="91629" y="57082"/>
                  <a:pt x="91743" y="52345"/>
                </a:cubicBezTo>
                <a:cubicBezTo>
                  <a:pt x="91858" y="47608"/>
                  <a:pt x="97422" y="40241"/>
                  <a:pt x="97938" y="35783"/>
                </a:cubicBezTo>
                <a:cubicBezTo>
                  <a:pt x="98454" y="31326"/>
                  <a:pt x="97049" y="27752"/>
                  <a:pt x="94840" y="25600"/>
                </a:cubicBezTo>
                <a:cubicBezTo>
                  <a:pt x="92631" y="23448"/>
                  <a:pt x="89504" y="22720"/>
                  <a:pt x="84684" y="22872"/>
                </a:cubicBezTo>
                <a:cubicBezTo>
                  <a:pt x="79864" y="23024"/>
                  <a:pt x="72319" y="26750"/>
                  <a:pt x="65922" y="26510"/>
                </a:cubicBezTo>
                <a:cubicBezTo>
                  <a:pt x="59525" y="26270"/>
                  <a:pt x="52382" y="21734"/>
                  <a:pt x="46300" y="21431"/>
                </a:cubicBezTo>
                <a:cubicBezTo>
                  <a:pt x="40218" y="21128"/>
                  <a:pt x="34307" y="24724"/>
                  <a:pt x="29430" y="24691"/>
                </a:cubicBezTo>
                <a:cubicBezTo>
                  <a:pt x="24553" y="24659"/>
                  <a:pt x="20537" y="22992"/>
                  <a:pt x="17037" y="21236"/>
                </a:cubicBezTo>
                <a:cubicBezTo>
                  <a:pt x="13537" y="19481"/>
                  <a:pt x="9808" y="16186"/>
                  <a:pt x="8431" y="14158"/>
                </a:cubicBezTo>
                <a:cubicBezTo>
                  <a:pt x="7054" y="12130"/>
                  <a:pt x="-10045" y="9734"/>
                  <a:pt x="8775" y="9067"/>
                </a:cubicBezTo>
                <a:cubicBezTo>
                  <a:pt x="27595" y="8400"/>
                  <a:pt x="101969" y="-11688"/>
                  <a:pt x="121349" y="10157"/>
                </a:cubicBezTo>
                <a:cubicBezTo>
                  <a:pt x="140729" y="32002"/>
                  <a:pt x="125951" y="114892"/>
                  <a:pt x="125053" y="1401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189" name="Google Shape;1189;p25"/>
          <p:cNvSpPr txBox="1">
            <a:spLocks noGrp="1"/>
          </p:cNvSpPr>
          <p:nvPr>
            <p:ph type="subTitle" idx="1"/>
          </p:nvPr>
        </p:nvSpPr>
        <p:spPr>
          <a:xfrm>
            <a:off x="2833350" y="1608500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0" name="Google Shape;1190;p25"/>
          <p:cNvSpPr txBox="1">
            <a:spLocks noGrp="1"/>
          </p:cNvSpPr>
          <p:nvPr>
            <p:ph type="subTitle" idx="2"/>
          </p:nvPr>
        </p:nvSpPr>
        <p:spPr>
          <a:xfrm>
            <a:off x="2833350" y="2748661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1" name="Google Shape;1191;p25"/>
          <p:cNvSpPr txBox="1">
            <a:spLocks noGrp="1"/>
          </p:cNvSpPr>
          <p:nvPr>
            <p:ph type="subTitle" idx="3"/>
          </p:nvPr>
        </p:nvSpPr>
        <p:spPr>
          <a:xfrm>
            <a:off x="2833350" y="3889275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2" name="Google Shape;1192;p25"/>
          <p:cNvSpPr txBox="1">
            <a:spLocks noGrp="1"/>
          </p:cNvSpPr>
          <p:nvPr>
            <p:ph type="title" hasCustomPrompt="1"/>
          </p:nvPr>
        </p:nvSpPr>
        <p:spPr>
          <a:xfrm>
            <a:off x="2784000" y="1141725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3" name="Google Shape;1193;p25"/>
          <p:cNvSpPr txBox="1">
            <a:spLocks noGrp="1"/>
          </p:cNvSpPr>
          <p:nvPr>
            <p:ph type="title" idx="4" hasCustomPrompt="1"/>
          </p:nvPr>
        </p:nvSpPr>
        <p:spPr>
          <a:xfrm>
            <a:off x="2784000" y="2259500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4" name="Google Shape;1194;p25"/>
          <p:cNvSpPr txBox="1">
            <a:spLocks noGrp="1"/>
          </p:cNvSpPr>
          <p:nvPr>
            <p:ph type="title" idx="5" hasCustomPrompt="1"/>
          </p:nvPr>
        </p:nvSpPr>
        <p:spPr>
          <a:xfrm>
            <a:off x="2784000" y="3422475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5" name="Google Shape;1195;p25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6" name="Google Shape;1196;p25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7" name="Google Shape;1197;p25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8" name="Google Shape;1198;p25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9" name="Google Shape;1199;p25"/>
          <p:cNvSpPr/>
          <p:nvPr/>
        </p:nvSpPr>
        <p:spPr>
          <a:xfrm>
            <a:off x="7374067" y="40669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0" name="Google Shape;1200;p25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1" name="Google Shape;1201;p25"/>
          <p:cNvSpPr/>
          <p:nvPr/>
        </p:nvSpPr>
        <p:spPr>
          <a:xfrm>
            <a:off x="8638066" y="24647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2" name="Google Shape;1202;p25"/>
          <p:cNvSpPr/>
          <p:nvPr/>
        </p:nvSpPr>
        <p:spPr>
          <a:xfrm>
            <a:off x="7540883" y="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3" name="Google Shape;1203;p25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204" name="Google Shape;1204;p25"/>
          <p:cNvGrpSpPr/>
          <p:nvPr/>
        </p:nvGrpSpPr>
        <p:grpSpPr>
          <a:xfrm>
            <a:off x="7763351" y="3075225"/>
            <a:ext cx="1048725" cy="2045400"/>
            <a:chOff x="5329725" y="2719275"/>
            <a:chExt cx="1048725" cy="2045400"/>
          </a:xfrm>
        </p:grpSpPr>
        <p:sp>
          <p:nvSpPr>
            <p:cNvPr id="1205" name="Google Shape;1205;p25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6" name="Google Shape;1206;p25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7" name="Google Shape;1207;p25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8" name="Google Shape;1208;p25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9" name="Google Shape;1209;p25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0" name="Google Shape;1210;p25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1" name="Google Shape;1211;p25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12" name="Google Shape;1212;p25"/>
          <p:cNvGrpSpPr/>
          <p:nvPr/>
        </p:nvGrpSpPr>
        <p:grpSpPr>
          <a:xfrm rot="-1037386">
            <a:off x="611160" y="510350"/>
            <a:ext cx="934990" cy="861681"/>
            <a:chOff x="6708722" y="1052986"/>
            <a:chExt cx="935003" cy="861693"/>
          </a:xfrm>
        </p:grpSpPr>
        <p:sp>
          <p:nvSpPr>
            <p:cNvPr id="1213" name="Google Shape;1213;p25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4" name="Google Shape;1214;p25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5" name="Google Shape;1215;p25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6" name="Google Shape;1216;p25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7" name="Google Shape;1217;p25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18" name="Google Shape;1218;p25"/>
          <p:cNvGrpSpPr/>
          <p:nvPr/>
        </p:nvGrpSpPr>
        <p:grpSpPr>
          <a:xfrm rot="2493987">
            <a:off x="16862" y="3915902"/>
            <a:ext cx="1031279" cy="913266"/>
            <a:chOff x="1343200" y="1432100"/>
            <a:chExt cx="1031261" cy="913250"/>
          </a:xfrm>
        </p:grpSpPr>
        <p:sp>
          <p:nvSpPr>
            <p:cNvPr id="1219" name="Google Shape;1219;p25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220" name="Google Shape;1220;p25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221" name="Google Shape;1221;p25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2" name="Google Shape;1222;p25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23" name="Google Shape;1223;p25"/>
          <p:cNvGrpSpPr/>
          <p:nvPr/>
        </p:nvGrpSpPr>
        <p:grpSpPr>
          <a:xfrm rot="1792027">
            <a:off x="8170012" y="196141"/>
            <a:ext cx="1031281" cy="913268"/>
            <a:chOff x="1343200" y="1432100"/>
            <a:chExt cx="1031261" cy="913250"/>
          </a:xfrm>
        </p:grpSpPr>
        <p:sp>
          <p:nvSpPr>
            <p:cNvPr id="1224" name="Google Shape;1224;p25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225" name="Google Shape;1225;p25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226" name="Google Shape;1226;p25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7" name="Google Shape;1227;p25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647971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26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0" name="Google Shape;1230;p26"/>
          <p:cNvSpPr/>
          <p:nvPr/>
        </p:nvSpPr>
        <p:spPr>
          <a:xfrm rot="10800000" flipH="1">
            <a:off x="4719376" y="-484385"/>
            <a:ext cx="4609049" cy="5804535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1" name="Google Shape;1231;p26"/>
          <p:cNvSpPr/>
          <p:nvPr/>
        </p:nvSpPr>
        <p:spPr>
          <a:xfrm rot="-5400000">
            <a:off x="-434220" y="1588575"/>
            <a:ext cx="4071848" cy="3391295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2" name="Google Shape;1232;p26"/>
          <p:cNvSpPr txBox="1">
            <a:spLocks noGrp="1"/>
          </p:cNvSpPr>
          <p:nvPr>
            <p:ph type="title"/>
          </p:nvPr>
        </p:nvSpPr>
        <p:spPr>
          <a:xfrm>
            <a:off x="2994000" y="1043300"/>
            <a:ext cx="3156000" cy="9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 sz="6000" i="0"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9pPr>
          </a:lstStyle>
          <a:p>
            <a:endParaRPr/>
          </a:p>
        </p:txBody>
      </p:sp>
      <p:sp>
        <p:nvSpPr>
          <p:cNvPr id="1233" name="Google Shape;1233;p26"/>
          <p:cNvSpPr txBox="1">
            <a:spLocks noGrp="1"/>
          </p:cNvSpPr>
          <p:nvPr>
            <p:ph type="subTitle" idx="1"/>
          </p:nvPr>
        </p:nvSpPr>
        <p:spPr>
          <a:xfrm>
            <a:off x="2919450" y="2434350"/>
            <a:ext cx="3305100" cy="90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34" name="Google Shape;1234;p26"/>
          <p:cNvSpPr txBox="1">
            <a:spLocks noGrp="1"/>
          </p:cNvSpPr>
          <p:nvPr>
            <p:ph type="subTitle" idx="2"/>
          </p:nvPr>
        </p:nvSpPr>
        <p:spPr>
          <a:xfrm>
            <a:off x="2919450" y="3995538"/>
            <a:ext cx="3305100" cy="42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235" name="Google Shape;1235;p26"/>
          <p:cNvSpPr txBox="1"/>
          <p:nvPr/>
        </p:nvSpPr>
        <p:spPr>
          <a:xfrm>
            <a:off x="3110550" y="3412263"/>
            <a:ext cx="2922900" cy="5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CREDITS: This presentation template was created by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,</a:t>
            </a: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 including icons by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infographics &amp; images by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36" name="Google Shape;1236;p26"/>
          <p:cNvSpPr/>
          <p:nvPr/>
        </p:nvSpPr>
        <p:spPr>
          <a:xfrm>
            <a:off x="2059884" y="213922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7" name="Google Shape;1237;p26"/>
          <p:cNvSpPr/>
          <p:nvPr/>
        </p:nvSpPr>
        <p:spPr>
          <a:xfrm>
            <a:off x="1230149" y="22863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8" name="Google Shape;1238;p26"/>
          <p:cNvSpPr/>
          <p:nvPr/>
        </p:nvSpPr>
        <p:spPr>
          <a:xfrm>
            <a:off x="2058616" y="44785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9" name="Google Shape;1239;p26"/>
          <p:cNvSpPr/>
          <p:nvPr/>
        </p:nvSpPr>
        <p:spPr>
          <a:xfrm>
            <a:off x="7557740" y="45574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0" name="Google Shape;1240;p26"/>
          <p:cNvSpPr/>
          <p:nvPr/>
        </p:nvSpPr>
        <p:spPr>
          <a:xfrm>
            <a:off x="7900305" y="2338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1" name="Google Shape;1241;p26"/>
          <p:cNvSpPr/>
          <p:nvPr/>
        </p:nvSpPr>
        <p:spPr>
          <a:xfrm>
            <a:off x="127199" y="38325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2" name="Google Shape;1242;p26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3" name="Google Shape;1243;p26"/>
          <p:cNvSpPr/>
          <p:nvPr/>
        </p:nvSpPr>
        <p:spPr>
          <a:xfrm>
            <a:off x="8764558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4" name="Google Shape;1244;p26"/>
          <p:cNvSpPr/>
          <p:nvPr/>
        </p:nvSpPr>
        <p:spPr>
          <a:xfrm>
            <a:off x="58591" y="550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5" name="Google Shape;1245;p26"/>
          <p:cNvSpPr/>
          <p:nvPr/>
        </p:nvSpPr>
        <p:spPr>
          <a:xfrm>
            <a:off x="9143999" y="40099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246" name="Google Shape;1246;p26"/>
          <p:cNvGrpSpPr/>
          <p:nvPr/>
        </p:nvGrpSpPr>
        <p:grpSpPr>
          <a:xfrm rot="-851508" flipH="1">
            <a:off x="8348108" y="3840078"/>
            <a:ext cx="1099336" cy="1274069"/>
            <a:chOff x="374513" y="3152476"/>
            <a:chExt cx="1519294" cy="1760777"/>
          </a:xfrm>
        </p:grpSpPr>
        <p:sp>
          <p:nvSpPr>
            <p:cNvPr id="1247" name="Google Shape;1247;p26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8" name="Google Shape;1248;p26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9" name="Google Shape;1249;p26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0" name="Google Shape;1250;p26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1" name="Google Shape;1251;p26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2" name="Google Shape;1252;p26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3" name="Google Shape;1253;p26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4" name="Google Shape;1254;p26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5" name="Google Shape;1255;p26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6" name="Google Shape;1256;p26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7" name="Google Shape;1257;p26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58" name="Google Shape;1258;p26"/>
          <p:cNvGrpSpPr/>
          <p:nvPr/>
        </p:nvGrpSpPr>
        <p:grpSpPr>
          <a:xfrm rot="5400000" flipH="1">
            <a:off x="181324" y="4233588"/>
            <a:ext cx="934910" cy="861607"/>
            <a:chOff x="6708722" y="1052986"/>
            <a:chExt cx="935003" cy="861693"/>
          </a:xfrm>
        </p:grpSpPr>
        <p:sp>
          <p:nvSpPr>
            <p:cNvPr id="1259" name="Google Shape;1259;p26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0" name="Google Shape;1260;p26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1" name="Google Shape;1261;p26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2" name="Google Shape;1262;p26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3" name="Google Shape;1263;p26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64" name="Google Shape;1264;p26"/>
          <p:cNvGrpSpPr/>
          <p:nvPr/>
        </p:nvGrpSpPr>
        <p:grpSpPr>
          <a:xfrm flipH="1">
            <a:off x="403751" y="89967"/>
            <a:ext cx="757289" cy="864550"/>
            <a:chOff x="5585712" y="137416"/>
            <a:chExt cx="757289" cy="864550"/>
          </a:xfrm>
        </p:grpSpPr>
        <p:sp>
          <p:nvSpPr>
            <p:cNvPr id="1265" name="Google Shape;1265;p26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6" name="Google Shape;1266;p26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7" name="Google Shape;1267;p26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8" name="Google Shape;1268;p26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9" name="Google Shape;1269;p26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0" name="Google Shape;1270;p26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1" name="Google Shape;1271;p26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2" name="Google Shape;1272;p26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3" name="Google Shape;1273;p26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4" name="Google Shape;1274;p26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5" name="Google Shape;1275;p26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6" name="Google Shape;1276;p26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7" name="Google Shape;1277;p26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8" name="Google Shape;1278;p26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9" name="Google Shape;1279;p26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0" name="Google Shape;1280;p26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1" name="Google Shape;1281;p26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2" name="Google Shape;1282;p26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3" name="Google Shape;1283;p26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4" name="Google Shape;1284;p26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5" name="Google Shape;1285;p26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6" name="Google Shape;1286;p26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7" name="Google Shape;1287;p26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8" name="Google Shape;1288;p26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9" name="Google Shape;1289;p26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0" name="Google Shape;1290;p26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1" name="Google Shape;1291;p26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92" name="Google Shape;1292;p26"/>
          <p:cNvGrpSpPr/>
          <p:nvPr/>
        </p:nvGrpSpPr>
        <p:grpSpPr>
          <a:xfrm rot="8619022" flipH="1">
            <a:off x="7860893" y="118004"/>
            <a:ext cx="1657312" cy="808477"/>
            <a:chOff x="6016754" y="2989146"/>
            <a:chExt cx="1657343" cy="808493"/>
          </a:xfrm>
        </p:grpSpPr>
        <p:sp>
          <p:nvSpPr>
            <p:cNvPr id="1293" name="Google Shape;1293;p26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4" name="Google Shape;1294;p26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5" name="Google Shape;1295;p26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6" name="Google Shape;1296;p26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7" name="Google Shape;1297;p26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93423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p2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0" name="Google Shape;1300;p27"/>
          <p:cNvSpPr/>
          <p:nvPr/>
        </p:nvSpPr>
        <p:spPr>
          <a:xfrm>
            <a:off x="3189300" y="2102774"/>
            <a:ext cx="6138660" cy="312154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1" name="Google Shape;1301;p27"/>
          <p:cNvSpPr/>
          <p:nvPr/>
        </p:nvSpPr>
        <p:spPr>
          <a:xfrm>
            <a:off x="-65075" y="-81050"/>
            <a:ext cx="3927358" cy="3121486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2" name="Google Shape;1302;p27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3" name="Google Shape;1303;p27"/>
          <p:cNvSpPr/>
          <p:nvPr/>
        </p:nvSpPr>
        <p:spPr>
          <a:xfrm>
            <a:off x="1102066" y="43978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4" name="Google Shape;1304;p27"/>
          <p:cNvSpPr/>
          <p:nvPr/>
        </p:nvSpPr>
        <p:spPr>
          <a:xfrm>
            <a:off x="6456403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5" name="Google Shape;1305;p27"/>
          <p:cNvSpPr/>
          <p:nvPr/>
        </p:nvSpPr>
        <p:spPr>
          <a:xfrm>
            <a:off x="7939492" y="37468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6" name="Google Shape;1306;p27"/>
          <p:cNvSpPr/>
          <p:nvPr/>
        </p:nvSpPr>
        <p:spPr>
          <a:xfrm>
            <a:off x="1990162" y="49869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7" name="Google Shape;1307;p27"/>
          <p:cNvSpPr/>
          <p:nvPr/>
        </p:nvSpPr>
        <p:spPr>
          <a:xfrm>
            <a:off x="9021677" y="24647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8" name="Google Shape;1308;p27"/>
          <p:cNvSpPr/>
          <p:nvPr/>
        </p:nvSpPr>
        <p:spPr>
          <a:xfrm>
            <a:off x="337617" y="12652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09" name="Google Shape;1309;p27"/>
          <p:cNvGrpSpPr/>
          <p:nvPr/>
        </p:nvGrpSpPr>
        <p:grpSpPr>
          <a:xfrm rot="851508">
            <a:off x="-16879" y="3922703"/>
            <a:ext cx="1099336" cy="1274069"/>
            <a:chOff x="374513" y="3152476"/>
            <a:chExt cx="1519294" cy="1760777"/>
          </a:xfrm>
        </p:grpSpPr>
        <p:sp>
          <p:nvSpPr>
            <p:cNvPr id="1310" name="Google Shape;1310;p27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1" name="Google Shape;1311;p27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2" name="Google Shape;1312;p27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3" name="Google Shape;1313;p27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4" name="Google Shape;1314;p27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5" name="Google Shape;1315;p27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6" name="Google Shape;1316;p27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7" name="Google Shape;1317;p27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8" name="Google Shape;1318;p27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9" name="Google Shape;1319;p27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0" name="Google Shape;1320;p27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21" name="Google Shape;1321;p27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1322" name="Google Shape;1322;p27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3" name="Google Shape;1323;p27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4" name="Google Shape;1324;p27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5" name="Google Shape;1325;p27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6" name="Google Shape;1326;p27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7" name="Google Shape;1327;p27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8" name="Google Shape;1328;p27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9" name="Google Shape;1329;p27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0" name="Google Shape;1330;p27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1" name="Google Shape;1331;p27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2" name="Google Shape;1332;p27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3" name="Google Shape;1333;p27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4" name="Google Shape;1334;p27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5" name="Google Shape;1335;p27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6" name="Google Shape;1336;p27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7" name="Google Shape;1337;p27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8" name="Google Shape;1338;p27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9" name="Google Shape;1339;p27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0" name="Google Shape;1340;p27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1" name="Google Shape;1341;p27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2" name="Google Shape;1342;p27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3" name="Google Shape;1343;p27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4" name="Google Shape;1344;p27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5" name="Google Shape;1345;p27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6" name="Google Shape;1346;p27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7" name="Google Shape;1347;p27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8" name="Google Shape;1348;p27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49" name="Google Shape;1349;p27"/>
          <p:cNvGrpSpPr/>
          <p:nvPr/>
        </p:nvGrpSpPr>
        <p:grpSpPr>
          <a:xfrm>
            <a:off x="8026530" y="27735"/>
            <a:ext cx="1657343" cy="808493"/>
            <a:chOff x="6016754" y="2989146"/>
            <a:chExt cx="1657343" cy="808493"/>
          </a:xfrm>
        </p:grpSpPr>
        <p:sp>
          <p:nvSpPr>
            <p:cNvPr id="1350" name="Google Shape;1350;p27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1" name="Google Shape;1351;p27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2" name="Google Shape;1352;p27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3" name="Google Shape;1353;p27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4" name="Google Shape;1354;p27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55" name="Google Shape;1355;p27"/>
          <p:cNvGrpSpPr/>
          <p:nvPr/>
        </p:nvGrpSpPr>
        <p:grpSpPr>
          <a:xfrm>
            <a:off x="8362924" y="-268906"/>
            <a:ext cx="1094855" cy="1504759"/>
            <a:chOff x="6143348" y="1855432"/>
            <a:chExt cx="1094855" cy="1504759"/>
          </a:xfrm>
        </p:grpSpPr>
        <p:sp>
          <p:nvSpPr>
            <p:cNvPr id="1356" name="Google Shape;1356;p27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7" name="Google Shape;1357;p27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8" name="Google Shape;1358;p27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9" name="Google Shape;1359;p27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0" name="Google Shape;1360;p27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61" name="Google Shape;1361;p27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1362" name="Google Shape;1362;p27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3" name="Google Shape;1363;p27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4" name="Google Shape;1364;p27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5" name="Google Shape;1365;p27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6" name="Google Shape;1366;p27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7" name="Google Shape;1367;p27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89114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9" name="Google Shape;1369;p28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0" name="Google Shape;1370;p28"/>
          <p:cNvSpPr/>
          <p:nvPr/>
        </p:nvSpPr>
        <p:spPr>
          <a:xfrm>
            <a:off x="3384487" y="635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1" name="Google Shape;1371;p28"/>
          <p:cNvSpPr/>
          <p:nvPr/>
        </p:nvSpPr>
        <p:spPr>
          <a:xfrm>
            <a:off x="6698001" y="3118624"/>
            <a:ext cx="2630212" cy="210586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2" name="Google Shape;1372;p28"/>
          <p:cNvSpPr/>
          <p:nvPr/>
        </p:nvSpPr>
        <p:spPr>
          <a:xfrm>
            <a:off x="-65074" y="-81049"/>
            <a:ext cx="1768141" cy="147262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3" name="Google Shape;1373;p28"/>
          <p:cNvSpPr/>
          <p:nvPr/>
        </p:nvSpPr>
        <p:spPr>
          <a:xfrm>
            <a:off x="-2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4" name="Google Shape;1374;p28"/>
          <p:cNvSpPr/>
          <p:nvPr/>
        </p:nvSpPr>
        <p:spPr>
          <a:xfrm>
            <a:off x="2160967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5" name="Google Shape;1375;p28"/>
          <p:cNvSpPr/>
          <p:nvPr/>
        </p:nvSpPr>
        <p:spPr>
          <a:xfrm>
            <a:off x="6917402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6" name="Google Shape;1376;p28"/>
          <p:cNvSpPr/>
          <p:nvPr/>
        </p:nvSpPr>
        <p:spPr>
          <a:xfrm>
            <a:off x="8607342" y="319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7" name="Google Shape;1377;p28"/>
          <p:cNvSpPr/>
          <p:nvPr/>
        </p:nvSpPr>
        <p:spPr>
          <a:xfrm>
            <a:off x="-2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8" name="Google Shape;1378;p28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9" name="Google Shape;1379;p28"/>
          <p:cNvSpPr/>
          <p:nvPr/>
        </p:nvSpPr>
        <p:spPr>
          <a:xfrm>
            <a:off x="9030808" y="13915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0" name="Google Shape;1380;p28"/>
          <p:cNvSpPr/>
          <p:nvPr/>
        </p:nvSpPr>
        <p:spPr>
          <a:xfrm>
            <a:off x="614167" y="37514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81" name="Google Shape;1381;p28"/>
          <p:cNvGrpSpPr/>
          <p:nvPr/>
        </p:nvGrpSpPr>
        <p:grpSpPr>
          <a:xfrm>
            <a:off x="8180563" y="197705"/>
            <a:ext cx="757289" cy="864550"/>
            <a:chOff x="5585712" y="137416"/>
            <a:chExt cx="757289" cy="864550"/>
          </a:xfrm>
        </p:grpSpPr>
        <p:sp>
          <p:nvSpPr>
            <p:cNvPr id="1382" name="Google Shape;1382;p28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3" name="Google Shape;1383;p28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4" name="Google Shape;1384;p28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5" name="Google Shape;1385;p28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6" name="Google Shape;1386;p28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7" name="Google Shape;1387;p28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8" name="Google Shape;1388;p28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9" name="Google Shape;1389;p28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0" name="Google Shape;1390;p28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1" name="Google Shape;1391;p28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2" name="Google Shape;1392;p28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3" name="Google Shape;1393;p28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4" name="Google Shape;1394;p28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5" name="Google Shape;1395;p28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6" name="Google Shape;1396;p28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7" name="Google Shape;1397;p28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8" name="Google Shape;1398;p28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9" name="Google Shape;1399;p28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0" name="Google Shape;1400;p28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1" name="Google Shape;1401;p28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2" name="Google Shape;1402;p28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3" name="Google Shape;1403;p28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4" name="Google Shape;1404;p28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5" name="Google Shape;1405;p28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6" name="Google Shape;1406;p28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7" name="Google Shape;1407;p28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8" name="Google Shape;1408;p28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09" name="Google Shape;1409;p28"/>
          <p:cNvGrpSpPr/>
          <p:nvPr/>
        </p:nvGrpSpPr>
        <p:grpSpPr>
          <a:xfrm>
            <a:off x="217975" y="4222201"/>
            <a:ext cx="527400" cy="735075"/>
            <a:chOff x="3553100" y="1256250"/>
            <a:chExt cx="527400" cy="735075"/>
          </a:xfrm>
        </p:grpSpPr>
        <p:sp>
          <p:nvSpPr>
            <p:cNvPr id="1410" name="Google Shape;1410;p2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1" name="Google Shape;1411;p2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2" name="Google Shape;1412;p2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3" name="Google Shape;1413;p2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4" name="Google Shape;1414;p2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5" name="Google Shape;1415;p2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16" name="Google Shape;1416;p28"/>
          <p:cNvGrpSpPr/>
          <p:nvPr/>
        </p:nvGrpSpPr>
        <p:grpSpPr>
          <a:xfrm rot="-6611352">
            <a:off x="7997638" y="4273137"/>
            <a:ext cx="934946" cy="861640"/>
            <a:chOff x="6708722" y="1052986"/>
            <a:chExt cx="935003" cy="861693"/>
          </a:xfrm>
        </p:grpSpPr>
        <p:sp>
          <p:nvSpPr>
            <p:cNvPr id="1417" name="Google Shape;1417;p28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8" name="Google Shape;1418;p28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9" name="Google Shape;1419;p28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0" name="Google Shape;1420;p28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1" name="Google Shape;1421;p28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890812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4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7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0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5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711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1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7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032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8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83202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7" y="4343703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7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6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2" y="2390688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3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2712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9"/>
          <p:cNvPicPr preferRelativeResize="0"/>
          <p:nvPr/>
        </p:nvPicPr>
        <p:blipFill rotWithShape="1">
          <a:blip r:embed="rId2">
            <a:alphaModFix amt="70000"/>
          </a:blip>
          <a:srcRect/>
          <a:stretch/>
        </p:blipFill>
        <p:spPr>
          <a:xfrm>
            <a:off x="0" y="2171"/>
            <a:ext cx="9144003" cy="5139149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9"/>
          <p:cNvSpPr txBox="1">
            <a:spLocks noGrp="1"/>
          </p:cNvSpPr>
          <p:nvPr>
            <p:ph type="title"/>
          </p:nvPr>
        </p:nvSpPr>
        <p:spPr>
          <a:xfrm>
            <a:off x="4114200" y="1240200"/>
            <a:ext cx="4316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2" name="Google Shape;192;p9"/>
          <p:cNvSpPr txBox="1">
            <a:spLocks noGrp="1"/>
          </p:cNvSpPr>
          <p:nvPr>
            <p:ph type="subTitle" idx="1"/>
          </p:nvPr>
        </p:nvSpPr>
        <p:spPr>
          <a:xfrm>
            <a:off x="4284550" y="2221525"/>
            <a:ext cx="4146300" cy="168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93" name="Google Shape;193;p9"/>
          <p:cNvGrpSpPr/>
          <p:nvPr/>
        </p:nvGrpSpPr>
        <p:grpSpPr>
          <a:xfrm flipH="1">
            <a:off x="-1852386" y="3391471"/>
            <a:ext cx="3688926" cy="1850947"/>
            <a:chOff x="3396275" y="1859950"/>
            <a:chExt cx="1310500" cy="657600"/>
          </a:xfrm>
        </p:grpSpPr>
        <p:sp>
          <p:nvSpPr>
            <p:cNvPr id="194" name="Google Shape;194;p9"/>
            <p:cNvSpPr/>
            <p:nvPr/>
          </p:nvSpPr>
          <p:spPr>
            <a:xfrm>
              <a:off x="3573975" y="2037675"/>
              <a:ext cx="955075" cy="479875"/>
            </a:xfrm>
            <a:custGeom>
              <a:avLst/>
              <a:gdLst/>
              <a:ahLst/>
              <a:cxnLst/>
              <a:rect l="l" t="t" r="r" b="b"/>
              <a:pathLst>
                <a:path w="38203" h="19195" extrusionOk="0">
                  <a:moveTo>
                    <a:pt x="19009" y="1"/>
                  </a:moveTo>
                  <a:cubicBezTo>
                    <a:pt x="8531" y="1"/>
                    <a:pt x="1" y="8531"/>
                    <a:pt x="1" y="19194"/>
                  </a:cubicBezTo>
                  <a:lnTo>
                    <a:pt x="2304" y="19194"/>
                  </a:lnTo>
                  <a:cubicBezTo>
                    <a:pt x="2304" y="9953"/>
                    <a:pt x="9768" y="2304"/>
                    <a:pt x="19009" y="2304"/>
                  </a:cubicBezTo>
                  <a:cubicBezTo>
                    <a:pt x="28435" y="2304"/>
                    <a:pt x="35900" y="9953"/>
                    <a:pt x="35900" y="19194"/>
                  </a:cubicBezTo>
                  <a:lnTo>
                    <a:pt x="38203" y="19194"/>
                  </a:lnTo>
                  <a:cubicBezTo>
                    <a:pt x="38203" y="8531"/>
                    <a:pt x="29672" y="1"/>
                    <a:pt x="19009" y="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9"/>
            <p:cNvSpPr/>
            <p:nvPr/>
          </p:nvSpPr>
          <p:spPr>
            <a:xfrm>
              <a:off x="3396275" y="1859950"/>
              <a:ext cx="1310500" cy="657600"/>
            </a:xfrm>
            <a:custGeom>
              <a:avLst/>
              <a:gdLst/>
              <a:ahLst/>
              <a:cxnLst/>
              <a:rect l="l" t="t" r="r" b="b"/>
              <a:pathLst>
                <a:path w="52420" h="26304" extrusionOk="0">
                  <a:moveTo>
                    <a:pt x="26117" y="1"/>
                  </a:moveTo>
                  <a:cubicBezTo>
                    <a:pt x="11729" y="1"/>
                    <a:pt x="0" y="11730"/>
                    <a:pt x="0" y="26303"/>
                  </a:cubicBezTo>
                  <a:lnTo>
                    <a:pt x="2303" y="26303"/>
                  </a:lnTo>
                  <a:cubicBezTo>
                    <a:pt x="2303" y="13152"/>
                    <a:pt x="12966" y="2489"/>
                    <a:pt x="26117" y="2489"/>
                  </a:cubicBezTo>
                  <a:cubicBezTo>
                    <a:pt x="39453" y="2489"/>
                    <a:pt x="50116" y="13152"/>
                    <a:pt x="50116" y="26303"/>
                  </a:cubicBezTo>
                  <a:lnTo>
                    <a:pt x="52419" y="26303"/>
                  </a:lnTo>
                  <a:cubicBezTo>
                    <a:pt x="52419" y="11730"/>
                    <a:pt x="40690" y="1"/>
                    <a:pt x="26117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9"/>
            <p:cNvSpPr/>
            <p:nvPr/>
          </p:nvSpPr>
          <p:spPr>
            <a:xfrm>
              <a:off x="3453850" y="1922150"/>
              <a:ext cx="1195350" cy="595400"/>
            </a:xfrm>
            <a:custGeom>
              <a:avLst/>
              <a:gdLst/>
              <a:ahLst/>
              <a:cxnLst/>
              <a:rect l="l" t="t" r="r" b="b"/>
              <a:pathLst>
                <a:path w="47814" h="23816" extrusionOk="0">
                  <a:moveTo>
                    <a:pt x="23814" y="1"/>
                  </a:moveTo>
                  <a:cubicBezTo>
                    <a:pt x="10663" y="1"/>
                    <a:pt x="0" y="10664"/>
                    <a:pt x="0" y="23815"/>
                  </a:cubicBezTo>
                  <a:lnTo>
                    <a:pt x="2488" y="23815"/>
                  </a:lnTo>
                  <a:cubicBezTo>
                    <a:pt x="2488" y="11901"/>
                    <a:pt x="12085" y="2304"/>
                    <a:pt x="23814" y="2304"/>
                  </a:cubicBezTo>
                  <a:cubicBezTo>
                    <a:pt x="35728" y="2304"/>
                    <a:pt x="45325" y="11901"/>
                    <a:pt x="45325" y="23815"/>
                  </a:cubicBezTo>
                  <a:lnTo>
                    <a:pt x="47813" y="23815"/>
                  </a:lnTo>
                  <a:cubicBezTo>
                    <a:pt x="47813" y="10664"/>
                    <a:pt x="37150" y="1"/>
                    <a:pt x="23814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9"/>
            <p:cNvSpPr/>
            <p:nvPr/>
          </p:nvSpPr>
          <p:spPr>
            <a:xfrm>
              <a:off x="3516050" y="1979750"/>
              <a:ext cx="1070950" cy="537800"/>
            </a:xfrm>
            <a:custGeom>
              <a:avLst/>
              <a:gdLst/>
              <a:ahLst/>
              <a:cxnLst/>
              <a:rect l="l" t="t" r="r" b="b"/>
              <a:pathLst>
                <a:path w="42838" h="21512" extrusionOk="0">
                  <a:moveTo>
                    <a:pt x="21326" y="0"/>
                  </a:moveTo>
                  <a:cubicBezTo>
                    <a:pt x="9597" y="0"/>
                    <a:pt x="0" y="9597"/>
                    <a:pt x="0" y="21511"/>
                  </a:cubicBezTo>
                  <a:lnTo>
                    <a:pt x="2318" y="21511"/>
                  </a:lnTo>
                  <a:cubicBezTo>
                    <a:pt x="2318" y="10848"/>
                    <a:pt x="10848" y="2318"/>
                    <a:pt x="21326" y="2318"/>
                  </a:cubicBezTo>
                  <a:cubicBezTo>
                    <a:pt x="31989" y="2318"/>
                    <a:pt x="40520" y="10848"/>
                    <a:pt x="40520" y="21511"/>
                  </a:cubicBezTo>
                  <a:lnTo>
                    <a:pt x="42837" y="21511"/>
                  </a:lnTo>
                  <a:cubicBezTo>
                    <a:pt x="42837" y="9597"/>
                    <a:pt x="33240" y="0"/>
                    <a:pt x="21326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9"/>
            <p:cNvSpPr/>
            <p:nvPr/>
          </p:nvSpPr>
          <p:spPr>
            <a:xfrm>
              <a:off x="3631550" y="2095250"/>
              <a:ext cx="839925" cy="422300"/>
            </a:xfrm>
            <a:custGeom>
              <a:avLst/>
              <a:gdLst/>
              <a:ahLst/>
              <a:cxnLst/>
              <a:rect l="l" t="t" r="r" b="b"/>
              <a:pathLst>
                <a:path w="33597" h="16892" extrusionOk="0">
                  <a:moveTo>
                    <a:pt x="16706" y="1"/>
                  </a:moveTo>
                  <a:cubicBezTo>
                    <a:pt x="7465" y="1"/>
                    <a:pt x="1" y="7650"/>
                    <a:pt x="1" y="16891"/>
                  </a:cubicBezTo>
                  <a:lnTo>
                    <a:pt x="2489" y="16891"/>
                  </a:lnTo>
                  <a:cubicBezTo>
                    <a:pt x="2489" y="8887"/>
                    <a:pt x="8887" y="2489"/>
                    <a:pt x="16706" y="2489"/>
                  </a:cubicBezTo>
                  <a:cubicBezTo>
                    <a:pt x="24711" y="2489"/>
                    <a:pt x="31108" y="8887"/>
                    <a:pt x="31108" y="16891"/>
                  </a:cubicBezTo>
                  <a:lnTo>
                    <a:pt x="33597" y="16891"/>
                  </a:lnTo>
                  <a:cubicBezTo>
                    <a:pt x="33597" y="7650"/>
                    <a:pt x="26132" y="1"/>
                    <a:pt x="1670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9"/>
            <p:cNvSpPr/>
            <p:nvPr/>
          </p:nvSpPr>
          <p:spPr>
            <a:xfrm>
              <a:off x="3693750" y="2157450"/>
              <a:ext cx="715525" cy="360100"/>
            </a:xfrm>
            <a:custGeom>
              <a:avLst/>
              <a:gdLst/>
              <a:ahLst/>
              <a:cxnLst/>
              <a:rect l="l" t="t" r="r" b="b"/>
              <a:pathLst>
                <a:path w="28621" h="14404" extrusionOk="0">
                  <a:moveTo>
                    <a:pt x="14218" y="1"/>
                  </a:moveTo>
                  <a:cubicBezTo>
                    <a:pt x="6399" y="1"/>
                    <a:pt x="1" y="6399"/>
                    <a:pt x="1" y="14403"/>
                  </a:cubicBezTo>
                  <a:lnTo>
                    <a:pt x="2318" y="14403"/>
                  </a:lnTo>
                  <a:cubicBezTo>
                    <a:pt x="2318" y="7820"/>
                    <a:pt x="7650" y="2489"/>
                    <a:pt x="14218" y="2489"/>
                  </a:cubicBezTo>
                  <a:cubicBezTo>
                    <a:pt x="20972" y="2489"/>
                    <a:pt x="26303" y="7820"/>
                    <a:pt x="26303" y="14403"/>
                  </a:cubicBezTo>
                  <a:lnTo>
                    <a:pt x="28620" y="14403"/>
                  </a:lnTo>
                  <a:cubicBezTo>
                    <a:pt x="28620" y="6399"/>
                    <a:pt x="22223" y="1"/>
                    <a:pt x="14218" y="1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9"/>
            <p:cNvSpPr/>
            <p:nvPr/>
          </p:nvSpPr>
          <p:spPr>
            <a:xfrm>
              <a:off x="3751700" y="2219650"/>
              <a:ext cx="599650" cy="297900"/>
            </a:xfrm>
            <a:custGeom>
              <a:avLst/>
              <a:gdLst/>
              <a:ahLst/>
              <a:cxnLst/>
              <a:rect l="l" t="t" r="r" b="b"/>
              <a:pathLst>
                <a:path w="23986" h="11916" extrusionOk="0">
                  <a:moveTo>
                    <a:pt x="11900" y="1"/>
                  </a:moveTo>
                  <a:cubicBezTo>
                    <a:pt x="5332" y="1"/>
                    <a:pt x="0" y="5332"/>
                    <a:pt x="0" y="11915"/>
                  </a:cubicBezTo>
                  <a:lnTo>
                    <a:pt x="2488" y="11915"/>
                  </a:lnTo>
                  <a:cubicBezTo>
                    <a:pt x="2488" y="6584"/>
                    <a:pt x="6754" y="2318"/>
                    <a:pt x="11900" y="2318"/>
                  </a:cubicBezTo>
                  <a:cubicBezTo>
                    <a:pt x="17232" y="2318"/>
                    <a:pt x="21497" y="6584"/>
                    <a:pt x="21497" y="11915"/>
                  </a:cubicBezTo>
                  <a:lnTo>
                    <a:pt x="23985" y="11915"/>
                  </a:lnTo>
                  <a:cubicBezTo>
                    <a:pt x="23985" y="5332"/>
                    <a:pt x="18654" y="1"/>
                    <a:pt x="11900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1" name="Google Shape;201;p9"/>
          <p:cNvGrpSpPr/>
          <p:nvPr/>
        </p:nvGrpSpPr>
        <p:grpSpPr>
          <a:xfrm>
            <a:off x="4237285" y="-848688"/>
            <a:ext cx="679305" cy="1197900"/>
            <a:chOff x="1333010" y="2696784"/>
            <a:chExt cx="238897" cy="421277"/>
          </a:xfrm>
        </p:grpSpPr>
        <p:sp>
          <p:nvSpPr>
            <p:cNvPr id="202" name="Google Shape;202;p9"/>
            <p:cNvSpPr/>
            <p:nvPr/>
          </p:nvSpPr>
          <p:spPr>
            <a:xfrm>
              <a:off x="1408163" y="2696784"/>
              <a:ext cx="88361" cy="94198"/>
            </a:xfrm>
            <a:custGeom>
              <a:avLst/>
              <a:gdLst/>
              <a:ahLst/>
              <a:cxnLst/>
              <a:rect l="l" t="t" r="r" b="b"/>
              <a:pathLst>
                <a:path w="5162" h="5503" extrusionOk="0">
                  <a:moveTo>
                    <a:pt x="2488" y="0"/>
                  </a:moveTo>
                  <a:cubicBezTo>
                    <a:pt x="2133" y="1237"/>
                    <a:pt x="1252" y="2133"/>
                    <a:pt x="0" y="2659"/>
                  </a:cubicBezTo>
                  <a:cubicBezTo>
                    <a:pt x="1252" y="3199"/>
                    <a:pt x="2133" y="4266"/>
                    <a:pt x="2488" y="5502"/>
                  </a:cubicBezTo>
                  <a:cubicBezTo>
                    <a:pt x="3029" y="4266"/>
                    <a:pt x="3910" y="3199"/>
                    <a:pt x="5161" y="2659"/>
                  </a:cubicBezTo>
                  <a:cubicBezTo>
                    <a:pt x="3910" y="2133"/>
                    <a:pt x="3029" y="1237"/>
                    <a:pt x="2488" y="0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9"/>
            <p:cNvSpPr/>
            <p:nvPr/>
          </p:nvSpPr>
          <p:spPr>
            <a:xfrm>
              <a:off x="1333010" y="2863410"/>
              <a:ext cx="238897" cy="254651"/>
            </a:xfrm>
            <a:custGeom>
              <a:avLst/>
              <a:gdLst/>
              <a:ahLst/>
              <a:cxnLst/>
              <a:rect l="l" t="t" r="r" b="b"/>
              <a:pathLst>
                <a:path w="5162" h="5503" extrusionOk="0">
                  <a:moveTo>
                    <a:pt x="2488" y="0"/>
                  </a:moveTo>
                  <a:cubicBezTo>
                    <a:pt x="2133" y="1237"/>
                    <a:pt x="1252" y="2133"/>
                    <a:pt x="0" y="2659"/>
                  </a:cubicBezTo>
                  <a:cubicBezTo>
                    <a:pt x="1252" y="3199"/>
                    <a:pt x="2133" y="4266"/>
                    <a:pt x="2488" y="5502"/>
                  </a:cubicBezTo>
                  <a:cubicBezTo>
                    <a:pt x="3029" y="4266"/>
                    <a:pt x="3910" y="3199"/>
                    <a:pt x="5161" y="2659"/>
                  </a:cubicBezTo>
                  <a:cubicBezTo>
                    <a:pt x="3910" y="2133"/>
                    <a:pt x="3029" y="1237"/>
                    <a:pt x="2488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4" name="Google Shape;204;p9"/>
          <p:cNvSpPr/>
          <p:nvPr/>
        </p:nvSpPr>
        <p:spPr>
          <a:xfrm>
            <a:off x="4432437" y="536520"/>
            <a:ext cx="288646" cy="307686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5" name="Google Shape;205;p9"/>
          <p:cNvGrpSpPr/>
          <p:nvPr/>
        </p:nvGrpSpPr>
        <p:grpSpPr>
          <a:xfrm>
            <a:off x="-559539" y="-593048"/>
            <a:ext cx="1154003" cy="1154003"/>
            <a:chOff x="-888300" y="-896475"/>
            <a:chExt cx="1769400" cy="1769400"/>
          </a:xfrm>
        </p:grpSpPr>
        <p:grpSp>
          <p:nvGrpSpPr>
            <p:cNvPr id="206" name="Google Shape;206;p9"/>
            <p:cNvGrpSpPr/>
            <p:nvPr/>
          </p:nvGrpSpPr>
          <p:grpSpPr>
            <a:xfrm>
              <a:off x="-888300" y="-896475"/>
              <a:ext cx="1769400" cy="1769400"/>
              <a:chOff x="-888300" y="-896475"/>
              <a:chExt cx="1769400" cy="1769400"/>
            </a:xfrm>
          </p:grpSpPr>
          <p:sp>
            <p:nvSpPr>
              <p:cNvPr id="207" name="Google Shape;207;p9"/>
              <p:cNvSpPr/>
              <p:nvPr/>
            </p:nvSpPr>
            <p:spPr>
              <a:xfrm>
                <a:off x="-888300" y="-896475"/>
                <a:ext cx="1769400" cy="1769400"/>
              </a:xfrm>
              <a:prstGeom prst="ellipse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08;p9"/>
              <p:cNvSpPr/>
              <p:nvPr/>
            </p:nvSpPr>
            <p:spPr>
              <a:xfrm>
                <a:off x="455075" y="439888"/>
                <a:ext cx="353700" cy="3537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9" name="Google Shape;209;p9"/>
            <p:cNvSpPr/>
            <p:nvPr/>
          </p:nvSpPr>
          <p:spPr>
            <a:xfrm flipH="1">
              <a:off x="524030" y="549290"/>
              <a:ext cx="215797" cy="160176"/>
            </a:xfrm>
            <a:custGeom>
              <a:avLst/>
              <a:gdLst/>
              <a:ahLst/>
              <a:cxnLst/>
              <a:rect l="l" t="t" r="r" b="b"/>
              <a:pathLst>
                <a:path w="5517" h="4095" extrusionOk="0">
                  <a:moveTo>
                    <a:pt x="1422" y="0"/>
                  </a:moveTo>
                  <a:cubicBezTo>
                    <a:pt x="1067" y="0"/>
                    <a:pt x="711" y="185"/>
                    <a:pt x="541" y="356"/>
                  </a:cubicBezTo>
                  <a:cubicBezTo>
                    <a:pt x="0" y="896"/>
                    <a:pt x="185" y="1777"/>
                    <a:pt x="711" y="2133"/>
                  </a:cubicBezTo>
                  <a:lnTo>
                    <a:pt x="2844" y="4095"/>
                  </a:lnTo>
                  <a:lnTo>
                    <a:pt x="4976" y="2133"/>
                  </a:lnTo>
                  <a:cubicBezTo>
                    <a:pt x="5517" y="1777"/>
                    <a:pt x="5517" y="896"/>
                    <a:pt x="5161" y="356"/>
                  </a:cubicBezTo>
                  <a:cubicBezTo>
                    <a:pt x="4866" y="161"/>
                    <a:pt x="4519" y="22"/>
                    <a:pt x="4180" y="22"/>
                  </a:cubicBezTo>
                  <a:cubicBezTo>
                    <a:pt x="3899" y="22"/>
                    <a:pt x="3622" y="117"/>
                    <a:pt x="3384" y="356"/>
                  </a:cubicBezTo>
                  <a:lnTo>
                    <a:pt x="3029" y="541"/>
                  </a:lnTo>
                  <a:cubicBezTo>
                    <a:pt x="2936" y="626"/>
                    <a:pt x="2847" y="668"/>
                    <a:pt x="2759" y="668"/>
                  </a:cubicBezTo>
                  <a:cubicBezTo>
                    <a:pt x="2670" y="668"/>
                    <a:pt x="2581" y="626"/>
                    <a:pt x="2488" y="541"/>
                  </a:cubicBezTo>
                  <a:lnTo>
                    <a:pt x="2318" y="356"/>
                  </a:lnTo>
                  <a:cubicBezTo>
                    <a:pt x="2133" y="185"/>
                    <a:pt x="1778" y="0"/>
                    <a:pt x="1422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0" name="Google Shape;210;p9"/>
          <p:cNvGrpSpPr/>
          <p:nvPr/>
        </p:nvGrpSpPr>
        <p:grpSpPr>
          <a:xfrm flipH="1">
            <a:off x="8559061" y="-593048"/>
            <a:ext cx="1154003" cy="1154003"/>
            <a:chOff x="-888300" y="-896475"/>
            <a:chExt cx="1769400" cy="1769400"/>
          </a:xfrm>
        </p:grpSpPr>
        <p:grpSp>
          <p:nvGrpSpPr>
            <p:cNvPr id="211" name="Google Shape;211;p9"/>
            <p:cNvGrpSpPr/>
            <p:nvPr/>
          </p:nvGrpSpPr>
          <p:grpSpPr>
            <a:xfrm>
              <a:off x="-888300" y="-896475"/>
              <a:ext cx="1769400" cy="1769400"/>
              <a:chOff x="-888300" y="-896475"/>
              <a:chExt cx="1769400" cy="1769400"/>
            </a:xfrm>
          </p:grpSpPr>
          <p:sp>
            <p:nvSpPr>
              <p:cNvPr id="212" name="Google Shape;212;p9"/>
              <p:cNvSpPr/>
              <p:nvPr/>
            </p:nvSpPr>
            <p:spPr>
              <a:xfrm>
                <a:off x="-888300" y="-896475"/>
                <a:ext cx="1769400" cy="1769400"/>
              </a:xfrm>
              <a:prstGeom prst="ellipse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9"/>
              <p:cNvSpPr/>
              <p:nvPr/>
            </p:nvSpPr>
            <p:spPr>
              <a:xfrm>
                <a:off x="455075" y="439888"/>
                <a:ext cx="353700" cy="3537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14" name="Google Shape;214;p9"/>
            <p:cNvSpPr/>
            <p:nvPr/>
          </p:nvSpPr>
          <p:spPr>
            <a:xfrm flipH="1">
              <a:off x="524030" y="549290"/>
              <a:ext cx="215797" cy="160176"/>
            </a:xfrm>
            <a:custGeom>
              <a:avLst/>
              <a:gdLst/>
              <a:ahLst/>
              <a:cxnLst/>
              <a:rect l="l" t="t" r="r" b="b"/>
              <a:pathLst>
                <a:path w="5517" h="4095" extrusionOk="0">
                  <a:moveTo>
                    <a:pt x="1422" y="0"/>
                  </a:moveTo>
                  <a:cubicBezTo>
                    <a:pt x="1067" y="0"/>
                    <a:pt x="711" y="185"/>
                    <a:pt x="541" y="356"/>
                  </a:cubicBezTo>
                  <a:cubicBezTo>
                    <a:pt x="0" y="896"/>
                    <a:pt x="185" y="1777"/>
                    <a:pt x="711" y="2133"/>
                  </a:cubicBezTo>
                  <a:lnTo>
                    <a:pt x="2844" y="4095"/>
                  </a:lnTo>
                  <a:lnTo>
                    <a:pt x="4976" y="2133"/>
                  </a:lnTo>
                  <a:cubicBezTo>
                    <a:pt x="5517" y="1777"/>
                    <a:pt x="5517" y="896"/>
                    <a:pt x="5161" y="356"/>
                  </a:cubicBezTo>
                  <a:cubicBezTo>
                    <a:pt x="4866" y="161"/>
                    <a:pt x="4519" y="22"/>
                    <a:pt x="4180" y="22"/>
                  </a:cubicBezTo>
                  <a:cubicBezTo>
                    <a:pt x="3899" y="22"/>
                    <a:pt x="3622" y="117"/>
                    <a:pt x="3384" y="356"/>
                  </a:cubicBezTo>
                  <a:lnTo>
                    <a:pt x="3029" y="541"/>
                  </a:lnTo>
                  <a:cubicBezTo>
                    <a:pt x="2936" y="626"/>
                    <a:pt x="2847" y="668"/>
                    <a:pt x="2759" y="668"/>
                  </a:cubicBezTo>
                  <a:cubicBezTo>
                    <a:pt x="2670" y="668"/>
                    <a:pt x="2581" y="626"/>
                    <a:pt x="2488" y="541"/>
                  </a:cubicBezTo>
                  <a:lnTo>
                    <a:pt x="2318" y="356"/>
                  </a:lnTo>
                  <a:cubicBezTo>
                    <a:pt x="2133" y="185"/>
                    <a:pt x="1778" y="0"/>
                    <a:pt x="1422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5" name="Google Shape;215;p9"/>
          <p:cNvGrpSpPr/>
          <p:nvPr/>
        </p:nvGrpSpPr>
        <p:grpSpPr>
          <a:xfrm>
            <a:off x="8574870" y="4604013"/>
            <a:ext cx="1154100" cy="1154100"/>
            <a:chOff x="8574870" y="4604013"/>
            <a:chExt cx="1154100" cy="1154100"/>
          </a:xfrm>
        </p:grpSpPr>
        <p:sp>
          <p:nvSpPr>
            <p:cNvPr id="216" name="Google Shape;216;p9"/>
            <p:cNvSpPr/>
            <p:nvPr/>
          </p:nvSpPr>
          <p:spPr>
            <a:xfrm rot="10800000">
              <a:off x="8574870" y="4604013"/>
              <a:ext cx="1154100" cy="1154100"/>
            </a:xfrm>
            <a:prstGeom prst="ellipse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9"/>
            <p:cNvSpPr/>
            <p:nvPr/>
          </p:nvSpPr>
          <p:spPr>
            <a:xfrm>
              <a:off x="8682300" y="4697998"/>
              <a:ext cx="144600" cy="144600"/>
            </a:xfrm>
            <a:prstGeom prst="ellipse">
              <a:avLst/>
            </a:pr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8" name="Google Shape;218;p9"/>
          <p:cNvSpPr/>
          <p:nvPr/>
        </p:nvSpPr>
        <p:spPr>
          <a:xfrm>
            <a:off x="8594314" y="675569"/>
            <a:ext cx="254564" cy="271394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9"/>
          <p:cNvSpPr/>
          <p:nvPr/>
        </p:nvSpPr>
        <p:spPr>
          <a:xfrm>
            <a:off x="8653271" y="1073452"/>
            <a:ext cx="136651" cy="145678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9"/>
          <p:cNvSpPr/>
          <p:nvPr/>
        </p:nvSpPr>
        <p:spPr>
          <a:xfrm>
            <a:off x="8653271" y="1345602"/>
            <a:ext cx="136651" cy="145678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4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7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60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6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3708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7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6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2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1145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B1CF2E77-4E87-4338-A6B2-93E833A84A3C}" type="datetimeFigureOut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5/24/2023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96E19DA-92E0-4635-8627-DEB5FDE3EBA8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44648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723469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31200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695179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085675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962558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93406052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934375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74294392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18580375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8196194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70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www.1ppt.com/hangye/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www.1ppt.com/sucai/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www.1ppt.com/tubiao/  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www.1ppt.com/powerpoint/  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www.1ppt.com/ziti/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www.1ppt.com/xiazai/jihua/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www.1ppt.com/xiazai/jianli/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www.1ppt.com/xiazai/huibao/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5670375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4357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320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8867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735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952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439566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2" name="Google Shape;462;p21"/>
          <p:cNvPicPr preferRelativeResize="0"/>
          <p:nvPr/>
        </p:nvPicPr>
        <p:blipFill rotWithShape="1">
          <a:blip r:embed="rId2">
            <a:alphaModFix amt="70000"/>
          </a:blip>
          <a:srcRect/>
          <a:stretch/>
        </p:blipFill>
        <p:spPr>
          <a:xfrm>
            <a:off x="0" y="2171"/>
            <a:ext cx="9144003" cy="5139149"/>
          </a:xfrm>
          <a:prstGeom prst="rect">
            <a:avLst/>
          </a:prstGeom>
          <a:noFill/>
          <a:ln>
            <a:noFill/>
          </a:ln>
        </p:spPr>
      </p:pic>
      <p:sp>
        <p:nvSpPr>
          <p:cNvPr id="463" name="Google Shape;463;p21"/>
          <p:cNvSpPr/>
          <p:nvPr/>
        </p:nvSpPr>
        <p:spPr>
          <a:xfrm>
            <a:off x="-63625" y="2477575"/>
            <a:ext cx="9207600" cy="2665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21"/>
          <p:cNvSpPr/>
          <p:nvPr/>
        </p:nvSpPr>
        <p:spPr>
          <a:xfrm>
            <a:off x="8597732" y="1395890"/>
            <a:ext cx="195524" cy="208426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21"/>
          <p:cNvSpPr/>
          <p:nvPr/>
        </p:nvSpPr>
        <p:spPr>
          <a:xfrm>
            <a:off x="306307" y="1395890"/>
            <a:ext cx="195524" cy="208426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600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67" name="Google Shape;467;p21"/>
          <p:cNvSpPr txBox="1">
            <a:spLocks noGrp="1"/>
          </p:cNvSpPr>
          <p:nvPr>
            <p:ph type="title" idx="2"/>
          </p:nvPr>
        </p:nvSpPr>
        <p:spPr>
          <a:xfrm>
            <a:off x="808513" y="3213127"/>
            <a:ext cx="2334000" cy="3681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000000" algn="bl" rotWithShape="0">
              <a:schemeClr val="accen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68" name="Google Shape;468;p21"/>
          <p:cNvSpPr txBox="1">
            <a:spLocks noGrp="1"/>
          </p:cNvSpPr>
          <p:nvPr>
            <p:ph type="subTitle" idx="1"/>
          </p:nvPr>
        </p:nvSpPr>
        <p:spPr>
          <a:xfrm>
            <a:off x="808513" y="3699327"/>
            <a:ext cx="2334000" cy="9030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Rubik"/>
                <a:ea typeface="Rubik"/>
                <a:cs typeface="Rubik"/>
                <a:sym typeface="Rubi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9" name="Google Shape;469;p21"/>
          <p:cNvSpPr txBox="1">
            <a:spLocks noGrp="1"/>
          </p:cNvSpPr>
          <p:nvPr>
            <p:ph type="title" idx="3"/>
          </p:nvPr>
        </p:nvSpPr>
        <p:spPr>
          <a:xfrm>
            <a:off x="3412288" y="1395900"/>
            <a:ext cx="2334000" cy="3681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000000" algn="bl" rotWithShape="0">
              <a:schemeClr val="accen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70" name="Google Shape;470;p21"/>
          <p:cNvSpPr txBox="1">
            <a:spLocks noGrp="1"/>
          </p:cNvSpPr>
          <p:nvPr>
            <p:ph type="subTitle" idx="4"/>
          </p:nvPr>
        </p:nvSpPr>
        <p:spPr>
          <a:xfrm>
            <a:off x="3412288" y="1882566"/>
            <a:ext cx="2334000" cy="9030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Rubik"/>
                <a:ea typeface="Rubik"/>
                <a:cs typeface="Rubik"/>
                <a:sym typeface="Rubi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1" name="Google Shape;471;p21"/>
          <p:cNvSpPr txBox="1">
            <a:spLocks noGrp="1"/>
          </p:cNvSpPr>
          <p:nvPr>
            <p:ph type="title" idx="5"/>
          </p:nvPr>
        </p:nvSpPr>
        <p:spPr>
          <a:xfrm>
            <a:off x="6060513" y="3213127"/>
            <a:ext cx="2334000" cy="3681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000000" algn="bl" rotWithShape="0">
              <a:schemeClr val="accen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72" name="Google Shape;472;p21"/>
          <p:cNvSpPr txBox="1">
            <a:spLocks noGrp="1"/>
          </p:cNvSpPr>
          <p:nvPr>
            <p:ph type="subTitle" idx="6"/>
          </p:nvPr>
        </p:nvSpPr>
        <p:spPr>
          <a:xfrm>
            <a:off x="6060513" y="3699327"/>
            <a:ext cx="2334000" cy="9030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Rubik"/>
                <a:ea typeface="Rubik"/>
                <a:cs typeface="Rubik"/>
                <a:sym typeface="Rubi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73" name="Google Shape;473;p21"/>
          <p:cNvGrpSpPr/>
          <p:nvPr/>
        </p:nvGrpSpPr>
        <p:grpSpPr>
          <a:xfrm>
            <a:off x="-559539" y="-593048"/>
            <a:ext cx="1154003" cy="1154003"/>
            <a:chOff x="-888300" y="-896475"/>
            <a:chExt cx="1769400" cy="1769400"/>
          </a:xfrm>
        </p:grpSpPr>
        <p:grpSp>
          <p:nvGrpSpPr>
            <p:cNvPr id="474" name="Google Shape;474;p21"/>
            <p:cNvGrpSpPr/>
            <p:nvPr/>
          </p:nvGrpSpPr>
          <p:grpSpPr>
            <a:xfrm>
              <a:off x="-888300" y="-896475"/>
              <a:ext cx="1769400" cy="1769400"/>
              <a:chOff x="-888300" y="-896475"/>
              <a:chExt cx="1769400" cy="1769400"/>
            </a:xfrm>
          </p:grpSpPr>
          <p:sp>
            <p:nvSpPr>
              <p:cNvPr id="475" name="Google Shape;475;p21"/>
              <p:cNvSpPr/>
              <p:nvPr/>
            </p:nvSpPr>
            <p:spPr>
              <a:xfrm>
                <a:off x="-888300" y="-896475"/>
                <a:ext cx="1769400" cy="1769400"/>
              </a:xfrm>
              <a:prstGeom prst="ellipse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476;p21"/>
              <p:cNvSpPr/>
              <p:nvPr/>
            </p:nvSpPr>
            <p:spPr>
              <a:xfrm>
                <a:off x="455075" y="439888"/>
                <a:ext cx="353700" cy="3537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77" name="Google Shape;477;p21"/>
            <p:cNvSpPr/>
            <p:nvPr/>
          </p:nvSpPr>
          <p:spPr>
            <a:xfrm flipH="1">
              <a:off x="524030" y="549290"/>
              <a:ext cx="215797" cy="160176"/>
            </a:xfrm>
            <a:custGeom>
              <a:avLst/>
              <a:gdLst/>
              <a:ahLst/>
              <a:cxnLst/>
              <a:rect l="l" t="t" r="r" b="b"/>
              <a:pathLst>
                <a:path w="5517" h="4095" extrusionOk="0">
                  <a:moveTo>
                    <a:pt x="1422" y="0"/>
                  </a:moveTo>
                  <a:cubicBezTo>
                    <a:pt x="1067" y="0"/>
                    <a:pt x="711" y="185"/>
                    <a:pt x="541" y="356"/>
                  </a:cubicBezTo>
                  <a:cubicBezTo>
                    <a:pt x="0" y="896"/>
                    <a:pt x="185" y="1777"/>
                    <a:pt x="711" y="2133"/>
                  </a:cubicBezTo>
                  <a:lnTo>
                    <a:pt x="2844" y="4095"/>
                  </a:lnTo>
                  <a:lnTo>
                    <a:pt x="4976" y="2133"/>
                  </a:lnTo>
                  <a:cubicBezTo>
                    <a:pt x="5517" y="1777"/>
                    <a:pt x="5517" y="896"/>
                    <a:pt x="5161" y="356"/>
                  </a:cubicBezTo>
                  <a:cubicBezTo>
                    <a:pt x="4866" y="161"/>
                    <a:pt x="4519" y="22"/>
                    <a:pt x="4180" y="22"/>
                  </a:cubicBezTo>
                  <a:cubicBezTo>
                    <a:pt x="3899" y="22"/>
                    <a:pt x="3622" y="117"/>
                    <a:pt x="3384" y="356"/>
                  </a:cubicBezTo>
                  <a:lnTo>
                    <a:pt x="3029" y="541"/>
                  </a:lnTo>
                  <a:cubicBezTo>
                    <a:pt x="2936" y="626"/>
                    <a:pt x="2847" y="668"/>
                    <a:pt x="2759" y="668"/>
                  </a:cubicBezTo>
                  <a:cubicBezTo>
                    <a:pt x="2670" y="668"/>
                    <a:pt x="2581" y="626"/>
                    <a:pt x="2488" y="541"/>
                  </a:cubicBezTo>
                  <a:lnTo>
                    <a:pt x="2318" y="356"/>
                  </a:lnTo>
                  <a:cubicBezTo>
                    <a:pt x="2133" y="185"/>
                    <a:pt x="1778" y="0"/>
                    <a:pt x="1422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8" name="Google Shape;478;p21"/>
          <p:cNvGrpSpPr/>
          <p:nvPr/>
        </p:nvGrpSpPr>
        <p:grpSpPr>
          <a:xfrm flipH="1">
            <a:off x="8559061" y="-593048"/>
            <a:ext cx="1154003" cy="1154003"/>
            <a:chOff x="-888300" y="-896475"/>
            <a:chExt cx="1769400" cy="1769400"/>
          </a:xfrm>
        </p:grpSpPr>
        <p:grpSp>
          <p:nvGrpSpPr>
            <p:cNvPr id="479" name="Google Shape;479;p21"/>
            <p:cNvGrpSpPr/>
            <p:nvPr/>
          </p:nvGrpSpPr>
          <p:grpSpPr>
            <a:xfrm>
              <a:off x="-888300" y="-896475"/>
              <a:ext cx="1769400" cy="1769400"/>
              <a:chOff x="-888300" y="-896475"/>
              <a:chExt cx="1769400" cy="1769400"/>
            </a:xfrm>
          </p:grpSpPr>
          <p:sp>
            <p:nvSpPr>
              <p:cNvPr id="480" name="Google Shape;480;p21"/>
              <p:cNvSpPr/>
              <p:nvPr/>
            </p:nvSpPr>
            <p:spPr>
              <a:xfrm>
                <a:off x="-888300" y="-896475"/>
                <a:ext cx="1769400" cy="1769400"/>
              </a:xfrm>
              <a:prstGeom prst="ellipse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" name="Google Shape;481;p21"/>
              <p:cNvSpPr/>
              <p:nvPr/>
            </p:nvSpPr>
            <p:spPr>
              <a:xfrm>
                <a:off x="455075" y="439888"/>
                <a:ext cx="353700" cy="3537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82" name="Google Shape;482;p21"/>
            <p:cNvSpPr/>
            <p:nvPr/>
          </p:nvSpPr>
          <p:spPr>
            <a:xfrm flipH="1">
              <a:off x="524030" y="549290"/>
              <a:ext cx="215797" cy="160176"/>
            </a:xfrm>
            <a:custGeom>
              <a:avLst/>
              <a:gdLst/>
              <a:ahLst/>
              <a:cxnLst/>
              <a:rect l="l" t="t" r="r" b="b"/>
              <a:pathLst>
                <a:path w="5517" h="4095" extrusionOk="0">
                  <a:moveTo>
                    <a:pt x="1422" y="0"/>
                  </a:moveTo>
                  <a:cubicBezTo>
                    <a:pt x="1067" y="0"/>
                    <a:pt x="711" y="185"/>
                    <a:pt x="541" y="356"/>
                  </a:cubicBezTo>
                  <a:cubicBezTo>
                    <a:pt x="0" y="896"/>
                    <a:pt x="185" y="1777"/>
                    <a:pt x="711" y="2133"/>
                  </a:cubicBezTo>
                  <a:lnTo>
                    <a:pt x="2844" y="4095"/>
                  </a:lnTo>
                  <a:lnTo>
                    <a:pt x="4976" y="2133"/>
                  </a:lnTo>
                  <a:cubicBezTo>
                    <a:pt x="5517" y="1777"/>
                    <a:pt x="5517" y="896"/>
                    <a:pt x="5161" y="356"/>
                  </a:cubicBezTo>
                  <a:cubicBezTo>
                    <a:pt x="4866" y="161"/>
                    <a:pt x="4519" y="22"/>
                    <a:pt x="4180" y="22"/>
                  </a:cubicBezTo>
                  <a:cubicBezTo>
                    <a:pt x="3899" y="22"/>
                    <a:pt x="3622" y="117"/>
                    <a:pt x="3384" y="356"/>
                  </a:cubicBezTo>
                  <a:lnTo>
                    <a:pt x="3029" y="541"/>
                  </a:lnTo>
                  <a:cubicBezTo>
                    <a:pt x="2936" y="626"/>
                    <a:pt x="2847" y="668"/>
                    <a:pt x="2759" y="668"/>
                  </a:cubicBezTo>
                  <a:cubicBezTo>
                    <a:pt x="2670" y="668"/>
                    <a:pt x="2581" y="626"/>
                    <a:pt x="2488" y="541"/>
                  </a:cubicBezTo>
                  <a:lnTo>
                    <a:pt x="2318" y="356"/>
                  </a:lnTo>
                  <a:cubicBezTo>
                    <a:pt x="2133" y="185"/>
                    <a:pt x="1778" y="0"/>
                    <a:pt x="1422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95123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09609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32367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590435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www.1ppt.com/hangye/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www.1ppt.com/sucai/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www.1ppt.com/tubiao/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www.1ppt.com/powerpoint/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www.1ppt.com/ziti/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www.1ppt.com/xiazai/jihua/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www.1ppt.com/xiazai/jianli/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www.1ppt.com/xiazai/huibao/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523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997099" y="651475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719999" y="1657400"/>
            <a:ext cx="7704000" cy="2011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8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2663603" y="3502824"/>
            <a:ext cx="4114525" cy="456967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489278" y="4039784"/>
            <a:ext cx="1336727" cy="630937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7255776" y="4013065"/>
            <a:ext cx="1368724" cy="684373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600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720001" y="1749271"/>
            <a:ext cx="7704001" cy="1371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3840429" y="545872"/>
            <a:ext cx="1463147" cy="1463157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2514675" y="2920677"/>
            <a:ext cx="4114655" cy="4572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13134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281382" y="2571796"/>
            <a:ext cx="2926344" cy="45696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4936232" y="2546371"/>
            <a:ext cx="2926344" cy="456967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281450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4936325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8905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365617" y="1657255"/>
            <a:ext cx="8412684" cy="18290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3903587" y="3913389"/>
            <a:ext cx="1336727" cy="69012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8076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718159" y="1513542"/>
            <a:ext cx="7707582" cy="1897487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0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057458" y="3174959"/>
            <a:ext cx="5029068" cy="731514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7314774" y="3972559"/>
            <a:ext cx="1336727" cy="630937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639253" y="560816"/>
            <a:ext cx="1097285" cy="548651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70755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CUSTOM_5"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4" name="Google Shape;514;p23"/>
          <p:cNvPicPr preferRelativeResize="0"/>
          <p:nvPr/>
        </p:nvPicPr>
        <p:blipFill rotWithShape="1">
          <a:blip r:embed="rId2">
            <a:alphaModFix amt="70000"/>
          </a:blip>
          <a:srcRect/>
          <a:stretch/>
        </p:blipFill>
        <p:spPr>
          <a:xfrm>
            <a:off x="0" y="2171"/>
            <a:ext cx="9144003" cy="5139149"/>
          </a:xfrm>
          <a:prstGeom prst="rect">
            <a:avLst/>
          </a:prstGeom>
          <a:noFill/>
          <a:ln>
            <a:noFill/>
          </a:ln>
        </p:spPr>
      </p:pic>
      <p:sp>
        <p:nvSpPr>
          <p:cNvPr id="515" name="Google Shape;515;p2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600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16" name="Google Shape;516;p23"/>
          <p:cNvSpPr txBox="1">
            <a:spLocks noGrp="1"/>
          </p:cNvSpPr>
          <p:nvPr>
            <p:ph type="title" idx="2"/>
          </p:nvPr>
        </p:nvSpPr>
        <p:spPr>
          <a:xfrm>
            <a:off x="4541800" y="3186125"/>
            <a:ext cx="2334000" cy="3681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000000" algn="bl" rotWithShape="0">
              <a:schemeClr val="accen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17" name="Google Shape;517;p23"/>
          <p:cNvSpPr txBox="1">
            <a:spLocks noGrp="1"/>
          </p:cNvSpPr>
          <p:nvPr>
            <p:ph type="subTitle" idx="1"/>
          </p:nvPr>
        </p:nvSpPr>
        <p:spPr>
          <a:xfrm>
            <a:off x="4541800" y="3684725"/>
            <a:ext cx="2334000" cy="7101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Rubik"/>
                <a:ea typeface="Rubik"/>
                <a:cs typeface="Rubik"/>
                <a:sym typeface="Rubi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8" name="Google Shape;518;p23"/>
          <p:cNvSpPr txBox="1">
            <a:spLocks noGrp="1"/>
          </p:cNvSpPr>
          <p:nvPr>
            <p:ph type="title" idx="3"/>
          </p:nvPr>
        </p:nvSpPr>
        <p:spPr>
          <a:xfrm>
            <a:off x="6088863" y="1531288"/>
            <a:ext cx="2334000" cy="3681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000000" algn="bl" rotWithShape="0">
              <a:schemeClr val="accen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19" name="Google Shape;519;p23"/>
          <p:cNvSpPr txBox="1">
            <a:spLocks noGrp="1"/>
          </p:cNvSpPr>
          <p:nvPr>
            <p:ph type="subTitle" idx="4"/>
          </p:nvPr>
        </p:nvSpPr>
        <p:spPr>
          <a:xfrm>
            <a:off x="6088863" y="2029963"/>
            <a:ext cx="2334000" cy="7101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Rubik"/>
                <a:ea typeface="Rubik"/>
                <a:cs typeface="Rubik"/>
                <a:sym typeface="Rubi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0" name="Google Shape;520;p23"/>
          <p:cNvSpPr txBox="1">
            <a:spLocks noGrp="1"/>
          </p:cNvSpPr>
          <p:nvPr>
            <p:ph type="title" idx="5"/>
          </p:nvPr>
        </p:nvSpPr>
        <p:spPr>
          <a:xfrm>
            <a:off x="720000" y="3186125"/>
            <a:ext cx="2334000" cy="368100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000000" algn="bl" rotWithShape="0">
              <a:schemeClr val="accen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21" name="Google Shape;521;p23"/>
          <p:cNvSpPr txBox="1">
            <a:spLocks noGrp="1"/>
          </p:cNvSpPr>
          <p:nvPr>
            <p:ph type="subTitle" idx="6"/>
          </p:nvPr>
        </p:nvSpPr>
        <p:spPr>
          <a:xfrm>
            <a:off x="720000" y="3684725"/>
            <a:ext cx="2334000" cy="7101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Rubik"/>
                <a:ea typeface="Rubik"/>
                <a:cs typeface="Rubik"/>
                <a:sym typeface="Rubi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2" name="Google Shape;522;p23"/>
          <p:cNvSpPr txBox="1">
            <a:spLocks noGrp="1"/>
          </p:cNvSpPr>
          <p:nvPr>
            <p:ph type="title" idx="7"/>
          </p:nvPr>
        </p:nvSpPr>
        <p:spPr>
          <a:xfrm>
            <a:off x="2267063" y="1531288"/>
            <a:ext cx="2334000" cy="3681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3000000" algn="bl" rotWithShape="0">
              <a:schemeClr val="accen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23" name="Google Shape;523;p23"/>
          <p:cNvSpPr txBox="1">
            <a:spLocks noGrp="1"/>
          </p:cNvSpPr>
          <p:nvPr>
            <p:ph type="subTitle" idx="8"/>
          </p:nvPr>
        </p:nvSpPr>
        <p:spPr>
          <a:xfrm>
            <a:off x="2267063" y="2029963"/>
            <a:ext cx="2334000" cy="7101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Rubik"/>
                <a:ea typeface="Rubik"/>
                <a:cs typeface="Rubik"/>
                <a:sym typeface="Rubi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524" name="Google Shape;524;p23"/>
          <p:cNvGrpSpPr/>
          <p:nvPr/>
        </p:nvGrpSpPr>
        <p:grpSpPr>
          <a:xfrm>
            <a:off x="-559539" y="-593048"/>
            <a:ext cx="1154003" cy="1154003"/>
            <a:chOff x="-888300" y="-896475"/>
            <a:chExt cx="1769400" cy="1769400"/>
          </a:xfrm>
        </p:grpSpPr>
        <p:grpSp>
          <p:nvGrpSpPr>
            <p:cNvPr id="525" name="Google Shape;525;p23"/>
            <p:cNvGrpSpPr/>
            <p:nvPr/>
          </p:nvGrpSpPr>
          <p:grpSpPr>
            <a:xfrm>
              <a:off x="-888300" y="-896475"/>
              <a:ext cx="1769400" cy="1769400"/>
              <a:chOff x="-888300" y="-896475"/>
              <a:chExt cx="1769400" cy="1769400"/>
            </a:xfrm>
          </p:grpSpPr>
          <p:sp>
            <p:nvSpPr>
              <p:cNvPr id="526" name="Google Shape;526;p23"/>
              <p:cNvSpPr/>
              <p:nvPr/>
            </p:nvSpPr>
            <p:spPr>
              <a:xfrm>
                <a:off x="-888300" y="-896475"/>
                <a:ext cx="1769400" cy="1769400"/>
              </a:xfrm>
              <a:prstGeom prst="ellipse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" name="Google Shape;527;p23"/>
              <p:cNvSpPr/>
              <p:nvPr/>
            </p:nvSpPr>
            <p:spPr>
              <a:xfrm>
                <a:off x="455075" y="439888"/>
                <a:ext cx="353700" cy="3537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28" name="Google Shape;528;p23"/>
            <p:cNvSpPr/>
            <p:nvPr/>
          </p:nvSpPr>
          <p:spPr>
            <a:xfrm flipH="1">
              <a:off x="524030" y="549290"/>
              <a:ext cx="215797" cy="160176"/>
            </a:xfrm>
            <a:custGeom>
              <a:avLst/>
              <a:gdLst/>
              <a:ahLst/>
              <a:cxnLst/>
              <a:rect l="l" t="t" r="r" b="b"/>
              <a:pathLst>
                <a:path w="5517" h="4095" extrusionOk="0">
                  <a:moveTo>
                    <a:pt x="1422" y="0"/>
                  </a:moveTo>
                  <a:cubicBezTo>
                    <a:pt x="1067" y="0"/>
                    <a:pt x="711" y="185"/>
                    <a:pt x="541" y="356"/>
                  </a:cubicBezTo>
                  <a:cubicBezTo>
                    <a:pt x="0" y="896"/>
                    <a:pt x="185" y="1777"/>
                    <a:pt x="711" y="2133"/>
                  </a:cubicBezTo>
                  <a:lnTo>
                    <a:pt x="2844" y="4095"/>
                  </a:lnTo>
                  <a:lnTo>
                    <a:pt x="4976" y="2133"/>
                  </a:lnTo>
                  <a:cubicBezTo>
                    <a:pt x="5517" y="1777"/>
                    <a:pt x="5517" y="896"/>
                    <a:pt x="5161" y="356"/>
                  </a:cubicBezTo>
                  <a:cubicBezTo>
                    <a:pt x="4866" y="161"/>
                    <a:pt x="4519" y="22"/>
                    <a:pt x="4180" y="22"/>
                  </a:cubicBezTo>
                  <a:cubicBezTo>
                    <a:pt x="3899" y="22"/>
                    <a:pt x="3622" y="117"/>
                    <a:pt x="3384" y="356"/>
                  </a:cubicBezTo>
                  <a:lnTo>
                    <a:pt x="3029" y="541"/>
                  </a:lnTo>
                  <a:cubicBezTo>
                    <a:pt x="2936" y="626"/>
                    <a:pt x="2847" y="668"/>
                    <a:pt x="2759" y="668"/>
                  </a:cubicBezTo>
                  <a:cubicBezTo>
                    <a:pt x="2670" y="668"/>
                    <a:pt x="2581" y="626"/>
                    <a:pt x="2488" y="541"/>
                  </a:cubicBezTo>
                  <a:lnTo>
                    <a:pt x="2318" y="356"/>
                  </a:lnTo>
                  <a:cubicBezTo>
                    <a:pt x="2133" y="185"/>
                    <a:pt x="1778" y="0"/>
                    <a:pt x="1422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9" name="Google Shape;529;p23"/>
          <p:cNvGrpSpPr/>
          <p:nvPr/>
        </p:nvGrpSpPr>
        <p:grpSpPr>
          <a:xfrm>
            <a:off x="8574870" y="4604013"/>
            <a:ext cx="1154100" cy="1154100"/>
            <a:chOff x="8574870" y="4604013"/>
            <a:chExt cx="1154100" cy="1154100"/>
          </a:xfrm>
        </p:grpSpPr>
        <p:sp>
          <p:nvSpPr>
            <p:cNvPr id="530" name="Google Shape;530;p23"/>
            <p:cNvSpPr/>
            <p:nvPr/>
          </p:nvSpPr>
          <p:spPr>
            <a:xfrm rot="10800000">
              <a:off x="8574870" y="4604013"/>
              <a:ext cx="1154100" cy="1154100"/>
            </a:xfrm>
            <a:prstGeom prst="ellipse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23"/>
            <p:cNvSpPr/>
            <p:nvPr/>
          </p:nvSpPr>
          <p:spPr>
            <a:xfrm>
              <a:off x="8682300" y="4697998"/>
              <a:ext cx="144600" cy="144600"/>
            </a:xfrm>
            <a:prstGeom prst="ellipse">
              <a:avLst/>
            </a:pr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457200" y="1604463"/>
            <a:ext cx="8229600" cy="16917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057474" y="2934023"/>
            <a:ext cx="5029068" cy="71351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60783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102952" y="1481219"/>
            <a:ext cx="2011872" cy="1382608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5029165" y="3035820"/>
            <a:ext cx="2011872" cy="1382608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4126638" y="166687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091150" y="3221473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67702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1801762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490428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1858947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7413337" y="3853064"/>
            <a:ext cx="1336727" cy="69012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66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479113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7188553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2527554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402101" y="3895509"/>
            <a:ext cx="1336727" cy="69012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46470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7200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1522634" y="1222936"/>
            <a:ext cx="731555" cy="731555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7200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34038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4206289" y="1223089"/>
            <a:ext cx="731545" cy="731545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34038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60876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6890089" y="1223089"/>
            <a:ext cx="731545" cy="731545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60876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7200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1522489" y="3010014"/>
            <a:ext cx="731545" cy="731545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7200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34038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4206289" y="3010014"/>
            <a:ext cx="731545" cy="731545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34038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60876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6890089" y="3010014"/>
            <a:ext cx="731545" cy="731545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60876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218309" y="446488"/>
            <a:ext cx="470747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505633" y="368901"/>
            <a:ext cx="1336727" cy="554737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4883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2290057" y="3379514"/>
            <a:ext cx="4563992" cy="53168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457200" y="1435387"/>
            <a:ext cx="8229600" cy="21945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79042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011650" y="4237800"/>
            <a:ext cx="5120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1965951" y="446744"/>
            <a:ext cx="521209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0856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720000" y="1998275"/>
            <a:ext cx="26325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707330" y="463361"/>
            <a:ext cx="38458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76183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5957575" y="2000175"/>
            <a:ext cx="24663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4569131" y="429530"/>
            <a:ext cx="38419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04647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6252700" y="1654825"/>
            <a:ext cx="2171400" cy="2331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722314" y="426688"/>
            <a:ext cx="4501972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48296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1_1"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0" name="Google Shape;620;p27"/>
          <p:cNvPicPr preferRelativeResize="0"/>
          <p:nvPr/>
        </p:nvPicPr>
        <p:blipFill rotWithShape="1">
          <a:blip r:embed="rId2">
            <a:alphaModFix amt="70000"/>
          </a:blip>
          <a:srcRect/>
          <a:stretch/>
        </p:blipFill>
        <p:spPr>
          <a:xfrm>
            <a:off x="0" y="2171"/>
            <a:ext cx="9144003" cy="5139149"/>
          </a:xfrm>
          <a:prstGeom prst="rect">
            <a:avLst/>
          </a:prstGeom>
          <a:noFill/>
          <a:ln>
            <a:noFill/>
          </a:ln>
        </p:spPr>
      </p:pic>
      <p:sp>
        <p:nvSpPr>
          <p:cNvPr id="621" name="Google Shape;621;p2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622" name="Google Shape;622;p27"/>
          <p:cNvGrpSpPr/>
          <p:nvPr/>
        </p:nvGrpSpPr>
        <p:grpSpPr>
          <a:xfrm rot="10800000">
            <a:off x="8277700" y="4329000"/>
            <a:ext cx="1769400" cy="1769400"/>
            <a:chOff x="-888300" y="-896475"/>
            <a:chExt cx="1769400" cy="1769400"/>
          </a:xfrm>
        </p:grpSpPr>
        <p:grpSp>
          <p:nvGrpSpPr>
            <p:cNvPr id="623" name="Google Shape;623;p27"/>
            <p:cNvGrpSpPr/>
            <p:nvPr/>
          </p:nvGrpSpPr>
          <p:grpSpPr>
            <a:xfrm>
              <a:off x="-888300" y="-896475"/>
              <a:ext cx="1769400" cy="1769400"/>
              <a:chOff x="-888300" y="-896475"/>
              <a:chExt cx="1769400" cy="1769400"/>
            </a:xfrm>
          </p:grpSpPr>
          <p:sp>
            <p:nvSpPr>
              <p:cNvPr id="624" name="Google Shape;624;p27"/>
              <p:cNvSpPr/>
              <p:nvPr/>
            </p:nvSpPr>
            <p:spPr>
              <a:xfrm>
                <a:off x="-888300" y="-896475"/>
                <a:ext cx="1769400" cy="1769400"/>
              </a:xfrm>
              <a:prstGeom prst="ellipse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625;p27"/>
              <p:cNvSpPr/>
              <p:nvPr/>
            </p:nvSpPr>
            <p:spPr>
              <a:xfrm>
                <a:off x="455075" y="439888"/>
                <a:ext cx="353700" cy="3537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26" name="Google Shape;626;p27"/>
            <p:cNvSpPr/>
            <p:nvPr/>
          </p:nvSpPr>
          <p:spPr>
            <a:xfrm rot="10800000" flipH="1">
              <a:off x="524030" y="533382"/>
              <a:ext cx="215797" cy="160176"/>
            </a:xfrm>
            <a:custGeom>
              <a:avLst/>
              <a:gdLst/>
              <a:ahLst/>
              <a:cxnLst/>
              <a:rect l="l" t="t" r="r" b="b"/>
              <a:pathLst>
                <a:path w="5517" h="4095" extrusionOk="0">
                  <a:moveTo>
                    <a:pt x="1422" y="0"/>
                  </a:moveTo>
                  <a:cubicBezTo>
                    <a:pt x="1067" y="0"/>
                    <a:pt x="711" y="185"/>
                    <a:pt x="541" y="356"/>
                  </a:cubicBezTo>
                  <a:cubicBezTo>
                    <a:pt x="0" y="896"/>
                    <a:pt x="185" y="1777"/>
                    <a:pt x="711" y="2133"/>
                  </a:cubicBezTo>
                  <a:lnTo>
                    <a:pt x="2844" y="4095"/>
                  </a:lnTo>
                  <a:lnTo>
                    <a:pt x="4976" y="2133"/>
                  </a:lnTo>
                  <a:cubicBezTo>
                    <a:pt x="5517" y="1777"/>
                    <a:pt x="5517" y="896"/>
                    <a:pt x="5161" y="356"/>
                  </a:cubicBezTo>
                  <a:cubicBezTo>
                    <a:pt x="4866" y="161"/>
                    <a:pt x="4519" y="22"/>
                    <a:pt x="4180" y="22"/>
                  </a:cubicBezTo>
                  <a:cubicBezTo>
                    <a:pt x="3899" y="22"/>
                    <a:pt x="3622" y="117"/>
                    <a:pt x="3384" y="356"/>
                  </a:cubicBezTo>
                  <a:lnTo>
                    <a:pt x="3029" y="541"/>
                  </a:lnTo>
                  <a:cubicBezTo>
                    <a:pt x="2936" y="626"/>
                    <a:pt x="2847" y="668"/>
                    <a:pt x="2759" y="668"/>
                  </a:cubicBezTo>
                  <a:cubicBezTo>
                    <a:pt x="2670" y="668"/>
                    <a:pt x="2581" y="626"/>
                    <a:pt x="2488" y="541"/>
                  </a:cubicBezTo>
                  <a:lnTo>
                    <a:pt x="2318" y="356"/>
                  </a:lnTo>
                  <a:cubicBezTo>
                    <a:pt x="2133" y="185"/>
                    <a:pt x="1778" y="0"/>
                    <a:pt x="1422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7" name="Google Shape;627;p27"/>
          <p:cNvGrpSpPr/>
          <p:nvPr/>
        </p:nvGrpSpPr>
        <p:grpSpPr>
          <a:xfrm rot="10800000" flipH="1">
            <a:off x="-888300" y="4329000"/>
            <a:ext cx="1769400" cy="1769400"/>
            <a:chOff x="-888300" y="-896475"/>
            <a:chExt cx="1769400" cy="1769400"/>
          </a:xfrm>
        </p:grpSpPr>
        <p:grpSp>
          <p:nvGrpSpPr>
            <p:cNvPr id="628" name="Google Shape;628;p27"/>
            <p:cNvGrpSpPr/>
            <p:nvPr/>
          </p:nvGrpSpPr>
          <p:grpSpPr>
            <a:xfrm>
              <a:off x="-888300" y="-896475"/>
              <a:ext cx="1769400" cy="1769400"/>
              <a:chOff x="-888300" y="-896475"/>
              <a:chExt cx="1769400" cy="1769400"/>
            </a:xfrm>
          </p:grpSpPr>
          <p:sp>
            <p:nvSpPr>
              <p:cNvPr id="629" name="Google Shape;629;p27"/>
              <p:cNvSpPr/>
              <p:nvPr/>
            </p:nvSpPr>
            <p:spPr>
              <a:xfrm>
                <a:off x="-888300" y="-896475"/>
                <a:ext cx="1769400" cy="1769400"/>
              </a:xfrm>
              <a:prstGeom prst="ellipse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" name="Google Shape;630;p27"/>
              <p:cNvSpPr/>
              <p:nvPr/>
            </p:nvSpPr>
            <p:spPr>
              <a:xfrm>
                <a:off x="455075" y="439888"/>
                <a:ext cx="353700" cy="3537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31" name="Google Shape;631;p27"/>
            <p:cNvSpPr/>
            <p:nvPr/>
          </p:nvSpPr>
          <p:spPr>
            <a:xfrm rot="10800000" flipH="1">
              <a:off x="524030" y="522777"/>
              <a:ext cx="215797" cy="160176"/>
            </a:xfrm>
            <a:custGeom>
              <a:avLst/>
              <a:gdLst/>
              <a:ahLst/>
              <a:cxnLst/>
              <a:rect l="l" t="t" r="r" b="b"/>
              <a:pathLst>
                <a:path w="5517" h="4095" extrusionOk="0">
                  <a:moveTo>
                    <a:pt x="1422" y="0"/>
                  </a:moveTo>
                  <a:cubicBezTo>
                    <a:pt x="1067" y="0"/>
                    <a:pt x="711" y="185"/>
                    <a:pt x="541" y="356"/>
                  </a:cubicBezTo>
                  <a:cubicBezTo>
                    <a:pt x="0" y="896"/>
                    <a:pt x="185" y="1777"/>
                    <a:pt x="711" y="2133"/>
                  </a:cubicBezTo>
                  <a:lnTo>
                    <a:pt x="2844" y="4095"/>
                  </a:lnTo>
                  <a:lnTo>
                    <a:pt x="4976" y="2133"/>
                  </a:lnTo>
                  <a:cubicBezTo>
                    <a:pt x="5517" y="1777"/>
                    <a:pt x="5517" y="896"/>
                    <a:pt x="5161" y="356"/>
                  </a:cubicBezTo>
                  <a:cubicBezTo>
                    <a:pt x="4866" y="161"/>
                    <a:pt x="4519" y="22"/>
                    <a:pt x="4180" y="22"/>
                  </a:cubicBezTo>
                  <a:cubicBezTo>
                    <a:pt x="3899" y="22"/>
                    <a:pt x="3622" y="117"/>
                    <a:pt x="3384" y="356"/>
                  </a:cubicBezTo>
                  <a:lnTo>
                    <a:pt x="3029" y="541"/>
                  </a:lnTo>
                  <a:cubicBezTo>
                    <a:pt x="2936" y="626"/>
                    <a:pt x="2847" y="668"/>
                    <a:pt x="2759" y="668"/>
                  </a:cubicBezTo>
                  <a:cubicBezTo>
                    <a:pt x="2670" y="668"/>
                    <a:pt x="2581" y="626"/>
                    <a:pt x="2488" y="541"/>
                  </a:cubicBezTo>
                  <a:lnTo>
                    <a:pt x="2318" y="356"/>
                  </a:lnTo>
                  <a:cubicBezTo>
                    <a:pt x="2133" y="185"/>
                    <a:pt x="1778" y="0"/>
                    <a:pt x="1422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719940" y="3314863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7200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3403656" y="3314950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34038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6087646" y="3314838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60876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0268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1666465" y="1659327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4008300" y="1663123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5141073" y="2552369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1661093" y="2556165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1666471" y="3445407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4008454" y="3449356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34645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809458" y="2573306"/>
            <a:ext cx="1646052" cy="46207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718084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4726241" y="2573307"/>
            <a:ext cx="1646052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4634867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2767849" y="2573307"/>
            <a:ext cx="1646052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2676475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6686554" y="2574803"/>
            <a:ext cx="1646052" cy="45728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6595180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11635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152036" y="1951721"/>
            <a:ext cx="2962340" cy="46219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988228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5002114" y="1951728"/>
            <a:ext cx="2961740" cy="45738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4838355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152141" y="3487824"/>
            <a:ext cx="2962340" cy="45739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988213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5001898" y="3489320"/>
            <a:ext cx="2961740" cy="45739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4838378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70726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62340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720060" y="2024722"/>
            <a:ext cx="2286048" cy="457272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720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3429060" y="2024722"/>
            <a:ext cx="2286048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3429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720060" y="3682774"/>
            <a:ext cx="2286048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720000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3429060" y="3682774"/>
            <a:ext cx="2286048" cy="457272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3428998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6138056" y="2024722"/>
            <a:ext cx="2286048" cy="45727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6137995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6138056" y="3682774"/>
            <a:ext cx="2286048" cy="45727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6137995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1920198" y="446536"/>
            <a:ext cx="5303604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56485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194580" y="540000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194516" y="1368532"/>
            <a:ext cx="4755126" cy="27424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194580" y="20204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194516" y="2848786"/>
            <a:ext cx="4755126" cy="27424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194580" y="35009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194516" y="4329069"/>
            <a:ext cx="4755126" cy="27424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73566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948600" y="1797332"/>
            <a:ext cx="2194500" cy="12801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131524" y="2925091"/>
            <a:ext cx="1828777" cy="10057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3474750" y="1797313"/>
            <a:ext cx="2194500" cy="12801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365761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6000900" y="1797313"/>
            <a:ext cx="2194500" cy="12801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618376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86125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2376688" y="540000"/>
            <a:ext cx="4389000" cy="1645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445515" y="2077066"/>
            <a:ext cx="6400868" cy="73151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211200" y="3779850"/>
            <a:ext cx="47217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7580849" y="4295709"/>
            <a:ext cx="1336727" cy="630937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192003" y="265679"/>
            <a:ext cx="1097285" cy="548651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1077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6" name="chimes.wav"/>
          </p:stSnd>
        </p:sndAc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4210025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B1CF2E77-4E87-4338-A6B2-93E833A84A3C}" type="datetimeFigureOut">
              <a:rPr kumimoji="0" lang="en-U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5/24/2023</a:t>
            </a:fld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796E19DA-92E0-4635-8627-DEB5FDE3EBA8}" type="slidenum">
              <a:rPr kumimoji="0" lang="en-U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61994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9" name="Google Shape;759;p35"/>
          <p:cNvPicPr preferRelativeResize="0"/>
          <p:nvPr/>
        </p:nvPicPr>
        <p:blipFill rotWithShape="1">
          <a:blip r:embed="rId2">
            <a:alphaModFix amt="70000"/>
          </a:blip>
          <a:srcRect/>
          <a:stretch/>
        </p:blipFill>
        <p:spPr>
          <a:xfrm>
            <a:off x="0" y="2171"/>
            <a:ext cx="9144003" cy="51391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60" name="Google Shape;760;p35"/>
          <p:cNvGrpSpPr/>
          <p:nvPr/>
        </p:nvGrpSpPr>
        <p:grpSpPr>
          <a:xfrm>
            <a:off x="-559539" y="-593048"/>
            <a:ext cx="1154003" cy="1154003"/>
            <a:chOff x="-888300" y="-896475"/>
            <a:chExt cx="1769400" cy="1769400"/>
          </a:xfrm>
        </p:grpSpPr>
        <p:grpSp>
          <p:nvGrpSpPr>
            <p:cNvPr id="761" name="Google Shape;761;p35"/>
            <p:cNvGrpSpPr/>
            <p:nvPr/>
          </p:nvGrpSpPr>
          <p:grpSpPr>
            <a:xfrm>
              <a:off x="-888300" y="-896475"/>
              <a:ext cx="1769400" cy="1769400"/>
              <a:chOff x="-888300" y="-896475"/>
              <a:chExt cx="1769400" cy="1769400"/>
            </a:xfrm>
          </p:grpSpPr>
          <p:sp>
            <p:nvSpPr>
              <p:cNvPr id="762" name="Google Shape;762;p35"/>
              <p:cNvSpPr/>
              <p:nvPr/>
            </p:nvSpPr>
            <p:spPr>
              <a:xfrm>
                <a:off x="-888300" y="-896475"/>
                <a:ext cx="1769400" cy="1769400"/>
              </a:xfrm>
              <a:prstGeom prst="ellipse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35"/>
              <p:cNvSpPr/>
              <p:nvPr/>
            </p:nvSpPr>
            <p:spPr>
              <a:xfrm>
                <a:off x="455075" y="439888"/>
                <a:ext cx="353700" cy="3537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64" name="Google Shape;764;p35"/>
            <p:cNvSpPr/>
            <p:nvPr/>
          </p:nvSpPr>
          <p:spPr>
            <a:xfrm flipH="1">
              <a:off x="524030" y="549290"/>
              <a:ext cx="215797" cy="160176"/>
            </a:xfrm>
            <a:custGeom>
              <a:avLst/>
              <a:gdLst/>
              <a:ahLst/>
              <a:cxnLst/>
              <a:rect l="l" t="t" r="r" b="b"/>
              <a:pathLst>
                <a:path w="5517" h="4095" extrusionOk="0">
                  <a:moveTo>
                    <a:pt x="1422" y="0"/>
                  </a:moveTo>
                  <a:cubicBezTo>
                    <a:pt x="1067" y="0"/>
                    <a:pt x="711" y="185"/>
                    <a:pt x="541" y="356"/>
                  </a:cubicBezTo>
                  <a:cubicBezTo>
                    <a:pt x="0" y="896"/>
                    <a:pt x="185" y="1777"/>
                    <a:pt x="711" y="2133"/>
                  </a:cubicBezTo>
                  <a:lnTo>
                    <a:pt x="2844" y="4095"/>
                  </a:lnTo>
                  <a:lnTo>
                    <a:pt x="4976" y="2133"/>
                  </a:lnTo>
                  <a:cubicBezTo>
                    <a:pt x="5517" y="1777"/>
                    <a:pt x="5517" y="896"/>
                    <a:pt x="5161" y="356"/>
                  </a:cubicBezTo>
                  <a:cubicBezTo>
                    <a:pt x="4866" y="161"/>
                    <a:pt x="4519" y="22"/>
                    <a:pt x="4180" y="22"/>
                  </a:cubicBezTo>
                  <a:cubicBezTo>
                    <a:pt x="3899" y="22"/>
                    <a:pt x="3622" y="117"/>
                    <a:pt x="3384" y="356"/>
                  </a:cubicBezTo>
                  <a:lnTo>
                    <a:pt x="3029" y="541"/>
                  </a:lnTo>
                  <a:cubicBezTo>
                    <a:pt x="2936" y="626"/>
                    <a:pt x="2847" y="668"/>
                    <a:pt x="2759" y="668"/>
                  </a:cubicBezTo>
                  <a:cubicBezTo>
                    <a:pt x="2670" y="668"/>
                    <a:pt x="2581" y="626"/>
                    <a:pt x="2488" y="541"/>
                  </a:cubicBezTo>
                  <a:lnTo>
                    <a:pt x="2318" y="356"/>
                  </a:lnTo>
                  <a:cubicBezTo>
                    <a:pt x="2133" y="185"/>
                    <a:pt x="1778" y="0"/>
                    <a:pt x="1422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5" name="Google Shape;765;p35"/>
          <p:cNvGrpSpPr/>
          <p:nvPr/>
        </p:nvGrpSpPr>
        <p:grpSpPr>
          <a:xfrm flipH="1">
            <a:off x="-584980" y="4604013"/>
            <a:ext cx="1154100" cy="1154100"/>
            <a:chOff x="8574870" y="4604013"/>
            <a:chExt cx="1154100" cy="1154100"/>
          </a:xfrm>
        </p:grpSpPr>
        <p:sp>
          <p:nvSpPr>
            <p:cNvPr id="766" name="Google Shape;766;p35"/>
            <p:cNvSpPr/>
            <p:nvPr/>
          </p:nvSpPr>
          <p:spPr>
            <a:xfrm rot="10800000">
              <a:off x="8574870" y="4604013"/>
              <a:ext cx="1154100" cy="1154100"/>
            </a:xfrm>
            <a:prstGeom prst="ellipse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35"/>
            <p:cNvSpPr/>
            <p:nvPr/>
          </p:nvSpPr>
          <p:spPr>
            <a:xfrm>
              <a:off x="8682300" y="4697998"/>
              <a:ext cx="144600" cy="144600"/>
            </a:xfrm>
            <a:prstGeom prst="ellipse">
              <a:avLst/>
            </a:pr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8" name="Google Shape;768;p35"/>
          <p:cNvSpPr/>
          <p:nvPr/>
        </p:nvSpPr>
        <p:spPr>
          <a:xfrm rot="10800000">
            <a:off x="304845" y="4104036"/>
            <a:ext cx="254564" cy="271394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9" name="Google Shape;769;p35"/>
          <p:cNvSpPr/>
          <p:nvPr/>
        </p:nvSpPr>
        <p:spPr>
          <a:xfrm rot="10800000">
            <a:off x="363801" y="3831869"/>
            <a:ext cx="136651" cy="145678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accent6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0" name="Google Shape;770;p35"/>
          <p:cNvSpPr/>
          <p:nvPr/>
        </p:nvSpPr>
        <p:spPr>
          <a:xfrm rot="10800000">
            <a:off x="363801" y="3559719"/>
            <a:ext cx="136651" cy="145678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1" name="Google Shape;771;p35"/>
          <p:cNvGrpSpPr/>
          <p:nvPr/>
        </p:nvGrpSpPr>
        <p:grpSpPr>
          <a:xfrm flipH="1">
            <a:off x="7300177" y="3391471"/>
            <a:ext cx="3688926" cy="1850947"/>
            <a:chOff x="3396275" y="1859950"/>
            <a:chExt cx="1310500" cy="657600"/>
          </a:xfrm>
        </p:grpSpPr>
        <p:sp>
          <p:nvSpPr>
            <p:cNvPr id="772" name="Google Shape;772;p35"/>
            <p:cNvSpPr/>
            <p:nvPr/>
          </p:nvSpPr>
          <p:spPr>
            <a:xfrm>
              <a:off x="3573975" y="2037675"/>
              <a:ext cx="955075" cy="479875"/>
            </a:xfrm>
            <a:custGeom>
              <a:avLst/>
              <a:gdLst/>
              <a:ahLst/>
              <a:cxnLst/>
              <a:rect l="l" t="t" r="r" b="b"/>
              <a:pathLst>
                <a:path w="38203" h="19195" extrusionOk="0">
                  <a:moveTo>
                    <a:pt x="19009" y="1"/>
                  </a:moveTo>
                  <a:cubicBezTo>
                    <a:pt x="8531" y="1"/>
                    <a:pt x="1" y="8531"/>
                    <a:pt x="1" y="19194"/>
                  </a:cubicBezTo>
                  <a:lnTo>
                    <a:pt x="2304" y="19194"/>
                  </a:lnTo>
                  <a:cubicBezTo>
                    <a:pt x="2304" y="9953"/>
                    <a:pt x="9768" y="2304"/>
                    <a:pt x="19009" y="2304"/>
                  </a:cubicBezTo>
                  <a:cubicBezTo>
                    <a:pt x="28435" y="2304"/>
                    <a:pt x="35900" y="9953"/>
                    <a:pt x="35900" y="19194"/>
                  </a:cubicBezTo>
                  <a:lnTo>
                    <a:pt x="38203" y="19194"/>
                  </a:lnTo>
                  <a:cubicBezTo>
                    <a:pt x="38203" y="8531"/>
                    <a:pt x="29672" y="1"/>
                    <a:pt x="19009" y="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35"/>
            <p:cNvSpPr/>
            <p:nvPr/>
          </p:nvSpPr>
          <p:spPr>
            <a:xfrm>
              <a:off x="3396275" y="1859950"/>
              <a:ext cx="1310500" cy="657600"/>
            </a:xfrm>
            <a:custGeom>
              <a:avLst/>
              <a:gdLst/>
              <a:ahLst/>
              <a:cxnLst/>
              <a:rect l="l" t="t" r="r" b="b"/>
              <a:pathLst>
                <a:path w="52420" h="26304" extrusionOk="0">
                  <a:moveTo>
                    <a:pt x="26117" y="1"/>
                  </a:moveTo>
                  <a:cubicBezTo>
                    <a:pt x="11729" y="1"/>
                    <a:pt x="0" y="11730"/>
                    <a:pt x="0" y="26303"/>
                  </a:cubicBezTo>
                  <a:lnTo>
                    <a:pt x="2303" y="26303"/>
                  </a:lnTo>
                  <a:cubicBezTo>
                    <a:pt x="2303" y="13152"/>
                    <a:pt x="12966" y="2489"/>
                    <a:pt x="26117" y="2489"/>
                  </a:cubicBezTo>
                  <a:cubicBezTo>
                    <a:pt x="39453" y="2489"/>
                    <a:pt x="50116" y="13152"/>
                    <a:pt x="50116" y="26303"/>
                  </a:cubicBezTo>
                  <a:lnTo>
                    <a:pt x="52419" y="26303"/>
                  </a:lnTo>
                  <a:cubicBezTo>
                    <a:pt x="52419" y="11730"/>
                    <a:pt x="40690" y="1"/>
                    <a:pt x="26117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5"/>
            <p:cNvSpPr/>
            <p:nvPr/>
          </p:nvSpPr>
          <p:spPr>
            <a:xfrm>
              <a:off x="3453850" y="1922150"/>
              <a:ext cx="1195350" cy="595400"/>
            </a:xfrm>
            <a:custGeom>
              <a:avLst/>
              <a:gdLst/>
              <a:ahLst/>
              <a:cxnLst/>
              <a:rect l="l" t="t" r="r" b="b"/>
              <a:pathLst>
                <a:path w="47814" h="23816" extrusionOk="0">
                  <a:moveTo>
                    <a:pt x="23814" y="1"/>
                  </a:moveTo>
                  <a:cubicBezTo>
                    <a:pt x="10663" y="1"/>
                    <a:pt x="0" y="10664"/>
                    <a:pt x="0" y="23815"/>
                  </a:cubicBezTo>
                  <a:lnTo>
                    <a:pt x="2488" y="23815"/>
                  </a:lnTo>
                  <a:cubicBezTo>
                    <a:pt x="2488" y="11901"/>
                    <a:pt x="12085" y="2304"/>
                    <a:pt x="23814" y="2304"/>
                  </a:cubicBezTo>
                  <a:cubicBezTo>
                    <a:pt x="35728" y="2304"/>
                    <a:pt x="45325" y="11901"/>
                    <a:pt x="45325" y="23815"/>
                  </a:cubicBezTo>
                  <a:lnTo>
                    <a:pt x="47813" y="23815"/>
                  </a:lnTo>
                  <a:cubicBezTo>
                    <a:pt x="47813" y="10664"/>
                    <a:pt x="37150" y="1"/>
                    <a:pt x="23814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5"/>
            <p:cNvSpPr/>
            <p:nvPr/>
          </p:nvSpPr>
          <p:spPr>
            <a:xfrm>
              <a:off x="3516050" y="1979750"/>
              <a:ext cx="1070950" cy="537800"/>
            </a:xfrm>
            <a:custGeom>
              <a:avLst/>
              <a:gdLst/>
              <a:ahLst/>
              <a:cxnLst/>
              <a:rect l="l" t="t" r="r" b="b"/>
              <a:pathLst>
                <a:path w="42838" h="21512" extrusionOk="0">
                  <a:moveTo>
                    <a:pt x="21326" y="0"/>
                  </a:moveTo>
                  <a:cubicBezTo>
                    <a:pt x="9597" y="0"/>
                    <a:pt x="0" y="9597"/>
                    <a:pt x="0" y="21511"/>
                  </a:cubicBezTo>
                  <a:lnTo>
                    <a:pt x="2318" y="21511"/>
                  </a:lnTo>
                  <a:cubicBezTo>
                    <a:pt x="2318" y="10848"/>
                    <a:pt x="10848" y="2318"/>
                    <a:pt x="21326" y="2318"/>
                  </a:cubicBezTo>
                  <a:cubicBezTo>
                    <a:pt x="31989" y="2318"/>
                    <a:pt x="40520" y="10848"/>
                    <a:pt x="40520" y="21511"/>
                  </a:cubicBezTo>
                  <a:lnTo>
                    <a:pt x="42837" y="21511"/>
                  </a:lnTo>
                  <a:cubicBezTo>
                    <a:pt x="42837" y="9597"/>
                    <a:pt x="33240" y="0"/>
                    <a:pt x="21326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5"/>
            <p:cNvSpPr/>
            <p:nvPr/>
          </p:nvSpPr>
          <p:spPr>
            <a:xfrm>
              <a:off x="3631550" y="2095250"/>
              <a:ext cx="839925" cy="422300"/>
            </a:xfrm>
            <a:custGeom>
              <a:avLst/>
              <a:gdLst/>
              <a:ahLst/>
              <a:cxnLst/>
              <a:rect l="l" t="t" r="r" b="b"/>
              <a:pathLst>
                <a:path w="33597" h="16892" extrusionOk="0">
                  <a:moveTo>
                    <a:pt x="16706" y="1"/>
                  </a:moveTo>
                  <a:cubicBezTo>
                    <a:pt x="7465" y="1"/>
                    <a:pt x="1" y="7650"/>
                    <a:pt x="1" y="16891"/>
                  </a:cubicBezTo>
                  <a:lnTo>
                    <a:pt x="2489" y="16891"/>
                  </a:lnTo>
                  <a:cubicBezTo>
                    <a:pt x="2489" y="8887"/>
                    <a:pt x="8887" y="2489"/>
                    <a:pt x="16706" y="2489"/>
                  </a:cubicBezTo>
                  <a:cubicBezTo>
                    <a:pt x="24711" y="2489"/>
                    <a:pt x="31108" y="8887"/>
                    <a:pt x="31108" y="16891"/>
                  </a:cubicBezTo>
                  <a:lnTo>
                    <a:pt x="33597" y="16891"/>
                  </a:lnTo>
                  <a:cubicBezTo>
                    <a:pt x="33597" y="7650"/>
                    <a:pt x="26132" y="1"/>
                    <a:pt x="1670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35"/>
            <p:cNvSpPr/>
            <p:nvPr/>
          </p:nvSpPr>
          <p:spPr>
            <a:xfrm>
              <a:off x="3693750" y="2157450"/>
              <a:ext cx="715525" cy="360100"/>
            </a:xfrm>
            <a:custGeom>
              <a:avLst/>
              <a:gdLst/>
              <a:ahLst/>
              <a:cxnLst/>
              <a:rect l="l" t="t" r="r" b="b"/>
              <a:pathLst>
                <a:path w="28621" h="14404" extrusionOk="0">
                  <a:moveTo>
                    <a:pt x="14218" y="1"/>
                  </a:moveTo>
                  <a:cubicBezTo>
                    <a:pt x="6399" y="1"/>
                    <a:pt x="1" y="6399"/>
                    <a:pt x="1" y="14403"/>
                  </a:cubicBezTo>
                  <a:lnTo>
                    <a:pt x="2318" y="14403"/>
                  </a:lnTo>
                  <a:cubicBezTo>
                    <a:pt x="2318" y="7820"/>
                    <a:pt x="7650" y="2489"/>
                    <a:pt x="14218" y="2489"/>
                  </a:cubicBezTo>
                  <a:cubicBezTo>
                    <a:pt x="20972" y="2489"/>
                    <a:pt x="26303" y="7820"/>
                    <a:pt x="26303" y="14403"/>
                  </a:cubicBezTo>
                  <a:lnTo>
                    <a:pt x="28620" y="14403"/>
                  </a:lnTo>
                  <a:cubicBezTo>
                    <a:pt x="28620" y="6399"/>
                    <a:pt x="22223" y="1"/>
                    <a:pt x="14218" y="1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5"/>
            <p:cNvSpPr/>
            <p:nvPr/>
          </p:nvSpPr>
          <p:spPr>
            <a:xfrm>
              <a:off x="3751700" y="2219650"/>
              <a:ext cx="599650" cy="297900"/>
            </a:xfrm>
            <a:custGeom>
              <a:avLst/>
              <a:gdLst/>
              <a:ahLst/>
              <a:cxnLst/>
              <a:rect l="l" t="t" r="r" b="b"/>
              <a:pathLst>
                <a:path w="23986" h="11916" extrusionOk="0">
                  <a:moveTo>
                    <a:pt x="11900" y="1"/>
                  </a:moveTo>
                  <a:cubicBezTo>
                    <a:pt x="5332" y="1"/>
                    <a:pt x="0" y="5332"/>
                    <a:pt x="0" y="11915"/>
                  </a:cubicBezTo>
                  <a:lnTo>
                    <a:pt x="2488" y="11915"/>
                  </a:lnTo>
                  <a:cubicBezTo>
                    <a:pt x="2488" y="6584"/>
                    <a:pt x="6754" y="2318"/>
                    <a:pt x="11900" y="2318"/>
                  </a:cubicBezTo>
                  <a:cubicBezTo>
                    <a:pt x="17232" y="2318"/>
                    <a:pt x="21497" y="6584"/>
                    <a:pt x="21497" y="11915"/>
                  </a:cubicBezTo>
                  <a:lnTo>
                    <a:pt x="23985" y="11915"/>
                  </a:lnTo>
                  <a:cubicBezTo>
                    <a:pt x="23985" y="5332"/>
                    <a:pt x="18654" y="1"/>
                    <a:pt x="11900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9" name="Google Shape;779;p35"/>
          <p:cNvGrpSpPr/>
          <p:nvPr/>
        </p:nvGrpSpPr>
        <p:grpSpPr>
          <a:xfrm flipH="1">
            <a:off x="8559061" y="-593048"/>
            <a:ext cx="1154003" cy="1154003"/>
            <a:chOff x="-888300" y="-896475"/>
            <a:chExt cx="1769400" cy="1769400"/>
          </a:xfrm>
        </p:grpSpPr>
        <p:grpSp>
          <p:nvGrpSpPr>
            <p:cNvPr id="780" name="Google Shape;780;p35"/>
            <p:cNvGrpSpPr/>
            <p:nvPr/>
          </p:nvGrpSpPr>
          <p:grpSpPr>
            <a:xfrm>
              <a:off x="-888300" y="-896475"/>
              <a:ext cx="1769400" cy="1769400"/>
              <a:chOff x="-888300" y="-896475"/>
              <a:chExt cx="1769400" cy="1769400"/>
            </a:xfrm>
          </p:grpSpPr>
          <p:sp>
            <p:nvSpPr>
              <p:cNvPr id="781" name="Google Shape;781;p35"/>
              <p:cNvSpPr/>
              <p:nvPr/>
            </p:nvSpPr>
            <p:spPr>
              <a:xfrm>
                <a:off x="-888300" y="-896475"/>
                <a:ext cx="1769400" cy="1769400"/>
              </a:xfrm>
              <a:prstGeom prst="ellipse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35"/>
              <p:cNvSpPr/>
              <p:nvPr/>
            </p:nvSpPr>
            <p:spPr>
              <a:xfrm>
                <a:off x="455075" y="439888"/>
                <a:ext cx="353700" cy="3537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83" name="Google Shape;783;p35"/>
            <p:cNvSpPr/>
            <p:nvPr/>
          </p:nvSpPr>
          <p:spPr>
            <a:xfrm flipH="1">
              <a:off x="524030" y="549290"/>
              <a:ext cx="215797" cy="160176"/>
            </a:xfrm>
            <a:custGeom>
              <a:avLst/>
              <a:gdLst/>
              <a:ahLst/>
              <a:cxnLst/>
              <a:rect l="l" t="t" r="r" b="b"/>
              <a:pathLst>
                <a:path w="5517" h="4095" extrusionOk="0">
                  <a:moveTo>
                    <a:pt x="1422" y="0"/>
                  </a:moveTo>
                  <a:cubicBezTo>
                    <a:pt x="1067" y="0"/>
                    <a:pt x="711" y="185"/>
                    <a:pt x="541" y="356"/>
                  </a:cubicBezTo>
                  <a:cubicBezTo>
                    <a:pt x="0" y="896"/>
                    <a:pt x="185" y="1777"/>
                    <a:pt x="711" y="2133"/>
                  </a:cubicBezTo>
                  <a:lnTo>
                    <a:pt x="2844" y="4095"/>
                  </a:lnTo>
                  <a:lnTo>
                    <a:pt x="4976" y="2133"/>
                  </a:lnTo>
                  <a:cubicBezTo>
                    <a:pt x="5517" y="1777"/>
                    <a:pt x="5517" y="896"/>
                    <a:pt x="5161" y="356"/>
                  </a:cubicBezTo>
                  <a:cubicBezTo>
                    <a:pt x="4866" y="161"/>
                    <a:pt x="4519" y="22"/>
                    <a:pt x="4180" y="22"/>
                  </a:cubicBezTo>
                  <a:cubicBezTo>
                    <a:pt x="3899" y="22"/>
                    <a:pt x="3622" y="117"/>
                    <a:pt x="3384" y="356"/>
                  </a:cubicBezTo>
                  <a:lnTo>
                    <a:pt x="3029" y="541"/>
                  </a:lnTo>
                  <a:cubicBezTo>
                    <a:pt x="2936" y="626"/>
                    <a:pt x="2847" y="668"/>
                    <a:pt x="2759" y="668"/>
                  </a:cubicBezTo>
                  <a:cubicBezTo>
                    <a:pt x="2670" y="668"/>
                    <a:pt x="2581" y="626"/>
                    <a:pt x="2488" y="541"/>
                  </a:cubicBezTo>
                  <a:lnTo>
                    <a:pt x="2318" y="356"/>
                  </a:lnTo>
                  <a:cubicBezTo>
                    <a:pt x="2133" y="185"/>
                    <a:pt x="1778" y="0"/>
                    <a:pt x="1422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18" Type="http://schemas.openxmlformats.org/officeDocument/2006/relationships/slideLayout" Target="../slideLayouts/slideLayout28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13.xml"/><Relationship Id="rId21" Type="http://schemas.openxmlformats.org/officeDocument/2006/relationships/slideLayout" Target="../slideLayouts/slideLayout31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slideLayout" Target="../slideLayouts/slideLayout27.xml"/><Relationship Id="rId25" Type="http://schemas.openxmlformats.org/officeDocument/2006/relationships/slideLayout" Target="../slideLayouts/slideLayout35.xml"/><Relationship Id="rId2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26.xml"/><Relationship Id="rId20" Type="http://schemas.openxmlformats.org/officeDocument/2006/relationships/slideLayout" Target="../slideLayouts/slideLayout30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34.xml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2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0.xml"/><Relationship Id="rId19" Type="http://schemas.openxmlformats.org/officeDocument/2006/relationships/slideLayout" Target="../slideLayouts/slideLayout29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Relationship Id="rId22" Type="http://schemas.openxmlformats.org/officeDocument/2006/relationships/slideLayout" Target="../slideLayouts/slideLayout3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5" Type="http://schemas.openxmlformats.org/officeDocument/2006/relationships/slideLayout" Target="../slideLayouts/slideLayout40.xml"/><Relationship Id="rId10" Type="http://schemas.openxmlformats.org/officeDocument/2006/relationships/audio" Target="../media/audio1.wav"/><Relationship Id="rId4" Type="http://schemas.openxmlformats.org/officeDocument/2006/relationships/slideLayout" Target="../slideLayouts/slideLayout39.xml"/><Relationship Id="rId9" Type="http://schemas.openxmlformats.org/officeDocument/2006/relationships/audio" Target="../media/audio1.wav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18" Type="http://schemas.openxmlformats.org/officeDocument/2006/relationships/slideLayout" Target="../slideLayouts/slideLayout82.xml"/><Relationship Id="rId26" Type="http://schemas.openxmlformats.org/officeDocument/2006/relationships/theme" Target="../theme/theme6.xml"/><Relationship Id="rId3" Type="http://schemas.openxmlformats.org/officeDocument/2006/relationships/slideLayout" Target="../slideLayouts/slideLayout67.xml"/><Relationship Id="rId21" Type="http://schemas.openxmlformats.org/officeDocument/2006/relationships/slideLayout" Target="../slideLayouts/slideLayout85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17" Type="http://schemas.openxmlformats.org/officeDocument/2006/relationships/slideLayout" Target="../slideLayouts/slideLayout81.xml"/><Relationship Id="rId25" Type="http://schemas.openxmlformats.org/officeDocument/2006/relationships/slideLayout" Target="../slideLayouts/slideLayout89.xml"/><Relationship Id="rId2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80.xml"/><Relationship Id="rId20" Type="http://schemas.openxmlformats.org/officeDocument/2006/relationships/slideLayout" Target="../slideLayouts/slideLayout84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24" Type="http://schemas.openxmlformats.org/officeDocument/2006/relationships/slideLayout" Target="../slideLayouts/slideLayout88.xml"/><Relationship Id="rId5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9.xml"/><Relationship Id="rId23" Type="http://schemas.openxmlformats.org/officeDocument/2006/relationships/slideLayout" Target="../slideLayouts/slideLayout87.xml"/><Relationship Id="rId28" Type="http://schemas.openxmlformats.org/officeDocument/2006/relationships/audio" Target="NULL"/><Relationship Id="rId10" Type="http://schemas.openxmlformats.org/officeDocument/2006/relationships/slideLayout" Target="../slideLayouts/slideLayout74.xml"/><Relationship Id="rId19" Type="http://schemas.openxmlformats.org/officeDocument/2006/relationships/slideLayout" Target="../slideLayouts/slideLayout83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Relationship Id="rId22" Type="http://schemas.openxmlformats.org/officeDocument/2006/relationships/slideLayout" Target="../slideLayouts/slideLayout86.xml"/><Relationship Id="rId27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CF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ua One"/>
              <a:buNone/>
              <a:defRPr sz="3500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ua One"/>
              <a:buNone/>
              <a:defRPr sz="3500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ua One"/>
              <a:buNone/>
              <a:defRPr sz="3500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ua One"/>
              <a:buNone/>
              <a:defRPr sz="3500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ua One"/>
              <a:buNone/>
              <a:defRPr sz="3500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ua One"/>
              <a:buNone/>
              <a:defRPr sz="3500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ua One"/>
              <a:buNone/>
              <a:defRPr sz="3500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ua One"/>
              <a:buNone/>
              <a:defRPr sz="3500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ua One"/>
              <a:buNone/>
              <a:defRPr sz="3500">
                <a:solidFill>
                  <a:schemeClr val="dk1"/>
                </a:solidFill>
                <a:latin typeface="Patua One"/>
                <a:ea typeface="Patua One"/>
                <a:cs typeface="Patua One"/>
                <a:sym typeface="Patu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bik"/>
              <a:buChar char="●"/>
              <a:defRPr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bik"/>
              <a:buChar char="○"/>
              <a:defRPr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bik"/>
              <a:buChar char="■"/>
              <a:defRPr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bik"/>
              <a:buChar char="●"/>
              <a:defRPr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bik"/>
              <a:buChar char="○"/>
              <a:defRPr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bik"/>
              <a:buChar char="■"/>
              <a:defRPr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bik"/>
              <a:buChar char="●"/>
              <a:defRPr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ubik"/>
              <a:buChar char="○"/>
              <a:defRPr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ubik"/>
              <a:buChar char="■"/>
              <a:defRPr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5" r:id="rId4"/>
    <p:sldLayoutId id="2147483658" r:id="rId5"/>
    <p:sldLayoutId id="2147483667" r:id="rId6"/>
    <p:sldLayoutId id="2147483669" r:id="rId7"/>
    <p:sldLayoutId id="2147483673" r:id="rId8"/>
    <p:sldLayoutId id="2147483681" r:id="rId9"/>
    <p:sldLayoutId id="2147483682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0025" y="227975"/>
            <a:ext cx="7028400" cy="5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0025" y="1866700"/>
            <a:ext cx="4433100" cy="17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6585257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  <p:sldLayoutId id="2147483780" r:id="rId21"/>
    <p:sldLayoutId id="2147483781" r:id="rId22"/>
    <p:sldLayoutId id="2147483782" r:id="rId23"/>
    <p:sldLayoutId id="2147483783" r:id="rId24"/>
    <p:sldLayoutId id="2147483784" r:id="rId2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227623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9" name="chimes.wav"/>
          </p:stSnd>
        </p:sndAc>
      </p:transition>
    </mc:Choice>
    <mc:Fallback xmlns="">
      <p:transition spd="slow">
        <p:split orient="vert"/>
        <p:sndAc>
          <p:stSnd>
            <p:snd r:embed="rId10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sym typeface="Arial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3317380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sym typeface="Arial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4082919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7417139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  <p:sldLayoutId id="2147483855" r:id="rId12"/>
    <p:sldLayoutId id="2147483856" r:id="rId13"/>
    <p:sldLayoutId id="2147483857" r:id="rId14"/>
    <p:sldLayoutId id="2147483858" r:id="rId15"/>
    <p:sldLayoutId id="2147483859" r:id="rId16"/>
    <p:sldLayoutId id="2147483860" r:id="rId17"/>
    <p:sldLayoutId id="2147483861" r:id="rId18"/>
    <p:sldLayoutId id="2147483862" r:id="rId19"/>
    <p:sldLayoutId id="2147483863" r:id="rId20"/>
    <p:sldLayoutId id="2147483864" r:id="rId21"/>
    <p:sldLayoutId id="2147483865" r:id="rId22"/>
    <p:sldLayoutId id="2147483866" r:id="rId23"/>
    <p:sldLayoutId id="2147483867" r:id="rId24"/>
    <p:sldLayoutId id="2147483868" r:id="rId2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7" name="chimes.wav"/>
          </p:stSnd>
        </p:sndAc>
      </p:transition>
    </mc:Choice>
    <mc:Fallback xmlns="">
      <p:transition spd="slow">
        <p:split orient="vert"/>
        <p:sndAc>
          <p:stSnd>
            <p:snd r:embed="rId28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26" Type="http://schemas.openxmlformats.org/officeDocument/2006/relationships/image" Target="../media/image22.png"/><Relationship Id="rId3" Type="http://schemas.openxmlformats.org/officeDocument/2006/relationships/audio" Target="../media/media1.mp3"/><Relationship Id="rId21" Type="http://schemas.openxmlformats.org/officeDocument/2006/relationships/image" Target="../media/image17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5" Type="http://schemas.openxmlformats.org/officeDocument/2006/relationships/image" Target="../media/image21.gif"/><Relationship Id="rId2" Type="http://schemas.microsoft.com/office/2007/relationships/media" Target="../media/media1.mp3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1" Type="http://schemas.openxmlformats.org/officeDocument/2006/relationships/tags" Target="../tags/tag2.xml"/><Relationship Id="rId6" Type="http://schemas.openxmlformats.org/officeDocument/2006/relationships/audio" Target="../media/audio1.wav"/><Relationship Id="rId11" Type="http://schemas.openxmlformats.org/officeDocument/2006/relationships/image" Target="../media/image7.png"/><Relationship Id="rId24" Type="http://schemas.openxmlformats.org/officeDocument/2006/relationships/image" Target="../media/image20.png"/><Relationship Id="rId45" Type="http://schemas.openxmlformats.org/officeDocument/2006/relationships/audio" Target="../media/audio1.wav"/><Relationship Id="rId5" Type="http://schemas.openxmlformats.org/officeDocument/2006/relationships/notesSlide" Target="../notesSlides/notesSlide1.xml"/><Relationship Id="rId15" Type="http://schemas.openxmlformats.org/officeDocument/2006/relationships/image" Target="../media/image11.png"/><Relationship Id="rId23" Type="http://schemas.openxmlformats.org/officeDocument/2006/relationships/image" Target="../media/image19.emf"/><Relationship Id="rId28" Type="http://schemas.openxmlformats.org/officeDocument/2006/relationships/image" Target="../media/image24.png"/><Relationship Id="rId10" Type="http://schemas.openxmlformats.org/officeDocument/2006/relationships/image" Target="../media/image6.png"/><Relationship Id="rId19" Type="http://schemas.openxmlformats.org/officeDocument/2006/relationships/image" Target="../media/image15.png"/><Relationship Id="rId4" Type="http://schemas.openxmlformats.org/officeDocument/2006/relationships/slideLayout" Target="../slideLayouts/slideLayout36.xml"/><Relationship Id="rId9" Type="http://schemas.openxmlformats.org/officeDocument/2006/relationships/image" Target="../media/image5.png"/><Relationship Id="rId14" Type="http://schemas.openxmlformats.org/officeDocument/2006/relationships/image" Target="../media/image10.png"/><Relationship Id="rId22" Type="http://schemas.openxmlformats.org/officeDocument/2006/relationships/image" Target="../media/image18.png"/><Relationship Id="rId27" Type="http://schemas.openxmlformats.org/officeDocument/2006/relationships/image" Target="../media/image2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2.png"/><Relationship Id="rId3" Type="http://schemas.openxmlformats.org/officeDocument/2006/relationships/audio" Target="../media/audio4.wav"/><Relationship Id="rId7" Type="http://schemas.openxmlformats.org/officeDocument/2006/relationships/image" Target="../media/image40.png"/><Relationship Id="rId12" Type="http://schemas.microsoft.com/office/2007/relationships/hdphoto" Target="../media/hdphoto3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11" Type="http://schemas.openxmlformats.org/officeDocument/2006/relationships/image" Target="../media/image47.png"/><Relationship Id="rId5" Type="http://schemas.openxmlformats.org/officeDocument/2006/relationships/image" Target="../media/image38.jpg"/><Relationship Id="rId15" Type="http://schemas.openxmlformats.org/officeDocument/2006/relationships/image" Target="../media/image30.png"/><Relationship Id="rId10" Type="http://schemas.microsoft.com/office/2007/relationships/hdphoto" Target="../media/hdphoto2.wdp"/><Relationship Id="rId4" Type="http://schemas.openxmlformats.org/officeDocument/2006/relationships/audio" Target="../media/audio3.wav"/><Relationship Id="rId9" Type="http://schemas.openxmlformats.org/officeDocument/2006/relationships/image" Target="../media/image46.png"/><Relationship Id="rId1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38.jp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2.png"/><Relationship Id="rId3" Type="http://schemas.openxmlformats.org/officeDocument/2006/relationships/audio" Target="../media/audio4.wav"/><Relationship Id="rId7" Type="http://schemas.openxmlformats.org/officeDocument/2006/relationships/image" Target="../media/image40.png"/><Relationship Id="rId12" Type="http://schemas.microsoft.com/office/2007/relationships/hdphoto" Target="../media/hdphoto3.wd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11" Type="http://schemas.openxmlformats.org/officeDocument/2006/relationships/image" Target="../media/image47.png"/><Relationship Id="rId5" Type="http://schemas.openxmlformats.org/officeDocument/2006/relationships/image" Target="../media/image38.jpg"/><Relationship Id="rId15" Type="http://schemas.openxmlformats.org/officeDocument/2006/relationships/image" Target="../media/image30.png"/><Relationship Id="rId10" Type="http://schemas.microsoft.com/office/2007/relationships/hdphoto" Target="../media/hdphoto2.wdp"/><Relationship Id="rId4" Type="http://schemas.openxmlformats.org/officeDocument/2006/relationships/audio" Target="../media/audio3.wav"/><Relationship Id="rId9" Type="http://schemas.openxmlformats.org/officeDocument/2006/relationships/image" Target="../media/image46.png"/><Relationship Id="rId1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38.jp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2.png"/><Relationship Id="rId3" Type="http://schemas.openxmlformats.org/officeDocument/2006/relationships/audio" Target="../media/audio4.wav"/><Relationship Id="rId7" Type="http://schemas.openxmlformats.org/officeDocument/2006/relationships/image" Target="../media/image40.png"/><Relationship Id="rId12" Type="http://schemas.microsoft.com/office/2007/relationships/hdphoto" Target="../media/hdphoto3.wd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11" Type="http://schemas.openxmlformats.org/officeDocument/2006/relationships/image" Target="../media/image47.png"/><Relationship Id="rId5" Type="http://schemas.openxmlformats.org/officeDocument/2006/relationships/image" Target="../media/image38.jpg"/><Relationship Id="rId15" Type="http://schemas.openxmlformats.org/officeDocument/2006/relationships/image" Target="../media/image30.png"/><Relationship Id="rId10" Type="http://schemas.microsoft.com/office/2007/relationships/hdphoto" Target="../media/hdphoto2.wdp"/><Relationship Id="rId4" Type="http://schemas.openxmlformats.org/officeDocument/2006/relationships/audio" Target="../media/audio3.wav"/><Relationship Id="rId9" Type="http://schemas.openxmlformats.org/officeDocument/2006/relationships/image" Target="../media/image46.png"/><Relationship Id="rId1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38.jp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2.png"/><Relationship Id="rId3" Type="http://schemas.openxmlformats.org/officeDocument/2006/relationships/audio" Target="../media/audio4.wav"/><Relationship Id="rId7" Type="http://schemas.openxmlformats.org/officeDocument/2006/relationships/image" Target="../media/image40.png"/><Relationship Id="rId12" Type="http://schemas.microsoft.com/office/2007/relationships/hdphoto" Target="../media/hdphoto3.wdp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11" Type="http://schemas.openxmlformats.org/officeDocument/2006/relationships/image" Target="../media/image47.png"/><Relationship Id="rId5" Type="http://schemas.openxmlformats.org/officeDocument/2006/relationships/image" Target="../media/image38.jpg"/><Relationship Id="rId15" Type="http://schemas.openxmlformats.org/officeDocument/2006/relationships/image" Target="../media/image30.png"/><Relationship Id="rId10" Type="http://schemas.microsoft.com/office/2007/relationships/hdphoto" Target="../media/hdphoto2.wdp"/><Relationship Id="rId4" Type="http://schemas.openxmlformats.org/officeDocument/2006/relationships/audio" Target="../media/audio3.wav"/><Relationship Id="rId9" Type="http://schemas.openxmlformats.org/officeDocument/2006/relationships/image" Target="../media/image46.png"/><Relationship Id="rId1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38.jp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54.xml"/><Relationship Id="rId1" Type="http://schemas.openxmlformats.org/officeDocument/2006/relationships/tags" Target="../tags/tag6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audio" Target="../media/audio2.wav"/><Relationship Id="rId9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43.xml"/><Relationship Id="rId1" Type="http://schemas.openxmlformats.org/officeDocument/2006/relationships/tags" Target="../tags/tag3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audio" Target="../media/audio2.wav"/><Relationship Id="rId9" Type="http://schemas.openxmlformats.org/officeDocument/2006/relationships/image" Target="../media/image2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fif"/><Relationship Id="rId3" Type="http://schemas.openxmlformats.org/officeDocument/2006/relationships/image" Target="../media/image49.emf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52.jpg"/><Relationship Id="rId5" Type="http://schemas.openxmlformats.org/officeDocument/2006/relationships/image" Target="../media/image51.jpg"/><Relationship Id="rId10" Type="http://schemas.openxmlformats.org/officeDocument/2006/relationships/image" Target="../media/image30.png"/><Relationship Id="rId4" Type="http://schemas.openxmlformats.org/officeDocument/2006/relationships/image" Target="../media/image50.emf"/><Relationship Id="rId9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54.xml"/><Relationship Id="rId1" Type="http://schemas.openxmlformats.org/officeDocument/2006/relationships/tags" Target="../tags/tag7.xml"/><Relationship Id="rId6" Type="http://schemas.openxmlformats.org/officeDocument/2006/relationships/image" Target="../media/image26.png"/><Relationship Id="rId11" Type="http://schemas.openxmlformats.org/officeDocument/2006/relationships/image" Target="../media/image30.png"/><Relationship Id="rId5" Type="http://schemas.openxmlformats.org/officeDocument/2006/relationships/image" Target="../media/image25.png"/><Relationship Id="rId10" Type="http://schemas.openxmlformats.org/officeDocument/2006/relationships/image" Target="../media/image57.png"/><Relationship Id="rId4" Type="http://schemas.openxmlformats.org/officeDocument/2006/relationships/audio" Target="../media/audio2.wav"/><Relationship Id="rId9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audio" Target="../media/media4.mp3"/><Relationship Id="rId7" Type="http://schemas.openxmlformats.org/officeDocument/2006/relationships/image" Target="../media/image58.jpeg"/><Relationship Id="rId2" Type="http://schemas.microsoft.com/office/2007/relationships/media" Target="../media/media4.mp3"/><Relationship Id="rId1" Type="http://schemas.openxmlformats.org/officeDocument/2006/relationships/tags" Target="../tags/tag8.xml"/><Relationship Id="rId6" Type="http://schemas.openxmlformats.org/officeDocument/2006/relationships/audio" Target="../media/audio1.wav"/><Relationship Id="rId11" Type="http://schemas.openxmlformats.org/officeDocument/2006/relationships/image" Target="../media/image61.png"/><Relationship Id="rId5" Type="http://schemas.openxmlformats.org/officeDocument/2006/relationships/notesSlide" Target="../notesSlides/notesSlide24.xml"/><Relationship Id="rId10" Type="http://schemas.openxmlformats.org/officeDocument/2006/relationships/image" Target="../media/image20.png"/><Relationship Id="rId4" Type="http://schemas.openxmlformats.org/officeDocument/2006/relationships/slideLayout" Target="../slideLayouts/slideLayout89.xml"/><Relationship Id="rId9" Type="http://schemas.openxmlformats.org/officeDocument/2006/relationships/image" Target="../media/image60.png"/><Relationship Id="rId14" Type="http://schemas.openxmlformats.org/officeDocument/2006/relationships/audio" Target="NUL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0.png"/><Relationship Id="rId5" Type="http://schemas.openxmlformats.org/officeDocument/2006/relationships/image" Target="../media/image32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54.xml"/><Relationship Id="rId1" Type="http://schemas.openxmlformats.org/officeDocument/2006/relationships/tags" Target="../tags/tag4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audio" Target="../media/audio2.wav"/><Relationship Id="rId9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0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4.png"/><Relationship Id="rId5" Type="http://schemas.openxmlformats.org/officeDocument/2006/relationships/audio" Target="../media/audio2.wav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43.xml"/><Relationship Id="rId1" Type="http://schemas.openxmlformats.org/officeDocument/2006/relationships/tags" Target="../tags/tag5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audio" Target="../media/audio2.wav"/><Relationship Id="rId9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5.png"/><Relationship Id="rId3" Type="http://schemas.openxmlformats.org/officeDocument/2006/relationships/audio" Target="../media/audio3.wav"/><Relationship Id="rId7" Type="http://schemas.openxmlformats.org/officeDocument/2006/relationships/image" Target="../media/image40.png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11" Type="http://schemas.openxmlformats.org/officeDocument/2006/relationships/image" Target="../media/image43.png"/><Relationship Id="rId5" Type="http://schemas.openxmlformats.org/officeDocument/2006/relationships/image" Target="../media/image38.jpg"/><Relationship Id="rId10" Type="http://schemas.microsoft.com/office/2007/relationships/hdphoto" Target="../media/hdphoto1.wdp"/><Relationship Id="rId4" Type="http://schemas.openxmlformats.org/officeDocument/2006/relationships/image" Target="../media/image37.png"/><Relationship Id="rId9" Type="http://schemas.openxmlformats.org/officeDocument/2006/relationships/image" Target="../media/image42.png"/><Relationship Id="rId1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2.png"/><Relationship Id="rId3" Type="http://schemas.openxmlformats.org/officeDocument/2006/relationships/audio" Target="../media/audio4.wav"/><Relationship Id="rId7" Type="http://schemas.openxmlformats.org/officeDocument/2006/relationships/image" Target="../media/image40.png"/><Relationship Id="rId12" Type="http://schemas.microsoft.com/office/2007/relationships/hdphoto" Target="../media/hdphoto3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11" Type="http://schemas.openxmlformats.org/officeDocument/2006/relationships/image" Target="../media/image47.png"/><Relationship Id="rId5" Type="http://schemas.openxmlformats.org/officeDocument/2006/relationships/image" Target="../media/image38.jpg"/><Relationship Id="rId15" Type="http://schemas.openxmlformats.org/officeDocument/2006/relationships/image" Target="../media/image30.png"/><Relationship Id="rId10" Type="http://schemas.microsoft.com/office/2007/relationships/hdphoto" Target="../media/hdphoto2.wdp"/><Relationship Id="rId4" Type="http://schemas.openxmlformats.org/officeDocument/2006/relationships/audio" Target="../media/audio3.wav"/><Relationship Id="rId9" Type="http://schemas.openxmlformats.org/officeDocument/2006/relationships/image" Target="../media/image46.png"/><Relationship Id="rId1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38.jp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32" y="1573761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5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4" y="362272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394" y="3435158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3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630056" y="3399743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2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9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6" y="2779414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6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2" y="3171332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88750" y="642390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8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5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7425481" y="3695806"/>
            <a:ext cx="869289" cy="1212125"/>
          </a:xfrm>
          <a:prstGeom prst="rect">
            <a:avLst/>
          </a:prstGeom>
          <a:ln>
            <a:solidFill>
              <a:schemeClr val="tx2"/>
            </a:solidFill>
          </a:ln>
        </p:spPr>
      </p:pic>
      <p:grpSp>
        <p:nvGrpSpPr>
          <p:cNvPr id="3" name="Group 2"/>
          <p:cNvGrpSpPr/>
          <p:nvPr/>
        </p:nvGrpSpPr>
        <p:grpSpPr>
          <a:xfrm>
            <a:off x="1372418" y="-157397"/>
            <a:ext cx="6246834" cy="3631923"/>
            <a:chOff x="1829891" y="-209863"/>
            <a:chExt cx="8329112" cy="4842564"/>
          </a:xfrm>
        </p:grpSpPr>
        <p:pic>
          <p:nvPicPr>
            <p:cNvPr id="128" name="图片 2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9891" y="-209863"/>
              <a:ext cx="8329112" cy="484256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2894539" y="925586"/>
              <a:ext cx="6096000" cy="279050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Unit </a:t>
              </a:r>
              <a:r>
                <a:rPr kumimoji="0" lang="en-US" sz="35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2</a:t>
              </a:r>
              <a: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My </a:t>
              </a:r>
              <a:r>
                <a:rPr kumimoji="0" lang="en-US" sz="35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school</a:t>
              </a:r>
              <a: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Lesson 2 – Task </a:t>
              </a:r>
              <a:r>
                <a:rPr kumimoji="0" lang="en-US" sz="3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7,8,9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endPara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350850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6" name="chimes.wav"/>
          </p:stSnd>
        </p:sndAc>
      </p:transition>
    </mc:Choice>
    <mc:Fallback xmlns="">
      <p:transition spd="slow">
        <p:dissolve/>
        <p:sndAc>
          <p:stSnd>
            <p:snd r:embed="rId4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38 Rectángulo">
            <a:extLst>
              <a:ext uri="{FF2B5EF4-FFF2-40B4-BE49-F238E27FC236}">
                <a16:creationId xmlns:a16="http://schemas.microsoft.com/office/drawing/2014/main" id="{7760E317-5D13-3F4C-8646-17DCFBA0D40C}"/>
              </a:ext>
            </a:extLst>
          </p:cNvPr>
          <p:cNvSpPr/>
          <p:nvPr/>
        </p:nvSpPr>
        <p:spPr>
          <a:xfrm>
            <a:off x="1143000" y="0"/>
            <a:ext cx="6858000" cy="5056026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sp>
        <p:nvSpPr>
          <p:cNvPr id="25" name="3 Marco"/>
          <p:cNvSpPr/>
          <p:nvPr/>
        </p:nvSpPr>
        <p:spPr>
          <a:xfrm>
            <a:off x="1143000" y="0"/>
            <a:ext cx="6858000" cy="514350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>
              <a:solidFill>
                <a:prstClr val="white"/>
              </a:solidFill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79894" y="646038"/>
            <a:ext cx="4144334" cy="413995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40" descr="hour hand red.png"/>
          <p:cNvPicPr>
            <a:picLocks noChangeAspect="1"/>
          </p:cNvPicPr>
          <p:nvPr/>
        </p:nvPicPr>
        <p:blipFill rotWithShape="1">
          <a:blip r:embed="rId7"/>
          <a:srcRect b="6381"/>
          <a:stretch/>
        </p:blipFill>
        <p:spPr bwMode="auto">
          <a:xfrm rot="2165342">
            <a:off x="3250738" y="1524877"/>
            <a:ext cx="2569205" cy="240526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40" descr="hour hand red.png"/>
          <p:cNvPicPr>
            <a:picLocks noChangeAspect="1"/>
          </p:cNvPicPr>
          <p:nvPr/>
        </p:nvPicPr>
        <p:blipFill rotWithShape="1">
          <a:blip r:embed="rId7"/>
          <a:srcRect b="6381"/>
          <a:stretch/>
        </p:blipFill>
        <p:spPr bwMode="auto">
          <a:xfrm rot="10800000">
            <a:off x="3279332" y="1485614"/>
            <a:ext cx="2544657" cy="238227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724" y="2222099"/>
            <a:ext cx="986673" cy="9878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645" y="4137924"/>
            <a:ext cx="1399169" cy="698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30 Imagen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175" y="4137924"/>
            <a:ext cx="1399168" cy="698443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27 Luna"/>
          <p:cNvSpPr/>
          <p:nvPr/>
        </p:nvSpPr>
        <p:spPr>
          <a:xfrm rot="16200000">
            <a:off x="4098468" y="2536343"/>
            <a:ext cx="976561" cy="2369726"/>
          </a:xfrm>
          <a:prstGeom prst="moon">
            <a:avLst>
              <a:gd name="adj" fmla="val 23622"/>
            </a:avLst>
          </a:prstGeom>
          <a:solidFill>
            <a:schemeClr val="tx1">
              <a:alpha val="4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solidFill>
                <a:prstClr val="white"/>
              </a:solidFill>
            </a:endParaRPr>
          </a:p>
        </p:txBody>
      </p:sp>
      <p:sp>
        <p:nvSpPr>
          <p:cNvPr id="27" name="26 Luna"/>
          <p:cNvSpPr/>
          <p:nvPr/>
        </p:nvSpPr>
        <p:spPr>
          <a:xfrm rot="5400000">
            <a:off x="4098466" y="-121272"/>
            <a:ext cx="976564" cy="2906224"/>
          </a:xfrm>
          <a:prstGeom prst="moon">
            <a:avLst>
              <a:gd name="adj" fmla="val 23622"/>
            </a:avLst>
          </a:prstGeom>
          <a:solidFill>
            <a:schemeClr val="tx1">
              <a:alpha val="4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solidFill>
                <a:prstClr val="white"/>
              </a:solidFill>
            </a:endParaRPr>
          </a:p>
        </p:txBody>
      </p:sp>
      <p:pic>
        <p:nvPicPr>
          <p:cNvPr id="1026" name="Picture 2" descr="http://www.ghank.com/wp-content/uploads/2012/12/38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33" b="100000" l="2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388" y="764283"/>
            <a:ext cx="727346" cy="72734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25 Rectángulo"/>
          <p:cNvSpPr/>
          <p:nvPr/>
        </p:nvSpPr>
        <p:spPr>
          <a:xfrm>
            <a:off x="4950042" y="1221601"/>
            <a:ext cx="721023" cy="2368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40 Rectángulo"/>
          <p:cNvSpPr/>
          <p:nvPr/>
        </p:nvSpPr>
        <p:spPr>
          <a:xfrm>
            <a:off x="5598114" y="1653649"/>
            <a:ext cx="575121" cy="3736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41 Rectángulo"/>
          <p:cNvSpPr/>
          <p:nvPr/>
        </p:nvSpPr>
        <p:spPr>
          <a:xfrm>
            <a:off x="5829568" y="2428885"/>
            <a:ext cx="632642" cy="290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42 Rectángulo"/>
          <p:cNvSpPr/>
          <p:nvPr/>
        </p:nvSpPr>
        <p:spPr>
          <a:xfrm>
            <a:off x="5741473" y="3109585"/>
            <a:ext cx="613922" cy="290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43 Rectángulo"/>
          <p:cNvSpPr/>
          <p:nvPr/>
        </p:nvSpPr>
        <p:spPr>
          <a:xfrm>
            <a:off x="5255133" y="3662469"/>
            <a:ext cx="721023" cy="367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44 Rectángulo"/>
          <p:cNvSpPr/>
          <p:nvPr/>
        </p:nvSpPr>
        <p:spPr>
          <a:xfrm>
            <a:off x="4684690" y="4132531"/>
            <a:ext cx="643394" cy="1674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45 Rectángulo"/>
          <p:cNvSpPr/>
          <p:nvPr/>
        </p:nvSpPr>
        <p:spPr>
          <a:xfrm>
            <a:off x="3869922" y="4164802"/>
            <a:ext cx="686336" cy="1674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47 Rectángulo"/>
          <p:cNvSpPr/>
          <p:nvPr/>
        </p:nvSpPr>
        <p:spPr>
          <a:xfrm>
            <a:off x="2776260" y="3245389"/>
            <a:ext cx="661614" cy="1904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48 Rectángulo"/>
          <p:cNvSpPr/>
          <p:nvPr/>
        </p:nvSpPr>
        <p:spPr>
          <a:xfrm>
            <a:off x="2658480" y="2463738"/>
            <a:ext cx="671383" cy="304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49 Rectángulo"/>
          <p:cNvSpPr/>
          <p:nvPr/>
        </p:nvSpPr>
        <p:spPr>
          <a:xfrm>
            <a:off x="2789802" y="1760983"/>
            <a:ext cx="797766" cy="2663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50 Rectángulo"/>
          <p:cNvSpPr/>
          <p:nvPr/>
        </p:nvSpPr>
        <p:spPr>
          <a:xfrm>
            <a:off x="3416825" y="1221600"/>
            <a:ext cx="721023" cy="2556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28 Rectángulo">
            <a:hlinkClick r:id="" action="ppaction://hlinkshowjump?jump=nextslide"/>
          </p:cNvPr>
          <p:cNvSpPr/>
          <p:nvPr/>
        </p:nvSpPr>
        <p:spPr>
          <a:xfrm>
            <a:off x="3235711" y="3846191"/>
            <a:ext cx="634211" cy="2540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189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ing_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ULETA_sho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38 Rectángulo"/>
          <p:cNvSpPr/>
          <p:nvPr/>
        </p:nvSpPr>
        <p:spPr>
          <a:xfrm>
            <a:off x="1143000" y="0"/>
            <a:ext cx="6858000" cy="5143500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sp>
        <p:nvSpPr>
          <p:cNvPr id="4" name="3 CuadroTexto"/>
          <p:cNvSpPr txBox="1"/>
          <p:nvPr/>
        </p:nvSpPr>
        <p:spPr>
          <a:xfrm>
            <a:off x="2663904" y="627534"/>
            <a:ext cx="3489470" cy="669414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375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students</a:t>
            </a:r>
            <a:r>
              <a:rPr lang="es-ES_tradnl" sz="375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/ </a:t>
            </a:r>
            <a:r>
              <a:rPr lang="es-ES_tradnl" sz="375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cool</a:t>
            </a:r>
            <a:endParaRPr lang="es-ES" sz="375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6153374" y="4353948"/>
            <a:ext cx="1347728" cy="432048"/>
          </a:xfrm>
          <a:prstGeom prst="round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tx1"/>
                </a:solidFill>
              </a:rPr>
              <a:t>CHECK</a:t>
            </a:r>
            <a:endParaRPr lang="es-ES" sz="2400" b="1" dirty="0">
              <a:solidFill>
                <a:schemeClr val="tx1"/>
              </a:solidFill>
            </a:endParaRPr>
          </a:p>
        </p:txBody>
      </p:sp>
      <p:sp>
        <p:nvSpPr>
          <p:cNvPr id="7" name="6 Flecha izquierda">
            <a:hlinkClick r:id="" action="ppaction://hlinkshowjump?jump=nextslide"/>
          </p:cNvPr>
          <p:cNvSpPr/>
          <p:nvPr/>
        </p:nvSpPr>
        <p:spPr>
          <a:xfrm>
            <a:off x="1547663" y="4299942"/>
            <a:ext cx="1229361" cy="540060"/>
          </a:xfrm>
          <a:prstGeom prst="leftArrow">
            <a:avLst>
              <a:gd name="adj1" fmla="val 61544"/>
              <a:gd name="adj2" fmla="val 50000"/>
            </a:avLst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800" b="1" dirty="0"/>
              <a:t>WHEEL</a:t>
            </a:r>
            <a:endParaRPr lang="es-ES" sz="1050" b="1" dirty="0"/>
          </a:p>
        </p:txBody>
      </p:sp>
      <p:sp>
        <p:nvSpPr>
          <p:cNvPr id="22" name="3 Marco"/>
          <p:cNvSpPr/>
          <p:nvPr/>
        </p:nvSpPr>
        <p:spPr>
          <a:xfrm>
            <a:off x="1143000" y="0"/>
            <a:ext cx="6858000" cy="514350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>
              <a:solidFill>
                <a:prstClr val="white"/>
              </a:solidFill>
            </a:endParaRPr>
          </a:p>
        </p:txBody>
      </p:sp>
      <p:sp>
        <p:nvSpPr>
          <p:cNvPr id="23" name="3 CuadroTexto">
            <a:extLst>
              <a:ext uri="{FF2B5EF4-FFF2-40B4-BE49-F238E27FC236}">
                <a16:creationId xmlns:a16="http://schemas.microsoft.com/office/drawing/2014/main" id="{927B437C-09D9-EA49-8EBD-E65886A90EBD}"/>
              </a:ext>
            </a:extLst>
          </p:cNvPr>
          <p:cNvSpPr txBox="1"/>
          <p:nvPr/>
        </p:nvSpPr>
        <p:spPr>
          <a:xfrm>
            <a:off x="2303614" y="2360536"/>
            <a:ext cx="4210050" cy="124649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3750" dirty="0" err="1" smtClean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We’re</a:t>
            </a:r>
            <a:r>
              <a:rPr lang="es-ES_tradnl" sz="3750" dirty="0" smtClean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_tradnl" sz="3750" dirty="0" err="1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students</a:t>
            </a:r>
            <a:r>
              <a:rPr lang="es-ES_tradnl" sz="3750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.</a:t>
            </a:r>
          </a:p>
          <a:p>
            <a:pPr algn="ctr"/>
            <a:r>
              <a:rPr lang="es-ES_tradnl" sz="3750" dirty="0" err="1" smtClean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We’re</a:t>
            </a:r>
            <a:r>
              <a:rPr lang="es-ES_tradnl" sz="3750" dirty="0" smtClean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_tradnl" sz="3750" dirty="0" err="1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cool</a:t>
            </a:r>
            <a:endParaRPr lang="es-ES" sz="3750" dirty="0">
              <a:ln w="0"/>
              <a:solidFill>
                <a:srgbClr val="00B0F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491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38 Rectángulo">
            <a:extLst>
              <a:ext uri="{FF2B5EF4-FFF2-40B4-BE49-F238E27FC236}">
                <a16:creationId xmlns:a16="http://schemas.microsoft.com/office/drawing/2014/main" id="{1F88ABEE-35A2-C047-BB98-39D78E5FF434}"/>
              </a:ext>
            </a:extLst>
          </p:cNvPr>
          <p:cNvSpPr/>
          <p:nvPr/>
        </p:nvSpPr>
        <p:spPr>
          <a:xfrm>
            <a:off x="1143000" y="0"/>
            <a:ext cx="6858000" cy="5056026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sp>
        <p:nvSpPr>
          <p:cNvPr id="25" name="3 Marco"/>
          <p:cNvSpPr/>
          <p:nvPr/>
        </p:nvSpPr>
        <p:spPr>
          <a:xfrm>
            <a:off x="1143000" y="0"/>
            <a:ext cx="6858000" cy="514350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>
              <a:solidFill>
                <a:prstClr val="white"/>
              </a:solidFill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79894" y="646038"/>
            <a:ext cx="4144334" cy="413995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40" descr="hour hand red.png"/>
          <p:cNvPicPr>
            <a:picLocks noChangeAspect="1"/>
          </p:cNvPicPr>
          <p:nvPr/>
        </p:nvPicPr>
        <p:blipFill rotWithShape="1">
          <a:blip r:embed="rId7"/>
          <a:srcRect b="6381"/>
          <a:stretch/>
        </p:blipFill>
        <p:spPr bwMode="auto">
          <a:xfrm rot="15946995">
            <a:off x="3250738" y="1524877"/>
            <a:ext cx="2569205" cy="240526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40" descr="hour hand red.png"/>
          <p:cNvPicPr>
            <a:picLocks noChangeAspect="1"/>
          </p:cNvPicPr>
          <p:nvPr/>
        </p:nvPicPr>
        <p:blipFill rotWithShape="1">
          <a:blip r:embed="rId7"/>
          <a:srcRect b="6381"/>
          <a:stretch/>
        </p:blipFill>
        <p:spPr bwMode="auto">
          <a:xfrm rot="10962507">
            <a:off x="3241289" y="1517749"/>
            <a:ext cx="2544657" cy="238227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724" y="2222099"/>
            <a:ext cx="986673" cy="9878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645" y="4137924"/>
            <a:ext cx="1399169" cy="698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30 Imagen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175" y="4137924"/>
            <a:ext cx="1399168" cy="698443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27 Luna"/>
          <p:cNvSpPr/>
          <p:nvPr/>
        </p:nvSpPr>
        <p:spPr>
          <a:xfrm rot="16200000">
            <a:off x="4098468" y="2536343"/>
            <a:ext cx="976561" cy="2369726"/>
          </a:xfrm>
          <a:prstGeom prst="moon">
            <a:avLst>
              <a:gd name="adj" fmla="val 23622"/>
            </a:avLst>
          </a:prstGeom>
          <a:solidFill>
            <a:schemeClr val="tx1">
              <a:alpha val="4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solidFill>
                <a:prstClr val="white"/>
              </a:solidFill>
            </a:endParaRPr>
          </a:p>
        </p:txBody>
      </p:sp>
      <p:sp>
        <p:nvSpPr>
          <p:cNvPr id="27" name="26 Luna"/>
          <p:cNvSpPr/>
          <p:nvPr/>
        </p:nvSpPr>
        <p:spPr>
          <a:xfrm rot="5400000">
            <a:off x="4098466" y="-121272"/>
            <a:ext cx="976564" cy="2906224"/>
          </a:xfrm>
          <a:prstGeom prst="moon">
            <a:avLst>
              <a:gd name="adj" fmla="val 23622"/>
            </a:avLst>
          </a:prstGeom>
          <a:solidFill>
            <a:schemeClr val="tx1">
              <a:alpha val="4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solidFill>
                <a:prstClr val="white"/>
              </a:solidFill>
            </a:endParaRPr>
          </a:p>
        </p:txBody>
      </p:sp>
      <p:pic>
        <p:nvPicPr>
          <p:cNvPr id="1026" name="Picture 2" descr="http://www.ghank.com/wp-content/uploads/2012/12/38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33" b="100000" l="2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388" y="764283"/>
            <a:ext cx="727346" cy="72734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25 Rectángulo"/>
          <p:cNvSpPr/>
          <p:nvPr/>
        </p:nvSpPr>
        <p:spPr>
          <a:xfrm>
            <a:off x="4950042" y="1221601"/>
            <a:ext cx="721023" cy="2368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40 Rectángulo"/>
          <p:cNvSpPr/>
          <p:nvPr/>
        </p:nvSpPr>
        <p:spPr>
          <a:xfrm>
            <a:off x="5598114" y="1653649"/>
            <a:ext cx="575121" cy="3736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41 Rectángulo">
            <a:hlinkClick r:id="" action="ppaction://hlinkshowjump?jump=nextslide"/>
          </p:cNvPr>
          <p:cNvSpPr/>
          <p:nvPr/>
        </p:nvSpPr>
        <p:spPr>
          <a:xfrm>
            <a:off x="5829568" y="2428885"/>
            <a:ext cx="632642" cy="290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42 Rectángulo"/>
          <p:cNvSpPr/>
          <p:nvPr/>
        </p:nvSpPr>
        <p:spPr>
          <a:xfrm>
            <a:off x="5741473" y="3109585"/>
            <a:ext cx="613922" cy="290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43 Rectángulo"/>
          <p:cNvSpPr/>
          <p:nvPr/>
        </p:nvSpPr>
        <p:spPr>
          <a:xfrm>
            <a:off x="5255133" y="3662469"/>
            <a:ext cx="721023" cy="367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44 Rectángulo"/>
          <p:cNvSpPr/>
          <p:nvPr/>
        </p:nvSpPr>
        <p:spPr>
          <a:xfrm>
            <a:off x="4684690" y="4132531"/>
            <a:ext cx="643394" cy="1674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45 Rectángulo"/>
          <p:cNvSpPr/>
          <p:nvPr/>
        </p:nvSpPr>
        <p:spPr>
          <a:xfrm>
            <a:off x="3869922" y="4164802"/>
            <a:ext cx="686336" cy="1674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47 Rectángulo"/>
          <p:cNvSpPr/>
          <p:nvPr/>
        </p:nvSpPr>
        <p:spPr>
          <a:xfrm>
            <a:off x="2776260" y="3245389"/>
            <a:ext cx="661614" cy="1904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48 Rectángulo"/>
          <p:cNvSpPr/>
          <p:nvPr/>
        </p:nvSpPr>
        <p:spPr>
          <a:xfrm>
            <a:off x="2658480" y="2463738"/>
            <a:ext cx="671383" cy="304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49 Rectángulo"/>
          <p:cNvSpPr/>
          <p:nvPr/>
        </p:nvSpPr>
        <p:spPr>
          <a:xfrm>
            <a:off x="2789802" y="1760983"/>
            <a:ext cx="797766" cy="2663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50 Rectángulo"/>
          <p:cNvSpPr/>
          <p:nvPr/>
        </p:nvSpPr>
        <p:spPr>
          <a:xfrm>
            <a:off x="3416825" y="1221600"/>
            <a:ext cx="721023" cy="2556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28 Rectángulo"/>
          <p:cNvSpPr/>
          <p:nvPr/>
        </p:nvSpPr>
        <p:spPr>
          <a:xfrm>
            <a:off x="3235711" y="3846191"/>
            <a:ext cx="634211" cy="2540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239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ing_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ULETA_sho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38 Rectángulo redondeado"/>
          <p:cNvSpPr/>
          <p:nvPr/>
        </p:nvSpPr>
        <p:spPr>
          <a:xfrm>
            <a:off x="1223628" y="87474"/>
            <a:ext cx="6777372" cy="4968552"/>
          </a:xfrm>
          <a:prstGeom prst="roundRect">
            <a:avLst>
              <a:gd name="adj" fmla="val 11298"/>
            </a:avLst>
          </a:prstGeom>
          <a:gradFill flip="none" rotWithShape="1">
            <a:gsLst>
              <a:gs pos="0">
                <a:srgbClr val="FF0066">
                  <a:shade val="30000"/>
                  <a:satMod val="115000"/>
                </a:srgbClr>
              </a:gs>
              <a:gs pos="50000">
                <a:srgbClr val="FF0066">
                  <a:shade val="67500"/>
                  <a:satMod val="115000"/>
                </a:srgbClr>
              </a:gs>
              <a:gs pos="100000">
                <a:srgbClr val="FF0066">
                  <a:shade val="100000"/>
                  <a:satMod val="115000"/>
                </a:srgb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sp>
        <p:nvSpPr>
          <p:cNvPr id="4" name="3 CuadroTexto"/>
          <p:cNvSpPr txBox="1"/>
          <p:nvPr/>
        </p:nvSpPr>
        <p:spPr>
          <a:xfrm>
            <a:off x="2695837" y="1046733"/>
            <a:ext cx="3752325" cy="669414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375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teacher</a:t>
            </a:r>
            <a:r>
              <a:rPr lang="es-ES_tradnl" sz="375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/ </a:t>
            </a:r>
            <a:r>
              <a:rPr lang="es-ES_tradnl" sz="375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great</a:t>
            </a:r>
            <a:endParaRPr lang="es-ES" sz="375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6121101" y="4299942"/>
            <a:ext cx="1421229" cy="432048"/>
          </a:xfrm>
          <a:prstGeom prst="roundRect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tx1"/>
                </a:solidFill>
              </a:rPr>
              <a:t>CHECK</a:t>
            </a:r>
            <a:endParaRPr lang="es-ES" sz="2400" b="1" dirty="0">
              <a:solidFill>
                <a:schemeClr val="tx1"/>
              </a:solidFill>
            </a:endParaRPr>
          </a:p>
        </p:txBody>
      </p:sp>
      <p:sp>
        <p:nvSpPr>
          <p:cNvPr id="7" name="6 Flecha izquierda">
            <a:hlinkClick r:id="" action="ppaction://hlinkshowjump?jump=nextslide"/>
          </p:cNvPr>
          <p:cNvSpPr/>
          <p:nvPr/>
        </p:nvSpPr>
        <p:spPr>
          <a:xfrm>
            <a:off x="1547664" y="4245936"/>
            <a:ext cx="1270840" cy="540060"/>
          </a:xfrm>
          <a:prstGeom prst="leftArrow">
            <a:avLst>
              <a:gd name="adj1" fmla="val 61544"/>
              <a:gd name="adj2" fmla="val 50000"/>
            </a:avLst>
          </a:prstGeom>
          <a:solidFill>
            <a:srgbClr val="00B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800" b="1" dirty="0"/>
              <a:t>WHEEL</a:t>
            </a:r>
            <a:endParaRPr lang="es-ES" sz="1050" b="1" dirty="0"/>
          </a:p>
        </p:txBody>
      </p:sp>
      <p:sp>
        <p:nvSpPr>
          <p:cNvPr id="25" name="3 Marco"/>
          <p:cNvSpPr/>
          <p:nvPr/>
        </p:nvSpPr>
        <p:spPr>
          <a:xfrm>
            <a:off x="1143000" y="0"/>
            <a:ext cx="6858000" cy="514350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>
              <a:solidFill>
                <a:prstClr val="white"/>
              </a:solidFill>
            </a:endParaRPr>
          </a:p>
        </p:txBody>
      </p:sp>
      <p:sp>
        <p:nvSpPr>
          <p:cNvPr id="27" name="3 CuadroTexto">
            <a:extLst>
              <a:ext uri="{FF2B5EF4-FFF2-40B4-BE49-F238E27FC236}">
                <a16:creationId xmlns:a16="http://schemas.microsoft.com/office/drawing/2014/main" id="{95A05D5A-F7E0-A049-8827-CB4B8FB16FA1}"/>
              </a:ext>
            </a:extLst>
          </p:cNvPr>
          <p:cNvSpPr txBox="1"/>
          <p:nvPr/>
        </p:nvSpPr>
        <p:spPr>
          <a:xfrm>
            <a:off x="1942943" y="2675405"/>
            <a:ext cx="5338742" cy="124649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3750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He’s</a:t>
            </a:r>
            <a:r>
              <a:rPr lang="es-ES_tradnl" sz="375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/ </a:t>
            </a:r>
            <a:r>
              <a:rPr lang="es-ES_tradnl" sz="3750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She’s</a:t>
            </a:r>
            <a:r>
              <a:rPr lang="es-ES_tradnl" sz="375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 a </a:t>
            </a:r>
            <a:r>
              <a:rPr lang="es-ES_tradnl" sz="3750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teacher</a:t>
            </a:r>
            <a:r>
              <a:rPr lang="es-ES_tradnl" sz="375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.</a:t>
            </a:r>
          </a:p>
          <a:p>
            <a:pPr algn="ctr"/>
            <a:r>
              <a:rPr lang="es-ES_tradnl" sz="3750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He’s</a:t>
            </a:r>
            <a:r>
              <a:rPr lang="es-ES_tradnl" sz="375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/ </a:t>
            </a:r>
            <a:r>
              <a:rPr lang="es-ES_tradnl" sz="3750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She’s</a:t>
            </a:r>
            <a:r>
              <a:rPr lang="es-ES_tradnl" sz="375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_tradnl" sz="3750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great</a:t>
            </a:r>
            <a:r>
              <a:rPr lang="es-ES_tradnl" sz="375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es-ES" sz="3750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76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  <p:bldP spid="7" grpId="0" animBg="1"/>
      <p:bldP spid="2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38 Rectángulo">
            <a:extLst>
              <a:ext uri="{FF2B5EF4-FFF2-40B4-BE49-F238E27FC236}">
                <a16:creationId xmlns:a16="http://schemas.microsoft.com/office/drawing/2014/main" id="{F385BB32-CA5D-0542-A590-108753314477}"/>
              </a:ext>
            </a:extLst>
          </p:cNvPr>
          <p:cNvSpPr/>
          <p:nvPr/>
        </p:nvSpPr>
        <p:spPr>
          <a:xfrm>
            <a:off x="1143000" y="0"/>
            <a:ext cx="6858000" cy="5056026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sp>
        <p:nvSpPr>
          <p:cNvPr id="25" name="3 Marco"/>
          <p:cNvSpPr/>
          <p:nvPr/>
        </p:nvSpPr>
        <p:spPr>
          <a:xfrm>
            <a:off x="1143000" y="0"/>
            <a:ext cx="6858000" cy="514350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>
              <a:solidFill>
                <a:prstClr val="white"/>
              </a:solidFill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79894" y="646038"/>
            <a:ext cx="4144334" cy="413995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40" descr="hour hand red.png"/>
          <p:cNvPicPr>
            <a:picLocks noChangeAspect="1"/>
          </p:cNvPicPr>
          <p:nvPr/>
        </p:nvPicPr>
        <p:blipFill rotWithShape="1">
          <a:blip r:embed="rId7"/>
          <a:srcRect b="6381"/>
          <a:stretch/>
        </p:blipFill>
        <p:spPr bwMode="auto">
          <a:xfrm rot="14333037">
            <a:off x="3250738" y="1524877"/>
            <a:ext cx="2569205" cy="240526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40" descr="hour hand red.png"/>
          <p:cNvPicPr>
            <a:picLocks noChangeAspect="1"/>
          </p:cNvPicPr>
          <p:nvPr/>
        </p:nvPicPr>
        <p:blipFill rotWithShape="1">
          <a:blip r:embed="rId7"/>
          <a:srcRect b="6381"/>
          <a:stretch/>
        </p:blipFill>
        <p:spPr bwMode="auto">
          <a:xfrm rot="10800000">
            <a:off x="3299672" y="1485614"/>
            <a:ext cx="2544657" cy="238227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724" y="2222099"/>
            <a:ext cx="986673" cy="9878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645" y="4137924"/>
            <a:ext cx="1399169" cy="698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30 Imagen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175" y="4137924"/>
            <a:ext cx="1399168" cy="698443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27 Luna"/>
          <p:cNvSpPr/>
          <p:nvPr/>
        </p:nvSpPr>
        <p:spPr>
          <a:xfrm rot="16200000">
            <a:off x="4098468" y="2536343"/>
            <a:ext cx="976561" cy="2369726"/>
          </a:xfrm>
          <a:prstGeom prst="moon">
            <a:avLst>
              <a:gd name="adj" fmla="val 23622"/>
            </a:avLst>
          </a:prstGeom>
          <a:solidFill>
            <a:schemeClr val="tx1">
              <a:alpha val="4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solidFill>
                <a:prstClr val="white"/>
              </a:solidFill>
            </a:endParaRPr>
          </a:p>
        </p:txBody>
      </p:sp>
      <p:sp>
        <p:nvSpPr>
          <p:cNvPr id="27" name="26 Luna"/>
          <p:cNvSpPr/>
          <p:nvPr/>
        </p:nvSpPr>
        <p:spPr>
          <a:xfrm rot="5400000">
            <a:off x="4098466" y="-121272"/>
            <a:ext cx="976564" cy="2906224"/>
          </a:xfrm>
          <a:prstGeom prst="moon">
            <a:avLst>
              <a:gd name="adj" fmla="val 23622"/>
            </a:avLst>
          </a:prstGeom>
          <a:solidFill>
            <a:schemeClr val="tx1">
              <a:alpha val="4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solidFill>
                <a:prstClr val="white"/>
              </a:solidFill>
            </a:endParaRPr>
          </a:p>
        </p:txBody>
      </p:sp>
      <p:pic>
        <p:nvPicPr>
          <p:cNvPr id="1026" name="Picture 2" descr="http://www.ghank.com/wp-content/uploads/2012/12/38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33" b="100000" l="2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388" y="764283"/>
            <a:ext cx="727346" cy="72734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25 Rectángulo"/>
          <p:cNvSpPr/>
          <p:nvPr/>
        </p:nvSpPr>
        <p:spPr>
          <a:xfrm>
            <a:off x="4950042" y="1221601"/>
            <a:ext cx="721023" cy="2368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40 Rectángulo">
            <a:hlinkClick r:id="" action="ppaction://hlinkshowjump?jump=nextslide"/>
          </p:cNvPr>
          <p:cNvSpPr/>
          <p:nvPr/>
        </p:nvSpPr>
        <p:spPr>
          <a:xfrm>
            <a:off x="5598114" y="1653649"/>
            <a:ext cx="575121" cy="3736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41 Rectángulo"/>
          <p:cNvSpPr/>
          <p:nvPr/>
        </p:nvSpPr>
        <p:spPr>
          <a:xfrm>
            <a:off x="5829568" y="2428885"/>
            <a:ext cx="632642" cy="290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42 Rectángulo"/>
          <p:cNvSpPr/>
          <p:nvPr/>
        </p:nvSpPr>
        <p:spPr>
          <a:xfrm>
            <a:off x="5741473" y="3109585"/>
            <a:ext cx="613922" cy="290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43 Rectángulo"/>
          <p:cNvSpPr/>
          <p:nvPr/>
        </p:nvSpPr>
        <p:spPr>
          <a:xfrm>
            <a:off x="5255133" y="3662469"/>
            <a:ext cx="721023" cy="367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44 Rectángulo"/>
          <p:cNvSpPr/>
          <p:nvPr/>
        </p:nvSpPr>
        <p:spPr>
          <a:xfrm>
            <a:off x="4684690" y="4132531"/>
            <a:ext cx="643394" cy="1674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45 Rectángulo"/>
          <p:cNvSpPr/>
          <p:nvPr/>
        </p:nvSpPr>
        <p:spPr>
          <a:xfrm>
            <a:off x="3869922" y="4164802"/>
            <a:ext cx="686336" cy="1674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47 Rectángulo"/>
          <p:cNvSpPr/>
          <p:nvPr/>
        </p:nvSpPr>
        <p:spPr>
          <a:xfrm>
            <a:off x="2776260" y="3245389"/>
            <a:ext cx="661614" cy="1904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48 Rectángulo"/>
          <p:cNvSpPr/>
          <p:nvPr/>
        </p:nvSpPr>
        <p:spPr>
          <a:xfrm>
            <a:off x="2658480" y="2463738"/>
            <a:ext cx="671383" cy="304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49 Rectángulo"/>
          <p:cNvSpPr/>
          <p:nvPr/>
        </p:nvSpPr>
        <p:spPr>
          <a:xfrm>
            <a:off x="2789802" y="1760983"/>
            <a:ext cx="797766" cy="2663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50 Rectángulo"/>
          <p:cNvSpPr/>
          <p:nvPr/>
        </p:nvSpPr>
        <p:spPr>
          <a:xfrm>
            <a:off x="3416825" y="1221600"/>
            <a:ext cx="721023" cy="2556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28 Rectángulo"/>
          <p:cNvSpPr/>
          <p:nvPr/>
        </p:nvSpPr>
        <p:spPr>
          <a:xfrm>
            <a:off x="3235711" y="3846191"/>
            <a:ext cx="634211" cy="2540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3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ing_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ULETA_sho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38 Rectángulo redondeado"/>
          <p:cNvSpPr/>
          <p:nvPr/>
        </p:nvSpPr>
        <p:spPr>
          <a:xfrm>
            <a:off x="1143000" y="0"/>
            <a:ext cx="6858000" cy="5143500"/>
          </a:xfrm>
          <a:prstGeom prst="roundRect">
            <a:avLst>
              <a:gd name="adj" fmla="val 11298"/>
            </a:avLst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sp>
        <p:nvSpPr>
          <p:cNvPr id="4" name="3 CuadroTexto"/>
          <p:cNvSpPr txBox="1"/>
          <p:nvPr/>
        </p:nvSpPr>
        <p:spPr>
          <a:xfrm>
            <a:off x="2639133" y="843558"/>
            <a:ext cx="3865734" cy="669414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375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classroom</a:t>
            </a:r>
            <a:r>
              <a:rPr lang="es-ES_tradnl" sz="375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/ </a:t>
            </a:r>
            <a:r>
              <a:rPr lang="es-ES_tradnl" sz="375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nice</a:t>
            </a:r>
            <a:endParaRPr lang="es-ES" sz="375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6110344" y="4299942"/>
            <a:ext cx="1377980" cy="432048"/>
          </a:xfrm>
          <a:prstGeom prst="roundRect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tx1"/>
                </a:solidFill>
              </a:rPr>
              <a:t>CHECK</a:t>
            </a:r>
            <a:endParaRPr lang="es-ES" sz="2400" b="1" dirty="0">
              <a:solidFill>
                <a:schemeClr val="tx1"/>
              </a:solidFill>
            </a:endParaRPr>
          </a:p>
        </p:txBody>
      </p:sp>
      <p:sp>
        <p:nvSpPr>
          <p:cNvPr id="7" name="6 Flecha izquierda">
            <a:hlinkClick r:id="" action="ppaction://hlinkshowjump?jump=nextslide"/>
          </p:cNvPr>
          <p:cNvSpPr/>
          <p:nvPr/>
        </p:nvSpPr>
        <p:spPr>
          <a:xfrm>
            <a:off x="1601669" y="4245936"/>
            <a:ext cx="1188133" cy="540060"/>
          </a:xfrm>
          <a:prstGeom prst="leftArrow">
            <a:avLst>
              <a:gd name="adj1" fmla="val 61544"/>
              <a:gd name="adj2" fmla="val 50000"/>
            </a:avLst>
          </a:prstGeom>
          <a:solidFill>
            <a:srgbClr val="00B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800" b="1" dirty="0"/>
              <a:t>WHEEL</a:t>
            </a:r>
            <a:endParaRPr lang="es-ES" sz="1050" b="1" dirty="0"/>
          </a:p>
        </p:txBody>
      </p:sp>
      <p:sp>
        <p:nvSpPr>
          <p:cNvPr id="22" name="3 Marco"/>
          <p:cNvSpPr/>
          <p:nvPr/>
        </p:nvSpPr>
        <p:spPr>
          <a:xfrm>
            <a:off x="1143000" y="0"/>
            <a:ext cx="6858000" cy="514350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>
              <a:solidFill>
                <a:prstClr val="white"/>
              </a:solidFill>
            </a:endParaRPr>
          </a:p>
        </p:txBody>
      </p:sp>
      <p:sp>
        <p:nvSpPr>
          <p:cNvPr id="24" name="3 CuadroTexto">
            <a:extLst>
              <a:ext uri="{FF2B5EF4-FFF2-40B4-BE49-F238E27FC236}">
                <a16:creationId xmlns:a16="http://schemas.microsoft.com/office/drawing/2014/main" id="{36795639-CFA1-0543-BEB1-F885ACDFF245}"/>
              </a:ext>
            </a:extLst>
          </p:cNvPr>
          <p:cNvSpPr txBox="1"/>
          <p:nvPr/>
        </p:nvSpPr>
        <p:spPr>
          <a:xfrm>
            <a:off x="2258133" y="2350213"/>
            <a:ext cx="4627734" cy="124649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3750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It’s</a:t>
            </a:r>
            <a:r>
              <a:rPr lang="es-ES_tradnl" sz="375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a </a:t>
            </a:r>
            <a:r>
              <a:rPr lang="es-ES_tradnl" sz="3750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classroom</a:t>
            </a:r>
            <a:r>
              <a:rPr lang="es-ES_tradnl" sz="375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  <a:p>
            <a:pPr algn="ctr"/>
            <a:r>
              <a:rPr lang="es-ES_tradnl" sz="3750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It’s</a:t>
            </a:r>
            <a:r>
              <a:rPr lang="es-ES_tradnl" sz="375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s-ES_tradnl" sz="3750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nice</a:t>
            </a:r>
            <a:r>
              <a:rPr lang="es-ES_tradnl" sz="375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es-ES" sz="3750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258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  <p:bldP spid="7" grpId="0" animBg="1"/>
      <p:bldP spid="2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38 Rectángulo">
            <a:extLst>
              <a:ext uri="{FF2B5EF4-FFF2-40B4-BE49-F238E27FC236}">
                <a16:creationId xmlns:a16="http://schemas.microsoft.com/office/drawing/2014/main" id="{8A058791-BDDC-C54A-87EB-781DD4BDFB28}"/>
              </a:ext>
            </a:extLst>
          </p:cNvPr>
          <p:cNvSpPr/>
          <p:nvPr/>
        </p:nvSpPr>
        <p:spPr>
          <a:xfrm>
            <a:off x="1143000" y="0"/>
            <a:ext cx="6858000" cy="5056026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sp>
        <p:nvSpPr>
          <p:cNvPr id="25" name="3 Marco"/>
          <p:cNvSpPr/>
          <p:nvPr/>
        </p:nvSpPr>
        <p:spPr>
          <a:xfrm>
            <a:off x="1143000" y="0"/>
            <a:ext cx="6858000" cy="514350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>
              <a:solidFill>
                <a:prstClr val="white"/>
              </a:solidFill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79894" y="646038"/>
            <a:ext cx="4144334" cy="413995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40" descr="hour hand red.png"/>
          <p:cNvPicPr>
            <a:picLocks noChangeAspect="1"/>
          </p:cNvPicPr>
          <p:nvPr/>
        </p:nvPicPr>
        <p:blipFill rotWithShape="1">
          <a:blip r:embed="rId7"/>
          <a:srcRect b="6381"/>
          <a:stretch/>
        </p:blipFill>
        <p:spPr bwMode="auto">
          <a:xfrm rot="17587073">
            <a:off x="3250738" y="1524877"/>
            <a:ext cx="2569205" cy="240526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40" descr="hour hand red.png"/>
          <p:cNvPicPr>
            <a:picLocks noChangeAspect="1"/>
          </p:cNvPicPr>
          <p:nvPr/>
        </p:nvPicPr>
        <p:blipFill rotWithShape="1">
          <a:blip r:embed="rId7"/>
          <a:srcRect b="6381"/>
          <a:stretch/>
        </p:blipFill>
        <p:spPr bwMode="auto">
          <a:xfrm rot="10800000">
            <a:off x="3296664" y="1485614"/>
            <a:ext cx="2544657" cy="238227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724" y="2222099"/>
            <a:ext cx="986673" cy="9878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645" y="4137924"/>
            <a:ext cx="1399169" cy="698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30 Imagen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175" y="4137924"/>
            <a:ext cx="1399168" cy="698443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27 Luna"/>
          <p:cNvSpPr/>
          <p:nvPr/>
        </p:nvSpPr>
        <p:spPr>
          <a:xfrm rot="16200000">
            <a:off x="4098468" y="2536343"/>
            <a:ext cx="976561" cy="2369726"/>
          </a:xfrm>
          <a:prstGeom prst="moon">
            <a:avLst>
              <a:gd name="adj" fmla="val 23622"/>
            </a:avLst>
          </a:prstGeom>
          <a:solidFill>
            <a:schemeClr val="tx1">
              <a:alpha val="4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solidFill>
                <a:prstClr val="white"/>
              </a:solidFill>
            </a:endParaRPr>
          </a:p>
        </p:txBody>
      </p:sp>
      <p:sp>
        <p:nvSpPr>
          <p:cNvPr id="27" name="26 Luna"/>
          <p:cNvSpPr/>
          <p:nvPr/>
        </p:nvSpPr>
        <p:spPr>
          <a:xfrm rot="5400000">
            <a:off x="4098466" y="-121272"/>
            <a:ext cx="976564" cy="2906224"/>
          </a:xfrm>
          <a:prstGeom prst="moon">
            <a:avLst>
              <a:gd name="adj" fmla="val 23622"/>
            </a:avLst>
          </a:prstGeom>
          <a:solidFill>
            <a:schemeClr val="tx1">
              <a:alpha val="4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solidFill>
                <a:prstClr val="white"/>
              </a:solidFill>
            </a:endParaRPr>
          </a:p>
        </p:txBody>
      </p:sp>
      <p:pic>
        <p:nvPicPr>
          <p:cNvPr id="1026" name="Picture 2" descr="http://www.ghank.com/wp-content/uploads/2012/12/38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33" b="100000" l="2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388" y="764283"/>
            <a:ext cx="727346" cy="72734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25 Rectángulo"/>
          <p:cNvSpPr/>
          <p:nvPr/>
        </p:nvSpPr>
        <p:spPr>
          <a:xfrm>
            <a:off x="4950042" y="1221601"/>
            <a:ext cx="721023" cy="2368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40 Rectángulo"/>
          <p:cNvSpPr/>
          <p:nvPr/>
        </p:nvSpPr>
        <p:spPr>
          <a:xfrm>
            <a:off x="5598114" y="1653649"/>
            <a:ext cx="575121" cy="3736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41 Rectángulo"/>
          <p:cNvSpPr/>
          <p:nvPr/>
        </p:nvSpPr>
        <p:spPr>
          <a:xfrm>
            <a:off x="5829568" y="2428885"/>
            <a:ext cx="632642" cy="290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42 Rectángulo">
            <a:hlinkClick r:id="" action="ppaction://hlinkshowjump?jump=nextslide"/>
          </p:cNvPr>
          <p:cNvSpPr/>
          <p:nvPr/>
        </p:nvSpPr>
        <p:spPr>
          <a:xfrm>
            <a:off x="5741473" y="3109585"/>
            <a:ext cx="613922" cy="290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43 Rectángulo"/>
          <p:cNvSpPr/>
          <p:nvPr/>
        </p:nvSpPr>
        <p:spPr>
          <a:xfrm>
            <a:off x="5255133" y="3662469"/>
            <a:ext cx="721023" cy="367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44 Rectángulo"/>
          <p:cNvSpPr/>
          <p:nvPr/>
        </p:nvSpPr>
        <p:spPr>
          <a:xfrm>
            <a:off x="4684690" y="4132531"/>
            <a:ext cx="643394" cy="1674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45 Rectángulo"/>
          <p:cNvSpPr/>
          <p:nvPr/>
        </p:nvSpPr>
        <p:spPr>
          <a:xfrm>
            <a:off x="3869922" y="4164802"/>
            <a:ext cx="686336" cy="1674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47 Rectángulo"/>
          <p:cNvSpPr/>
          <p:nvPr/>
        </p:nvSpPr>
        <p:spPr>
          <a:xfrm>
            <a:off x="2776260" y="3245389"/>
            <a:ext cx="661614" cy="1904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48 Rectángulo"/>
          <p:cNvSpPr/>
          <p:nvPr/>
        </p:nvSpPr>
        <p:spPr>
          <a:xfrm>
            <a:off x="2658480" y="2463738"/>
            <a:ext cx="671383" cy="304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49 Rectángulo"/>
          <p:cNvSpPr/>
          <p:nvPr/>
        </p:nvSpPr>
        <p:spPr>
          <a:xfrm>
            <a:off x="2789802" y="1760983"/>
            <a:ext cx="797766" cy="2663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50 Rectángulo"/>
          <p:cNvSpPr/>
          <p:nvPr/>
        </p:nvSpPr>
        <p:spPr>
          <a:xfrm>
            <a:off x="3416825" y="1221600"/>
            <a:ext cx="721023" cy="2556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28 Rectángulo"/>
          <p:cNvSpPr/>
          <p:nvPr/>
        </p:nvSpPr>
        <p:spPr>
          <a:xfrm>
            <a:off x="3235711" y="3846191"/>
            <a:ext cx="634211" cy="2540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73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ing_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ULETA_sho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38 Rectángulo redondeado"/>
          <p:cNvSpPr/>
          <p:nvPr/>
        </p:nvSpPr>
        <p:spPr>
          <a:xfrm>
            <a:off x="1143000" y="0"/>
            <a:ext cx="6858000" cy="5143500"/>
          </a:xfrm>
          <a:prstGeom prst="roundRect">
            <a:avLst>
              <a:gd name="adj" fmla="val 11298"/>
            </a:avLst>
          </a:prstGeom>
          <a:gradFill flip="none" rotWithShape="1">
            <a:gsLst>
              <a:gs pos="0">
                <a:srgbClr val="9900FF">
                  <a:shade val="30000"/>
                  <a:satMod val="115000"/>
                </a:srgbClr>
              </a:gs>
              <a:gs pos="50000">
                <a:srgbClr val="9900FF">
                  <a:shade val="67500"/>
                  <a:satMod val="115000"/>
                </a:srgbClr>
              </a:gs>
              <a:gs pos="100000">
                <a:srgbClr val="9900FF">
                  <a:shade val="100000"/>
                  <a:satMod val="115000"/>
                </a:srgb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sp>
        <p:nvSpPr>
          <p:cNvPr id="4" name="3 CuadroTexto"/>
          <p:cNvSpPr txBox="1"/>
          <p:nvPr/>
        </p:nvSpPr>
        <p:spPr>
          <a:xfrm>
            <a:off x="3085588" y="936565"/>
            <a:ext cx="3242853" cy="669414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375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desks</a:t>
            </a:r>
            <a:r>
              <a:rPr lang="es-ES_tradnl" sz="375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/ </a:t>
            </a:r>
            <a:r>
              <a:rPr lang="es-ES_tradnl" sz="375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green</a:t>
            </a:r>
            <a:endParaRPr lang="es-ES" sz="375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6174889" y="4299942"/>
            <a:ext cx="1313435" cy="432048"/>
          </a:xfrm>
          <a:prstGeom prst="round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tx1"/>
                </a:solidFill>
              </a:rPr>
              <a:t>CHECK</a:t>
            </a:r>
            <a:endParaRPr lang="es-ES" sz="2400" b="1" dirty="0">
              <a:solidFill>
                <a:schemeClr val="tx1"/>
              </a:solidFill>
            </a:endParaRPr>
          </a:p>
        </p:txBody>
      </p:sp>
      <p:sp>
        <p:nvSpPr>
          <p:cNvPr id="7" name="6 Flecha izquierda">
            <a:hlinkClick r:id="" action="ppaction://hlinkshowjump?jump=nextslide"/>
          </p:cNvPr>
          <p:cNvSpPr/>
          <p:nvPr/>
        </p:nvSpPr>
        <p:spPr>
          <a:xfrm>
            <a:off x="1601670" y="4245936"/>
            <a:ext cx="1188132" cy="540060"/>
          </a:xfrm>
          <a:prstGeom prst="leftArrow">
            <a:avLst>
              <a:gd name="adj1" fmla="val 61544"/>
              <a:gd name="adj2" fmla="val 50000"/>
            </a:avLst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800" b="1" dirty="0"/>
              <a:t>WHEEL</a:t>
            </a:r>
            <a:endParaRPr lang="es-ES" sz="1050" b="1" dirty="0"/>
          </a:p>
        </p:txBody>
      </p:sp>
      <p:sp>
        <p:nvSpPr>
          <p:cNvPr id="33" name="3 Marco"/>
          <p:cNvSpPr/>
          <p:nvPr/>
        </p:nvSpPr>
        <p:spPr>
          <a:xfrm>
            <a:off x="1143000" y="0"/>
            <a:ext cx="6858000" cy="514350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>
              <a:solidFill>
                <a:prstClr val="white"/>
              </a:solidFill>
            </a:endParaRPr>
          </a:p>
        </p:txBody>
      </p:sp>
      <p:sp>
        <p:nvSpPr>
          <p:cNvPr id="26" name="3 CuadroTexto">
            <a:extLst>
              <a:ext uri="{FF2B5EF4-FFF2-40B4-BE49-F238E27FC236}">
                <a16:creationId xmlns:a16="http://schemas.microsoft.com/office/drawing/2014/main" id="{32E6217F-4AD3-0B42-A608-746BC7981DFD}"/>
              </a:ext>
            </a:extLst>
          </p:cNvPr>
          <p:cNvSpPr txBox="1"/>
          <p:nvPr/>
        </p:nvSpPr>
        <p:spPr>
          <a:xfrm>
            <a:off x="2789802" y="2517698"/>
            <a:ext cx="3834426" cy="124649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3750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They’re</a:t>
            </a:r>
            <a:r>
              <a:rPr lang="es-ES_tradnl" sz="375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_tradnl" sz="3750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desks</a:t>
            </a:r>
            <a:r>
              <a:rPr lang="es-ES_tradnl" sz="375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.</a:t>
            </a:r>
          </a:p>
          <a:p>
            <a:pPr algn="ctr"/>
            <a:r>
              <a:rPr lang="es-ES_tradnl" sz="3750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They’re</a:t>
            </a:r>
            <a:r>
              <a:rPr lang="es-ES_tradnl" sz="375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_tradnl" sz="3750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green</a:t>
            </a:r>
            <a:r>
              <a:rPr lang="es-ES_tradnl" sz="37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es-ES" sz="375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838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  <p:bldP spid="7" grpId="0" animBg="1"/>
      <p:bldP spid="2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rgbClr val="FFFCF4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BEC060B-98C2-4BAE-AE2F-5D0EEA3F945C}"/>
              </a:ext>
            </a:extLst>
          </p:cNvPr>
          <p:cNvSpPr>
            <a:spLocks noGrp="1"/>
          </p:cNvSpPr>
          <p:nvPr>
            <p:ph type="title" idx="2"/>
          </p:nvPr>
        </p:nvSpPr>
        <p:spPr>
          <a:xfrm>
            <a:off x="0" y="112250"/>
            <a:ext cx="3962399" cy="713400"/>
          </a:xfrm>
        </p:spPr>
        <p:txBody>
          <a:bodyPr/>
          <a:lstStyle/>
          <a:p>
            <a:r>
              <a:rPr lang="en-GB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8</a:t>
            </a:r>
            <a:r>
              <a:rPr lang="en-GB" sz="32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READ </a:t>
            </a:r>
            <a:r>
              <a:rPr lang="en-GB" sz="3200" dirty="0">
                <a:solidFill>
                  <a:srgbClr val="002060"/>
                </a:solidFill>
                <a:latin typeface="Comic Sans MS" panose="030F0702030302020204" pitchFamily="66" charset="0"/>
              </a:rPr>
              <a:t>AND SAY</a:t>
            </a:r>
            <a:endParaRPr lang="en-US" sz="32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CA915A-E880-4220-B8E5-15B2532376C2}"/>
              </a:ext>
            </a:extLst>
          </p:cNvPr>
          <p:cNvSpPr txBox="1"/>
          <p:nvPr/>
        </p:nvSpPr>
        <p:spPr>
          <a:xfrm>
            <a:off x="1344307" y="1239661"/>
            <a:ext cx="6637867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320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en-AU" sz="3200" dirty="0">
                <a:solidFill>
                  <a:schemeClr val="bg2">
                    <a:lumMod val="50000"/>
                  </a:schemeClr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They’re chairs. They’re white.</a:t>
            </a:r>
            <a:endParaRPr lang="en-US" sz="3200" dirty="0">
              <a:solidFill>
                <a:schemeClr val="bg2">
                  <a:lumMod val="50000"/>
                </a:schemeClr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r>
              <a:rPr lang="en-AU" sz="3200" dirty="0">
                <a:solidFill>
                  <a:schemeClr val="accent4">
                    <a:lumMod val="50000"/>
                  </a:schemeClr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2. They’re students. They’re cool</a:t>
            </a:r>
            <a:r>
              <a:rPr lang="en-AU" sz="32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.</a:t>
            </a:r>
            <a:r>
              <a:rPr lang="en-AU" sz="3200" dirty="0">
                <a:solidFill>
                  <a:schemeClr val="accent4">
                    <a:lumMod val="50000"/>
                  </a:schemeClr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</a:t>
            </a:r>
          </a:p>
          <a:p>
            <a:r>
              <a:rPr lang="en-AU" sz="3200" dirty="0">
                <a:solidFill>
                  <a:schemeClr val="accent4">
                    <a:lumMod val="50000"/>
                  </a:schemeClr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   We’re students. We’re cool.</a:t>
            </a:r>
            <a:endParaRPr lang="en-US" sz="3200" dirty="0">
              <a:solidFill>
                <a:schemeClr val="accent4">
                  <a:lumMod val="50000"/>
                </a:schemeClr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r>
              <a:rPr lang="en-AU" sz="3200" dirty="0"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3. He’s</a:t>
            </a:r>
            <a:r>
              <a:rPr lang="en-AU" sz="3200" dirty="0">
                <a:solidFill>
                  <a:srgbClr val="00206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 </a:t>
            </a:r>
            <a:r>
              <a:rPr lang="en-AU" sz="3200" dirty="0"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 teacher</a:t>
            </a:r>
            <a:r>
              <a:rPr lang="en-AU" sz="3200" dirty="0">
                <a:solidFill>
                  <a:srgbClr val="00206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. </a:t>
            </a:r>
            <a:r>
              <a:rPr lang="en-AU" sz="3200" dirty="0"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He’s great.</a:t>
            </a:r>
          </a:p>
          <a:p>
            <a:r>
              <a:rPr lang="en-AU" sz="3200" dirty="0"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   She’s a teacher. She’s great.</a:t>
            </a:r>
            <a:endParaRPr lang="en-US" sz="3200" dirty="0">
              <a:solidFill>
                <a:srgbClr val="00206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r>
              <a:rPr lang="en-AU" sz="3200" dirty="0">
                <a:solidFill>
                  <a:srgbClr val="00B05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4. It’s a classroom. It’s nice.</a:t>
            </a:r>
            <a:endParaRPr lang="en-US" sz="3200" dirty="0">
              <a:solidFill>
                <a:srgbClr val="00B05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r>
              <a:rPr lang="en-AU" sz="3200" dirty="0">
                <a:solidFill>
                  <a:srgbClr val="7030A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5. They’re desks. They’re green.</a:t>
            </a:r>
            <a:endParaRPr lang="en-US" sz="3200" dirty="0">
              <a:solidFill>
                <a:srgbClr val="7030A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01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223" y="2383986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92" y="1896474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219044" y="3108515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9434" y="-183543"/>
            <a:ext cx="5003340" cy="2958548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219045" y="2020955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2849737" y="989557"/>
            <a:ext cx="327044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AU" sz="45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Production</a:t>
            </a:r>
            <a:r>
              <a:rPr kumimoji="0" lang="en-AU" sz="405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 </a:t>
            </a:r>
            <a:endParaRPr kumimoji="0" lang="zh-CN" altLang="en-US" sz="14925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651124" y="2544203"/>
            <a:ext cx="5362693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Draw, write</a:t>
            </a:r>
            <a:r>
              <a:rPr kumimoji="0" lang="en-US" sz="3000" b="1" i="0" u="none" strike="noStrike" kern="1200" cap="none" spc="0" normalizeH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 and</a:t>
            </a:r>
            <a:r>
              <a:rPr kumimoji="0" lang="en-US" sz="3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 say </a:t>
            </a:r>
            <a:endParaRPr kumimoji="0" lang="en-US" sz="3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Arial"/>
              <a:sym typeface="Arial"/>
            </a:endParaRPr>
          </a:p>
        </p:txBody>
      </p:sp>
      <p:pic>
        <p:nvPicPr>
          <p:cNvPr id="36" name="图片 65">
            <a:extLst>
              <a:ext uri="{FF2B5EF4-FFF2-40B4-BE49-F238E27FC236}">
                <a16:creationId xmlns:a16="http://schemas.microsoft.com/office/drawing/2014/main" id="{44AE5A3C-3E64-4046-9779-44221E598C7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67233" y="961196"/>
            <a:ext cx="1582504" cy="1049408"/>
          </a:xfrm>
          <a:custGeom>
            <a:avLst/>
            <a:gdLst>
              <a:gd name="connsiteX0" fmla="*/ 0 w 4351728"/>
              <a:gd name="connsiteY0" fmla="*/ 0 h 2885770"/>
              <a:gd name="connsiteX1" fmla="*/ 2684410 w 4351728"/>
              <a:gd name="connsiteY1" fmla="*/ 0 h 2885770"/>
              <a:gd name="connsiteX2" fmla="*/ 2684410 w 4351728"/>
              <a:gd name="connsiteY2" fmla="*/ 206739 h 2885770"/>
              <a:gd name="connsiteX3" fmla="*/ 4351728 w 4351728"/>
              <a:gd name="connsiteY3" fmla="*/ 206739 h 2885770"/>
              <a:gd name="connsiteX4" fmla="*/ 4351728 w 4351728"/>
              <a:gd name="connsiteY4" fmla="*/ 2885770 h 2885770"/>
              <a:gd name="connsiteX5" fmla="*/ 0 w 4351728"/>
              <a:gd name="connsiteY5" fmla="*/ 2885770 h 2885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1728" h="2885770">
                <a:moveTo>
                  <a:pt x="0" y="0"/>
                </a:moveTo>
                <a:lnTo>
                  <a:pt x="2684410" y="0"/>
                </a:lnTo>
                <a:lnTo>
                  <a:pt x="2684410" y="206739"/>
                </a:lnTo>
                <a:lnTo>
                  <a:pt x="4351728" y="206739"/>
                </a:lnTo>
                <a:lnTo>
                  <a:pt x="4351728" y="2885770"/>
                </a:lnTo>
                <a:lnTo>
                  <a:pt x="0" y="2885770"/>
                </a:lnTo>
                <a:close/>
              </a:path>
            </a:pathLst>
          </a:custGeom>
        </p:spPr>
      </p:pic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8028" y="116725"/>
            <a:ext cx="804338" cy="385665"/>
          </a:xfrm>
          <a:prstGeom prst="rect">
            <a:avLst/>
          </a:prstGeom>
        </p:spPr>
      </p:pic>
      <p:pic>
        <p:nvPicPr>
          <p:cNvPr id="38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521341" y="198526"/>
            <a:ext cx="2923495" cy="17465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19652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2" y="2511945"/>
            <a:ext cx="9157083" cy="2631557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99" y="1936806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331624" y="3035024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91085" y="-171887"/>
            <a:ext cx="5003340" cy="2958548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5404" y="679378"/>
            <a:ext cx="1891323" cy="1297697"/>
          </a:xfrm>
          <a:prstGeom prst="rect">
            <a:avLst/>
          </a:prstGeom>
        </p:spPr>
      </p:pic>
      <p:grpSp>
        <p:nvGrpSpPr>
          <p:cNvPr id="58" name="组合 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125571" y="1969732"/>
            <a:ext cx="603135" cy="280919"/>
            <a:chOff x="217691" y="6414967"/>
            <a:chExt cx="804180" cy="374559"/>
          </a:xfrm>
        </p:grpSpPr>
        <p:grpSp>
          <p:nvGrpSpPr>
            <p:cNvPr id="59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5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6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7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8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60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1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2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3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4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3119231" y="876334"/>
            <a:ext cx="2892458" cy="76174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Warm up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9"/>
            <a:ext cx="1173108" cy="562483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1395794" y="2472619"/>
            <a:ext cx="5638098" cy="47320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625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</a:rPr>
              <a:t>Song</a:t>
            </a:r>
            <a:r>
              <a:rPr kumimoji="0" lang="en-US" sz="2625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: </a:t>
            </a:r>
            <a:r>
              <a:rPr kumimoji="0" lang="en-US" sz="2625" b="1" i="0" u="none" strike="noStrike" kern="1200" cap="none" spc="0" normalizeH="0" baseline="0" noProof="0" dirty="0" err="1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Tooty</a:t>
            </a:r>
            <a:r>
              <a:rPr kumimoji="0" lang="en-US" sz="2625" b="1" i="0" u="none" strike="noStrike" kern="1200" cap="none" spc="0" normalizeH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 ta</a:t>
            </a:r>
            <a:r>
              <a:rPr kumimoji="0" lang="en-US" sz="2625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 </a:t>
            </a:r>
            <a:endParaRPr kumimoji="0" lang="en-US" sz="2625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Arial"/>
              <a:sym typeface="Arial"/>
            </a:endParaRPr>
          </a:p>
        </p:txBody>
      </p:sp>
      <p:pic>
        <p:nvPicPr>
          <p:cNvPr id="23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507405" y="258328"/>
            <a:ext cx="2382236" cy="157593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15996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2652;p71"/>
          <p:cNvSpPr/>
          <p:nvPr/>
        </p:nvSpPr>
        <p:spPr>
          <a:xfrm rot="20626244">
            <a:off x="58790" y="192747"/>
            <a:ext cx="1598093" cy="1137689"/>
          </a:xfrm>
          <a:custGeom>
            <a:avLst/>
            <a:gdLst/>
            <a:ahLst/>
            <a:cxnLst/>
            <a:rect l="l" t="t" r="r" b="b"/>
            <a:pathLst>
              <a:path w="16277" h="15222" extrusionOk="0">
                <a:moveTo>
                  <a:pt x="5649" y="1"/>
                </a:moveTo>
                <a:cubicBezTo>
                  <a:pt x="5190" y="19"/>
                  <a:pt x="4730" y="37"/>
                  <a:pt x="4271" y="60"/>
                </a:cubicBezTo>
                <a:cubicBezTo>
                  <a:pt x="4235" y="60"/>
                  <a:pt x="4207" y="83"/>
                  <a:pt x="4194" y="115"/>
                </a:cubicBezTo>
                <a:cubicBezTo>
                  <a:pt x="4139" y="310"/>
                  <a:pt x="4162" y="478"/>
                  <a:pt x="4207" y="674"/>
                </a:cubicBezTo>
                <a:cubicBezTo>
                  <a:pt x="4244" y="824"/>
                  <a:pt x="4285" y="960"/>
                  <a:pt x="4266" y="1110"/>
                </a:cubicBezTo>
                <a:cubicBezTo>
                  <a:pt x="4292" y="1336"/>
                  <a:pt x="4099" y="1574"/>
                  <a:pt x="3878" y="1574"/>
                </a:cubicBezTo>
                <a:cubicBezTo>
                  <a:pt x="3828" y="1574"/>
                  <a:pt x="3776" y="1561"/>
                  <a:pt x="3725" y="1533"/>
                </a:cubicBezTo>
                <a:cubicBezTo>
                  <a:pt x="3684" y="1515"/>
                  <a:pt x="3653" y="1483"/>
                  <a:pt x="3621" y="1447"/>
                </a:cubicBezTo>
                <a:cubicBezTo>
                  <a:pt x="3584" y="1415"/>
                  <a:pt x="3562" y="1379"/>
                  <a:pt x="3562" y="1333"/>
                </a:cubicBezTo>
                <a:cubicBezTo>
                  <a:pt x="3534" y="1261"/>
                  <a:pt x="3530" y="1183"/>
                  <a:pt x="3553" y="1110"/>
                </a:cubicBezTo>
                <a:cubicBezTo>
                  <a:pt x="3598" y="956"/>
                  <a:pt x="3739" y="874"/>
                  <a:pt x="3889" y="847"/>
                </a:cubicBezTo>
                <a:lnTo>
                  <a:pt x="3907" y="838"/>
                </a:lnTo>
                <a:cubicBezTo>
                  <a:pt x="3921" y="824"/>
                  <a:pt x="3925" y="801"/>
                  <a:pt x="3921" y="778"/>
                </a:cubicBezTo>
                <a:cubicBezTo>
                  <a:pt x="3889" y="569"/>
                  <a:pt x="3862" y="360"/>
                  <a:pt x="3830" y="155"/>
                </a:cubicBezTo>
                <a:cubicBezTo>
                  <a:pt x="3825" y="119"/>
                  <a:pt x="3784" y="101"/>
                  <a:pt x="3757" y="96"/>
                </a:cubicBezTo>
                <a:cubicBezTo>
                  <a:pt x="3542" y="78"/>
                  <a:pt x="3329" y="69"/>
                  <a:pt x="3117" y="69"/>
                </a:cubicBezTo>
                <a:cubicBezTo>
                  <a:pt x="2857" y="69"/>
                  <a:pt x="2598" y="82"/>
                  <a:pt x="2338" y="110"/>
                </a:cubicBezTo>
                <a:cubicBezTo>
                  <a:pt x="2302" y="115"/>
                  <a:pt x="2275" y="133"/>
                  <a:pt x="2266" y="165"/>
                </a:cubicBezTo>
                <a:cubicBezTo>
                  <a:pt x="2179" y="447"/>
                  <a:pt x="2220" y="660"/>
                  <a:pt x="2334" y="897"/>
                </a:cubicBezTo>
                <a:cubicBezTo>
                  <a:pt x="2475" y="997"/>
                  <a:pt x="2602" y="1183"/>
                  <a:pt x="2616" y="1338"/>
                </a:cubicBezTo>
                <a:cubicBezTo>
                  <a:pt x="2629" y="1511"/>
                  <a:pt x="2529" y="1620"/>
                  <a:pt x="2402" y="1665"/>
                </a:cubicBezTo>
                <a:cubicBezTo>
                  <a:pt x="2356" y="1697"/>
                  <a:pt x="2297" y="1724"/>
                  <a:pt x="2220" y="1733"/>
                </a:cubicBezTo>
                <a:lnTo>
                  <a:pt x="2061" y="1756"/>
                </a:lnTo>
                <a:cubicBezTo>
                  <a:pt x="1765" y="1756"/>
                  <a:pt x="1570" y="1588"/>
                  <a:pt x="1683" y="1192"/>
                </a:cubicBezTo>
                <a:cubicBezTo>
                  <a:pt x="1711" y="1106"/>
                  <a:pt x="1788" y="1024"/>
                  <a:pt x="1829" y="938"/>
                </a:cubicBezTo>
                <a:cubicBezTo>
                  <a:pt x="2202" y="146"/>
                  <a:pt x="1188" y="192"/>
                  <a:pt x="688" y="128"/>
                </a:cubicBezTo>
                <a:lnTo>
                  <a:pt x="665" y="128"/>
                </a:lnTo>
                <a:cubicBezTo>
                  <a:pt x="654" y="125"/>
                  <a:pt x="643" y="123"/>
                  <a:pt x="631" y="123"/>
                </a:cubicBezTo>
                <a:cubicBezTo>
                  <a:pt x="581" y="123"/>
                  <a:pt x="533" y="156"/>
                  <a:pt x="533" y="219"/>
                </a:cubicBezTo>
                <a:cubicBezTo>
                  <a:pt x="601" y="4094"/>
                  <a:pt x="510" y="7973"/>
                  <a:pt x="255" y="11838"/>
                </a:cubicBezTo>
                <a:cubicBezTo>
                  <a:pt x="187" y="12934"/>
                  <a:pt x="101" y="14030"/>
                  <a:pt x="5" y="15126"/>
                </a:cubicBezTo>
                <a:cubicBezTo>
                  <a:pt x="1" y="15176"/>
                  <a:pt x="55" y="15222"/>
                  <a:pt x="101" y="15222"/>
                </a:cubicBezTo>
                <a:cubicBezTo>
                  <a:pt x="4244" y="15194"/>
                  <a:pt x="8387" y="15026"/>
                  <a:pt x="12520" y="14712"/>
                </a:cubicBezTo>
                <a:cubicBezTo>
                  <a:pt x="13685" y="14626"/>
                  <a:pt x="14981" y="14690"/>
                  <a:pt x="16145" y="14580"/>
                </a:cubicBezTo>
                <a:cubicBezTo>
                  <a:pt x="16147" y="14580"/>
                  <a:pt x="16149" y="14580"/>
                  <a:pt x="16151" y="14580"/>
                </a:cubicBezTo>
                <a:cubicBezTo>
                  <a:pt x="16180" y="14580"/>
                  <a:pt x="16191" y="14600"/>
                  <a:pt x="16195" y="14600"/>
                </a:cubicBezTo>
                <a:cubicBezTo>
                  <a:pt x="16197" y="14600"/>
                  <a:pt x="16196" y="14594"/>
                  <a:pt x="16195" y="14576"/>
                </a:cubicBezTo>
                <a:cubicBezTo>
                  <a:pt x="15972" y="10892"/>
                  <a:pt x="16277" y="6954"/>
                  <a:pt x="16109" y="3275"/>
                </a:cubicBezTo>
                <a:cubicBezTo>
                  <a:pt x="16036" y="1688"/>
                  <a:pt x="15781" y="155"/>
                  <a:pt x="15781" y="155"/>
                </a:cubicBezTo>
                <a:lnTo>
                  <a:pt x="15740" y="155"/>
                </a:lnTo>
                <a:cubicBezTo>
                  <a:pt x="15567" y="165"/>
                  <a:pt x="15390" y="174"/>
                  <a:pt x="15217" y="183"/>
                </a:cubicBezTo>
                <a:cubicBezTo>
                  <a:pt x="15053" y="174"/>
                  <a:pt x="14890" y="160"/>
                  <a:pt x="14726" y="151"/>
                </a:cubicBezTo>
                <a:cubicBezTo>
                  <a:pt x="14666" y="148"/>
                  <a:pt x="14580" y="129"/>
                  <a:pt x="14503" y="129"/>
                </a:cubicBezTo>
                <a:cubicBezTo>
                  <a:pt x="14458" y="129"/>
                  <a:pt x="14417" y="135"/>
                  <a:pt x="14385" y="155"/>
                </a:cubicBezTo>
                <a:cubicBezTo>
                  <a:pt x="14194" y="278"/>
                  <a:pt x="14289" y="556"/>
                  <a:pt x="14376" y="706"/>
                </a:cubicBezTo>
                <a:cubicBezTo>
                  <a:pt x="14426" y="783"/>
                  <a:pt x="14530" y="851"/>
                  <a:pt x="14558" y="933"/>
                </a:cubicBezTo>
                <a:cubicBezTo>
                  <a:pt x="14635" y="1160"/>
                  <a:pt x="14549" y="1383"/>
                  <a:pt x="14335" y="1461"/>
                </a:cubicBezTo>
                <a:cubicBezTo>
                  <a:pt x="14267" y="1486"/>
                  <a:pt x="14158" y="1513"/>
                  <a:pt x="14058" y="1513"/>
                </a:cubicBezTo>
                <a:cubicBezTo>
                  <a:pt x="13978" y="1513"/>
                  <a:pt x="13904" y="1495"/>
                  <a:pt x="13862" y="1447"/>
                </a:cubicBezTo>
                <a:cubicBezTo>
                  <a:pt x="13730" y="1297"/>
                  <a:pt x="13776" y="1010"/>
                  <a:pt x="13871" y="865"/>
                </a:cubicBezTo>
                <a:cubicBezTo>
                  <a:pt x="14007" y="642"/>
                  <a:pt x="14121" y="433"/>
                  <a:pt x="13980" y="187"/>
                </a:cubicBezTo>
                <a:cubicBezTo>
                  <a:pt x="13967" y="160"/>
                  <a:pt x="13939" y="146"/>
                  <a:pt x="13912" y="146"/>
                </a:cubicBezTo>
                <a:cubicBezTo>
                  <a:pt x="13348" y="151"/>
                  <a:pt x="12793" y="192"/>
                  <a:pt x="12234" y="269"/>
                </a:cubicBezTo>
                <a:cubicBezTo>
                  <a:pt x="12211" y="274"/>
                  <a:pt x="12184" y="301"/>
                  <a:pt x="12179" y="324"/>
                </a:cubicBezTo>
                <a:cubicBezTo>
                  <a:pt x="12152" y="501"/>
                  <a:pt x="12120" y="678"/>
                  <a:pt x="12093" y="856"/>
                </a:cubicBezTo>
                <a:cubicBezTo>
                  <a:pt x="12084" y="901"/>
                  <a:pt x="12111" y="951"/>
                  <a:pt x="12166" y="951"/>
                </a:cubicBezTo>
                <a:cubicBezTo>
                  <a:pt x="12525" y="1165"/>
                  <a:pt x="12502" y="1365"/>
                  <a:pt x="12102" y="1552"/>
                </a:cubicBezTo>
                <a:cubicBezTo>
                  <a:pt x="12054" y="1562"/>
                  <a:pt x="12005" y="1567"/>
                  <a:pt x="11957" y="1567"/>
                </a:cubicBezTo>
                <a:cubicBezTo>
                  <a:pt x="11851" y="1567"/>
                  <a:pt x="11746" y="1542"/>
                  <a:pt x="11643" y="1492"/>
                </a:cubicBezTo>
                <a:cubicBezTo>
                  <a:pt x="11002" y="1015"/>
                  <a:pt x="11715" y="983"/>
                  <a:pt x="11816" y="806"/>
                </a:cubicBezTo>
                <a:cubicBezTo>
                  <a:pt x="11906" y="642"/>
                  <a:pt x="11843" y="392"/>
                  <a:pt x="11806" y="219"/>
                </a:cubicBezTo>
                <a:cubicBezTo>
                  <a:pt x="11802" y="187"/>
                  <a:pt x="11766" y="160"/>
                  <a:pt x="11734" y="160"/>
                </a:cubicBezTo>
                <a:cubicBezTo>
                  <a:pt x="11220" y="178"/>
                  <a:pt x="10706" y="192"/>
                  <a:pt x="10192" y="210"/>
                </a:cubicBezTo>
                <a:cubicBezTo>
                  <a:pt x="10142" y="269"/>
                  <a:pt x="10115" y="333"/>
                  <a:pt x="10092" y="401"/>
                </a:cubicBezTo>
                <a:cubicBezTo>
                  <a:pt x="10083" y="451"/>
                  <a:pt x="10078" y="497"/>
                  <a:pt x="10074" y="547"/>
                </a:cubicBezTo>
                <a:cubicBezTo>
                  <a:pt x="10133" y="760"/>
                  <a:pt x="10328" y="997"/>
                  <a:pt x="10315" y="1197"/>
                </a:cubicBezTo>
                <a:cubicBezTo>
                  <a:pt x="10302" y="1387"/>
                  <a:pt x="10187" y="1466"/>
                  <a:pt x="10055" y="1466"/>
                </a:cubicBezTo>
                <a:cubicBezTo>
                  <a:pt x="10048" y="1466"/>
                  <a:pt x="10040" y="1466"/>
                  <a:pt x="10033" y="1465"/>
                </a:cubicBezTo>
                <a:cubicBezTo>
                  <a:pt x="10007" y="1471"/>
                  <a:pt x="9977" y="1474"/>
                  <a:pt x="9944" y="1474"/>
                </a:cubicBezTo>
                <a:cubicBezTo>
                  <a:pt x="9901" y="1474"/>
                  <a:pt x="9852" y="1469"/>
                  <a:pt x="9801" y="1456"/>
                </a:cubicBezTo>
                <a:cubicBezTo>
                  <a:pt x="9564" y="1411"/>
                  <a:pt x="9469" y="1261"/>
                  <a:pt x="9519" y="1001"/>
                </a:cubicBezTo>
                <a:cubicBezTo>
                  <a:pt x="9542" y="883"/>
                  <a:pt x="9619" y="774"/>
                  <a:pt x="9660" y="660"/>
                </a:cubicBezTo>
                <a:cubicBezTo>
                  <a:pt x="9719" y="492"/>
                  <a:pt x="9733" y="369"/>
                  <a:pt x="9655" y="205"/>
                </a:cubicBezTo>
                <a:cubicBezTo>
                  <a:pt x="9646" y="183"/>
                  <a:pt x="9614" y="169"/>
                  <a:pt x="9587" y="169"/>
                </a:cubicBezTo>
                <a:cubicBezTo>
                  <a:pt x="9151" y="183"/>
                  <a:pt x="8710" y="196"/>
                  <a:pt x="8268" y="210"/>
                </a:cubicBezTo>
                <a:cubicBezTo>
                  <a:pt x="8227" y="210"/>
                  <a:pt x="8187" y="246"/>
                  <a:pt x="8191" y="287"/>
                </a:cubicBezTo>
                <a:cubicBezTo>
                  <a:pt x="8214" y="601"/>
                  <a:pt x="8036" y="778"/>
                  <a:pt x="8305" y="1006"/>
                </a:cubicBezTo>
                <a:cubicBezTo>
                  <a:pt x="8387" y="1074"/>
                  <a:pt x="8573" y="1142"/>
                  <a:pt x="8591" y="1279"/>
                </a:cubicBezTo>
                <a:cubicBezTo>
                  <a:pt x="8635" y="1568"/>
                  <a:pt x="8299" y="1684"/>
                  <a:pt x="8067" y="1684"/>
                </a:cubicBezTo>
                <a:cubicBezTo>
                  <a:pt x="8058" y="1684"/>
                  <a:pt x="8050" y="1684"/>
                  <a:pt x="8041" y="1683"/>
                </a:cubicBezTo>
                <a:cubicBezTo>
                  <a:pt x="7923" y="1679"/>
                  <a:pt x="7673" y="1629"/>
                  <a:pt x="7568" y="1547"/>
                </a:cubicBezTo>
                <a:cubicBezTo>
                  <a:pt x="7282" y="1315"/>
                  <a:pt x="7523" y="1047"/>
                  <a:pt x="7636" y="847"/>
                </a:cubicBezTo>
                <a:cubicBezTo>
                  <a:pt x="7727" y="692"/>
                  <a:pt x="7909" y="292"/>
                  <a:pt x="7677" y="151"/>
                </a:cubicBezTo>
                <a:cubicBezTo>
                  <a:pt x="7634" y="126"/>
                  <a:pt x="7572" y="117"/>
                  <a:pt x="7503" y="117"/>
                </a:cubicBezTo>
                <a:cubicBezTo>
                  <a:pt x="7373" y="117"/>
                  <a:pt x="7219" y="146"/>
                  <a:pt x="7127" y="146"/>
                </a:cubicBezTo>
                <a:cubicBezTo>
                  <a:pt x="6818" y="146"/>
                  <a:pt x="6504" y="142"/>
                  <a:pt x="6190" y="128"/>
                </a:cubicBezTo>
                <a:cubicBezTo>
                  <a:pt x="6149" y="128"/>
                  <a:pt x="6117" y="165"/>
                  <a:pt x="6113" y="205"/>
                </a:cubicBezTo>
                <a:cubicBezTo>
                  <a:pt x="6104" y="406"/>
                  <a:pt x="6090" y="610"/>
                  <a:pt x="6081" y="810"/>
                </a:cubicBezTo>
                <a:cubicBezTo>
                  <a:pt x="6304" y="915"/>
                  <a:pt x="6527" y="1138"/>
                  <a:pt x="6336" y="1392"/>
                </a:cubicBezTo>
                <a:cubicBezTo>
                  <a:pt x="6242" y="1518"/>
                  <a:pt x="6090" y="1569"/>
                  <a:pt x="5936" y="1569"/>
                </a:cubicBezTo>
                <a:cubicBezTo>
                  <a:pt x="5912" y="1569"/>
                  <a:pt x="5887" y="1568"/>
                  <a:pt x="5863" y="1565"/>
                </a:cubicBezTo>
                <a:cubicBezTo>
                  <a:pt x="5848" y="1567"/>
                  <a:pt x="5834" y="1567"/>
                  <a:pt x="5820" y="1567"/>
                </a:cubicBezTo>
                <a:cubicBezTo>
                  <a:pt x="5701" y="1567"/>
                  <a:pt x="5579" y="1518"/>
                  <a:pt x="5490" y="1424"/>
                </a:cubicBezTo>
                <a:cubicBezTo>
                  <a:pt x="5431" y="1361"/>
                  <a:pt x="5381" y="1279"/>
                  <a:pt x="5376" y="1192"/>
                </a:cubicBezTo>
                <a:cubicBezTo>
                  <a:pt x="5372" y="1188"/>
                  <a:pt x="5367" y="1183"/>
                  <a:pt x="5362" y="1179"/>
                </a:cubicBezTo>
                <a:lnTo>
                  <a:pt x="5376" y="1160"/>
                </a:lnTo>
                <a:lnTo>
                  <a:pt x="5376" y="1156"/>
                </a:lnTo>
                <a:cubicBezTo>
                  <a:pt x="5381" y="1083"/>
                  <a:pt x="5412" y="1024"/>
                  <a:pt x="5463" y="979"/>
                </a:cubicBezTo>
                <a:cubicBezTo>
                  <a:pt x="5494" y="942"/>
                  <a:pt x="5535" y="910"/>
                  <a:pt x="5572" y="879"/>
                </a:cubicBezTo>
                <a:cubicBezTo>
                  <a:pt x="5576" y="874"/>
                  <a:pt x="5576" y="874"/>
                  <a:pt x="5581" y="869"/>
                </a:cubicBezTo>
                <a:cubicBezTo>
                  <a:pt x="5590" y="860"/>
                  <a:pt x="5599" y="856"/>
                  <a:pt x="5608" y="847"/>
                </a:cubicBezTo>
                <a:cubicBezTo>
                  <a:pt x="5644" y="815"/>
                  <a:pt x="5681" y="774"/>
                  <a:pt x="5704" y="724"/>
                </a:cubicBezTo>
                <a:cubicBezTo>
                  <a:pt x="5744" y="628"/>
                  <a:pt x="5754" y="519"/>
                  <a:pt x="5749" y="415"/>
                </a:cubicBezTo>
                <a:cubicBezTo>
                  <a:pt x="5735" y="351"/>
                  <a:pt x="5726" y="287"/>
                  <a:pt x="5722" y="219"/>
                </a:cubicBezTo>
                <a:cubicBezTo>
                  <a:pt x="5717" y="210"/>
                  <a:pt x="5717" y="205"/>
                  <a:pt x="5713" y="196"/>
                </a:cubicBezTo>
                <a:cubicBezTo>
                  <a:pt x="5704" y="133"/>
                  <a:pt x="5694" y="74"/>
                  <a:pt x="5690" y="14"/>
                </a:cubicBezTo>
                <a:cubicBezTo>
                  <a:pt x="5681" y="5"/>
                  <a:pt x="5667" y="1"/>
                  <a:pt x="5649" y="1"/>
                </a:cubicBezTo>
                <a:close/>
              </a:path>
            </a:pathLst>
          </a:custGeom>
          <a:solidFill>
            <a:srgbClr val="E9BDBD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defRPr/>
            </a:pPr>
            <a:endParaRPr sz="1050">
              <a:ea typeface="+mn-ea"/>
            </a:endParaRPr>
          </a:p>
        </p:txBody>
      </p:sp>
      <p:sp>
        <p:nvSpPr>
          <p:cNvPr id="41" name="Google Shape;2655;p71"/>
          <p:cNvSpPr/>
          <p:nvPr/>
        </p:nvSpPr>
        <p:spPr>
          <a:xfrm rot="19987568">
            <a:off x="-193639" y="227007"/>
            <a:ext cx="756440" cy="516807"/>
          </a:xfrm>
          <a:custGeom>
            <a:avLst/>
            <a:gdLst/>
            <a:ahLst/>
            <a:cxnLst/>
            <a:rect l="l" t="t" r="r" b="b"/>
            <a:pathLst>
              <a:path w="7491" h="4872" extrusionOk="0">
                <a:moveTo>
                  <a:pt x="6645" y="1"/>
                </a:moveTo>
                <a:lnTo>
                  <a:pt x="6576" y="28"/>
                </a:lnTo>
                <a:cubicBezTo>
                  <a:pt x="6576" y="28"/>
                  <a:pt x="5494" y="519"/>
                  <a:pt x="5426" y="537"/>
                </a:cubicBezTo>
                <a:cubicBezTo>
                  <a:pt x="5358" y="555"/>
                  <a:pt x="3352" y="1479"/>
                  <a:pt x="3352" y="1479"/>
                </a:cubicBezTo>
                <a:cubicBezTo>
                  <a:pt x="3352" y="1479"/>
                  <a:pt x="1765" y="2188"/>
                  <a:pt x="1137" y="2456"/>
                </a:cubicBezTo>
                <a:cubicBezTo>
                  <a:pt x="514" y="2725"/>
                  <a:pt x="14" y="2943"/>
                  <a:pt x="1" y="2957"/>
                </a:cubicBezTo>
                <a:lnTo>
                  <a:pt x="401" y="3125"/>
                </a:lnTo>
                <a:lnTo>
                  <a:pt x="337" y="3216"/>
                </a:lnTo>
                <a:lnTo>
                  <a:pt x="151" y="3475"/>
                </a:lnTo>
                <a:cubicBezTo>
                  <a:pt x="151" y="3475"/>
                  <a:pt x="273" y="3516"/>
                  <a:pt x="351" y="3521"/>
                </a:cubicBezTo>
                <a:cubicBezTo>
                  <a:pt x="433" y="3530"/>
                  <a:pt x="433" y="3630"/>
                  <a:pt x="437" y="3680"/>
                </a:cubicBezTo>
                <a:cubicBezTo>
                  <a:pt x="446" y="3734"/>
                  <a:pt x="364" y="3962"/>
                  <a:pt x="364" y="3962"/>
                </a:cubicBezTo>
                <a:cubicBezTo>
                  <a:pt x="364" y="3962"/>
                  <a:pt x="383" y="4034"/>
                  <a:pt x="410" y="4057"/>
                </a:cubicBezTo>
                <a:cubicBezTo>
                  <a:pt x="437" y="4075"/>
                  <a:pt x="669" y="4107"/>
                  <a:pt x="669" y="4107"/>
                </a:cubicBezTo>
                <a:lnTo>
                  <a:pt x="405" y="4471"/>
                </a:lnTo>
                <a:lnTo>
                  <a:pt x="537" y="4485"/>
                </a:lnTo>
                <a:lnTo>
                  <a:pt x="828" y="4535"/>
                </a:lnTo>
                <a:lnTo>
                  <a:pt x="633" y="4871"/>
                </a:lnTo>
                <a:cubicBezTo>
                  <a:pt x="633" y="4871"/>
                  <a:pt x="710" y="4871"/>
                  <a:pt x="783" y="4867"/>
                </a:cubicBezTo>
                <a:cubicBezTo>
                  <a:pt x="856" y="4857"/>
                  <a:pt x="1447" y="4630"/>
                  <a:pt x="1588" y="4566"/>
                </a:cubicBezTo>
                <a:cubicBezTo>
                  <a:pt x="1729" y="4507"/>
                  <a:pt x="2334" y="4307"/>
                  <a:pt x="2456" y="4244"/>
                </a:cubicBezTo>
                <a:cubicBezTo>
                  <a:pt x="2584" y="4184"/>
                  <a:pt x="3880" y="3593"/>
                  <a:pt x="4043" y="3502"/>
                </a:cubicBezTo>
                <a:cubicBezTo>
                  <a:pt x="4207" y="3407"/>
                  <a:pt x="5831" y="2606"/>
                  <a:pt x="6335" y="2356"/>
                </a:cubicBezTo>
                <a:cubicBezTo>
                  <a:pt x="6840" y="2111"/>
                  <a:pt x="7491" y="1706"/>
                  <a:pt x="7491" y="1706"/>
                </a:cubicBezTo>
                <a:cubicBezTo>
                  <a:pt x="7491" y="1706"/>
                  <a:pt x="7336" y="1665"/>
                  <a:pt x="7281" y="1642"/>
                </a:cubicBezTo>
                <a:cubicBezTo>
                  <a:pt x="7222" y="1620"/>
                  <a:pt x="7031" y="1474"/>
                  <a:pt x="7031" y="1474"/>
                </a:cubicBezTo>
                <a:lnTo>
                  <a:pt x="7199" y="1206"/>
                </a:lnTo>
                <a:lnTo>
                  <a:pt x="6777" y="1015"/>
                </a:lnTo>
                <a:lnTo>
                  <a:pt x="6899" y="656"/>
                </a:lnTo>
                <a:lnTo>
                  <a:pt x="6536" y="460"/>
                </a:lnTo>
                <a:lnTo>
                  <a:pt x="6645" y="1"/>
                </a:lnTo>
                <a:close/>
              </a:path>
            </a:pathLst>
          </a:custGeom>
          <a:solidFill>
            <a:srgbClr val="F3CC3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defRPr/>
            </a:pPr>
            <a:endParaRPr sz="1050">
              <a:ea typeface="+mn-ea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206405" y="875084"/>
            <a:ext cx="5117174" cy="42822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2100" b="1" kern="1200" dirty="0">
              <a:solidFill>
                <a:srgbClr val="000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6" name="Google Shape;2919;p95"/>
          <p:cNvSpPr/>
          <p:nvPr/>
        </p:nvSpPr>
        <p:spPr>
          <a:xfrm>
            <a:off x="2764978" y="2298149"/>
            <a:ext cx="1721356" cy="1230377"/>
          </a:xfrm>
          <a:custGeom>
            <a:avLst/>
            <a:gdLst/>
            <a:ahLst/>
            <a:cxnLst/>
            <a:rect l="l" t="t" r="r" b="b"/>
            <a:pathLst>
              <a:path w="68155" h="50589" extrusionOk="0">
                <a:moveTo>
                  <a:pt x="28226" y="569"/>
                </a:moveTo>
                <a:cubicBezTo>
                  <a:pt x="30520" y="569"/>
                  <a:pt x="32371" y="2183"/>
                  <a:pt x="32960" y="4290"/>
                </a:cubicBezTo>
                <a:lnTo>
                  <a:pt x="32960" y="4290"/>
                </a:lnTo>
                <a:cubicBezTo>
                  <a:pt x="32192" y="3569"/>
                  <a:pt x="31378" y="2871"/>
                  <a:pt x="30564" y="2220"/>
                </a:cubicBezTo>
                <a:cubicBezTo>
                  <a:pt x="29933" y="1730"/>
                  <a:pt x="29279" y="1146"/>
                  <a:pt x="28509" y="889"/>
                </a:cubicBezTo>
                <a:cubicBezTo>
                  <a:pt x="28184" y="771"/>
                  <a:pt x="27840" y="709"/>
                  <a:pt x="27489" y="709"/>
                </a:cubicBezTo>
                <a:cubicBezTo>
                  <a:pt x="27286" y="709"/>
                  <a:pt x="27080" y="730"/>
                  <a:pt x="26875" y="772"/>
                </a:cubicBezTo>
                <a:cubicBezTo>
                  <a:pt x="27108" y="702"/>
                  <a:pt x="27365" y="632"/>
                  <a:pt x="27598" y="609"/>
                </a:cubicBezTo>
                <a:cubicBezTo>
                  <a:pt x="27811" y="582"/>
                  <a:pt x="28020" y="569"/>
                  <a:pt x="28226" y="569"/>
                </a:cubicBezTo>
                <a:close/>
                <a:moveTo>
                  <a:pt x="16942" y="3199"/>
                </a:moveTo>
                <a:cubicBezTo>
                  <a:pt x="17219" y="3199"/>
                  <a:pt x="17496" y="3224"/>
                  <a:pt x="17769" y="3271"/>
                </a:cubicBezTo>
                <a:cubicBezTo>
                  <a:pt x="17668" y="3266"/>
                  <a:pt x="17568" y="3263"/>
                  <a:pt x="17467" y="3263"/>
                </a:cubicBezTo>
                <a:cubicBezTo>
                  <a:pt x="16098" y="3263"/>
                  <a:pt x="14746" y="3706"/>
                  <a:pt x="13636" y="4555"/>
                </a:cubicBezTo>
                <a:cubicBezTo>
                  <a:pt x="14197" y="3971"/>
                  <a:pt x="14920" y="3551"/>
                  <a:pt x="15714" y="3364"/>
                </a:cubicBezTo>
                <a:cubicBezTo>
                  <a:pt x="16118" y="3252"/>
                  <a:pt x="16531" y="3199"/>
                  <a:pt x="16942" y="3199"/>
                </a:cubicBezTo>
                <a:close/>
                <a:moveTo>
                  <a:pt x="17651" y="2468"/>
                </a:moveTo>
                <a:cubicBezTo>
                  <a:pt x="19309" y="2468"/>
                  <a:pt x="20933" y="3246"/>
                  <a:pt x="21972" y="4671"/>
                </a:cubicBezTo>
                <a:cubicBezTo>
                  <a:pt x="21364" y="4275"/>
                  <a:pt x="20734" y="3971"/>
                  <a:pt x="20057" y="3714"/>
                </a:cubicBezTo>
                <a:cubicBezTo>
                  <a:pt x="19083" y="3142"/>
                  <a:pt x="18027" y="2765"/>
                  <a:pt x="16916" y="2765"/>
                </a:cubicBezTo>
                <a:cubicBezTo>
                  <a:pt x="16350" y="2765"/>
                  <a:pt x="15769" y="2863"/>
                  <a:pt x="15177" y="3084"/>
                </a:cubicBezTo>
                <a:cubicBezTo>
                  <a:pt x="15962" y="2668"/>
                  <a:pt x="16811" y="2468"/>
                  <a:pt x="17651" y="2468"/>
                </a:cubicBezTo>
                <a:close/>
                <a:moveTo>
                  <a:pt x="22088" y="5232"/>
                </a:moveTo>
                <a:lnTo>
                  <a:pt x="22088" y="5232"/>
                </a:lnTo>
                <a:cubicBezTo>
                  <a:pt x="22205" y="5325"/>
                  <a:pt x="22322" y="5419"/>
                  <a:pt x="22438" y="5512"/>
                </a:cubicBezTo>
                <a:cubicBezTo>
                  <a:pt x="22438" y="5535"/>
                  <a:pt x="22462" y="5582"/>
                  <a:pt x="22485" y="5605"/>
                </a:cubicBezTo>
                <a:cubicBezTo>
                  <a:pt x="22345" y="5489"/>
                  <a:pt x="22205" y="5372"/>
                  <a:pt x="22088" y="5232"/>
                </a:cubicBezTo>
                <a:close/>
                <a:moveTo>
                  <a:pt x="31754" y="3668"/>
                </a:moveTo>
                <a:lnTo>
                  <a:pt x="31801" y="3714"/>
                </a:lnTo>
                <a:cubicBezTo>
                  <a:pt x="32105" y="3971"/>
                  <a:pt x="32595" y="4368"/>
                  <a:pt x="33085" y="4812"/>
                </a:cubicBezTo>
                <a:cubicBezTo>
                  <a:pt x="33155" y="5092"/>
                  <a:pt x="33179" y="5395"/>
                  <a:pt x="33179" y="5699"/>
                </a:cubicBezTo>
                <a:cubicBezTo>
                  <a:pt x="32805" y="4975"/>
                  <a:pt x="32315" y="4275"/>
                  <a:pt x="31754" y="3668"/>
                </a:cubicBezTo>
                <a:close/>
                <a:moveTo>
                  <a:pt x="27488" y="1106"/>
                </a:moveTo>
                <a:cubicBezTo>
                  <a:pt x="27785" y="1106"/>
                  <a:pt x="28095" y="1156"/>
                  <a:pt x="28416" y="1263"/>
                </a:cubicBezTo>
                <a:cubicBezTo>
                  <a:pt x="29326" y="1566"/>
                  <a:pt x="30190" y="2290"/>
                  <a:pt x="30961" y="2990"/>
                </a:cubicBezTo>
                <a:cubicBezTo>
                  <a:pt x="30797" y="2850"/>
                  <a:pt x="30610" y="2734"/>
                  <a:pt x="30424" y="2617"/>
                </a:cubicBezTo>
                <a:cubicBezTo>
                  <a:pt x="29748" y="2206"/>
                  <a:pt x="28980" y="1988"/>
                  <a:pt x="28207" y="1988"/>
                </a:cubicBezTo>
                <a:cubicBezTo>
                  <a:pt x="27751" y="1988"/>
                  <a:pt x="27293" y="2064"/>
                  <a:pt x="26851" y="2220"/>
                </a:cubicBezTo>
                <a:cubicBezTo>
                  <a:pt x="26081" y="2337"/>
                  <a:pt x="25380" y="2734"/>
                  <a:pt x="24843" y="3294"/>
                </a:cubicBezTo>
                <a:cubicBezTo>
                  <a:pt x="24260" y="4018"/>
                  <a:pt x="23863" y="4905"/>
                  <a:pt x="23746" y="5816"/>
                </a:cubicBezTo>
                <a:lnTo>
                  <a:pt x="23746" y="5839"/>
                </a:lnTo>
                <a:cubicBezTo>
                  <a:pt x="23653" y="5372"/>
                  <a:pt x="23653" y="4928"/>
                  <a:pt x="23746" y="4485"/>
                </a:cubicBezTo>
                <a:cubicBezTo>
                  <a:pt x="24443" y="2753"/>
                  <a:pt x="25767" y="1106"/>
                  <a:pt x="27488" y="1106"/>
                </a:cubicBezTo>
                <a:close/>
                <a:moveTo>
                  <a:pt x="33926" y="5699"/>
                </a:moveTo>
                <a:cubicBezTo>
                  <a:pt x="34066" y="5862"/>
                  <a:pt x="34183" y="6072"/>
                  <a:pt x="34276" y="6283"/>
                </a:cubicBezTo>
                <a:lnTo>
                  <a:pt x="34229" y="6376"/>
                </a:lnTo>
                <a:cubicBezTo>
                  <a:pt x="34206" y="6329"/>
                  <a:pt x="34136" y="6283"/>
                  <a:pt x="34089" y="6283"/>
                </a:cubicBezTo>
                <a:cubicBezTo>
                  <a:pt x="33949" y="6283"/>
                  <a:pt x="33786" y="6329"/>
                  <a:pt x="33669" y="6423"/>
                </a:cubicBezTo>
                <a:cubicBezTo>
                  <a:pt x="33669" y="6306"/>
                  <a:pt x="33669" y="6212"/>
                  <a:pt x="33692" y="6119"/>
                </a:cubicBezTo>
                <a:cubicBezTo>
                  <a:pt x="33762" y="5956"/>
                  <a:pt x="33832" y="5816"/>
                  <a:pt x="33926" y="5699"/>
                </a:cubicBezTo>
                <a:close/>
                <a:moveTo>
                  <a:pt x="17950" y="4210"/>
                </a:moveTo>
                <a:cubicBezTo>
                  <a:pt x="19521" y="4210"/>
                  <a:pt x="21026" y="4974"/>
                  <a:pt x="22322" y="6026"/>
                </a:cubicBezTo>
                <a:cubicBezTo>
                  <a:pt x="22438" y="6166"/>
                  <a:pt x="22579" y="6306"/>
                  <a:pt x="22719" y="6446"/>
                </a:cubicBezTo>
                <a:cubicBezTo>
                  <a:pt x="22742" y="6493"/>
                  <a:pt x="22765" y="6563"/>
                  <a:pt x="22765" y="6633"/>
                </a:cubicBezTo>
                <a:cubicBezTo>
                  <a:pt x="21584" y="5238"/>
                  <a:pt x="19753" y="4425"/>
                  <a:pt x="17943" y="4425"/>
                </a:cubicBezTo>
                <a:cubicBezTo>
                  <a:pt x="16782" y="4425"/>
                  <a:pt x="15630" y="4759"/>
                  <a:pt x="14664" y="5489"/>
                </a:cubicBezTo>
                <a:cubicBezTo>
                  <a:pt x="14623" y="5509"/>
                  <a:pt x="14582" y="5548"/>
                  <a:pt x="14556" y="5572"/>
                </a:cubicBezTo>
                <a:lnTo>
                  <a:pt x="14556" y="5572"/>
                </a:lnTo>
                <a:cubicBezTo>
                  <a:pt x="14811" y="5320"/>
                  <a:pt x="15111" y="5113"/>
                  <a:pt x="15411" y="4928"/>
                </a:cubicBezTo>
                <a:cubicBezTo>
                  <a:pt x="16261" y="4426"/>
                  <a:pt x="17115" y="4210"/>
                  <a:pt x="17950" y="4210"/>
                </a:cubicBezTo>
                <a:close/>
                <a:moveTo>
                  <a:pt x="41506" y="2271"/>
                </a:moveTo>
                <a:cubicBezTo>
                  <a:pt x="41930" y="2271"/>
                  <a:pt x="42354" y="2309"/>
                  <a:pt x="42775" y="2383"/>
                </a:cubicBezTo>
                <a:cubicBezTo>
                  <a:pt x="44222" y="2827"/>
                  <a:pt x="45460" y="3784"/>
                  <a:pt x="46230" y="5092"/>
                </a:cubicBezTo>
                <a:cubicBezTo>
                  <a:pt x="46534" y="5582"/>
                  <a:pt x="46721" y="6166"/>
                  <a:pt x="46791" y="6749"/>
                </a:cubicBezTo>
                <a:cubicBezTo>
                  <a:pt x="46137" y="5092"/>
                  <a:pt x="44783" y="3808"/>
                  <a:pt x="43102" y="3271"/>
                </a:cubicBezTo>
                <a:cubicBezTo>
                  <a:pt x="42403" y="3051"/>
                  <a:pt x="41710" y="2950"/>
                  <a:pt x="41032" y="2950"/>
                </a:cubicBezTo>
                <a:cubicBezTo>
                  <a:pt x="38897" y="2950"/>
                  <a:pt x="36903" y="3954"/>
                  <a:pt x="35327" y="5442"/>
                </a:cubicBezTo>
                <a:cubicBezTo>
                  <a:pt x="35420" y="5325"/>
                  <a:pt x="35513" y="5185"/>
                  <a:pt x="35630" y="5068"/>
                </a:cubicBezTo>
                <a:cubicBezTo>
                  <a:pt x="35864" y="4788"/>
                  <a:pt x="36120" y="4531"/>
                  <a:pt x="36424" y="4275"/>
                </a:cubicBezTo>
                <a:cubicBezTo>
                  <a:pt x="37335" y="3457"/>
                  <a:pt x="38432" y="2874"/>
                  <a:pt x="39599" y="2523"/>
                </a:cubicBezTo>
                <a:cubicBezTo>
                  <a:pt x="40230" y="2355"/>
                  <a:pt x="40869" y="2271"/>
                  <a:pt x="41506" y="2271"/>
                </a:cubicBezTo>
                <a:close/>
                <a:moveTo>
                  <a:pt x="41321" y="1614"/>
                </a:moveTo>
                <a:cubicBezTo>
                  <a:pt x="41611" y="1614"/>
                  <a:pt x="41902" y="1629"/>
                  <a:pt x="42191" y="1660"/>
                </a:cubicBezTo>
                <a:lnTo>
                  <a:pt x="42214" y="1660"/>
                </a:lnTo>
                <a:cubicBezTo>
                  <a:pt x="44176" y="1846"/>
                  <a:pt x="45997" y="2827"/>
                  <a:pt x="47211" y="4415"/>
                </a:cubicBezTo>
                <a:cubicBezTo>
                  <a:pt x="47935" y="5372"/>
                  <a:pt x="48261" y="6586"/>
                  <a:pt x="48145" y="7777"/>
                </a:cubicBezTo>
                <a:cubicBezTo>
                  <a:pt x="47981" y="5208"/>
                  <a:pt x="46254" y="2990"/>
                  <a:pt x="43779" y="2197"/>
                </a:cubicBezTo>
                <a:cubicBezTo>
                  <a:pt x="43522" y="2127"/>
                  <a:pt x="43288" y="2056"/>
                  <a:pt x="43032" y="2010"/>
                </a:cubicBezTo>
                <a:cubicBezTo>
                  <a:pt x="42798" y="1940"/>
                  <a:pt x="42565" y="1870"/>
                  <a:pt x="42354" y="1823"/>
                </a:cubicBezTo>
                <a:cubicBezTo>
                  <a:pt x="41932" y="1736"/>
                  <a:pt x="41515" y="1694"/>
                  <a:pt x="41105" y="1694"/>
                </a:cubicBezTo>
                <a:cubicBezTo>
                  <a:pt x="38775" y="1694"/>
                  <a:pt x="36686" y="3031"/>
                  <a:pt x="35257" y="4858"/>
                </a:cubicBezTo>
                <a:cubicBezTo>
                  <a:pt x="35140" y="4998"/>
                  <a:pt x="35023" y="5162"/>
                  <a:pt x="34906" y="5302"/>
                </a:cubicBezTo>
                <a:cubicBezTo>
                  <a:pt x="34860" y="5349"/>
                  <a:pt x="34673" y="5652"/>
                  <a:pt x="34486" y="5956"/>
                </a:cubicBezTo>
                <a:cubicBezTo>
                  <a:pt x="34369" y="5769"/>
                  <a:pt x="34229" y="5582"/>
                  <a:pt x="34089" y="5419"/>
                </a:cubicBezTo>
                <a:cubicBezTo>
                  <a:pt x="35636" y="3045"/>
                  <a:pt x="38471" y="1614"/>
                  <a:pt x="41321" y="1614"/>
                </a:cubicBezTo>
                <a:close/>
                <a:moveTo>
                  <a:pt x="45693" y="3691"/>
                </a:moveTo>
                <a:lnTo>
                  <a:pt x="45693" y="3691"/>
                </a:lnTo>
                <a:cubicBezTo>
                  <a:pt x="45857" y="3808"/>
                  <a:pt x="46020" y="3948"/>
                  <a:pt x="46183" y="4111"/>
                </a:cubicBezTo>
                <a:cubicBezTo>
                  <a:pt x="47561" y="5535"/>
                  <a:pt x="48075" y="7590"/>
                  <a:pt x="47514" y="9505"/>
                </a:cubicBezTo>
                <a:cubicBezTo>
                  <a:pt x="47328" y="9785"/>
                  <a:pt x="47094" y="10042"/>
                  <a:pt x="46814" y="10275"/>
                </a:cubicBezTo>
                <a:cubicBezTo>
                  <a:pt x="47047" y="9691"/>
                  <a:pt x="47164" y="9061"/>
                  <a:pt x="47141" y="8431"/>
                </a:cubicBezTo>
                <a:cubicBezTo>
                  <a:pt x="47398" y="7263"/>
                  <a:pt x="47211" y="6026"/>
                  <a:pt x="46650" y="4975"/>
                </a:cubicBezTo>
                <a:cubicBezTo>
                  <a:pt x="46394" y="4508"/>
                  <a:pt x="46090" y="4064"/>
                  <a:pt x="45693" y="3691"/>
                </a:cubicBezTo>
                <a:close/>
                <a:moveTo>
                  <a:pt x="17512" y="3649"/>
                </a:moveTo>
                <a:cubicBezTo>
                  <a:pt x="18326" y="3649"/>
                  <a:pt x="19138" y="3805"/>
                  <a:pt x="19917" y="4088"/>
                </a:cubicBezTo>
                <a:cubicBezTo>
                  <a:pt x="20080" y="4181"/>
                  <a:pt x="20244" y="4298"/>
                  <a:pt x="20407" y="4391"/>
                </a:cubicBezTo>
                <a:cubicBezTo>
                  <a:pt x="19608" y="4038"/>
                  <a:pt x="18771" y="3833"/>
                  <a:pt x="17927" y="3833"/>
                </a:cubicBezTo>
                <a:cubicBezTo>
                  <a:pt x="16872" y="3833"/>
                  <a:pt x="15805" y="4153"/>
                  <a:pt x="14780" y="4905"/>
                </a:cubicBezTo>
                <a:cubicBezTo>
                  <a:pt x="13496" y="5839"/>
                  <a:pt x="12679" y="7286"/>
                  <a:pt x="12586" y="8874"/>
                </a:cubicBezTo>
                <a:cubicBezTo>
                  <a:pt x="12469" y="9505"/>
                  <a:pt x="12446" y="10135"/>
                  <a:pt x="12516" y="10765"/>
                </a:cubicBezTo>
                <a:cubicBezTo>
                  <a:pt x="12422" y="10532"/>
                  <a:pt x="12352" y="10298"/>
                  <a:pt x="12282" y="10065"/>
                </a:cubicBezTo>
                <a:cubicBezTo>
                  <a:pt x="12072" y="8851"/>
                  <a:pt x="12165" y="7590"/>
                  <a:pt x="12516" y="6399"/>
                </a:cubicBezTo>
                <a:cubicBezTo>
                  <a:pt x="12936" y="5699"/>
                  <a:pt x="13496" y="5092"/>
                  <a:pt x="14173" y="4648"/>
                </a:cubicBezTo>
                <a:cubicBezTo>
                  <a:pt x="15235" y="3954"/>
                  <a:pt x="16375" y="3649"/>
                  <a:pt x="17512" y="3649"/>
                </a:cubicBezTo>
                <a:close/>
                <a:moveTo>
                  <a:pt x="54840" y="8692"/>
                </a:moveTo>
                <a:cubicBezTo>
                  <a:pt x="56566" y="8692"/>
                  <a:pt x="58296" y="8970"/>
                  <a:pt x="59959" y="9528"/>
                </a:cubicBezTo>
                <a:cubicBezTo>
                  <a:pt x="61220" y="9948"/>
                  <a:pt x="62434" y="10532"/>
                  <a:pt x="63554" y="11256"/>
                </a:cubicBezTo>
                <a:cubicBezTo>
                  <a:pt x="63274" y="11092"/>
                  <a:pt x="62947" y="10929"/>
                  <a:pt x="62621" y="10789"/>
                </a:cubicBezTo>
                <a:cubicBezTo>
                  <a:pt x="60239" y="9528"/>
                  <a:pt x="57274" y="9014"/>
                  <a:pt x="54822" y="8968"/>
                </a:cubicBezTo>
                <a:cubicBezTo>
                  <a:pt x="54749" y="8967"/>
                  <a:pt x="54676" y="8966"/>
                  <a:pt x="54602" y="8966"/>
                </a:cubicBezTo>
                <a:cubicBezTo>
                  <a:pt x="52621" y="8966"/>
                  <a:pt x="50643" y="9271"/>
                  <a:pt x="48752" y="9901"/>
                </a:cubicBezTo>
                <a:lnTo>
                  <a:pt x="48682" y="9925"/>
                </a:lnTo>
                <a:cubicBezTo>
                  <a:pt x="50643" y="9104"/>
                  <a:pt x="52739" y="8692"/>
                  <a:pt x="54840" y="8692"/>
                </a:cubicBezTo>
                <a:close/>
                <a:moveTo>
                  <a:pt x="13006" y="11489"/>
                </a:moveTo>
                <a:lnTo>
                  <a:pt x="13006" y="11489"/>
                </a:lnTo>
                <a:cubicBezTo>
                  <a:pt x="13146" y="11816"/>
                  <a:pt x="13309" y="12120"/>
                  <a:pt x="13496" y="12423"/>
                </a:cubicBezTo>
                <a:lnTo>
                  <a:pt x="13379" y="12376"/>
                </a:lnTo>
                <a:cubicBezTo>
                  <a:pt x="13333" y="12306"/>
                  <a:pt x="13286" y="12260"/>
                  <a:pt x="13263" y="12190"/>
                </a:cubicBezTo>
                <a:cubicBezTo>
                  <a:pt x="13146" y="11956"/>
                  <a:pt x="13076" y="11723"/>
                  <a:pt x="13006" y="11489"/>
                </a:cubicBezTo>
                <a:close/>
                <a:moveTo>
                  <a:pt x="10050" y="12287"/>
                </a:moveTo>
                <a:cubicBezTo>
                  <a:pt x="10272" y="12287"/>
                  <a:pt x="10494" y="12293"/>
                  <a:pt x="10718" y="12306"/>
                </a:cubicBezTo>
                <a:cubicBezTo>
                  <a:pt x="9550" y="12306"/>
                  <a:pt x="8360" y="12423"/>
                  <a:pt x="7216" y="12657"/>
                </a:cubicBezTo>
                <a:cubicBezTo>
                  <a:pt x="8145" y="12410"/>
                  <a:pt x="9090" y="12287"/>
                  <a:pt x="10050" y="12287"/>
                </a:cubicBezTo>
                <a:close/>
                <a:moveTo>
                  <a:pt x="61570" y="10765"/>
                </a:moveTo>
                <a:lnTo>
                  <a:pt x="61943" y="10882"/>
                </a:lnTo>
                <a:cubicBezTo>
                  <a:pt x="62457" y="11139"/>
                  <a:pt x="62971" y="11419"/>
                  <a:pt x="63461" y="11723"/>
                </a:cubicBezTo>
                <a:cubicBezTo>
                  <a:pt x="64021" y="12073"/>
                  <a:pt x="64535" y="12540"/>
                  <a:pt x="64955" y="13053"/>
                </a:cubicBezTo>
                <a:cubicBezTo>
                  <a:pt x="63951" y="12120"/>
                  <a:pt x="62807" y="11326"/>
                  <a:pt x="61570" y="10765"/>
                </a:cubicBezTo>
                <a:close/>
                <a:moveTo>
                  <a:pt x="65212" y="12820"/>
                </a:moveTo>
                <a:cubicBezTo>
                  <a:pt x="65376" y="12960"/>
                  <a:pt x="65516" y="13100"/>
                  <a:pt x="65679" y="13240"/>
                </a:cubicBezTo>
                <a:cubicBezTo>
                  <a:pt x="65983" y="13544"/>
                  <a:pt x="66240" y="13871"/>
                  <a:pt x="66473" y="14221"/>
                </a:cubicBezTo>
                <a:cubicBezTo>
                  <a:pt x="66660" y="14641"/>
                  <a:pt x="66777" y="15108"/>
                  <a:pt x="66823" y="15575"/>
                </a:cubicBezTo>
                <a:cubicBezTo>
                  <a:pt x="66683" y="15272"/>
                  <a:pt x="66496" y="14968"/>
                  <a:pt x="66310" y="14665"/>
                </a:cubicBezTo>
                <a:cubicBezTo>
                  <a:pt x="66053" y="13987"/>
                  <a:pt x="65679" y="13357"/>
                  <a:pt x="65212" y="12820"/>
                </a:cubicBezTo>
                <a:close/>
                <a:moveTo>
                  <a:pt x="66706" y="16439"/>
                </a:moveTo>
                <a:lnTo>
                  <a:pt x="66706" y="16439"/>
                </a:lnTo>
                <a:cubicBezTo>
                  <a:pt x="66730" y="16556"/>
                  <a:pt x="66777" y="16649"/>
                  <a:pt x="66800" y="16742"/>
                </a:cubicBezTo>
                <a:cubicBezTo>
                  <a:pt x="66800" y="16976"/>
                  <a:pt x="66777" y="17209"/>
                  <a:pt x="66753" y="17420"/>
                </a:cubicBezTo>
                <a:cubicBezTo>
                  <a:pt x="66753" y="17093"/>
                  <a:pt x="66730" y="16766"/>
                  <a:pt x="66706" y="16439"/>
                </a:cubicBezTo>
                <a:close/>
                <a:moveTo>
                  <a:pt x="67080" y="18634"/>
                </a:moveTo>
                <a:lnTo>
                  <a:pt x="67080" y="18634"/>
                </a:lnTo>
                <a:cubicBezTo>
                  <a:pt x="67057" y="18914"/>
                  <a:pt x="67010" y="19217"/>
                  <a:pt x="66940" y="19498"/>
                </a:cubicBezTo>
                <a:cubicBezTo>
                  <a:pt x="66987" y="19217"/>
                  <a:pt x="67033" y="18914"/>
                  <a:pt x="67080" y="18634"/>
                </a:cubicBezTo>
                <a:close/>
                <a:moveTo>
                  <a:pt x="9784" y="12657"/>
                </a:moveTo>
                <a:cubicBezTo>
                  <a:pt x="6212" y="13217"/>
                  <a:pt x="2826" y="15388"/>
                  <a:pt x="1635" y="18914"/>
                </a:cubicBezTo>
                <a:cubicBezTo>
                  <a:pt x="1332" y="19731"/>
                  <a:pt x="1238" y="20618"/>
                  <a:pt x="1332" y="21482"/>
                </a:cubicBezTo>
                <a:cubicBezTo>
                  <a:pt x="1098" y="20502"/>
                  <a:pt x="1052" y="19498"/>
                  <a:pt x="1262" y="18517"/>
                </a:cubicBezTo>
                <a:cubicBezTo>
                  <a:pt x="2102" y="16252"/>
                  <a:pt x="3760" y="14221"/>
                  <a:pt x="6071" y="13357"/>
                </a:cubicBezTo>
                <a:cubicBezTo>
                  <a:pt x="7262" y="12937"/>
                  <a:pt x="8523" y="12703"/>
                  <a:pt x="9784" y="12657"/>
                </a:cubicBezTo>
                <a:close/>
                <a:moveTo>
                  <a:pt x="67267" y="15832"/>
                </a:moveTo>
                <a:cubicBezTo>
                  <a:pt x="67897" y="17840"/>
                  <a:pt x="67664" y="20035"/>
                  <a:pt x="66613" y="21879"/>
                </a:cubicBezTo>
                <a:lnTo>
                  <a:pt x="66613" y="21856"/>
                </a:lnTo>
                <a:cubicBezTo>
                  <a:pt x="66356" y="22323"/>
                  <a:pt x="66053" y="22743"/>
                  <a:pt x="65726" y="23117"/>
                </a:cubicBezTo>
                <a:cubicBezTo>
                  <a:pt x="65959" y="22696"/>
                  <a:pt x="66146" y="22229"/>
                  <a:pt x="66333" y="21762"/>
                </a:cubicBezTo>
                <a:cubicBezTo>
                  <a:pt x="67197" y="20502"/>
                  <a:pt x="67734" y="19054"/>
                  <a:pt x="67430" y="17466"/>
                </a:cubicBezTo>
                <a:cubicBezTo>
                  <a:pt x="67384" y="17209"/>
                  <a:pt x="67337" y="16953"/>
                  <a:pt x="67243" y="16696"/>
                </a:cubicBezTo>
                <a:cubicBezTo>
                  <a:pt x="67243" y="16579"/>
                  <a:pt x="67243" y="16439"/>
                  <a:pt x="67267" y="16299"/>
                </a:cubicBezTo>
                <a:cubicBezTo>
                  <a:pt x="67290" y="16182"/>
                  <a:pt x="67267" y="15972"/>
                  <a:pt x="67267" y="15832"/>
                </a:cubicBezTo>
                <a:close/>
                <a:moveTo>
                  <a:pt x="11588" y="12896"/>
                </a:moveTo>
                <a:cubicBezTo>
                  <a:pt x="12159" y="12896"/>
                  <a:pt x="12728" y="12941"/>
                  <a:pt x="13286" y="13030"/>
                </a:cubicBezTo>
                <a:cubicBezTo>
                  <a:pt x="13356" y="13170"/>
                  <a:pt x="13449" y="13310"/>
                  <a:pt x="13543" y="13427"/>
                </a:cubicBezTo>
                <a:cubicBezTo>
                  <a:pt x="9200" y="13427"/>
                  <a:pt x="3480" y="14594"/>
                  <a:pt x="2453" y="19638"/>
                </a:cubicBezTo>
                <a:cubicBezTo>
                  <a:pt x="1986" y="22019"/>
                  <a:pt x="3083" y="24144"/>
                  <a:pt x="4834" y="25615"/>
                </a:cubicBezTo>
                <a:cubicBezTo>
                  <a:pt x="2429" y="24237"/>
                  <a:pt x="888" y="21762"/>
                  <a:pt x="2172" y="18634"/>
                </a:cubicBezTo>
                <a:cubicBezTo>
                  <a:pt x="3699" y="14948"/>
                  <a:pt x="7695" y="12896"/>
                  <a:pt x="11588" y="12896"/>
                </a:cubicBezTo>
                <a:close/>
                <a:moveTo>
                  <a:pt x="65189" y="23163"/>
                </a:moveTo>
                <a:cubicBezTo>
                  <a:pt x="64839" y="23700"/>
                  <a:pt x="64465" y="24191"/>
                  <a:pt x="63998" y="24634"/>
                </a:cubicBezTo>
                <a:lnTo>
                  <a:pt x="64021" y="24611"/>
                </a:lnTo>
                <a:lnTo>
                  <a:pt x="64021" y="24611"/>
                </a:lnTo>
                <a:cubicBezTo>
                  <a:pt x="63298" y="25101"/>
                  <a:pt x="62551" y="25475"/>
                  <a:pt x="61757" y="25755"/>
                </a:cubicBezTo>
                <a:cubicBezTo>
                  <a:pt x="62854" y="25171"/>
                  <a:pt x="63858" y="24447"/>
                  <a:pt x="64745" y="23584"/>
                </a:cubicBezTo>
                <a:cubicBezTo>
                  <a:pt x="64885" y="23443"/>
                  <a:pt x="65025" y="23303"/>
                  <a:pt x="65189" y="23163"/>
                </a:cubicBezTo>
                <a:close/>
                <a:moveTo>
                  <a:pt x="60122" y="25311"/>
                </a:moveTo>
                <a:cubicBezTo>
                  <a:pt x="60379" y="25358"/>
                  <a:pt x="60636" y="25381"/>
                  <a:pt x="60896" y="25381"/>
                </a:cubicBezTo>
                <a:cubicBezTo>
                  <a:pt x="61155" y="25381"/>
                  <a:pt x="61418" y="25358"/>
                  <a:pt x="61687" y="25311"/>
                </a:cubicBezTo>
                <a:lnTo>
                  <a:pt x="61687" y="25311"/>
                </a:lnTo>
                <a:cubicBezTo>
                  <a:pt x="61336" y="25498"/>
                  <a:pt x="60986" y="25662"/>
                  <a:pt x="60613" y="25825"/>
                </a:cubicBezTo>
                <a:cubicBezTo>
                  <a:pt x="60449" y="25638"/>
                  <a:pt x="60286" y="25475"/>
                  <a:pt x="60122" y="25311"/>
                </a:cubicBezTo>
                <a:close/>
                <a:moveTo>
                  <a:pt x="59118" y="26806"/>
                </a:moveTo>
                <a:lnTo>
                  <a:pt x="59328" y="26876"/>
                </a:lnTo>
                <a:cubicBezTo>
                  <a:pt x="59469" y="26992"/>
                  <a:pt x="59632" y="27109"/>
                  <a:pt x="59772" y="27226"/>
                </a:cubicBezTo>
                <a:cubicBezTo>
                  <a:pt x="59515" y="27086"/>
                  <a:pt x="59258" y="26946"/>
                  <a:pt x="58978" y="26852"/>
                </a:cubicBezTo>
                <a:lnTo>
                  <a:pt x="59118" y="26806"/>
                </a:lnTo>
                <a:close/>
                <a:moveTo>
                  <a:pt x="771" y="20315"/>
                </a:moveTo>
                <a:lnTo>
                  <a:pt x="771" y="20315"/>
                </a:lnTo>
                <a:cubicBezTo>
                  <a:pt x="1028" y="23747"/>
                  <a:pt x="3643" y="26572"/>
                  <a:pt x="7075" y="27062"/>
                </a:cubicBezTo>
                <a:cubicBezTo>
                  <a:pt x="6636" y="27221"/>
                  <a:pt x="6177" y="27296"/>
                  <a:pt x="5714" y="27296"/>
                </a:cubicBezTo>
                <a:cubicBezTo>
                  <a:pt x="4480" y="27296"/>
                  <a:pt x="3230" y="26768"/>
                  <a:pt x="2312" y="25918"/>
                </a:cubicBezTo>
                <a:cubicBezTo>
                  <a:pt x="771" y="24517"/>
                  <a:pt x="445" y="22323"/>
                  <a:pt x="771" y="20315"/>
                </a:cubicBezTo>
                <a:close/>
                <a:moveTo>
                  <a:pt x="60799" y="26689"/>
                </a:moveTo>
                <a:cubicBezTo>
                  <a:pt x="61056" y="27086"/>
                  <a:pt x="61243" y="27529"/>
                  <a:pt x="61406" y="27973"/>
                </a:cubicBezTo>
                <a:cubicBezTo>
                  <a:pt x="60986" y="27436"/>
                  <a:pt x="60449" y="27016"/>
                  <a:pt x="59865" y="26689"/>
                </a:cubicBezTo>
                <a:lnTo>
                  <a:pt x="59865" y="26689"/>
                </a:lnTo>
                <a:cubicBezTo>
                  <a:pt x="60017" y="26712"/>
                  <a:pt x="60169" y="26724"/>
                  <a:pt x="60324" y="26724"/>
                </a:cubicBezTo>
                <a:cubicBezTo>
                  <a:pt x="60478" y="26724"/>
                  <a:pt x="60636" y="26712"/>
                  <a:pt x="60799" y="26689"/>
                </a:cubicBezTo>
                <a:close/>
                <a:moveTo>
                  <a:pt x="46347" y="39087"/>
                </a:moveTo>
                <a:lnTo>
                  <a:pt x="46347" y="39087"/>
                </a:lnTo>
                <a:cubicBezTo>
                  <a:pt x="46510" y="39203"/>
                  <a:pt x="46674" y="39297"/>
                  <a:pt x="46837" y="39414"/>
                </a:cubicBezTo>
                <a:cubicBezTo>
                  <a:pt x="46837" y="39530"/>
                  <a:pt x="46861" y="39670"/>
                  <a:pt x="46861" y="39787"/>
                </a:cubicBezTo>
                <a:cubicBezTo>
                  <a:pt x="46721" y="39694"/>
                  <a:pt x="46604" y="39600"/>
                  <a:pt x="46464" y="39507"/>
                </a:cubicBezTo>
                <a:lnTo>
                  <a:pt x="46440" y="39507"/>
                </a:lnTo>
                <a:cubicBezTo>
                  <a:pt x="46417" y="39367"/>
                  <a:pt x="46394" y="39227"/>
                  <a:pt x="46347" y="39087"/>
                </a:cubicBezTo>
                <a:close/>
                <a:moveTo>
                  <a:pt x="46697" y="40184"/>
                </a:moveTo>
                <a:lnTo>
                  <a:pt x="46884" y="40324"/>
                </a:lnTo>
                <a:lnTo>
                  <a:pt x="46884" y="40488"/>
                </a:lnTo>
                <a:cubicBezTo>
                  <a:pt x="46814" y="40394"/>
                  <a:pt x="46744" y="40277"/>
                  <a:pt x="46674" y="40184"/>
                </a:cubicBezTo>
                <a:close/>
                <a:moveTo>
                  <a:pt x="62060" y="31732"/>
                </a:moveTo>
                <a:cubicBezTo>
                  <a:pt x="62247" y="33763"/>
                  <a:pt x="61640" y="35795"/>
                  <a:pt x="60332" y="37382"/>
                </a:cubicBezTo>
                <a:cubicBezTo>
                  <a:pt x="58932" y="39063"/>
                  <a:pt x="56947" y="40161"/>
                  <a:pt x="54776" y="40488"/>
                </a:cubicBezTo>
                <a:cubicBezTo>
                  <a:pt x="56597" y="39974"/>
                  <a:pt x="58254" y="38947"/>
                  <a:pt x="59492" y="37522"/>
                </a:cubicBezTo>
                <a:cubicBezTo>
                  <a:pt x="60893" y="35888"/>
                  <a:pt x="61780" y="33880"/>
                  <a:pt x="62060" y="31732"/>
                </a:cubicBezTo>
                <a:close/>
                <a:moveTo>
                  <a:pt x="18072" y="40091"/>
                </a:moveTo>
                <a:lnTo>
                  <a:pt x="18072" y="40091"/>
                </a:lnTo>
                <a:cubicBezTo>
                  <a:pt x="17582" y="40628"/>
                  <a:pt x="16998" y="41071"/>
                  <a:pt x="16391" y="41422"/>
                </a:cubicBezTo>
                <a:cubicBezTo>
                  <a:pt x="16648" y="41235"/>
                  <a:pt x="16882" y="41001"/>
                  <a:pt x="17115" y="40791"/>
                </a:cubicBezTo>
                <a:cubicBezTo>
                  <a:pt x="17442" y="40581"/>
                  <a:pt x="17769" y="40348"/>
                  <a:pt x="18072" y="40091"/>
                </a:cubicBezTo>
                <a:close/>
                <a:moveTo>
                  <a:pt x="5605" y="29911"/>
                </a:moveTo>
                <a:lnTo>
                  <a:pt x="5605" y="29911"/>
                </a:lnTo>
                <a:cubicBezTo>
                  <a:pt x="4040" y="33273"/>
                  <a:pt x="4274" y="37312"/>
                  <a:pt x="7005" y="40231"/>
                </a:cubicBezTo>
                <a:cubicBezTo>
                  <a:pt x="7589" y="40838"/>
                  <a:pt x="8243" y="41375"/>
                  <a:pt x="8990" y="41772"/>
                </a:cubicBezTo>
                <a:cubicBezTo>
                  <a:pt x="7846" y="41351"/>
                  <a:pt x="6819" y="40674"/>
                  <a:pt x="6001" y="39787"/>
                </a:cubicBezTo>
                <a:cubicBezTo>
                  <a:pt x="4367" y="38013"/>
                  <a:pt x="3643" y="35608"/>
                  <a:pt x="4040" y="33250"/>
                </a:cubicBezTo>
                <a:lnTo>
                  <a:pt x="4064" y="33250"/>
                </a:lnTo>
                <a:cubicBezTo>
                  <a:pt x="4344" y="32036"/>
                  <a:pt x="4857" y="30892"/>
                  <a:pt x="5605" y="29911"/>
                </a:cubicBezTo>
                <a:close/>
                <a:moveTo>
                  <a:pt x="61243" y="36822"/>
                </a:moveTo>
                <a:cubicBezTo>
                  <a:pt x="60916" y="37406"/>
                  <a:pt x="60496" y="37989"/>
                  <a:pt x="60052" y="38526"/>
                </a:cubicBezTo>
                <a:cubicBezTo>
                  <a:pt x="58153" y="40732"/>
                  <a:pt x="55454" y="41839"/>
                  <a:pt x="52721" y="41839"/>
                </a:cubicBezTo>
                <a:cubicBezTo>
                  <a:pt x="51490" y="41839"/>
                  <a:pt x="50253" y="41614"/>
                  <a:pt x="49079" y="41165"/>
                </a:cubicBezTo>
                <a:cubicBezTo>
                  <a:pt x="48448" y="40838"/>
                  <a:pt x="47841" y="40464"/>
                  <a:pt x="47258" y="40067"/>
                </a:cubicBezTo>
                <a:lnTo>
                  <a:pt x="47258" y="39647"/>
                </a:lnTo>
                <a:cubicBezTo>
                  <a:pt x="48285" y="40184"/>
                  <a:pt x="49406" y="40558"/>
                  <a:pt x="50573" y="40744"/>
                </a:cubicBezTo>
                <a:cubicBezTo>
                  <a:pt x="51400" y="40912"/>
                  <a:pt x="52237" y="40999"/>
                  <a:pt x="53066" y="40999"/>
                </a:cubicBezTo>
                <a:cubicBezTo>
                  <a:pt x="56052" y="40999"/>
                  <a:pt x="58937" y="39871"/>
                  <a:pt x="60893" y="37312"/>
                </a:cubicBezTo>
                <a:cubicBezTo>
                  <a:pt x="61033" y="37149"/>
                  <a:pt x="61150" y="36985"/>
                  <a:pt x="61243" y="36822"/>
                </a:cubicBezTo>
                <a:close/>
                <a:moveTo>
                  <a:pt x="46650" y="40978"/>
                </a:moveTo>
                <a:cubicBezTo>
                  <a:pt x="46697" y="41071"/>
                  <a:pt x="46744" y="41188"/>
                  <a:pt x="46791" y="41305"/>
                </a:cubicBezTo>
                <a:cubicBezTo>
                  <a:pt x="46767" y="41492"/>
                  <a:pt x="46744" y="41678"/>
                  <a:pt x="46697" y="41865"/>
                </a:cubicBezTo>
                <a:cubicBezTo>
                  <a:pt x="46697" y="41655"/>
                  <a:pt x="46697" y="41445"/>
                  <a:pt x="46650" y="41235"/>
                </a:cubicBezTo>
                <a:cubicBezTo>
                  <a:pt x="46650" y="41141"/>
                  <a:pt x="46650" y="41048"/>
                  <a:pt x="46650" y="40978"/>
                </a:cubicBezTo>
                <a:close/>
                <a:moveTo>
                  <a:pt x="8640" y="27389"/>
                </a:moveTo>
                <a:lnTo>
                  <a:pt x="8967" y="27459"/>
                </a:lnTo>
                <a:cubicBezTo>
                  <a:pt x="4694" y="29654"/>
                  <a:pt x="5348" y="36378"/>
                  <a:pt x="8243" y="39484"/>
                </a:cubicBezTo>
                <a:cubicBezTo>
                  <a:pt x="9623" y="40943"/>
                  <a:pt x="11537" y="41736"/>
                  <a:pt x="13520" y="41736"/>
                </a:cubicBezTo>
                <a:cubicBezTo>
                  <a:pt x="13884" y="41736"/>
                  <a:pt x="14251" y="41709"/>
                  <a:pt x="14617" y="41655"/>
                </a:cubicBezTo>
                <a:lnTo>
                  <a:pt x="14617" y="41655"/>
                </a:lnTo>
                <a:cubicBezTo>
                  <a:pt x="13636" y="42052"/>
                  <a:pt x="12586" y="42239"/>
                  <a:pt x="11535" y="42239"/>
                </a:cubicBezTo>
                <a:cubicBezTo>
                  <a:pt x="9807" y="41935"/>
                  <a:pt x="8243" y="41048"/>
                  <a:pt x="7075" y="39740"/>
                </a:cubicBezTo>
                <a:lnTo>
                  <a:pt x="7099" y="39740"/>
                </a:lnTo>
                <a:cubicBezTo>
                  <a:pt x="4250" y="36518"/>
                  <a:pt x="4507" y="31989"/>
                  <a:pt x="6772" y="28650"/>
                </a:cubicBezTo>
                <a:cubicBezTo>
                  <a:pt x="7332" y="28160"/>
                  <a:pt x="7963" y="27740"/>
                  <a:pt x="8640" y="27389"/>
                </a:cubicBezTo>
                <a:close/>
                <a:moveTo>
                  <a:pt x="62784" y="31312"/>
                </a:moveTo>
                <a:lnTo>
                  <a:pt x="62784" y="31312"/>
                </a:lnTo>
                <a:cubicBezTo>
                  <a:pt x="62854" y="31475"/>
                  <a:pt x="62901" y="31639"/>
                  <a:pt x="62971" y="31825"/>
                </a:cubicBezTo>
                <a:cubicBezTo>
                  <a:pt x="63765" y="34347"/>
                  <a:pt x="63064" y="36822"/>
                  <a:pt x="61266" y="38736"/>
                </a:cubicBezTo>
                <a:cubicBezTo>
                  <a:pt x="59388" y="40730"/>
                  <a:pt x="56519" y="42521"/>
                  <a:pt x="53721" y="42521"/>
                </a:cubicBezTo>
                <a:cubicBezTo>
                  <a:pt x="53668" y="42521"/>
                  <a:pt x="53615" y="42520"/>
                  <a:pt x="53561" y="42519"/>
                </a:cubicBezTo>
                <a:cubicBezTo>
                  <a:pt x="52628" y="42496"/>
                  <a:pt x="51717" y="42309"/>
                  <a:pt x="50853" y="41982"/>
                </a:cubicBezTo>
                <a:lnTo>
                  <a:pt x="50853" y="41982"/>
                </a:lnTo>
                <a:cubicBezTo>
                  <a:pt x="51494" y="42107"/>
                  <a:pt x="52138" y="42168"/>
                  <a:pt x="52777" y="42168"/>
                </a:cubicBezTo>
                <a:cubicBezTo>
                  <a:pt x="55836" y="42168"/>
                  <a:pt x="58774" y="40769"/>
                  <a:pt x="60706" y="38316"/>
                </a:cubicBezTo>
                <a:cubicBezTo>
                  <a:pt x="62224" y="36355"/>
                  <a:pt x="63134" y="33787"/>
                  <a:pt x="62784" y="31312"/>
                </a:cubicBezTo>
                <a:close/>
                <a:moveTo>
                  <a:pt x="5441" y="39740"/>
                </a:moveTo>
                <a:lnTo>
                  <a:pt x="5441" y="39740"/>
                </a:lnTo>
                <a:cubicBezTo>
                  <a:pt x="7426" y="41608"/>
                  <a:pt x="10017" y="42659"/>
                  <a:pt x="12749" y="42729"/>
                </a:cubicBezTo>
                <a:cubicBezTo>
                  <a:pt x="12335" y="42799"/>
                  <a:pt x="11920" y="42834"/>
                  <a:pt x="11508" y="42834"/>
                </a:cubicBezTo>
                <a:cubicBezTo>
                  <a:pt x="9454" y="42834"/>
                  <a:pt x="7468" y="41981"/>
                  <a:pt x="6048" y="40464"/>
                </a:cubicBezTo>
                <a:lnTo>
                  <a:pt x="6071" y="40464"/>
                </a:lnTo>
                <a:cubicBezTo>
                  <a:pt x="5838" y="40231"/>
                  <a:pt x="5628" y="39997"/>
                  <a:pt x="5441" y="39740"/>
                </a:cubicBezTo>
                <a:close/>
                <a:moveTo>
                  <a:pt x="32502" y="44083"/>
                </a:moveTo>
                <a:cubicBezTo>
                  <a:pt x="32525" y="44130"/>
                  <a:pt x="32525" y="44177"/>
                  <a:pt x="32548" y="44223"/>
                </a:cubicBezTo>
                <a:cubicBezTo>
                  <a:pt x="32548" y="44340"/>
                  <a:pt x="32548" y="44457"/>
                  <a:pt x="32525" y="44574"/>
                </a:cubicBezTo>
                <a:cubicBezTo>
                  <a:pt x="32478" y="44504"/>
                  <a:pt x="32431" y="44433"/>
                  <a:pt x="32385" y="44387"/>
                </a:cubicBezTo>
                <a:cubicBezTo>
                  <a:pt x="32431" y="44270"/>
                  <a:pt x="32455" y="44177"/>
                  <a:pt x="32502" y="44083"/>
                </a:cubicBezTo>
                <a:close/>
                <a:moveTo>
                  <a:pt x="32922" y="43079"/>
                </a:moveTo>
                <a:cubicBezTo>
                  <a:pt x="33249" y="44760"/>
                  <a:pt x="34183" y="46231"/>
                  <a:pt x="35537" y="47259"/>
                </a:cubicBezTo>
                <a:cubicBezTo>
                  <a:pt x="35070" y="47002"/>
                  <a:pt x="34626" y="46698"/>
                  <a:pt x="34206" y="46371"/>
                </a:cubicBezTo>
                <a:cubicBezTo>
                  <a:pt x="33926" y="46044"/>
                  <a:pt x="33669" y="45671"/>
                  <a:pt x="33459" y="45274"/>
                </a:cubicBezTo>
                <a:cubicBezTo>
                  <a:pt x="33249" y="44784"/>
                  <a:pt x="33062" y="44247"/>
                  <a:pt x="32968" y="43710"/>
                </a:cubicBezTo>
                <a:cubicBezTo>
                  <a:pt x="32945" y="43640"/>
                  <a:pt x="32875" y="43570"/>
                  <a:pt x="32782" y="43570"/>
                </a:cubicBezTo>
                <a:cubicBezTo>
                  <a:pt x="32782" y="43523"/>
                  <a:pt x="32758" y="43476"/>
                  <a:pt x="32758" y="43429"/>
                </a:cubicBezTo>
                <a:cubicBezTo>
                  <a:pt x="32828" y="43313"/>
                  <a:pt x="32875" y="43196"/>
                  <a:pt x="32922" y="43079"/>
                </a:cubicBezTo>
                <a:close/>
                <a:moveTo>
                  <a:pt x="19310" y="38573"/>
                </a:moveTo>
                <a:cubicBezTo>
                  <a:pt x="19894" y="42192"/>
                  <a:pt x="22065" y="46138"/>
                  <a:pt x="25637" y="47469"/>
                </a:cubicBezTo>
                <a:cubicBezTo>
                  <a:pt x="25777" y="47515"/>
                  <a:pt x="25941" y="47562"/>
                  <a:pt x="26081" y="47609"/>
                </a:cubicBezTo>
                <a:cubicBezTo>
                  <a:pt x="25497" y="47585"/>
                  <a:pt x="24937" y="47492"/>
                  <a:pt x="24376" y="47329"/>
                </a:cubicBezTo>
                <a:cubicBezTo>
                  <a:pt x="21224" y="46278"/>
                  <a:pt x="19450" y="43103"/>
                  <a:pt x="19053" y="39904"/>
                </a:cubicBezTo>
                <a:cubicBezTo>
                  <a:pt x="19076" y="39717"/>
                  <a:pt x="19100" y="39507"/>
                  <a:pt x="19146" y="39297"/>
                </a:cubicBezTo>
                <a:cubicBezTo>
                  <a:pt x="19170" y="39180"/>
                  <a:pt x="19100" y="39087"/>
                  <a:pt x="19006" y="39063"/>
                </a:cubicBezTo>
                <a:cubicBezTo>
                  <a:pt x="19100" y="38900"/>
                  <a:pt x="19216" y="38736"/>
                  <a:pt x="19310" y="38573"/>
                </a:cubicBezTo>
                <a:close/>
                <a:moveTo>
                  <a:pt x="27683" y="2531"/>
                </a:moveTo>
                <a:cubicBezTo>
                  <a:pt x="27989" y="2531"/>
                  <a:pt x="28296" y="2567"/>
                  <a:pt x="28602" y="2640"/>
                </a:cubicBezTo>
                <a:cubicBezTo>
                  <a:pt x="31124" y="3177"/>
                  <a:pt x="32525" y="5559"/>
                  <a:pt x="33669" y="7660"/>
                </a:cubicBezTo>
                <a:cubicBezTo>
                  <a:pt x="33669" y="7683"/>
                  <a:pt x="33692" y="7707"/>
                  <a:pt x="33739" y="7730"/>
                </a:cubicBezTo>
                <a:lnTo>
                  <a:pt x="33762" y="7823"/>
                </a:lnTo>
                <a:cubicBezTo>
                  <a:pt x="33799" y="7888"/>
                  <a:pt x="33859" y="7917"/>
                  <a:pt x="33919" y="7917"/>
                </a:cubicBezTo>
                <a:cubicBezTo>
                  <a:pt x="34012" y="7917"/>
                  <a:pt x="34108" y="7852"/>
                  <a:pt x="34136" y="7753"/>
                </a:cubicBezTo>
                <a:cubicBezTo>
                  <a:pt x="34229" y="7520"/>
                  <a:pt x="34323" y="7286"/>
                  <a:pt x="34439" y="7053"/>
                </a:cubicBezTo>
                <a:cubicBezTo>
                  <a:pt x="34439" y="7030"/>
                  <a:pt x="34463" y="7030"/>
                  <a:pt x="34486" y="7006"/>
                </a:cubicBezTo>
                <a:lnTo>
                  <a:pt x="34486" y="7006"/>
                </a:lnTo>
                <a:cubicBezTo>
                  <a:pt x="34463" y="7170"/>
                  <a:pt x="34416" y="7357"/>
                  <a:pt x="34323" y="7497"/>
                </a:cubicBezTo>
                <a:cubicBezTo>
                  <a:pt x="34275" y="7592"/>
                  <a:pt x="34357" y="7677"/>
                  <a:pt x="34437" y="7677"/>
                </a:cubicBezTo>
                <a:cubicBezTo>
                  <a:pt x="34474" y="7677"/>
                  <a:pt x="34510" y="7658"/>
                  <a:pt x="34533" y="7613"/>
                </a:cubicBezTo>
                <a:cubicBezTo>
                  <a:pt x="34720" y="7333"/>
                  <a:pt x="34790" y="7006"/>
                  <a:pt x="34743" y="6656"/>
                </a:cubicBezTo>
                <a:cubicBezTo>
                  <a:pt x="36332" y="4753"/>
                  <a:pt x="38564" y="3345"/>
                  <a:pt x="41050" y="3345"/>
                </a:cubicBezTo>
                <a:cubicBezTo>
                  <a:pt x="41523" y="3345"/>
                  <a:pt x="42006" y="3396"/>
                  <a:pt x="42494" y="3504"/>
                </a:cubicBezTo>
                <a:cubicBezTo>
                  <a:pt x="44829" y="4041"/>
                  <a:pt x="46627" y="6049"/>
                  <a:pt x="46767" y="8267"/>
                </a:cubicBezTo>
                <a:cubicBezTo>
                  <a:pt x="46580" y="9224"/>
                  <a:pt x="46300" y="10158"/>
                  <a:pt x="45903" y="11046"/>
                </a:cubicBezTo>
                <a:cubicBezTo>
                  <a:pt x="45857" y="11116"/>
                  <a:pt x="45880" y="11186"/>
                  <a:pt x="45950" y="11256"/>
                </a:cubicBezTo>
                <a:cubicBezTo>
                  <a:pt x="45985" y="11342"/>
                  <a:pt x="46071" y="11390"/>
                  <a:pt x="46160" y="11390"/>
                </a:cubicBezTo>
                <a:cubicBezTo>
                  <a:pt x="46192" y="11390"/>
                  <a:pt x="46223" y="11384"/>
                  <a:pt x="46254" y="11372"/>
                </a:cubicBezTo>
                <a:cubicBezTo>
                  <a:pt x="46580" y="11209"/>
                  <a:pt x="46931" y="11046"/>
                  <a:pt x="47281" y="10882"/>
                </a:cubicBezTo>
                <a:lnTo>
                  <a:pt x="47328" y="10882"/>
                </a:lnTo>
                <a:cubicBezTo>
                  <a:pt x="48261" y="10532"/>
                  <a:pt x="49195" y="10275"/>
                  <a:pt x="50176" y="10065"/>
                </a:cubicBezTo>
                <a:cubicBezTo>
                  <a:pt x="51621" y="9799"/>
                  <a:pt x="53098" y="9642"/>
                  <a:pt x="54562" y="9642"/>
                </a:cubicBezTo>
                <a:cubicBezTo>
                  <a:pt x="58230" y="9642"/>
                  <a:pt x="61811" y="10623"/>
                  <a:pt x="64582" y="13310"/>
                </a:cubicBezTo>
                <a:cubicBezTo>
                  <a:pt x="65142" y="13871"/>
                  <a:pt x="65656" y="14478"/>
                  <a:pt x="66076" y="15155"/>
                </a:cubicBezTo>
                <a:cubicBezTo>
                  <a:pt x="66496" y="16719"/>
                  <a:pt x="66496" y="18354"/>
                  <a:pt x="66076" y="19918"/>
                </a:cubicBezTo>
                <a:cubicBezTo>
                  <a:pt x="65503" y="22305"/>
                  <a:pt x="63586" y="25052"/>
                  <a:pt x="61054" y="25052"/>
                </a:cubicBezTo>
                <a:cubicBezTo>
                  <a:pt x="60491" y="25052"/>
                  <a:pt x="59898" y="24917"/>
                  <a:pt x="59282" y="24611"/>
                </a:cubicBezTo>
                <a:cubicBezTo>
                  <a:pt x="59254" y="24599"/>
                  <a:pt x="59228" y="24593"/>
                  <a:pt x="59203" y="24593"/>
                </a:cubicBezTo>
                <a:cubicBezTo>
                  <a:pt x="59035" y="24593"/>
                  <a:pt x="58933" y="24836"/>
                  <a:pt x="59095" y="24938"/>
                </a:cubicBezTo>
                <a:cubicBezTo>
                  <a:pt x="59539" y="25241"/>
                  <a:pt x="59936" y="25591"/>
                  <a:pt x="60286" y="25988"/>
                </a:cubicBezTo>
                <a:cubicBezTo>
                  <a:pt x="60052" y="26082"/>
                  <a:pt x="59795" y="26175"/>
                  <a:pt x="59539" y="26269"/>
                </a:cubicBezTo>
                <a:cubicBezTo>
                  <a:pt x="59142" y="26199"/>
                  <a:pt x="58745" y="26058"/>
                  <a:pt x="58395" y="25872"/>
                </a:cubicBezTo>
                <a:cubicBezTo>
                  <a:pt x="58366" y="25860"/>
                  <a:pt x="58338" y="25855"/>
                  <a:pt x="58311" y="25855"/>
                </a:cubicBezTo>
                <a:cubicBezTo>
                  <a:pt x="58116" y="25855"/>
                  <a:pt x="57979" y="26119"/>
                  <a:pt x="58184" y="26222"/>
                </a:cubicBezTo>
                <a:lnTo>
                  <a:pt x="58395" y="26339"/>
                </a:lnTo>
                <a:cubicBezTo>
                  <a:pt x="58511" y="26385"/>
                  <a:pt x="58628" y="26455"/>
                  <a:pt x="58721" y="26502"/>
                </a:cubicBezTo>
                <a:cubicBezTo>
                  <a:pt x="58558" y="26549"/>
                  <a:pt x="58395" y="26595"/>
                  <a:pt x="58231" y="26619"/>
                </a:cubicBezTo>
                <a:cubicBezTo>
                  <a:pt x="58021" y="26689"/>
                  <a:pt x="58021" y="26969"/>
                  <a:pt x="58231" y="27039"/>
                </a:cubicBezTo>
                <a:cubicBezTo>
                  <a:pt x="60006" y="27249"/>
                  <a:pt x="61453" y="28580"/>
                  <a:pt x="61827" y="30331"/>
                </a:cubicBezTo>
                <a:cubicBezTo>
                  <a:pt x="61803" y="32969"/>
                  <a:pt x="60823" y="35514"/>
                  <a:pt x="59095" y="37476"/>
                </a:cubicBezTo>
                <a:cubicBezTo>
                  <a:pt x="57272" y="39422"/>
                  <a:pt x="54748" y="40505"/>
                  <a:pt x="52138" y="40505"/>
                </a:cubicBezTo>
                <a:cubicBezTo>
                  <a:pt x="51773" y="40505"/>
                  <a:pt x="51406" y="40484"/>
                  <a:pt x="51040" y="40441"/>
                </a:cubicBezTo>
                <a:cubicBezTo>
                  <a:pt x="49662" y="40207"/>
                  <a:pt x="48332" y="39740"/>
                  <a:pt x="47117" y="39063"/>
                </a:cubicBezTo>
                <a:cubicBezTo>
                  <a:pt x="47082" y="39052"/>
                  <a:pt x="47053" y="39046"/>
                  <a:pt x="47027" y="39046"/>
                </a:cubicBezTo>
                <a:cubicBezTo>
                  <a:pt x="47001" y="39046"/>
                  <a:pt x="46977" y="39052"/>
                  <a:pt x="46954" y="39063"/>
                </a:cubicBezTo>
                <a:cubicBezTo>
                  <a:pt x="46674" y="38877"/>
                  <a:pt x="46394" y="38690"/>
                  <a:pt x="46137" y="38480"/>
                </a:cubicBezTo>
                <a:cubicBezTo>
                  <a:pt x="46099" y="38455"/>
                  <a:pt x="46053" y="38443"/>
                  <a:pt x="46008" y="38443"/>
                </a:cubicBezTo>
                <a:cubicBezTo>
                  <a:pt x="45883" y="38443"/>
                  <a:pt x="45759" y="38530"/>
                  <a:pt x="45810" y="38666"/>
                </a:cubicBezTo>
                <a:cubicBezTo>
                  <a:pt x="45857" y="38760"/>
                  <a:pt x="45880" y="38853"/>
                  <a:pt x="45927" y="38947"/>
                </a:cubicBezTo>
                <a:cubicBezTo>
                  <a:pt x="45857" y="38947"/>
                  <a:pt x="45810" y="38970"/>
                  <a:pt x="45763" y="38993"/>
                </a:cubicBezTo>
                <a:lnTo>
                  <a:pt x="45670" y="38947"/>
                </a:lnTo>
                <a:cubicBezTo>
                  <a:pt x="45636" y="38922"/>
                  <a:pt x="45602" y="38911"/>
                  <a:pt x="45570" y="38911"/>
                </a:cubicBezTo>
                <a:cubicBezTo>
                  <a:pt x="45420" y="38911"/>
                  <a:pt x="45302" y="39139"/>
                  <a:pt x="45436" y="39274"/>
                </a:cubicBezTo>
                <a:cubicBezTo>
                  <a:pt x="45600" y="39437"/>
                  <a:pt x="45763" y="39600"/>
                  <a:pt x="45903" y="39787"/>
                </a:cubicBezTo>
                <a:cubicBezTo>
                  <a:pt x="46113" y="40371"/>
                  <a:pt x="46230" y="40978"/>
                  <a:pt x="46254" y="41585"/>
                </a:cubicBezTo>
                <a:cubicBezTo>
                  <a:pt x="46207" y="42706"/>
                  <a:pt x="45880" y="43826"/>
                  <a:pt x="45366" y="44830"/>
                </a:cubicBezTo>
                <a:cubicBezTo>
                  <a:pt x="44222" y="46488"/>
                  <a:pt x="42448" y="47656"/>
                  <a:pt x="40463" y="48076"/>
                </a:cubicBezTo>
                <a:cubicBezTo>
                  <a:pt x="40031" y="48146"/>
                  <a:pt x="39593" y="48181"/>
                  <a:pt x="39156" y="48181"/>
                </a:cubicBezTo>
                <a:cubicBezTo>
                  <a:pt x="38718" y="48181"/>
                  <a:pt x="38280" y="48146"/>
                  <a:pt x="37848" y="48076"/>
                </a:cubicBezTo>
                <a:cubicBezTo>
                  <a:pt x="35350" y="47259"/>
                  <a:pt x="33295" y="44994"/>
                  <a:pt x="33202" y="42309"/>
                </a:cubicBezTo>
                <a:cubicBezTo>
                  <a:pt x="33202" y="42192"/>
                  <a:pt x="33109" y="42126"/>
                  <a:pt x="33013" y="42126"/>
                </a:cubicBezTo>
                <a:cubicBezTo>
                  <a:pt x="32937" y="42126"/>
                  <a:pt x="32860" y="42169"/>
                  <a:pt x="32828" y="42262"/>
                </a:cubicBezTo>
                <a:cubicBezTo>
                  <a:pt x="32735" y="42542"/>
                  <a:pt x="32642" y="42822"/>
                  <a:pt x="32525" y="43103"/>
                </a:cubicBezTo>
                <a:cubicBezTo>
                  <a:pt x="32431" y="43103"/>
                  <a:pt x="32338" y="43149"/>
                  <a:pt x="32315" y="43243"/>
                </a:cubicBezTo>
                <a:cubicBezTo>
                  <a:pt x="32268" y="43476"/>
                  <a:pt x="32198" y="43710"/>
                  <a:pt x="32105" y="43943"/>
                </a:cubicBezTo>
                <a:cubicBezTo>
                  <a:pt x="31778" y="43383"/>
                  <a:pt x="31521" y="42752"/>
                  <a:pt x="31334" y="42122"/>
                </a:cubicBezTo>
                <a:cubicBezTo>
                  <a:pt x="31325" y="42057"/>
                  <a:pt x="31279" y="42029"/>
                  <a:pt x="31229" y="42029"/>
                </a:cubicBezTo>
                <a:cubicBezTo>
                  <a:pt x="31155" y="42029"/>
                  <a:pt x="31072" y="42094"/>
                  <a:pt x="31101" y="42192"/>
                </a:cubicBezTo>
                <a:cubicBezTo>
                  <a:pt x="31287" y="42916"/>
                  <a:pt x="31568" y="43640"/>
                  <a:pt x="31941" y="44317"/>
                </a:cubicBezTo>
                <a:cubicBezTo>
                  <a:pt x="31731" y="44714"/>
                  <a:pt x="31474" y="45087"/>
                  <a:pt x="31194" y="45461"/>
                </a:cubicBezTo>
                <a:cubicBezTo>
                  <a:pt x="30984" y="45694"/>
                  <a:pt x="30774" y="45904"/>
                  <a:pt x="30517" y="46115"/>
                </a:cubicBezTo>
                <a:cubicBezTo>
                  <a:pt x="31101" y="44970"/>
                  <a:pt x="31287" y="43640"/>
                  <a:pt x="31031" y="42355"/>
                </a:cubicBezTo>
                <a:cubicBezTo>
                  <a:pt x="31013" y="42266"/>
                  <a:pt x="30947" y="42228"/>
                  <a:pt x="30876" y="42228"/>
                </a:cubicBezTo>
                <a:cubicBezTo>
                  <a:pt x="30760" y="42228"/>
                  <a:pt x="30628" y="42328"/>
                  <a:pt x="30657" y="42472"/>
                </a:cubicBezTo>
                <a:cubicBezTo>
                  <a:pt x="30961" y="43873"/>
                  <a:pt x="30680" y="45344"/>
                  <a:pt x="29910" y="46558"/>
                </a:cubicBezTo>
                <a:cubicBezTo>
                  <a:pt x="29350" y="46908"/>
                  <a:pt x="28719" y="47165"/>
                  <a:pt x="28089" y="47352"/>
                </a:cubicBezTo>
                <a:cubicBezTo>
                  <a:pt x="27883" y="47377"/>
                  <a:pt x="27677" y="47389"/>
                  <a:pt x="27472" y="47389"/>
                </a:cubicBezTo>
                <a:cubicBezTo>
                  <a:pt x="26701" y="47389"/>
                  <a:pt x="25946" y="47217"/>
                  <a:pt x="25264" y="46885"/>
                </a:cubicBezTo>
                <a:cubicBezTo>
                  <a:pt x="21972" y="45321"/>
                  <a:pt x="19987" y="41445"/>
                  <a:pt x="19590" y="37966"/>
                </a:cubicBezTo>
                <a:cubicBezTo>
                  <a:pt x="19575" y="37874"/>
                  <a:pt x="19470" y="37793"/>
                  <a:pt x="19373" y="37793"/>
                </a:cubicBezTo>
                <a:cubicBezTo>
                  <a:pt x="19321" y="37793"/>
                  <a:pt x="19272" y="37816"/>
                  <a:pt x="19240" y="37873"/>
                </a:cubicBezTo>
                <a:cubicBezTo>
                  <a:pt x="19170" y="38059"/>
                  <a:pt x="19076" y="38223"/>
                  <a:pt x="18983" y="38386"/>
                </a:cubicBezTo>
                <a:lnTo>
                  <a:pt x="18983" y="38176"/>
                </a:lnTo>
                <a:cubicBezTo>
                  <a:pt x="18983" y="38083"/>
                  <a:pt x="18913" y="38013"/>
                  <a:pt x="18843" y="37989"/>
                </a:cubicBezTo>
                <a:cubicBezTo>
                  <a:pt x="18960" y="37709"/>
                  <a:pt x="19030" y="37406"/>
                  <a:pt x="19100" y="37102"/>
                </a:cubicBezTo>
                <a:cubicBezTo>
                  <a:pt x="19128" y="36975"/>
                  <a:pt x="19028" y="36890"/>
                  <a:pt x="18923" y="36890"/>
                </a:cubicBezTo>
                <a:cubicBezTo>
                  <a:pt x="18856" y="36890"/>
                  <a:pt x="18786" y="36926"/>
                  <a:pt x="18749" y="37009"/>
                </a:cubicBezTo>
                <a:cubicBezTo>
                  <a:pt x="18633" y="37312"/>
                  <a:pt x="18539" y="37639"/>
                  <a:pt x="18469" y="37943"/>
                </a:cubicBezTo>
                <a:cubicBezTo>
                  <a:pt x="18306" y="38386"/>
                  <a:pt x="18096" y="38783"/>
                  <a:pt x="17862" y="39180"/>
                </a:cubicBezTo>
                <a:cubicBezTo>
                  <a:pt x="17349" y="39834"/>
                  <a:pt x="16742" y="40394"/>
                  <a:pt x="16041" y="40861"/>
                </a:cubicBezTo>
                <a:cubicBezTo>
                  <a:pt x="15214" y="41191"/>
                  <a:pt x="14344" y="41352"/>
                  <a:pt x="13479" y="41352"/>
                </a:cubicBezTo>
                <a:cubicBezTo>
                  <a:pt x="11707" y="41352"/>
                  <a:pt x="9957" y="40677"/>
                  <a:pt x="8640" y="39390"/>
                </a:cubicBezTo>
                <a:cubicBezTo>
                  <a:pt x="7099" y="37779"/>
                  <a:pt x="6235" y="35631"/>
                  <a:pt x="6258" y="33413"/>
                </a:cubicBezTo>
                <a:cubicBezTo>
                  <a:pt x="6258" y="31032"/>
                  <a:pt x="7332" y="28393"/>
                  <a:pt x="9714" y="27506"/>
                </a:cubicBezTo>
                <a:cubicBezTo>
                  <a:pt x="9901" y="27459"/>
                  <a:pt x="9854" y="27156"/>
                  <a:pt x="9644" y="27156"/>
                </a:cubicBezTo>
                <a:cubicBezTo>
                  <a:pt x="9527" y="27156"/>
                  <a:pt x="9387" y="27132"/>
                  <a:pt x="9247" y="27109"/>
                </a:cubicBezTo>
                <a:lnTo>
                  <a:pt x="9434" y="27039"/>
                </a:lnTo>
                <a:cubicBezTo>
                  <a:pt x="9646" y="26975"/>
                  <a:pt x="9588" y="26680"/>
                  <a:pt x="9400" y="26680"/>
                </a:cubicBezTo>
                <a:cubicBezTo>
                  <a:pt x="9381" y="26680"/>
                  <a:pt x="9361" y="26683"/>
                  <a:pt x="9340" y="26689"/>
                </a:cubicBezTo>
                <a:lnTo>
                  <a:pt x="8920" y="26736"/>
                </a:lnTo>
                <a:cubicBezTo>
                  <a:pt x="8757" y="26736"/>
                  <a:pt x="8593" y="26736"/>
                  <a:pt x="8453" y="26712"/>
                </a:cubicBezTo>
                <a:cubicBezTo>
                  <a:pt x="8543" y="26586"/>
                  <a:pt x="8411" y="26433"/>
                  <a:pt x="8271" y="26433"/>
                </a:cubicBezTo>
                <a:cubicBezTo>
                  <a:pt x="8230" y="26433"/>
                  <a:pt x="8187" y="26446"/>
                  <a:pt x="8149" y="26479"/>
                </a:cubicBezTo>
                <a:cubicBezTo>
                  <a:pt x="8079" y="26525"/>
                  <a:pt x="7986" y="26595"/>
                  <a:pt x="7916" y="26642"/>
                </a:cubicBezTo>
                <a:cubicBezTo>
                  <a:pt x="7542" y="26595"/>
                  <a:pt x="7169" y="26502"/>
                  <a:pt x="6819" y="26409"/>
                </a:cubicBezTo>
                <a:cubicBezTo>
                  <a:pt x="4087" y="25124"/>
                  <a:pt x="2009" y="22323"/>
                  <a:pt x="2966" y="19217"/>
                </a:cubicBezTo>
                <a:cubicBezTo>
                  <a:pt x="4332" y="14711"/>
                  <a:pt x="9535" y="13799"/>
                  <a:pt x="13624" y="13799"/>
                </a:cubicBezTo>
                <a:cubicBezTo>
                  <a:pt x="13730" y="13799"/>
                  <a:pt x="13835" y="13799"/>
                  <a:pt x="13940" y="13801"/>
                </a:cubicBezTo>
                <a:cubicBezTo>
                  <a:pt x="14103" y="13801"/>
                  <a:pt x="14173" y="13614"/>
                  <a:pt x="14057" y="13497"/>
                </a:cubicBezTo>
                <a:lnTo>
                  <a:pt x="14010" y="13427"/>
                </a:lnTo>
                <a:cubicBezTo>
                  <a:pt x="14057" y="13380"/>
                  <a:pt x="14057" y="13310"/>
                  <a:pt x="14010" y="13264"/>
                </a:cubicBezTo>
                <a:lnTo>
                  <a:pt x="13870" y="13077"/>
                </a:lnTo>
                <a:cubicBezTo>
                  <a:pt x="13893" y="13053"/>
                  <a:pt x="13916" y="13030"/>
                  <a:pt x="13940" y="12983"/>
                </a:cubicBezTo>
                <a:lnTo>
                  <a:pt x="14080" y="13170"/>
                </a:lnTo>
                <a:cubicBezTo>
                  <a:pt x="14117" y="13207"/>
                  <a:pt x="14158" y="13223"/>
                  <a:pt x="14199" y="13223"/>
                </a:cubicBezTo>
                <a:cubicBezTo>
                  <a:pt x="14338" y="13223"/>
                  <a:pt x="14463" y="13040"/>
                  <a:pt x="14337" y="12913"/>
                </a:cubicBezTo>
                <a:lnTo>
                  <a:pt x="14267" y="12820"/>
                </a:lnTo>
                <a:cubicBezTo>
                  <a:pt x="14337" y="12750"/>
                  <a:pt x="14313" y="12633"/>
                  <a:pt x="14243" y="12610"/>
                </a:cubicBezTo>
                <a:lnTo>
                  <a:pt x="14057" y="12563"/>
                </a:lnTo>
                <a:cubicBezTo>
                  <a:pt x="13263" y="11536"/>
                  <a:pt x="12866" y="10228"/>
                  <a:pt x="12959" y="8921"/>
                </a:cubicBezTo>
                <a:cubicBezTo>
                  <a:pt x="13193" y="7683"/>
                  <a:pt x="13893" y="6563"/>
                  <a:pt x="14897" y="5792"/>
                </a:cubicBezTo>
                <a:cubicBezTo>
                  <a:pt x="15820" y="5106"/>
                  <a:pt x="16909" y="4795"/>
                  <a:pt x="18008" y="4795"/>
                </a:cubicBezTo>
                <a:cubicBezTo>
                  <a:pt x="19939" y="4795"/>
                  <a:pt x="21900" y="5756"/>
                  <a:pt x="23046" y="7333"/>
                </a:cubicBezTo>
                <a:cubicBezTo>
                  <a:pt x="23066" y="7367"/>
                  <a:pt x="23097" y="7382"/>
                  <a:pt x="23128" y="7382"/>
                </a:cubicBezTo>
                <a:cubicBezTo>
                  <a:pt x="23203" y="7382"/>
                  <a:pt x="23282" y="7299"/>
                  <a:pt x="23232" y="7216"/>
                </a:cubicBezTo>
                <a:cubicBezTo>
                  <a:pt x="23162" y="7100"/>
                  <a:pt x="23116" y="7030"/>
                  <a:pt x="23046" y="6960"/>
                </a:cubicBezTo>
                <a:cubicBezTo>
                  <a:pt x="23092" y="6936"/>
                  <a:pt x="23116" y="6913"/>
                  <a:pt x="23139" y="6890"/>
                </a:cubicBezTo>
                <a:cubicBezTo>
                  <a:pt x="23419" y="7170"/>
                  <a:pt x="23676" y="7473"/>
                  <a:pt x="23909" y="7730"/>
                </a:cubicBezTo>
                <a:cubicBezTo>
                  <a:pt x="23950" y="7778"/>
                  <a:pt x="23999" y="7798"/>
                  <a:pt x="24048" y="7798"/>
                </a:cubicBezTo>
                <a:cubicBezTo>
                  <a:pt x="24166" y="7798"/>
                  <a:pt x="24283" y="7682"/>
                  <a:pt x="24283" y="7567"/>
                </a:cubicBezTo>
                <a:cubicBezTo>
                  <a:pt x="24300" y="7569"/>
                  <a:pt x="24316" y="7570"/>
                  <a:pt x="24332" y="7570"/>
                </a:cubicBezTo>
                <a:cubicBezTo>
                  <a:pt x="24674" y="7570"/>
                  <a:pt x="24853" y="7113"/>
                  <a:pt x="24563" y="6890"/>
                </a:cubicBezTo>
                <a:cubicBezTo>
                  <a:pt x="24525" y="6851"/>
                  <a:pt x="24486" y="6834"/>
                  <a:pt x="24447" y="6834"/>
                </a:cubicBezTo>
                <a:cubicBezTo>
                  <a:pt x="24416" y="6834"/>
                  <a:pt x="24385" y="6845"/>
                  <a:pt x="24353" y="6866"/>
                </a:cubicBezTo>
                <a:lnTo>
                  <a:pt x="24283" y="6890"/>
                </a:lnTo>
                <a:cubicBezTo>
                  <a:pt x="24306" y="6633"/>
                  <a:pt x="24330" y="6399"/>
                  <a:pt x="24376" y="6166"/>
                </a:cubicBezTo>
                <a:cubicBezTo>
                  <a:pt x="24446" y="5886"/>
                  <a:pt x="24540" y="5629"/>
                  <a:pt x="24610" y="5372"/>
                </a:cubicBezTo>
                <a:cubicBezTo>
                  <a:pt x="24797" y="4882"/>
                  <a:pt x="25030" y="4438"/>
                  <a:pt x="25310" y="3994"/>
                </a:cubicBezTo>
                <a:cubicBezTo>
                  <a:pt x="25754" y="3341"/>
                  <a:pt x="26384" y="2827"/>
                  <a:pt x="27131" y="2570"/>
                </a:cubicBezTo>
                <a:cubicBezTo>
                  <a:pt x="27315" y="2544"/>
                  <a:pt x="27499" y="2531"/>
                  <a:pt x="27683" y="2531"/>
                </a:cubicBezTo>
                <a:close/>
                <a:moveTo>
                  <a:pt x="19006" y="41655"/>
                </a:moveTo>
                <a:cubicBezTo>
                  <a:pt x="19777" y="44457"/>
                  <a:pt x="21621" y="46955"/>
                  <a:pt x="24493" y="47772"/>
                </a:cubicBezTo>
                <a:cubicBezTo>
                  <a:pt x="25095" y="47936"/>
                  <a:pt x="25712" y="48018"/>
                  <a:pt x="26331" y="48018"/>
                </a:cubicBezTo>
                <a:cubicBezTo>
                  <a:pt x="27031" y="48018"/>
                  <a:pt x="27733" y="47913"/>
                  <a:pt x="28416" y="47702"/>
                </a:cubicBezTo>
                <a:cubicBezTo>
                  <a:pt x="28696" y="47632"/>
                  <a:pt x="28953" y="47539"/>
                  <a:pt x="29209" y="47422"/>
                </a:cubicBezTo>
                <a:lnTo>
                  <a:pt x="29209" y="47422"/>
                </a:lnTo>
                <a:cubicBezTo>
                  <a:pt x="29023" y="47632"/>
                  <a:pt x="28789" y="47796"/>
                  <a:pt x="28579" y="47959"/>
                </a:cubicBezTo>
                <a:cubicBezTo>
                  <a:pt x="27667" y="48571"/>
                  <a:pt x="26609" y="48882"/>
                  <a:pt x="25550" y="48882"/>
                </a:cubicBezTo>
                <a:cubicBezTo>
                  <a:pt x="24629" y="48882"/>
                  <a:pt x="23707" y="48647"/>
                  <a:pt x="22882" y="48169"/>
                </a:cubicBezTo>
                <a:cubicBezTo>
                  <a:pt x="21201" y="47189"/>
                  <a:pt x="20150" y="45321"/>
                  <a:pt x="19450" y="43546"/>
                </a:cubicBezTo>
                <a:cubicBezTo>
                  <a:pt x="19310" y="43219"/>
                  <a:pt x="19193" y="42869"/>
                  <a:pt x="19076" y="42519"/>
                </a:cubicBezTo>
                <a:cubicBezTo>
                  <a:pt x="19053" y="42215"/>
                  <a:pt x="19006" y="41959"/>
                  <a:pt x="19006" y="41655"/>
                </a:cubicBezTo>
                <a:close/>
                <a:moveTo>
                  <a:pt x="45273" y="45694"/>
                </a:moveTo>
                <a:lnTo>
                  <a:pt x="45273" y="45694"/>
                </a:lnTo>
                <a:cubicBezTo>
                  <a:pt x="44456" y="47165"/>
                  <a:pt x="43148" y="48263"/>
                  <a:pt x="41561" y="48800"/>
                </a:cubicBezTo>
                <a:cubicBezTo>
                  <a:pt x="40963" y="48983"/>
                  <a:pt x="40351" y="49070"/>
                  <a:pt x="39742" y="49070"/>
                </a:cubicBezTo>
                <a:cubicBezTo>
                  <a:pt x="38258" y="49070"/>
                  <a:pt x="36792" y="48556"/>
                  <a:pt x="35583" y="47679"/>
                </a:cubicBezTo>
                <a:lnTo>
                  <a:pt x="35583" y="47679"/>
                </a:lnTo>
                <a:cubicBezTo>
                  <a:pt x="36261" y="48006"/>
                  <a:pt x="36961" y="48239"/>
                  <a:pt x="37685" y="48379"/>
                </a:cubicBezTo>
                <a:cubicBezTo>
                  <a:pt x="38375" y="48631"/>
                  <a:pt x="39095" y="48755"/>
                  <a:pt x="39815" y="48755"/>
                </a:cubicBezTo>
                <a:cubicBezTo>
                  <a:pt x="40362" y="48755"/>
                  <a:pt x="40910" y="48684"/>
                  <a:pt x="41444" y="48543"/>
                </a:cubicBezTo>
                <a:cubicBezTo>
                  <a:pt x="43032" y="48076"/>
                  <a:pt x="44386" y="47072"/>
                  <a:pt x="45273" y="45694"/>
                </a:cubicBezTo>
                <a:close/>
                <a:moveTo>
                  <a:pt x="32245" y="44714"/>
                </a:moveTo>
                <a:cubicBezTo>
                  <a:pt x="32315" y="44807"/>
                  <a:pt x="32385" y="44924"/>
                  <a:pt x="32455" y="45017"/>
                </a:cubicBezTo>
                <a:cubicBezTo>
                  <a:pt x="31847" y="47812"/>
                  <a:pt x="29195" y="49631"/>
                  <a:pt x="26391" y="49631"/>
                </a:cubicBezTo>
                <a:cubicBezTo>
                  <a:pt x="25751" y="49631"/>
                  <a:pt x="25103" y="49536"/>
                  <a:pt x="24470" y="49337"/>
                </a:cubicBezTo>
                <a:lnTo>
                  <a:pt x="24493" y="49337"/>
                </a:lnTo>
                <a:cubicBezTo>
                  <a:pt x="23629" y="49080"/>
                  <a:pt x="22835" y="48659"/>
                  <a:pt x="22158" y="48122"/>
                </a:cubicBezTo>
                <a:lnTo>
                  <a:pt x="22158" y="48122"/>
                </a:lnTo>
                <a:cubicBezTo>
                  <a:pt x="22555" y="48426"/>
                  <a:pt x="23022" y="48706"/>
                  <a:pt x="23513" y="48893"/>
                </a:cubicBezTo>
                <a:cubicBezTo>
                  <a:pt x="24168" y="49149"/>
                  <a:pt x="24849" y="49272"/>
                  <a:pt x="25523" y="49272"/>
                </a:cubicBezTo>
                <a:cubicBezTo>
                  <a:pt x="27250" y="49272"/>
                  <a:pt x="28928" y="48463"/>
                  <a:pt x="30003" y="47002"/>
                </a:cubicBezTo>
                <a:cubicBezTo>
                  <a:pt x="30937" y="46465"/>
                  <a:pt x="31708" y="45671"/>
                  <a:pt x="32245" y="44714"/>
                </a:cubicBezTo>
                <a:close/>
                <a:moveTo>
                  <a:pt x="47047" y="42052"/>
                </a:moveTo>
                <a:cubicBezTo>
                  <a:pt x="47328" y="43149"/>
                  <a:pt x="47328" y="44293"/>
                  <a:pt x="47047" y="45367"/>
                </a:cubicBezTo>
                <a:cubicBezTo>
                  <a:pt x="46510" y="47515"/>
                  <a:pt x="44783" y="49150"/>
                  <a:pt x="42705" y="49827"/>
                </a:cubicBezTo>
                <a:cubicBezTo>
                  <a:pt x="41955" y="50069"/>
                  <a:pt x="41210" y="50182"/>
                  <a:pt x="40485" y="50182"/>
                </a:cubicBezTo>
                <a:cubicBezTo>
                  <a:pt x="38477" y="50182"/>
                  <a:pt x="36616" y="49313"/>
                  <a:pt x="35210" y="47889"/>
                </a:cubicBezTo>
                <a:lnTo>
                  <a:pt x="35210" y="47889"/>
                </a:lnTo>
                <a:cubicBezTo>
                  <a:pt x="36520" y="48875"/>
                  <a:pt x="38120" y="49481"/>
                  <a:pt x="39749" y="49481"/>
                </a:cubicBezTo>
                <a:cubicBezTo>
                  <a:pt x="40472" y="49481"/>
                  <a:pt x="41200" y="49362"/>
                  <a:pt x="41911" y="49103"/>
                </a:cubicBezTo>
                <a:cubicBezTo>
                  <a:pt x="44339" y="48239"/>
                  <a:pt x="46020" y="46021"/>
                  <a:pt x="46534" y="43570"/>
                </a:cubicBezTo>
                <a:cubicBezTo>
                  <a:pt x="46744" y="43079"/>
                  <a:pt x="46931" y="42566"/>
                  <a:pt x="47047" y="42052"/>
                </a:cubicBezTo>
                <a:close/>
                <a:moveTo>
                  <a:pt x="28295" y="0"/>
                </a:moveTo>
                <a:cubicBezTo>
                  <a:pt x="27452" y="0"/>
                  <a:pt x="26653" y="233"/>
                  <a:pt x="25917" y="679"/>
                </a:cubicBezTo>
                <a:cubicBezTo>
                  <a:pt x="24330" y="1473"/>
                  <a:pt x="23279" y="3084"/>
                  <a:pt x="23186" y="4858"/>
                </a:cubicBezTo>
                <a:cubicBezTo>
                  <a:pt x="23116" y="5068"/>
                  <a:pt x="23046" y="5255"/>
                  <a:pt x="22999" y="5442"/>
                </a:cubicBezTo>
                <a:lnTo>
                  <a:pt x="22742" y="5232"/>
                </a:lnTo>
                <a:cubicBezTo>
                  <a:pt x="21834" y="3245"/>
                  <a:pt x="19784" y="2086"/>
                  <a:pt x="17658" y="2086"/>
                </a:cubicBezTo>
                <a:cubicBezTo>
                  <a:pt x="16612" y="2086"/>
                  <a:pt x="15548" y="2366"/>
                  <a:pt x="14594" y="2967"/>
                </a:cubicBezTo>
                <a:cubicBezTo>
                  <a:pt x="13239" y="3808"/>
                  <a:pt x="12259" y="5138"/>
                  <a:pt x="11885" y="6703"/>
                </a:cubicBezTo>
                <a:cubicBezTo>
                  <a:pt x="11138" y="8337"/>
                  <a:pt x="11278" y="10228"/>
                  <a:pt x="12259" y="11746"/>
                </a:cubicBezTo>
                <a:cubicBezTo>
                  <a:pt x="12259" y="11769"/>
                  <a:pt x="12282" y="11793"/>
                  <a:pt x="12282" y="11839"/>
                </a:cubicBezTo>
                <a:cubicBezTo>
                  <a:pt x="12305" y="11886"/>
                  <a:pt x="12352" y="11933"/>
                  <a:pt x="12399" y="11956"/>
                </a:cubicBezTo>
                <a:cubicBezTo>
                  <a:pt x="12469" y="12050"/>
                  <a:pt x="12539" y="12120"/>
                  <a:pt x="12609" y="12213"/>
                </a:cubicBezTo>
                <a:cubicBezTo>
                  <a:pt x="11726" y="12040"/>
                  <a:pt x="10823" y="11944"/>
                  <a:pt x="9924" y="11944"/>
                </a:cubicBezTo>
                <a:cubicBezTo>
                  <a:pt x="8399" y="11944"/>
                  <a:pt x="6883" y="12220"/>
                  <a:pt x="5488" y="12867"/>
                </a:cubicBezTo>
                <a:cubicBezTo>
                  <a:pt x="3223" y="13917"/>
                  <a:pt x="1379" y="15879"/>
                  <a:pt x="888" y="18377"/>
                </a:cubicBezTo>
                <a:cubicBezTo>
                  <a:pt x="631" y="19054"/>
                  <a:pt x="445" y="19778"/>
                  <a:pt x="351" y="20478"/>
                </a:cubicBezTo>
                <a:cubicBezTo>
                  <a:pt x="1" y="22813"/>
                  <a:pt x="655" y="25288"/>
                  <a:pt x="2639" y="26689"/>
                </a:cubicBezTo>
                <a:cubicBezTo>
                  <a:pt x="3529" y="27329"/>
                  <a:pt x="4575" y="27656"/>
                  <a:pt x="5638" y="27656"/>
                </a:cubicBezTo>
                <a:cubicBezTo>
                  <a:pt x="6165" y="27656"/>
                  <a:pt x="6697" y="27575"/>
                  <a:pt x="7216" y="27413"/>
                </a:cubicBezTo>
                <a:lnTo>
                  <a:pt x="7216" y="27413"/>
                </a:lnTo>
                <a:cubicBezTo>
                  <a:pt x="7052" y="27599"/>
                  <a:pt x="6912" y="27786"/>
                  <a:pt x="6749" y="27973"/>
                </a:cubicBezTo>
                <a:cubicBezTo>
                  <a:pt x="4997" y="29351"/>
                  <a:pt x="3830" y="31358"/>
                  <a:pt x="3527" y="33577"/>
                </a:cubicBezTo>
                <a:cubicBezTo>
                  <a:pt x="3270" y="34931"/>
                  <a:pt x="3386" y="36308"/>
                  <a:pt x="3853" y="37616"/>
                </a:cubicBezTo>
                <a:cubicBezTo>
                  <a:pt x="5055" y="40911"/>
                  <a:pt x="8173" y="43184"/>
                  <a:pt x="11514" y="43184"/>
                </a:cubicBezTo>
                <a:cubicBezTo>
                  <a:pt x="12458" y="43184"/>
                  <a:pt x="13419" y="43003"/>
                  <a:pt x="14360" y="42612"/>
                </a:cubicBezTo>
                <a:lnTo>
                  <a:pt x="14500" y="42542"/>
                </a:lnTo>
                <a:cubicBezTo>
                  <a:pt x="15971" y="42239"/>
                  <a:pt x="17302" y="41468"/>
                  <a:pt x="18306" y="40394"/>
                </a:cubicBezTo>
                <a:cubicBezTo>
                  <a:pt x="18353" y="41071"/>
                  <a:pt x="18469" y="41725"/>
                  <a:pt x="18656" y="42402"/>
                </a:cubicBezTo>
                <a:cubicBezTo>
                  <a:pt x="19076" y="45764"/>
                  <a:pt x="21084" y="48846"/>
                  <a:pt x="24610" y="49804"/>
                </a:cubicBezTo>
                <a:cubicBezTo>
                  <a:pt x="25193" y="49961"/>
                  <a:pt x="25785" y="50036"/>
                  <a:pt x="26370" y="50036"/>
                </a:cubicBezTo>
                <a:cubicBezTo>
                  <a:pt x="29253" y="50036"/>
                  <a:pt x="31978" y="48213"/>
                  <a:pt x="32735" y="45437"/>
                </a:cubicBezTo>
                <a:cubicBezTo>
                  <a:pt x="32945" y="45671"/>
                  <a:pt x="33179" y="45904"/>
                  <a:pt x="33412" y="46138"/>
                </a:cubicBezTo>
                <a:cubicBezTo>
                  <a:pt x="34819" y="48791"/>
                  <a:pt x="37529" y="50588"/>
                  <a:pt x="40486" y="50588"/>
                </a:cubicBezTo>
                <a:cubicBezTo>
                  <a:pt x="41407" y="50588"/>
                  <a:pt x="42351" y="50414"/>
                  <a:pt x="43288" y="50037"/>
                </a:cubicBezTo>
                <a:cubicBezTo>
                  <a:pt x="46837" y="48613"/>
                  <a:pt x="48495" y="44527"/>
                  <a:pt x="47187" y="41188"/>
                </a:cubicBezTo>
                <a:cubicBezTo>
                  <a:pt x="47211" y="40978"/>
                  <a:pt x="47234" y="40791"/>
                  <a:pt x="47234" y="40581"/>
                </a:cubicBezTo>
                <a:cubicBezTo>
                  <a:pt x="47398" y="40674"/>
                  <a:pt x="47561" y="40768"/>
                  <a:pt x="47724" y="40861"/>
                </a:cubicBezTo>
                <a:cubicBezTo>
                  <a:pt x="49125" y="41748"/>
                  <a:pt x="50620" y="42519"/>
                  <a:pt x="52254" y="42799"/>
                </a:cubicBezTo>
                <a:cubicBezTo>
                  <a:pt x="52708" y="42886"/>
                  <a:pt x="53158" y="42927"/>
                  <a:pt x="53602" y="42927"/>
                </a:cubicBezTo>
                <a:cubicBezTo>
                  <a:pt x="55529" y="42927"/>
                  <a:pt x="57350" y="42158"/>
                  <a:pt x="59002" y="41095"/>
                </a:cubicBezTo>
                <a:cubicBezTo>
                  <a:pt x="60893" y="39857"/>
                  <a:pt x="62691" y="38199"/>
                  <a:pt x="63391" y="35981"/>
                </a:cubicBezTo>
                <a:cubicBezTo>
                  <a:pt x="63905" y="34207"/>
                  <a:pt x="63741" y="32292"/>
                  <a:pt x="62924" y="30635"/>
                </a:cubicBezTo>
                <a:cubicBezTo>
                  <a:pt x="62737" y="30261"/>
                  <a:pt x="62527" y="29911"/>
                  <a:pt x="62294" y="29561"/>
                </a:cubicBezTo>
                <a:cubicBezTo>
                  <a:pt x="62200" y="29327"/>
                  <a:pt x="62107" y="29117"/>
                  <a:pt x="62013" y="28907"/>
                </a:cubicBezTo>
                <a:cubicBezTo>
                  <a:pt x="61873" y="28113"/>
                  <a:pt x="61593" y="27343"/>
                  <a:pt x="61173" y="26642"/>
                </a:cubicBezTo>
                <a:cubicBezTo>
                  <a:pt x="62527" y="26362"/>
                  <a:pt x="63741" y="25662"/>
                  <a:pt x="64652" y="24658"/>
                </a:cubicBezTo>
                <a:cubicBezTo>
                  <a:pt x="64699" y="24587"/>
                  <a:pt x="64745" y="24517"/>
                  <a:pt x="64792" y="24447"/>
                </a:cubicBezTo>
                <a:cubicBezTo>
                  <a:pt x="66823" y="22836"/>
                  <a:pt x="68154" y="20478"/>
                  <a:pt x="68014" y="17630"/>
                </a:cubicBezTo>
                <a:cubicBezTo>
                  <a:pt x="67967" y="16276"/>
                  <a:pt x="67500" y="14968"/>
                  <a:pt x="66706" y="13894"/>
                </a:cubicBezTo>
                <a:cubicBezTo>
                  <a:pt x="65866" y="12283"/>
                  <a:pt x="64232" y="11116"/>
                  <a:pt x="62574" y="10205"/>
                </a:cubicBezTo>
                <a:cubicBezTo>
                  <a:pt x="60232" y="8942"/>
                  <a:pt x="57597" y="8267"/>
                  <a:pt x="54912" y="8267"/>
                </a:cubicBezTo>
                <a:cubicBezTo>
                  <a:pt x="54867" y="8267"/>
                  <a:pt x="54821" y="8267"/>
                  <a:pt x="54776" y="8267"/>
                </a:cubicBezTo>
                <a:cubicBezTo>
                  <a:pt x="54725" y="8267"/>
                  <a:pt x="54675" y="8266"/>
                  <a:pt x="54625" y="8266"/>
                </a:cubicBezTo>
                <a:cubicBezTo>
                  <a:pt x="52272" y="8266"/>
                  <a:pt x="49967" y="8802"/>
                  <a:pt x="47841" y="9808"/>
                </a:cubicBezTo>
                <a:cubicBezTo>
                  <a:pt x="47865" y="9761"/>
                  <a:pt x="47888" y="9715"/>
                  <a:pt x="47911" y="9645"/>
                </a:cubicBezTo>
                <a:cubicBezTo>
                  <a:pt x="48682" y="8384"/>
                  <a:pt x="48822" y="6796"/>
                  <a:pt x="48238" y="5419"/>
                </a:cubicBezTo>
                <a:cubicBezTo>
                  <a:pt x="47444" y="3411"/>
                  <a:pt x="45483" y="1986"/>
                  <a:pt x="43428" y="1449"/>
                </a:cubicBezTo>
                <a:cubicBezTo>
                  <a:pt x="42732" y="1266"/>
                  <a:pt x="42016" y="1178"/>
                  <a:pt x="41301" y="1178"/>
                </a:cubicBezTo>
                <a:cubicBezTo>
                  <a:pt x="38371" y="1178"/>
                  <a:pt x="35442" y="2652"/>
                  <a:pt x="33809" y="5092"/>
                </a:cubicBezTo>
                <a:lnTo>
                  <a:pt x="33622" y="4905"/>
                </a:lnTo>
                <a:cubicBezTo>
                  <a:pt x="33179" y="2337"/>
                  <a:pt x="31124" y="49"/>
                  <a:pt x="28416" y="2"/>
                </a:cubicBezTo>
                <a:cubicBezTo>
                  <a:pt x="28375" y="1"/>
                  <a:pt x="28335" y="0"/>
                  <a:pt x="28295" y="0"/>
                </a:cubicBezTo>
                <a:close/>
              </a:path>
            </a:pathLst>
          </a:custGeom>
          <a:solidFill>
            <a:srgbClr val="040404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defRPr/>
            </a:pPr>
            <a:endParaRPr sz="1050">
              <a:ea typeface="+mn-ea"/>
            </a:endParaRPr>
          </a:p>
        </p:txBody>
      </p:sp>
      <p:pic>
        <p:nvPicPr>
          <p:cNvPr id="17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38981" y="974080"/>
            <a:ext cx="487279" cy="482831"/>
          </a:xfrm>
          <a:prstGeom prst="rect">
            <a:avLst/>
          </a:prstGeom>
        </p:spPr>
      </p:pic>
      <p:pic>
        <p:nvPicPr>
          <p:cNvPr id="18" name="图片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91772" y="3067070"/>
            <a:ext cx="407182" cy="400704"/>
          </a:xfrm>
          <a:prstGeom prst="rect">
            <a:avLst/>
          </a:prstGeom>
        </p:spPr>
      </p:pic>
      <p:pic>
        <p:nvPicPr>
          <p:cNvPr id="19" name="图片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20278" y="3229145"/>
            <a:ext cx="311303" cy="30635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2808232" y="2532892"/>
            <a:ext cx="16016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buClrTx/>
              <a:defRPr/>
            </a:pPr>
            <a:r>
              <a:rPr lang="en-US" sz="2400" b="1" kern="1200" dirty="0">
                <a:solidFill>
                  <a:srgbClr val="FF0000"/>
                </a:solidFill>
                <a:latin typeface="Bradley Hand ITC" panose="03070402050302030203" pitchFamily="66" charset="0"/>
                <a:ea typeface="+mn-ea"/>
                <a:cs typeface="+mn-cs"/>
              </a:rPr>
              <a:t>What we can do?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5" t="3303" r="32711" b="17377"/>
          <a:stretch/>
        </p:blipFill>
        <p:spPr>
          <a:xfrm rot="373522">
            <a:off x="7502725" y="1617337"/>
            <a:ext cx="1175522" cy="144709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6" r="32642"/>
          <a:stretch/>
        </p:blipFill>
        <p:spPr>
          <a:xfrm rot="21360511">
            <a:off x="6293960" y="1162968"/>
            <a:ext cx="1185689" cy="120686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5" name="Google Shape;2927;p95"/>
          <p:cNvSpPr/>
          <p:nvPr/>
        </p:nvSpPr>
        <p:spPr>
          <a:xfrm>
            <a:off x="1226976" y="956156"/>
            <a:ext cx="1686620" cy="1453478"/>
          </a:xfrm>
          <a:custGeom>
            <a:avLst/>
            <a:gdLst/>
            <a:ahLst/>
            <a:cxnLst/>
            <a:rect l="l" t="t" r="r" b="b"/>
            <a:pathLst>
              <a:path w="24346" h="23150" extrusionOk="0">
                <a:moveTo>
                  <a:pt x="8147" y="1866"/>
                </a:moveTo>
                <a:lnTo>
                  <a:pt x="8147" y="1866"/>
                </a:lnTo>
                <a:cubicBezTo>
                  <a:pt x="7390" y="2136"/>
                  <a:pt x="6685" y="2498"/>
                  <a:pt x="6032" y="2954"/>
                </a:cubicBezTo>
                <a:cubicBezTo>
                  <a:pt x="6105" y="2830"/>
                  <a:pt x="6178" y="2716"/>
                  <a:pt x="6260" y="2602"/>
                </a:cubicBezTo>
                <a:cubicBezTo>
                  <a:pt x="6851" y="2281"/>
                  <a:pt x="7483" y="2032"/>
                  <a:pt x="8147" y="1866"/>
                </a:cubicBezTo>
                <a:close/>
                <a:moveTo>
                  <a:pt x="12293" y="197"/>
                </a:moveTo>
                <a:cubicBezTo>
                  <a:pt x="14379" y="197"/>
                  <a:pt x="16676" y="458"/>
                  <a:pt x="18469" y="1493"/>
                </a:cubicBezTo>
                <a:cubicBezTo>
                  <a:pt x="19288" y="1980"/>
                  <a:pt x="19972" y="2664"/>
                  <a:pt x="20469" y="3473"/>
                </a:cubicBezTo>
                <a:cubicBezTo>
                  <a:pt x="18993" y="2225"/>
                  <a:pt x="17075" y="1583"/>
                  <a:pt x="15149" y="1583"/>
                </a:cubicBezTo>
                <a:cubicBezTo>
                  <a:pt x="15074" y="1583"/>
                  <a:pt x="14999" y="1584"/>
                  <a:pt x="14925" y="1586"/>
                </a:cubicBezTo>
                <a:lnTo>
                  <a:pt x="14904" y="1586"/>
                </a:lnTo>
                <a:cubicBezTo>
                  <a:pt x="14158" y="1441"/>
                  <a:pt x="13401" y="1348"/>
                  <a:pt x="12645" y="1306"/>
                </a:cubicBezTo>
                <a:cubicBezTo>
                  <a:pt x="12238" y="1249"/>
                  <a:pt x="11827" y="1220"/>
                  <a:pt x="11416" y="1220"/>
                </a:cubicBezTo>
                <a:cubicBezTo>
                  <a:pt x="10936" y="1220"/>
                  <a:pt x="10455" y="1259"/>
                  <a:pt x="9981" y="1338"/>
                </a:cubicBezTo>
                <a:cubicBezTo>
                  <a:pt x="9763" y="1369"/>
                  <a:pt x="9546" y="1420"/>
                  <a:pt x="9339" y="1483"/>
                </a:cubicBezTo>
                <a:cubicBezTo>
                  <a:pt x="8344" y="1566"/>
                  <a:pt x="7380" y="1835"/>
                  <a:pt x="6488" y="2270"/>
                </a:cubicBezTo>
                <a:cubicBezTo>
                  <a:pt x="6862" y="1742"/>
                  <a:pt x="7338" y="1296"/>
                  <a:pt x="7888" y="954"/>
                </a:cubicBezTo>
                <a:cubicBezTo>
                  <a:pt x="8965" y="301"/>
                  <a:pt x="10313" y="239"/>
                  <a:pt x="11546" y="208"/>
                </a:cubicBezTo>
                <a:cubicBezTo>
                  <a:pt x="11791" y="201"/>
                  <a:pt x="12041" y="197"/>
                  <a:pt x="12293" y="197"/>
                </a:cubicBezTo>
                <a:close/>
                <a:moveTo>
                  <a:pt x="15940" y="1825"/>
                </a:moveTo>
                <a:cubicBezTo>
                  <a:pt x="17640" y="1939"/>
                  <a:pt x="19247" y="2623"/>
                  <a:pt x="20511" y="3763"/>
                </a:cubicBezTo>
                <a:cubicBezTo>
                  <a:pt x="20615" y="3846"/>
                  <a:pt x="20708" y="3939"/>
                  <a:pt x="20791" y="4032"/>
                </a:cubicBezTo>
                <a:cubicBezTo>
                  <a:pt x="20822" y="4084"/>
                  <a:pt x="20853" y="4146"/>
                  <a:pt x="20884" y="4208"/>
                </a:cubicBezTo>
                <a:cubicBezTo>
                  <a:pt x="19754" y="3255"/>
                  <a:pt x="18438" y="2550"/>
                  <a:pt x="17029" y="2125"/>
                </a:cubicBezTo>
                <a:cubicBezTo>
                  <a:pt x="16676" y="2011"/>
                  <a:pt x="16303" y="1918"/>
                  <a:pt x="15940" y="1825"/>
                </a:cubicBezTo>
                <a:close/>
                <a:moveTo>
                  <a:pt x="14977" y="1804"/>
                </a:moveTo>
                <a:cubicBezTo>
                  <a:pt x="15474" y="1908"/>
                  <a:pt x="15961" y="2022"/>
                  <a:pt x="16448" y="2156"/>
                </a:cubicBezTo>
                <a:cubicBezTo>
                  <a:pt x="18179" y="2633"/>
                  <a:pt x="19796" y="3421"/>
                  <a:pt x="21091" y="4644"/>
                </a:cubicBezTo>
                <a:cubicBezTo>
                  <a:pt x="21340" y="5234"/>
                  <a:pt x="21547" y="5846"/>
                  <a:pt x="21703" y="6478"/>
                </a:cubicBezTo>
                <a:cubicBezTo>
                  <a:pt x="21703" y="6488"/>
                  <a:pt x="21703" y="6509"/>
                  <a:pt x="21713" y="6530"/>
                </a:cubicBezTo>
                <a:cubicBezTo>
                  <a:pt x="21185" y="5525"/>
                  <a:pt x="20573" y="4550"/>
                  <a:pt x="19682" y="3835"/>
                </a:cubicBezTo>
                <a:cubicBezTo>
                  <a:pt x="18863" y="3172"/>
                  <a:pt x="17868" y="2747"/>
                  <a:pt x="16873" y="2405"/>
                </a:cubicBezTo>
                <a:cubicBezTo>
                  <a:pt x="16262" y="2198"/>
                  <a:pt x="15629" y="1990"/>
                  <a:pt x="14977" y="1804"/>
                </a:cubicBezTo>
                <a:close/>
                <a:moveTo>
                  <a:pt x="5898" y="2809"/>
                </a:moveTo>
                <a:cubicBezTo>
                  <a:pt x="5877" y="2851"/>
                  <a:pt x="5846" y="2892"/>
                  <a:pt x="5825" y="2934"/>
                </a:cubicBezTo>
                <a:cubicBezTo>
                  <a:pt x="5763" y="3037"/>
                  <a:pt x="5701" y="3131"/>
                  <a:pt x="5649" y="3234"/>
                </a:cubicBezTo>
                <a:cubicBezTo>
                  <a:pt x="5120" y="3628"/>
                  <a:pt x="4623" y="4074"/>
                  <a:pt x="4177" y="4561"/>
                </a:cubicBezTo>
                <a:cubicBezTo>
                  <a:pt x="3493" y="5297"/>
                  <a:pt x="2882" y="6095"/>
                  <a:pt x="2353" y="6955"/>
                </a:cubicBezTo>
                <a:cubicBezTo>
                  <a:pt x="2789" y="5898"/>
                  <a:pt x="3421" y="4944"/>
                  <a:pt x="4229" y="4125"/>
                </a:cubicBezTo>
                <a:cubicBezTo>
                  <a:pt x="4727" y="3618"/>
                  <a:pt x="5286" y="3172"/>
                  <a:pt x="5898" y="2809"/>
                </a:cubicBezTo>
                <a:close/>
                <a:moveTo>
                  <a:pt x="21444" y="4996"/>
                </a:moveTo>
                <a:cubicBezTo>
                  <a:pt x="21568" y="5131"/>
                  <a:pt x="21692" y="5266"/>
                  <a:pt x="21817" y="5411"/>
                </a:cubicBezTo>
                <a:cubicBezTo>
                  <a:pt x="22356" y="6447"/>
                  <a:pt x="22687" y="7577"/>
                  <a:pt x="22770" y="8748"/>
                </a:cubicBezTo>
                <a:cubicBezTo>
                  <a:pt x="22563" y="8240"/>
                  <a:pt x="22325" y="7732"/>
                  <a:pt x="22076" y="7235"/>
                </a:cubicBezTo>
                <a:cubicBezTo>
                  <a:pt x="22003" y="6893"/>
                  <a:pt x="21920" y="6561"/>
                  <a:pt x="21838" y="6229"/>
                </a:cubicBezTo>
                <a:cubicBezTo>
                  <a:pt x="21724" y="5815"/>
                  <a:pt x="21599" y="5400"/>
                  <a:pt x="21444" y="4996"/>
                </a:cubicBezTo>
                <a:close/>
                <a:moveTo>
                  <a:pt x="22221" y="7971"/>
                </a:moveTo>
                <a:lnTo>
                  <a:pt x="22221" y="7971"/>
                </a:lnTo>
                <a:cubicBezTo>
                  <a:pt x="22449" y="8427"/>
                  <a:pt x="22646" y="8903"/>
                  <a:pt x="22812" y="9390"/>
                </a:cubicBezTo>
                <a:cubicBezTo>
                  <a:pt x="22832" y="10323"/>
                  <a:pt x="22770" y="11256"/>
                  <a:pt x="22615" y="12178"/>
                </a:cubicBezTo>
                <a:lnTo>
                  <a:pt x="22615" y="12168"/>
                </a:lnTo>
                <a:cubicBezTo>
                  <a:pt x="22615" y="10758"/>
                  <a:pt x="22490" y="9349"/>
                  <a:pt x="22221" y="7971"/>
                </a:cubicBezTo>
                <a:close/>
                <a:moveTo>
                  <a:pt x="22957" y="9857"/>
                </a:moveTo>
                <a:cubicBezTo>
                  <a:pt x="23257" y="10924"/>
                  <a:pt x="23351" y="12023"/>
                  <a:pt x="23040" y="13194"/>
                </a:cubicBezTo>
                <a:cubicBezTo>
                  <a:pt x="22874" y="13816"/>
                  <a:pt x="22646" y="14427"/>
                  <a:pt x="22345" y="14997"/>
                </a:cubicBezTo>
                <a:cubicBezTo>
                  <a:pt x="22428" y="14562"/>
                  <a:pt x="22501" y="14116"/>
                  <a:pt x="22542" y="13671"/>
                </a:cubicBezTo>
                <a:cubicBezTo>
                  <a:pt x="22553" y="13557"/>
                  <a:pt x="22563" y="13432"/>
                  <a:pt x="22573" y="13318"/>
                </a:cubicBezTo>
                <a:cubicBezTo>
                  <a:pt x="22822" y="12178"/>
                  <a:pt x="22946" y="11018"/>
                  <a:pt x="22957" y="9857"/>
                </a:cubicBezTo>
                <a:close/>
                <a:moveTo>
                  <a:pt x="22231" y="14583"/>
                </a:moveTo>
                <a:lnTo>
                  <a:pt x="22231" y="14583"/>
                </a:lnTo>
                <a:cubicBezTo>
                  <a:pt x="22180" y="14914"/>
                  <a:pt x="22107" y="15246"/>
                  <a:pt x="22024" y="15567"/>
                </a:cubicBezTo>
                <a:cubicBezTo>
                  <a:pt x="21900" y="15775"/>
                  <a:pt x="21775" y="15972"/>
                  <a:pt x="21641" y="16168"/>
                </a:cubicBezTo>
                <a:cubicBezTo>
                  <a:pt x="21869" y="15650"/>
                  <a:pt x="22066" y="15122"/>
                  <a:pt x="22231" y="14583"/>
                </a:cubicBezTo>
                <a:close/>
                <a:moveTo>
                  <a:pt x="21838" y="16220"/>
                </a:moveTo>
                <a:cubicBezTo>
                  <a:pt x="21454" y="17402"/>
                  <a:pt x="20811" y="18490"/>
                  <a:pt x="19951" y="19392"/>
                </a:cubicBezTo>
                <a:cubicBezTo>
                  <a:pt x="19319" y="20013"/>
                  <a:pt x="18594" y="20542"/>
                  <a:pt x="17796" y="20936"/>
                </a:cubicBezTo>
                <a:cubicBezTo>
                  <a:pt x="18003" y="20791"/>
                  <a:pt x="18220" y="20635"/>
                  <a:pt x="18428" y="20470"/>
                </a:cubicBezTo>
                <a:cubicBezTo>
                  <a:pt x="19557" y="19537"/>
                  <a:pt x="20501" y="18386"/>
                  <a:pt x="21185" y="17091"/>
                </a:cubicBezTo>
                <a:cubicBezTo>
                  <a:pt x="21413" y="16811"/>
                  <a:pt x="21630" y="16521"/>
                  <a:pt x="21838" y="16220"/>
                </a:cubicBezTo>
                <a:close/>
                <a:moveTo>
                  <a:pt x="22356" y="6126"/>
                </a:moveTo>
                <a:cubicBezTo>
                  <a:pt x="23485" y="7815"/>
                  <a:pt x="24107" y="9795"/>
                  <a:pt x="24159" y="11826"/>
                </a:cubicBezTo>
                <a:cubicBezTo>
                  <a:pt x="24221" y="14065"/>
                  <a:pt x="23724" y="16604"/>
                  <a:pt x="22408" y="18449"/>
                </a:cubicBezTo>
                <a:cubicBezTo>
                  <a:pt x="21055" y="20338"/>
                  <a:pt x="18757" y="21168"/>
                  <a:pt x="16578" y="21656"/>
                </a:cubicBezTo>
                <a:lnTo>
                  <a:pt x="16578" y="21656"/>
                </a:lnTo>
                <a:cubicBezTo>
                  <a:pt x="17847" y="21179"/>
                  <a:pt x="19043" y="20528"/>
                  <a:pt x="19993" y="19589"/>
                </a:cubicBezTo>
                <a:cubicBezTo>
                  <a:pt x="21081" y="18511"/>
                  <a:pt x="21786" y="17122"/>
                  <a:pt x="22180" y="15661"/>
                </a:cubicBezTo>
                <a:cubicBezTo>
                  <a:pt x="22646" y="14904"/>
                  <a:pt x="22988" y="14096"/>
                  <a:pt x="23216" y="13246"/>
                </a:cubicBezTo>
                <a:cubicBezTo>
                  <a:pt x="23589" y="11816"/>
                  <a:pt x="23392" y="10489"/>
                  <a:pt x="22946" y="9204"/>
                </a:cubicBezTo>
                <a:cubicBezTo>
                  <a:pt x="22926" y="8157"/>
                  <a:pt x="22718" y="7110"/>
                  <a:pt x="22356" y="6126"/>
                </a:cubicBezTo>
                <a:close/>
                <a:moveTo>
                  <a:pt x="20449" y="17951"/>
                </a:moveTo>
                <a:cubicBezTo>
                  <a:pt x="19889" y="18801"/>
                  <a:pt x="19215" y="19568"/>
                  <a:pt x="18438" y="20221"/>
                </a:cubicBezTo>
                <a:cubicBezTo>
                  <a:pt x="17837" y="20729"/>
                  <a:pt x="17174" y="21154"/>
                  <a:pt x="16469" y="21506"/>
                </a:cubicBezTo>
                <a:cubicBezTo>
                  <a:pt x="16023" y="21672"/>
                  <a:pt x="15578" y="21806"/>
                  <a:pt x="15122" y="21920"/>
                </a:cubicBezTo>
                <a:lnTo>
                  <a:pt x="15132" y="21920"/>
                </a:lnTo>
                <a:cubicBezTo>
                  <a:pt x="14925" y="21952"/>
                  <a:pt x="14717" y="21972"/>
                  <a:pt x="14510" y="21993"/>
                </a:cubicBezTo>
                <a:cubicBezTo>
                  <a:pt x="16417" y="21433"/>
                  <a:pt x="18117" y="20231"/>
                  <a:pt x="19537" y="18873"/>
                </a:cubicBezTo>
                <a:cubicBezTo>
                  <a:pt x="19848" y="18583"/>
                  <a:pt x="20148" y="18272"/>
                  <a:pt x="20449" y="17951"/>
                </a:cubicBezTo>
                <a:close/>
                <a:moveTo>
                  <a:pt x="7846" y="2177"/>
                </a:moveTo>
                <a:lnTo>
                  <a:pt x="7846" y="2177"/>
                </a:lnTo>
                <a:cubicBezTo>
                  <a:pt x="6623" y="2954"/>
                  <a:pt x="5659" y="4105"/>
                  <a:pt x="4903" y="5348"/>
                </a:cubicBezTo>
                <a:cubicBezTo>
                  <a:pt x="3732" y="7245"/>
                  <a:pt x="3099" y="9421"/>
                  <a:pt x="3068" y="11660"/>
                </a:cubicBezTo>
                <a:cubicBezTo>
                  <a:pt x="3017" y="15785"/>
                  <a:pt x="5442" y="19837"/>
                  <a:pt x="9297" y="21464"/>
                </a:cubicBezTo>
                <a:cubicBezTo>
                  <a:pt x="9919" y="21724"/>
                  <a:pt x="10572" y="21920"/>
                  <a:pt x="11246" y="22045"/>
                </a:cubicBezTo>
                <a:cubicBezTo>
                  <a:pt x="10002" y="21848"/>
                  <a:pt x="8800" y="21340"/>
                  <a:pt x="7660" y="20666"/>
                </a:cubicBezTo>
                <a:cubicBezTo>
                  <a:pt x="5929" y="19630"/>
                  <a:pt x="4229" y="18314"/>
                  <a:pt x="3162" y="16562"/>
                </a:cubicBezTo>
                <a:cubicBezTo>
                  <a:pt x="1887" y="14458"/>
                  <a:pt x="2167" y="12209"/>
                  <a:pt x="2861" y="9950"/>
                </a:cubicBezTo>
                <a:cubicBezTo>
                  <a:pt x="3566" y="7691"/>
                  <a:pt x="4519" y="5525"/>
                  <a:pt x="5711" y="3483"/>
                </a:cubicBezTo>
                <a:lnTo>
                  <a:pt x="5794" y="3359"/>
                </a:lnTo>
                <a:cubicBezTo>
                  <a:pt x="6426" y="2871"/>
                  <a:pt x="7121" y="2478"/>
                  <a:pt x="7846" y="2177"/>
                </a:cubicBezTo>
                <a:close/>
                <a:moveTo>
                  <a:pt x="11757" y="1459"/>
                </a:moveTo>
                <a:cubicBezTo>
                  <a:pt x="12001" y="1459"/>
                  <a:pt x="12246" y="1467"/>
                  <a:pt x="12489" y="1483"/>
                </a:cubicBezTo>
                <a:cubicBezTo>
                  <a:pt x="12904" y="1534"/>
                  <a:pt x="13308" y="1607"/>
                  <a:pt x="13712" y="1700"/>
                </a:cubicBezTo>
                <a:cubicBezTo>
                  <a:pt x="11847" y="1970"/>
                  <a:pt x="10085" y="2768"/>
                  <a:pt x="8520" y="3815"/>
                </a:cubicBezTo>
                <a:cubicBezTo>
                  <a:pt x="8476" y="3841"/>
                  <a:pt x="8506" y="3904"/>
                  <a:pt x="8542" y="3904"/>
                </a:cubicBezTo>
                <a:cubicBezTo>
                  <a:pt x="8548" y="3904"/>
                  <a:pt x="8555" y="3902"/>
                  <a:pt x="8561" y="3897"/>
                </a:cubicBezTo>
                <a:cubicBezTo>
                  <a:pt x="10261" y="2809"/>
                  <a:pt x="12282" y="2022"/>
                  <a:pt x="14303" y="1835"/>
                </a:cubicBezTo>
                <a:cubicBezTo>
                  <a:pt x="15028" y="2022"/>
                  <a:pt x="15743" y="2239"/>
                  <a:pt x="16428" y="2467"/>
                </a:cubicBezTo>
                <a:cubicBezTo>
                  <a:pt x="17433" y="2789"/>
                  <a:pt x="18448" y="3172"/>
                  <a:pt x="19319" y="3804"/>
                </a:cubicBezTo>
                <a:cubicBezTo>
                  <a:pt x="20283" y="4499"/>
                  <a:pt x="20936" y="5483"/>
                  <a:pt x="21485" y="6520"/>
                </a:cubicBezTo>
                <a:cubicBezTo>
                  <a:pt x="21620" y="6768"/>
                  <a:pt x="21755" y="7017"/>
                  <a:pt x="21889" y="7276"/>
                </a:cubicBezTo>
                <a:cubicBezTo>
                  <a:pt x="22314" y="9214"/>
                  <a:pt x="22490" y="11204"/>
                  <a:pt x="22387" y="13184"/>
                </a:cubicBezTo>
                <a:cubicBezTo>
                  <a:pt x="22387" y="13225"/>
                  <a:pt x="22387" y="13267"/>
                  <a:pt x="22387" y="13308"/>
                </a:cubicBezTo>
                <a:cubicBezTo>
                  <a:pt x="22211" y="14044"/>
                  <a:pt x="21983" y="14769"/>
                  <a:pt x="21713" y="15484"/>
                </a:cubicBezTo>
                <a:cubicBezTo>
                  <a:pt x="21506" y="16013"/>
                  <a:pt x="21267" y="16521"/>
                  <a:pt x="20998" y="17029"/>
                </a:cubicBezTo>
                <a:cubicBezTo>
                  <a:pt x="20552" y="17578"/>
                  <a:pt x="20065" y="18107"/>
                  <a:pt x="19557" y="18594"/>
                </a:cubicBezTo>
                <a:cubicBezTo>
                  <a:pt x="18024" y="20096"/>
                  <a:pt x="16179" y="21413"/>
                  <a:pt x="14075" y="21931"/>
                </a:cubicBezTo>
                <a:cubicBezTo>
                  <a:pt x="13878" y="21983"/>
                  <a:pt x="13681" y="22024"/>
                  <a:pt x="13484" y="22055"/>
                </a:cubicBezTo>
                <a:cubicBezTo>
                  <a:pt x="13402" y="22057"/>
                  <a:pt x="13320" y="22058"/>
                  <a:pt x="13237" y="22058"/>
                </a:cubicBezTo>
                <a:cubicBezTo>
                  <a:pt x="12004" y="22058"/>
                  <a:pt x="10775" y="21840"/>
                  <a:pt x="9618" y="21402"/>
                </a:cubicBezTo>
                <a:cubicBezTo>
                  <a:pt x="7774" y="20666"/>
                  <a:pt x="6198" y="19402"/>
                  <a:pt x="5079" y="17754"/>
                </a:cubicBezTo>
                <a:cubicBezTo>
                  <a:pt x="2654" y="14230"/>
                  <a:pt x="2737" y="9577"/>
                  <a:pt x="4789" y="5887"/>
                </a:cubicBezTo>
                <a:cubicBezTo>
                  <a:pt x="5753" y="4157"/>
                  <a:pt x="7162" y="2457"/>
                  <a:pt x="9059" y="1762"/>
                </a:cubicBezTo>
                <a:cubicBezTo>
                  <a:pt x="9256" y="1721"/>
                  <a:pt x="9453" y="1680"/>
                  <a:pt x="9660" y="1638"/>
                </a:cubicBezTo>
                <a:cubicBezTo>
                  <a:pt x="10352" y="1523"/>
                  <a:pt x="11055" y="1459"/>
                  <a:pt x="11757" y="1459"/>
                </a:cubicBezTo>
                <a:close/>
                <a:moveTo>
                  <a:pt x="5379" y="3669"/>
                </a:moveTo>
                <a:lnTo>
                  <a:pt x="5379" y="3669"/>
                </a:lnTo>
                <a:cubicBezTo>
                  <a:pt x="4260" y="5649"/>
                  <a:pt x="3359" y="7732"/>
                  <a:pt x="2695" y="9909"/>
                </a:cubicBezTo>
                <a:cubicBezTo>
                  <a:pt x="2011" y="12137"/>
                  <a:pt x="1711" y="14375"/>
                  <a:pt x="2923" y="16490"/>
                </a:cubicBezTo>
                <a:cubicBezTo>
                  <a:pt x="3980" y="18345"/>
                  <a:pt x="5763" y="19734"/>
                  <a:pt x="7577" y="20812"/>
                </a:cubicBezTo>
                <a:cubicBezTo>
                  <a:pt x="9068" y="21698"/>
                  <a:pt x="10692" y="22311"/>
                  <a:pt x="12392" y="22311"/>
                </a:cubicBezTo>
                <a:cubicBezTo>
                  <a:pt x="12759" y="22311"/>
                  <a:pt x="13131" y="22282"/>
                  <a:pt x="13505" y="22221"/>
                </a:cubicBezTo>
                <a:lnTo>
                  <a:pt x="13878" y="22211"/>
                </a:lnTo>
                <a:lnTo>
                  <a:pt x="13764" y="22231"/>
                </a:lnTo>
                <a:cubicBezTo>
                  <a:pt x="12707" y="22437"/>
                  <a:pt x="11477" y="22629"/>
                  <a:pt x="10263" y="22629"/>
                </a:cubicBezTo>
                <a:cubicBezTo>
                  <a:pt x="8906" y="22629"/>
                  <a:pt x="7570" y="22389"/>
                  <a:pt x="6520" y="21661"/>
                </a:cubicBezTo>
                <a:cubicBezTo>
                  <a:pt x="4778" y="20459"/>
                  <a:pt x="3514" y="18303"/>
                  <a:pt x="2685" y="16407"/>
                </a:cubicBezTo>
                <a:cubicBezTo>
                  <a:pt x="1545" y="13785"/>
                  <a:pt x="1182" y="10707"/>
                  <a:pt x="1980" y="7981"/>
                </a:cubicBezTo>
                <a:cubicBezTo>
                  <a:pt x="2571" y="6841"/>
                  <a:pt x="3307" y="5794"/>
                  <a:pt x="4167" y="4841"/>
                </a:cubicBezTo>
                <a:cubicBezTo>
                  <a:pt x="4550" y="4426"/>
                  <a:pt x="4955" y="4032"/>
                  <a:pt x="5379" y="3669"/>
                </a:cubicBezTo>
                <a:close/>
                <a:moveTo>
                  <a:pt x="1607" y="8831"/>
                </a:moveTo>
                <a:cubicBezTo>
                  <a:pt x="1545" y="9100"/>
                  <a:pt x="1493" y="9380"/>
                  <a:pt x="1462" y="9660"/>
                </a:cubicBezTo>
                <a:cubicBezTo>
                  <a:pt x="1161" y="11961"/>
                  <a:pt x="1586" y="14282"/>
                  <a:pt x="2498" y="16396"/>
                </a:cubicBezTo>
                <a:cubicBezTo>
                  <a:pt x="3338" y="18355"/>
                  <a:pt x="4633" y="20594"/>
                  <a:pt x="6437" y="21817"/>
                </a:cubicBezTo>
                <a:cubicBezTo>
                  <a:pt x="7523" y="22560"/>
                  <a:pt x="8869" y="22799"/>
                  <a:pt x="10231" y="22799"/>
                </a:cubicBezTo>
                <a:cubicBezTo>
                  <a:pt x="11337" y="22799"/>
                  <a:pt x="12454" y="22642"/>
                  <a:pt x="13453" y="22470"/>
                </a:cubicBezTo>
                <a:cubicBezTo>
                  <a:pt x="13919" y="22387"/>
                  <a:pt x="14396" y="22294"/>
                  <a:pt x="14873" y="22180"/>
                </a:cubicBezTo>
                <a:lnTo>
                  <a:pt x="14873" y="22180"/>
                </a:lnTo>
                <a:cubicBezTo>
                  <a:pt x="14033" y="22459"/>
                  <a:pt x="13173" y="22677"/>
                  <a:pt x="12292" y="22822"/>
                </a:cubicBezTo>
                <a:cubicBezTo>
                  <a:pt x="11696" y="22924"/>
                  <a:pt x="11103" y="22977"/>
                  <a:pt x="10518" y="22977"/>
                </a:cubicBezTo>
                <a:cubicBezTo>
                  <a:pt x="8958" y="22977"/>
                  <a:pt x="7450" y="22599"/>
                  <a:pt x="6064" y="21755"/>
                </a:cubicBezTo>
                <a:cubicBezTo>
                  <a:pt x="4374" y="20698"/>
                  <a:pt x="3006" y="19205"/>
                  <a:pt x="2115" y="17422"/>
                </a:cubicBezTo>
                <a:cubicBezTo>
                  <a:pt x="1058" y="15350"/>
                  <a:pt x="581" y="12893"/>
                  <a:pt x="1058" y="10582"/>
                </a:cubicBezTo>
                <a:cubicBezTo>
                  <a:pt x="1182" y="9981"/>
                  <a:pt x="1369" y="9390"/>
                  <a:pt x="1607" y="8831"/>
                </a:cubicBezTo>
                <a:close/>
                <a:moveTo>
                  <a:pt x="12327" y="1"/>
                </a:moveTo>
                <a:cubicBezTo>
                  <a:pt x="11981" y="1"/>
                  <a:pt x="11640" y="8"/>
                  <a:pt x="11308" y="21"/>
                </a:cubicBezTo>
                <a:cubicBezTo>
                  <a:pt x="10188" y="63"/>
                  <a:pt x="8997" y="156"/>
                  <a:pt x="7981" y="674"/>
                </a:cubicBezTo>
                <a:cubicBezTo>
                  <a:pt x="7204" y="1078"/>
                  <a:pt x="6613" y="1752"/>
                  <a:pt x="6126" y="2467"/>
                </a:cubicBezTo>
                <a:cubicBezTo>
                  <a:pt x="4115" y="3587"/>
                  <a:pt x="2612" y="5535"/>
                  <a:pt x="1876" y="7774"/>
                </a:cubicBezTo>
                <a:cubicBezTo>
                  <a:pt x="1420" y="8644"/>
                  <a:pt x="1078" y="9577"/>
                  <a:pt x="882" y="10530"/>
                </a:cubicBezTo>
                <a:cubicBezTo>
                  <a:pt x="1" y="14821"/>
                  <a:pt x="2208" y="19557"/>
                  <a:pt x="5898" y="21848"/>
                </a:cubicBezTo>
                <a:cubicBezTo>
                  <a:pt x="7312" y="22729"/>
                  <a:pt x="8865" y="23150"/>
                  <a:pt x="10479" y="23150"/>
                </a:cubicBezTo>
                <a:cubicBezTo>
                  <a:pt x="10934" y="23150"/>
                  <a:pt x="11394" y="23116"/>
                  <a:pt x="11857" y="23050"/>
                </a:cubicBezTo>
                <a:cubicBezTo>
                  <a:pt x="13225" y="22874"/>
                  <a:pt x="14562" y="22522"/>
                  <a:pt x="15837" y="21993"/>
                </a:cubicBezTo>
                <a:cubicBezTo>
                  <a:pt x="15961" y="21972"/>
                  <a:pt x="16085" y="21952"/>
                  <a:pt x="16200" y="21931"/>
                </a:cubicBezTo>
                <a:cubicBezTo>
                  <a:pt x="18428" y="21475"/>
                  <a:pt x="20905" y="20677"/>
                  <a:pt x="22356" y="18822"/>
                </a:cubicBezTo>
                <a:cubicBezTo>
                  <a:pt x="23786" y="17008"/>
                  <a:pt x="24346" y="14448"/>
                  <a:pt x="24346" y="12178"/>
                </a:cubicBezTo>
                <a:cubicBezTo>
                  <a:pt x="24346" y="9909"/>
                  <a:pt x="23703" y="7639"/>
                  <a:pt x="22366" y="5804"/>
                </a:cubicBezTo>
                <a:cubicBezTo>
                  <a:pt x="22231" y="5628"/>
                  <a:pt x="22107" y="5462"/>
                  <a:pt x="21972" y="5297"/>
                </a:cubicBezTo>
                <a:cubicBezTo>
                  <a:pt x="21703" y="4799"/>
                  <a:pt x="21371" y="4343"/>
                  <a:pt x="20977" y="3939"/>
                </a:cubicBezTo>
                <a:cubicBezTo>
                  <a:pt x="20418" y="2871"/>
                  <a:pt x="19651" y="1939"/>
                  <a:pt x="18573" y="1317"/>
                </a:cubicBezTo>
                <a:cubicBezTo>
                  <a:pt x="16756" y="284"/>
                  <a:pt x="14442" y="1"/>
                  <a:pt x="1232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buClrTx/>
              <a:defRPr/>
            </a:pPr>
            <a:endParaRPr sz="1350" kern="1200">
              <a:ea typeface="+mn-ea"/>
              <a:cs typeface="+mn-cs"/>
            </a:endParaRPr>
          </a:p>
        </p:txBody>
      </p:sp>
      <p:sp>
        <p:nvSpPr>
          <p:cNvPr id="26" name="Google Shape;2927;p95"/>
          <p:cNvSpPr/>
          <p:nvPr/>
        </p:nvSpPr>
        <p:spPr>
          <a:xfrm>
            <a:off x="1226818" y="3520191"/>
            <a:ext cx="2319086" cy="1551287"/>
          </a:xfrm>
          <a:custGeom>
            <a:avLst/>
            <a:gdLst/>
            <a:ahLst/>
            <a:cxnLst/>
            <a:rect l="l" t="t" r="r" b="b"/>
            <a:pathLst>
              <a:path w="24346" h="23150" extrusionOk="0">
                <a:moveTo>
                  <a:pt x="8147" y="1866"/>
                </a:moveTo>
                <a:lnTo>
                  <a:pt x="8147" y="1866"/>
                </a:lnTo>
                <a:cubicBezTo>
                  <a:pt x="7390" y="2136"/>
                  <a:pt x="6685" y="2498"/>
                  <a:pt x="6032" y="2954"/>
                </a:cubicBezTo>
                <a:cubicBezTo>
                  <a:pt x="6105" y="2830"/>
                  <a:pt x="6178" y="2716"/>
                  <a:pt x="6260" y="2602"/>
                </a:cubicBezTo>
                <a:cubicBezTo>
                  <a:pt x="6851" y="2281"/>
                  <a:pt x="7483" y="2032"/>
                  <a:pt x="8147" y="1866"/>
                </a:cubicBezTo>
                <a:close/>
                <a:moveTo>
                  <a:pt x="12293" y="197"/>
                </a:moveTo>
                <a:cubicBezTo>
                  <a:pt x="14379" y="197"/>
                  <a:pt x="16676" y="458"/>
                  <a:pt x="18469" y="1493"/>
                </a:cubicBezTo>
                <a:cubicBezTo>
                  <a:pt x="19288" y="1980"/>
                  <a:pt x="19972" y="2664"/>
                  <a:pt x="20469" y="3473"/>
                </a:cubicBezTo>
                <a:cubicBezTo>
                  <a:pt x="18993" y="2225"/>
                  <a:pt x="17075" y="1583"/>
                  <a:pt x="15149" y="1583"/>
                </a:cubicBezTo>
                <a:cubicBezTo>
                  <a:pt x="15074" y="1583"/>
                  <a:pt x="14999" y="1584"/>
                  <a:pt x="14925" y="1586"/>
                </a:cubicBezTo>
                <a:lnTo>
                  <a:pt x="14904" y="1586"/>
                </a:lnTo>
                <a:cubicBezTo>
                  <a:pt x="14158" y="1441"/>
                  <a:pt x="13401" y="1348"/>
                  <a:pt x="12645" y="1306"/>
                </a:cubicBezTo>
                <a:cubicBezTo>
                  <a:pt x="12238" y="1249"/>
                  <a:pt x="11827" y="1220"/>
                  <a:pt x="11416" y="1220"/>
                </a:cubicBezTo>
                <a:cubicBezTo>
                  <a:pt x="10936" y="1220"/>
                  <a:pt x="10455" y="1259"/>
                  <a:pt x="9981" y="1338"/>
                </a:cubicBezTo>
                <a:cubicBezTo>
                  <a:pt x="9763" y="1369"/>
                  <a:pt x="9546" y="1420"/>
                  <a:pt x="9339" y="1483"/>
                </a:cubicBezTo>
                <a:cubicBezTo>
                  <a:pt x="8344" y="1566"/>
                  <a:pt x="7380" y="1835"/>
                  <a:pt x="6488" y="2270"/>
                </a:cubicBezTo>
                <a:cubicBezTo>
                  <a:pt x="6862" y="1742"/>
                  <a:pt x="7338" y="1296"/>
                  <a:pt x="7888" y="954"/>
                </a:cubicBezTo>
                <a:cubicBezTo>
                  <a:pt x="8965" y="301"/>
                  <a:pt x="10313" y="239"/>
                  <a:pt x="11546" y="208"/>
                </a:cubicBezTo>
                <a:cubicBezTo>
                  <a:pt x="11791" y="201"/>
                  <a:pt x="12041" y="197"/>
                  <a:pt x="12293" y="197"/>
                </a:cubicBezTo>
                <a:close/>
                <a:moveTo>
                  <a:pt x="15940" y="1825"/>
                </a:moveTo>
                <a:cubicBezTo>
                  <a:pt x="17640" y="1939"/>
                  <a:pt x="19247" y="2623"/>
                  <a:pt x="20511" y="3763"/>
                </a:cubicBezTo>
                <a:cubicBezTo>
                  <a:pt x="20615" y="3846"/>
                  <a:pt x="20708" y="3939"/>
                  <a:pt x="20791" y="4032"/>
                </a:cubicBezTo>
                <a:cubicBezTo>
                  <a:pt x="20822" y="4084"/>
                  <a:pt x="20853" y="4146"/>
                  <a:pt x="20884" y="4208"/>
                </a:cubicBezTo>
                <a:cubicBezTo>
                  <a:pt x="19754" y="3255"/>
                  <a:pt x="18438" y="2550"/>
                  <a:pt x="17029" y="2125"/>
                </a:cubicBezTo>
                <a:cubicBezTo>
                  <a:pt x="16676" y="2011"/>
                  <a:pt x="16303" y="1918"/>
                  <a:pt x="15940" y="1825"/>
                </a:cubicBezTo>
                <a:close/>
                <a:moveTo>
                  <a:pt x="14977" y="1804"/>
                </a:moveTo>
                <a:cubicBezTo>
                  <a:pt x="15474" y="1908"/>
                  <a:pt x="15961" y="2022"/>
                  <a:pt x="16448" y="2156"/>
                </a:cubicBezTo>
                <a:cubicBezTo>
                  <a:pt x="18179" y="2633"/>
                  <a:pt x="19796" y="3421"/>
                  <a:pt x="21091" y="4644"/>
                </a:cubicBezTo>
                <a:cubicBezTo>
                  <a:pt x="21340" y="5234"/>
                  <a:pt x="21547" y="5846"/>
                  <a:pt x="21703" y="6478"/>
                </a:cubicBezTo>
                <a:cubicBezTo>
                  <a:pt x="21703" y="6488"/>
                  <a:pt x="21703" y="6509"/>
                  <a:pt x="21713" y="6530"/>
                </a:cubicBezTo>
                <a:cubicBezTo>
                  <a:pt x="21185" y="5525"/>
                  <a:pt x="20573" y="4550"/>
                  <a:pt x="19682" y="3835"/>
                </a:cubicBezTo>
                <a:cubicBezTo>
                  <a:pt x="18863" y="3172"/>
                  <a:pt x="17868" y="2747"/>
                  <a:pt x="16873" y="2405"/>
                </a:cubicBezTo>
                <a:cubicBezTo>
                  <a:pt x="16262" y="2198"/>
                  <a:pt x="15629" y="1990"/>
                  <a:pt x="14977" y="1804"/>
                </a:cubicBezTo>
                <a:close/>
                <a:moveTo>
                  <a:pt x="5898" y="2809"/>
                </a:moveTo>
                <a:cubicBezTo>
                  <a:pt x="5877" y="2851"/>
                  <a:pt x="5846" y="2892"/>
                  <a:pt x="5825" y="2934"/>
                </a:cubicBezTo>
                <a:cubicBezTo>
                  <a:pt x="5763" y="3037"/>
                  <a:pt x="5701" y="3131"/>
                  <a:pt x="5649" y="3234"/>
                </a:cubicBezTo>
                <a:cubicBezTo>
                  <a:pt x="5120" y="3628"/>
                  <a:pt x="4623" y="4074"/>
                  <a:pt x="4177" y="4561"/>
                </a:cubicBezTo>
                <a:cubicBezTo>
                  <a:pt x="3493" y="5297"/>
                  <a:pt x="2882" y="6095"/>
                  <a:pt x="2353" y="6955"/>
                </a:cubicBezTo>
                <a:cubicBezTo>
                  <a:pt x="2789" y="5898"/>
                  <a:pt x="3421" y="4944"/>
                  <a:pt x="4229" y="4125"/>
                </a:cubicBezTo>
                <a:cubicBezTo>
                  <a:pt x="4727" y="3618"/>
                  <a:pt x="5286" y="3172"/>
                  <a:pt x="5898" y="2809"/>
                </a:cubicBezTo>
                <a:close/>
                <a:moveTo>
                  <a:pt x="21444" y="4996"/>
                </a:moveTo>
                <a:cubicBezTo>
                  <a:pt x="21568" y="5131"/>
                  <a:pt x="21692" y="5266"/>
                  <a:pt x="21817" y="5411"/>
                </a:cubicBezTo>
                <a:cubicBezTo>
                  <a:pt x="22356" y="6447"/>
                  <a:pt x="22687" y="7577"/>
                  <a:pt x="22770" y="8748"/>
                </a:cubicBezTo>
                <a:cubicBezTo>
                  <a:pt x="22563" y="8240"/>
                  <a:pt x="22325" y="7732"/>
                  <a:pt x="22076" y="7235"/>
                </a:cubicBezTo>
                <a:cubicBezTo>
                  <a:pt x="22003" y="6893"/>
                  <a:pt x="21920" y="6561"/>
                  <a:pt x="21838" y="6229"/>
                </a:cubicBezTo>
                <a:cubicBezTo>
                  <a:pt x="21724" y="5815"/>
                  <a:pt x="21599" y="5400"/>
                  <a:pt x="21444" y="4996"/>
                </a:cubicBezTo>
                <a:close/>
                <a:moveTo>
                  <a:pt x="22221" y="7971"/>
                </a:moveTo>
                <a:lnTo>
                  <a:pt x="22221" y="7971"/>
                </a:lnTo>
                <a:cubicBezTo>
                  <a:pt x="22449" y="8427"/>
                  <a:pt x="22646" y="8903"/>
                  <a:pt x="22812" y="9390"/>
                </a:cubicBezTo>
                <a:cubicBezTo>
                  <a:pt x="22832" y="10323"/>
                  <a:pt x="22770" y="11256"/>
                  <a:pt x="22615" y="12178"/>
                </a:cubicBezTo>
                <a:lnTo>
                  <a:pt x="22615" y="12168"/>
                </a:lnTo>
                <a:cubicBezTo>
                  <a:pt x="22615" y="10758"/>
                  <a:pt x="22490" y="9349"/>
                  <a:pt x="22221" y="7971"/>
                </a:cubicBezTo>
                <a:close/>
                <a:moveTo>
                  <a:pt x="22957" y="9857"/>
                </a:moveTo>
                <a:cubicBezTo>
                  <a:pt x="23257" y="10924"/>
                  <a:pt x="23351" y="12023"/>
                  <a:pt x="23040" y="13194"/>
                </a:cubicBezTo>
                <a:cubicBezTo>
                  <a:pt x="22874" y="13816"/>
                  <a:pt x="22646" y="14427"/>
                  <a:pt x="22345" y="14997"/>
                </a:cubicBezTo>
                <a:cubicBezTo>
                  <a:pt x="22428" y="14562"/>
                  <a:pt x="22501" y="14116"/>
                  <a:pt x="22542" y="13671"/>
                </a:cubicBezTo>
                <a:cubicBezTo>
                  <a:pt x="22553" y="13557"/>
                  <a:pt x="22563" y="13432"/>
                  <a:pt x="22573" y="13318"/>
                </a:cubicBezTo>
                <a:cubicBezTo>
                  <a:pt x="22822" y="12178"/>
                  <a:pt x="22946" y="11018"/>
                  <a:pt x="22957" y="9857"/>
                </a:cubicBezTo>
                <a:close/>
                <a:moveTo>
                  <a:pt x="22231" y="14583"/>
                </a:moveTo>
                <a:lnTo>
                  <a:pt x="22231" y="14583"/>
                </a:lnTo>
                <a:cubicBezTo>
                  <a:pt x="22180" y="14914"/>
                  <a:pt x="22107" y="15246"/>
                  <a:pt x="22024" y="15567"/>
                </a:cubicBezTo>
                <a:cubicBezTo>
                  <a:pt x="21900" y="15775"/>
                  <a:pt x="21775" y="15972"/>
                  <a:pt x="21641" y="16168"/>
                </a:cubicBezTo>
                <a:cubicBezTo>
                  <a:pt x="21869" y="15650"/>
                  <a:pt x="22066" y="15122"/>
                  <a:pt x="22231" y="14583"/>
                </a:cubicBezTo>
                <a:close/>
                <a:moveTo>
                  <a:pt x="21838" y="16220"/>
                </a:moveTo>
                <a:cubicBezTo>
                  <a:pt x="21454" y="17402"/>
                  <a:pt x="20811" y="18490"/>
                  <a:pt x="19951" y="19392"/>
                </a:cubicBezTo>
                <a:cubicBezTo>
                  <a:pt x="19319" y="20013"/>
                  <a:pt x="18594" y="20542"/>
                  <a:pt x="17796" y="20936"/>
                </a:cubicBezTo>
                <a:cubicBezTo>
                  <a:pt x="18003" y="20791"/>
                  <a:pt x="18220" y="20635"/>
                  <a:pt x="18428" y="20470"/>
                </a:cubicBezTo>
                <a:cubicBezTo>
                  <a:pt x="19557" y="19537"/>
                  <a:pt x="20501" y="18386"/>
                  <a:pt x="21185" y="17091"/>
                </a:cubicBezTo>
                <a:cubicBezTo>
                  <a:pt x="21413" y="16811"/>
                  <a:pt x="21630" y="16521"/>
                  <a:pt x="21838" y="16220"/>
                </a:cubicBezTo>
                <a:close/>
                <a:moveTo>
                  <a:pt x="22356" y="6126"/>
                </a:moveTo>
                <a:cubicBezTo>
                  <a:pt x="23485" y="7815"/>
                  <a:pt x="24107" y="9795"/>
                  <a:pt x="24159" y="11826"/>
                </a:cubicBezTo>
                <a:cubicBezTo>
                  <a:pt x="24221" y="14065"/>
                  <a:pt x="23724" y="16604"/>
                  <a:pt x="22408" y="18449"/>
                </a:cubicBezTo>
                <a:cubicBezTo>
                  <a:pt x="21055" y="20338"/>
                  <a:pt x="18757" y="21168"/>
                  <a:pt x="16578" y="21656"/>
                </a:cubicBezTo>
                <a:lnTo>
                  <a:pt x="16578" y="21656"/>
                </a:lnTo>
                <a:cubicBezTo>
                  <a:pt x="17847" y="21179"/>
                  <a:pt x="19043" y="20528"/>
                  <a:pt x="19993" y="19589"/>
                </a:cubicBezTo>
                <a:cubicBezTo>
                  <a:pt x="21081" y="18511"/>
                  <a:pt x="21786" y="17122"/>
                  <a:pt x="22180" y="15661"/>
                </a:cubicBezTo>
                <a:cubicBezTo>
                  <a:pt x="22646" y="14904"/>
                  <a:pt x="22988" y="14096"/>
                  <a:pt x="23216" y="13246"/>
                </a:cubicBezTo>
                <a:cubicBezTo>
                  <a:pt x="23589" y="11816"/>
                  <a:pt x="23392" y="10489"/>
                  <a:pt x="22946" y="9204"/>
                </a:cubicBezTo>
                <a:cubicBezTo>
                  <a:pt x="22926" y="8157"/>
                  <a:pt x="22718" y="7110"/>
                  <a:pt x="22356" y="6126"/>
                </a:cubicBezTo>
                <a:close/>
                <a:moveTo>
                  <a:pt x="20449" y="17951"/>
                </a:moveTo>
                <a:cubicBezTo>
                  <a:pt x="19889" y="18801"/>
                  <a:pt x="19215" y="19568"/>
                  <a:pt x="18438" y="20221"/>
                </a:cubicBezTo>
                <a:cubicBezTo>
                  <a:pt x="17837" y="20729"/>
                  <a:pt x="17174" y="21154"/>
                  <a:pt x="16469" y="21506"/>
                </a:cubicBezTo>
                <a:cubicBezTo>
                  <a:pt x="16023" y="21672"/>
                  <a:pt x="15578" y="21806"/>
                  <a:pt x="15122" y="21920"/>
                </a:cubicBezTo>
                <a:lnTo>
                  <a:pt x="15132" y="21920"/>
                </a:lnTo>
                <a:cubicBezTo>
                  <a:pt x="14925" y="21952"/>
                  <a:pt x="14717" y="21972"/>
                  <a:pt x="14510" y="21993"/>
                </a:cubicBezTo>
                <a:cubicBezTo>
                  <a:pt x="16417" y="21433"/>
                  <a:pt x="18117" y="20231"/>
                  <a:pt x="19537" y="18873"/>
                </a:cubicBezTo>
                <a:cubicBezTo>
                  <a:pt x="19848" y="18583"/>
                  <a:pt x="20148" y="18272"/>
                  <a:pt x="20449" y="17951"/>
                </a:cubicBezTo>
                <a:close/>
                <a:moveTo>
                  <a:pt x="7846" y="2177"/>
                </a:moveTo>
                <a:lnTo>
                  <a:pt x="7846" y="2177"/>
                </a:lnTo>
                <a:cubicBezTo>
                  <a:pt x="6623" y="2954"/>
                  <a:pt x="5659" y="4105"/>
                  <a:pt x="4903" y="5348"/>
                </a:cubicBezTo>
                <a:cubicBezTo>
                  <a:pt x="3732" y="7245"/>
                  <a:pt x="3099" y="9421"/>
                  <a:pt x="3068" y="11660"/>
                </a:cubicBezTo>
                <a:cubicBezTo>
                  <a:pt x="3017" y="15785"/>
                  <a:pt x="5442" y="19837"/>
                  <a:pt x="9297" y="21464"/>
                </a:cubicBezTo>
                <a:cubicBezTo>
                  <a:pt x="9919" y="21724"/>
                  <a:pt x="10572" y="21920"/>
                  <a:pt x="11246" y="22045"/>
                </a:cubicBezTo>
                <a:cubicBezTo>
                  <a:pt x="10002" y="21848"/>
                  <a:pt x="8800" y="21340"/>
                  <a:pt x="7660" y="20666"/>
                </a:cubicBezTo>
                <a:cubicBezTo>
                  <a:pt x="5929" y="19630"/>
                  <a:pt x="4229" y="18314"/>
                  <a:pt x="3162" y="16562"/>
                </a:cubicBezTo>
                <a:cubicBezTo>
                  <a:pt x="1887" y="14458"/>
                  <a:pt x="2167" y="12209"/>
                  <a:pt x="2861" y="9950"/>
                </a:cubicBezTo>
                <a:cubicBezTo>
                  <a:pt x="3566" y="7691"/>
                  <a:pt x="4519" y="5525"/>
                  <a:pt x="5711" y="3483"/>
                </a:cubicBezTo>
                <a:lnTo>
                  <a:pt x="5794" y="3359"/>
                </a:lnTo>
                <a:cubicBezTo>
                  <a:pt x="6426" y="2871"/>
                  <a:pt x="7121" y="2478"/>
                  <a:pt x="7846" y="2177"/>
                </a:cubicBezTo>
                <a:close/>
                <a:moveTo>
                  <a:pt x="11757" y="1459"/>
                </a:moveTo>
                <a:cubicBezTo>
                  <a:pt x="12001" y="1459"/>
                  <a:pt x="12246" y="1467"/>
                  <a:pt x="12489" y="1483"/>
                </a:cubicBezTo>
                <a:cubicBezTo>
                  <a:pt x="12904" y="1534"/>
                  <a:pt x="13308" y="1607"/>
                  <a:pt x="13712" y="1700"/>
                </a:cubicBezTo>
                <a:cubicBezTo>
                  <a:pt x="11847" y="1970"/>
                  <a:pt x="10085" y="2768"/>
                  <a:pt x="8520" y="3815"/>
                </a:cubicBezTo>
                <a:cubicBezTo>
                  <a:pt x="8476" y="3841"/>
                  <a:pt x="8506" y="3904"/>
                  <a:pt x="8542" y="3904"/>
                </a:cubicBezTo>
                <a:cubicBezTo>
                  <a:pt x="8548" y="3904"/>
                  <a:pt x="8555" y="3902"/>
                  <a:pt x="8561" y="3897"/>
                </a:cubicBezTo>
                <a:cubicBezTo>
                  <a:pt x="10261" y="2809"/>
                  <a:pt x="12282" y="2022"/>
                  <a:pt x="14303" y="1835"/>
                </a:cubicBezTo>
                <a:cubicBezTo>
                  <a:pt x="15028" y="2022"/>
                  <a:pt x="15743" y="2239"/>
                  <a:pt x="16428" y="2467"/>
                </a:cubicBezTo>
                <a:cubicBezTo>
                  <a:pt x="17433" y="2789"/>
                  <a:pt x="18448" y="3172"/>
                  <a:pt x="19319" y="3804"/>
                </a:cubicBezTo>
                <a:cubicBezTo>
                  <a:pt x="20283" y="4499"/>
                  <a:pt x="20936" y="5483"/>
                  <a:pt x="21485" y="6520"/>
                </a:cubicBezTo>
                <a:cubicBezTo>
                  <a:pt x="21620" y="6768"/>
                  <a:pt x="21755" y="7017"/>
                  <a:pt x="21889" y="7276"/>
                </a:cubicBezTo>
                <a:cubicBezTo>
                  <a:pt x="22314" y="9214"/>
                  <a:pt x="22490" y="11204"/>
                  <a:pt x="22387" y="13184"/>
                </a:cubicBezTo>
                <a:cubicBezTo>
                  <a:pt x="22387" y="13225"/>
                  <a:pt x="22387" y="13267"/>
                  <a:pt x="22387" y="13308"/>
                </a:cubicBezTo>
                <a:cubicBezTo>
                  <a:pt x="22211" y="14044"/>
                  <a:pt x="21983" y="14769"/>
                  <a:pt x="21713" y="15484"/>
                </a:cubicBezTo>
                <a:cubicBezTo>
                  <a:pt x="21506" y="16013"/>
                  <a:pt x="21267" y="16521"/>
                  <a:pt x="20998" y="17029"/>
                </a:cubicBezTo>
                <a:cubicBezTo>
                  <a:pt x="20552" y="17578"/>
                  <a:pt x="20065" y="18107"/>
                  <a:pt x="19557" y="18594"/>
                </a:cubicBezTo>
                <a:cubicBezTo>
                  <a:pt x="18024" y="20096"/>
                  <a:pt x="16179" y="21413"/>
                  <a:pt x="14075" y="21931"/>
                </a:cubicBezTo>
                <a:cubicBezTo>
                  <a:pt x="13878" y="21983"/>
                  <a:pt x="13681" y="22024"/>
                  <a:pt x="13484" y="22055"/>
                </a:cubicBezTo>
                <a:cubicBezTo>
                  <a:pt x="13402" y="22057"/>
                  <a:pt x="13320" y="22058"/>
                  <a:pt x="13237" y="22058"/>
                </a:cubicBezTo>
                <a:cubicBezTo>
                  <a:pt x="12004" y="22058"/>
                  <a:pt x="10775" y="21840"/>
                  <a:pt x="9618" y="21402"/>
                </a:cubicBezTo>
                <a:cubicBezTo>
                  <a:pt x="7774" y="20666"/>
                  <a:pt x="6198" y="19402"/>
                  <a:pt x="5079" y="17754"/>
                </a:cubicBezTo>
                <a:cubicBezTo>
                  <a:pt x="2654" y="14230"/>
                  <a:pt x="2737" y="9577"/>
                  <a:pt x="4789" y="5887"/>
                </a:cubicBezTo>
                <a:cubicBezTo>
                  <a:pt x="5753" y="4157"/>
                  <a:pt x="7162" y="2457"/>
                  <a:pt x="9059" y="1762"/>
                </a:cubicBezTo>
                <a:cubicBezTo>
                  <a:pt x="9256" y="1721"/>
                  <a:pt x="9453" y="1680"/>
                  <a:pt x="9660" y="1638"/>
                </a:cubicBezTo>
                <a:cubicBezTo>
                  <a:pt x="10352" y="1523"/>
                  <a:pt x="11055" y="1459"/>
                  <a:pt x="11757" y="1459"/>
                </a:cubicBezTo>
                <a:close/>
                <a:moveTo>
                  <a:pt x="5379" y="3669"/>
                </a:moveTo>
                <a:lnTo>
                  <a:pt x="5379" y="3669"/>
                </a:lnTo>
                <a:cubicBezTo>
                  <a:pt x="4260" y="5649"/>
                  <a:pt x="3359" y="7732"/>
                  <a:pt x="2695" y="9909"/>
                </a:cubicBezTo>
                <a:cubicBezTo>
                  <a:pt x="2011" y="12137"/>
                  <a:pt x="1711" y="14375"/>
                  <a:pt x="2923" y="16490"/>
                </a:cubicBezTo>
                <a:cubicBezTo>
                  <a:pt x="3980" y="18345"/>
                  <a:pt x="5763" y="19734"/>
                  <a:pt x="7577" y="20812"/>
                </a:cubicBezTo>
                <a:cubicBezTo>
                  <a:pt x="9068" y="21698"/>
                  <a:pt x="10692" y="22311"/>
                  <a:pt x="12392" y="22311"/>
                </a:cubicBezTo>
                <a:cubicBezTo>
                  <a:pt x="12759" y="22311"/>
                  <a:pt x="13131" y="22282"/>
                  <a:pt x="13505" y="22221"/>
                </a:cubicBezTo>
                <a:lnTo>
                  <a:pt x="13878" y="22211"/>
                </a:lnTo>
                <a:lnTo>
                  <a:pt x="13764" y="22231"/>
                </a:lnTo>
                <a:cubicBezTo>
                  <a:pt x="12707" y="22437"/>
                  <a:pt x="11477" y="22629"/>
                  <a:pt x="10263" y="22629"/>
                </a:cubicBezTo>
                <a:cubicBezTo>
                  <a:pt x="8906" y="22629"/>
                  <a:pt x="7570" y="22389"/>
                  <a:pt x="6520" y="21661"/>
                </a:cubicBezTo>
                <a:cubicBezTo>
                  <a:pt x="4778" y="20459"/>
                  <a:pt x="3514" y="18303"/>
                  <a:pt x="2685" y="16407"/>
                </a:cubicBezTo>
                <a:cubicBezTo>
                  <a:pt x="1545" y="13785"/>
                  <a:pt x="1182" y="10707"/>
                  <a:pt x="1980" y="7981"/>
                </a:cubicBezTo>
                <a:cubicBezTo>
                  <a:pt x="2571" y="6841"/>
                  <a:pt x="3307" y="5794"/>
                  <a:pt x="4167" y="4841"/>
                </a:cubicBezTo>
                <a:cubicBezTo>
                  <a:pt x="4550" y="4426"/>
                  <a:pt x="4955" y="4032"/>
                  <a:pt x="5379" y="3669"/>
                </a:cubicBezTo>
                <a:close/>
                <a:moveTo>
                  <a:pt x="1607" y="8831"/>
                </a:moveTo>
                <a:cubicBezTo>
                  <a:pt x="1545" y="9100"/>
                  <a:pt x="1493" y="9380"/>
                  <a:pt x="1462" y="9660"/>
                </a:cubicBezTo>
                <a:cubicBezTo>
                  <a:pt x="1161" y="11961"/>
                  <a:pt x="1586" y="14282"/>
                  <a:pt x="2498" y="16396"/>
                </a:cubicBezTo>
                <a:cubicBezTo>
                  <a:pt x="3338" y="18355"/>
                  <a:pt x="4633" y="20594"/>
                  <a:pt x="6437" y="21817"/>
                </a:cubicBezTo>
                <a:cubicBezTo>
                  <a:pt x="7523" y="22560"/>
                  <a:pt x="8869" y="22799"/>
                  <a:pt x="10231" y="22799"/>
                </a:cubicBezTo>
                <a:cubicBezTo>
                  <a:pt x="11337" y="22799"/>
                  <a:pt x="12454" y="22642"/>
                  <a:pt x="13453" y="22470"/>
                </a:cubicBezTo>
                <a:cubicBezTo>
                  <a:pt x="13919" y="22387"/>
                  <a:pt x="14396" y="22294"/>
                  <a:pt x="14873" y="22180"/>
                </a:cubicBezTo>
                <a:lnTo>
                  <a:pt x="14873" y="22180"/>
                </a:lnTo>
                <a:cubicBezTo>
                  <a:pt x="14033" y="22459"/>
                  <a:pt x="13173" y="22677"/>
                  <a:pt x="12292" y="22822"/>
                </a:cubicBezTo>
                <a:cubicBezTo>
                  <a:pt x="11696" y="22924"/>
                  <a:pt x="11103" y="22977"/>
                  <a:pt x="10518" y="22977"/>
                </a:cubicBezTo>
                <a:cubicBezTo>
                  <a:pt x="8958" y="22977"/>
                  <a:pt x="7450" y="22599"/>
                  <a:pt x="6064" y="21755"/>
                </a:cubicBezTo>
                <a:cubicBezTo>
                  <a:pt x="4374" y="20698"/>
                  <a:pt x="3006" y="19205"/>
                  <a:pt x="2115" y="17422"/>
                </a:cubicBezTo>
                <a:cubicBezTo>
                  <a:pt x="1058" y="15350"/>
                  <a:pt x="581" y="12893"/>
                  <a:pt x="1058" y="10582"/>
                </a:cubicBezTo>
                <a:cubicBezTo>
                  <a:pt x="1182" y="9981"/>
                  <a:pt x="1369" y="9390"/>
                  <a:pt x="1607" y="8831"/>
                </a:cubicBezTo>
                <a:close/>
                <a:moveTo>
                  <a:pt x="12327" y="1"/>
                </a:moveTo>
                <a:cubicBezTo>
                  <a:pt x="11981" y="1"/>
                  <a:pt x="11640" y="8"/>
                  <a:pt x="11308" y="21"/>
                </a:cubicBezTo>
                <a:cubicBezTo>
                  <a:pt x="10188" y="63"/>
                  <a:pt x="8997" y="156"/>
                  <a:pt x="7981" y="674"/>
                </a:cubicBezTo>
                <a:cubicBezTo>
                  <a:pt x="7204" y="1078"/>
                  <a:pt x="6613" y="1752"/>
                  <a:pt x="6126" y="2467"/>
                </a:cubicBezTo>
                <a:cubicBezTo>
                  <a:pt x="4115" y="3587"/>
                  <a:pt x="2612" y="5535"/>
                  <a:pt x="1876" y="7774"/>
                </a:cubicBezTo>
                <a:cubicBezTo>
                  <a:pt x="1420" y="8644"/>
                  <a:pt x="1078" y="9577"/>
                  <a:pt x="882" y="10530"/>
                </a:cubicBezTo>
                <a:cubicBezTo>
                  <a:pt x="1" y="14821"/>
                  <a:pt x="2208" y="19557"/>
                  <a:pt x="5898" y="21848"/>
                </a:cubicBezTo>
                <a:cubicBezTo>
                  <a:pt x="7312" y="22729"/>
                  <a:pt x="8865" y="23150"/>
                  <a:pt x="10479" y="23150"/>
                </a:cubicBezTo>
                <a:cubicBezTo>
                  <a:pt x="10934" y="23150"/>
                  <a:pt x="11394" y="23116"/>
                  <a:pt x="11857" y="23050"/>
                </a:cubicBezTo>
                <a:cubicBezTo>
                  <a:pt x="13225" y="22874"/>
                  <a:pt x="14562" y="22522"/>
                  <a:pt x="15837" y="21993"/>
                </a:cubicBezTo>
                <a:cubicBezTo>
                  <a:pt x="15961" y="21972"/>
                  <a:pt x="16085" y="21952"/>
                  <a:pt x="16200" y="21931"/>
                </a:cubicBezTo>
                <a:cubicBezTo>
                  <a:pt x="18428" y="21475"/>
                  <a:pt x="20905" y="20677"/>
                  <a:pt x="22356" y="18822"/>
                </a:cubicBezTo>
                <a:cubicBezTo>
                  <a:pt x="23786" y="17008"/>
                  <a:pt x="24346" y="14448"/>
                  <a:pt x="24346" y="12178"/>
                </a:cubicBezTo>
                <a:cubicBezTo>
                  <a:pt x="24346" y="9909"/>
                  <a:pt x="23703" y="7639"/>
                  <a:pt x="22366" y="5804"/>
                </a:cubicBezTo>
                <a:cubicBezTo>
                  <a:pt x="22231" y="5628"/>
                  <a:pt x="22107" y="5462"/>
                  <a:pt x="21972" y="5297"/>
                </a:cubicBezTo>
                <a:cubicBezTo>
                  <a:pt x="21703" y="4799"/>
                  <a:pt x="21371" y="4343"/>
                  <a:pt x="20977" y="3939"/>
                </a:cubicBezTo>
                <a:cubicBezTo>
                  <a:pt x="20418" y="2871"/>
                  <a:pt x="19651" y="1939"/>
                  <a:pt x="18573" y="1317"/>
                </a:cubicBezTo>
                <a:cubicBezTo>
                  <a:pt x="16756" y="284"/>
                  <a:pt x="14442" y="1"/>
                  <a:pt x="1232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buClrTx/>
              <a:defRPr/>
            </a:pPr>
            <a:endParaRPr sz="1350" kern="1200">
              <a:ea typeface="+mn-ea"/>
              <a:cs typeface="+mn-cs"/>
            </a:endParaRPr>
          </a:p>
        </p:txBody>
      </p:sp>
      <p:sp>
        <p:nvSpPr>
          <p:cNvPr id="27" name="Google Shape;2927;p95"/>
          <p:cNvSpPr/>
          <p:nvPr/>
        </p:nvSpPr>
        <p:spPr>
          <a:xfrm rot="5400000">
            <a:off x="4116960" y="1262157"/>
            <a:ext cx="2319086" cy="1551287"/>
          </a:xfrm>
          <a:custGeom>
            <a:avLst/>
            <a:gdLst/>
            <a:ahLst/>
            <a:cxnLst/>
            <a:rect l="l" t="t" r="r" b="b"/>
            <a:pathLst>
              <a:path w="24346" h="23150" extrusionOk="0">
                <a:moveTo>
                  <a:pt x="8147" y="1866"/>
                </a:moveTo>
                <a:lnTo>
                  <a:pt x="8147" y="1866"/>
                </a:lnTo>
                <a:cubicBezTo>
                  <a:pt x="7390" y="2136"/>
                  <a:pt x="6685" y="2498"/>
                  <a:pt x="6032" y="2954"/>
                </a:cubicBezTo>
                <a:cubicBezTo>
                  <a:pt x="6105" y="2830"/>
                  <a:pt x="6178" y="2716"/>
                  <a:pt x="6260" y="2602"/>
                </a:cubicBezTo>
                <a:cubicBezTo>
                  <a:pt x="6851" y="2281"/>
                  <a:pt x="7483" y="2032"/>
                  <a:pt x="8147" y="1866"/>
                </a:cubicBezTo>
                <a:close/>
                <a:moveTo>
                  <a:pt x="12293" y="197"/>
                </a:moveTo>
                <a:cubicBezTo>
                  <a:pt x="14379" y="197"/>
                  <a:pt x="16676" y="458"/>
                  <a:pt x="18469" y="1493"/>
                </a:cubicBezTo>
                <a:cubicBezTo>
                  <a:pt x="19288" y="1980"/>
                  <a:pt x="19972" y="2664"/>
                  <a:pt x="20469" y="3473"/>
                </a:cubicBezTo>
                <a:cubicBezTo>
                  <a:pt x="18993" y="2225"/>
                  <a:pt x="17075" y="1583"/>
                  <a:pt x="15149" y="1583"/>
                </a:cubicBezTo>
                <a:cubicBezTo>
                  <a:pt x="15074" y="1583"/>
                  <a:pt x="14999" y="1584"/>
                  <a:pt x="14925" y="1586"/>
                </a:cubicBezTo>
                <a:lnTo>
                  <a:pt x="14904" y="1586"/>
                </a:lnTo>
                <a:cubicBezTo>
                  <a:pt x="14158" y="1441"/>
                  <a:pt x="13401" y="1348"/>
                  <a:pt x="12645" y="1306"/>
                </a:cubicBezTo>
                <a:cubicBezTo>
                  <a:pt x="12238" y="1249"/>
                  <a:pt x="11827" y="1220"/>
                  <a:pt x="11416" y="1220"/>
                </a:cubicBezTo>
                <a:cubicBezTo>
                  <a:pt x="10936" y="1220"/>
                  <a:pt x="10455" y="1259"/>
                  <a:pt x="9981" y="1338"/>
                </a:cubicBezTo>
                <a:cubicBezTo>
                  <a:pt x="9763" y="1369"/>
                  <a:pt x="9546" y="1420"/>
                  <a:pt x="9339" y="1483"/>
                </a:cubicBezTo>
                <a:cubicBezTo>
                  <a:pt x="8344" y="1566"/>
                  <a:pt x="7380" y="1835"/>
                  <a:pt x="6488" y="2270"/>
                </a:cubicBezTo>
                <a:cubicBezTo>
                  <a:pt x="6862" y="1742"/>
                  <a:pt x="7338" y="1296"/>
                  <a:pt x="7888" y="954"/>
                </a:cubicBezTo>
                <a:cubicBezTo>
                  <a:pt x="8965" y="301"/>
                  <a:pt x="10313" y="239"/>
                  <a:pt x="11546" y="208"/>
                </a:cubicBezTo>
                <a:cubicBezTo>
                  <a:pt x="11791" y="201"/>
                  <a:pt x="12041" y="197"/>
                  <a:pt x="12293" y="197"/>
                </a:cubicBezTo>
                <a:close/>
                <a:moveTo>
                  <a:pt x="15940" y="1825"/>
                </a:moveTo>
                <a:cubicBezTo>
                  <a:pt x="17640" y="1939"/>
                  <a:pt x="19247" y="2623"/>
                  <a:pt x="20511" y="3763"/>
                </a:cubicBezTo>
                <a:cubicBezTo>
                  <a:pt x="20615" y="3846"/>
                  <a:pt x="20708" y="3939"/>
                  <a:pt x="20791" y="4032"/>
                </a:cubicBezTo>
                <a:cubicBezTo>
                  <a:pt x="20822" y="4084"/>
                  <a:pt x="20853" y="4146"/>
                  <a:pt x="20884" y="4208"/>
                </a:cubicBezTo>
                <a:cubicBezTo>
                  <a:pt x="19754" y="3255"/>
                  <a:pt x="18438" y="2550"/>
                  <a:pt x="17029" y="2125"/>
                </a:cubicBezTo>
                <a:cubicBezTo>
                  <a:pt x="16676" y="2011"/>
                  <a:pt x="16303" y="1918"/>
                  <a:pt x="15940" y="1825"/>
                </a:cubicBezTo>
                <a:close/>
                <a:moveTo>
                  <a:pt x="14977" y="1804"/>
                </a:moveTo>
                <a:cubicBezTo>
                  <a:pt x="15474" y="1908"/>
                  <a:pt x="15961" y="2022"/>
                  <a:pt x="16448" y="2156"/>
                </a:cubicBezTo>
                <a:cubicBezTo>
                  <a:pt x="18179" y="2633"/>
                  <a:pt x="19796" y="3421"/>
                  <a:pt x="21091" y="4644"/>
                </a:cubicBezTo>
                <a:cubicBezTo>
                  <a:pt x="21340" y="5234"/>
                  <a:pt x="21547" y="5846"/>
                  <a:pt x="21703" y="6478"/>
                </a:cubicBezTo>
                <a:cubicBezTo>
                  <a:pt x="21703" y="6488"/>
                  <a:pt x="21703" y="6509"/>
                  <a:pt x="21713" y="6530"/>
                </a:cubicBezTo>
                <a:cubicBezTo>
                  <a:pt x="21185" y="5525"/>
                  <a:pt x="20573" y="4550"/>
                  <a:pt x="19682" y="3835"/>
                </a:cubicBezTo>
                <a:cubicBezTo>
                  <a:pt x="18863" y="3172"/>
                  <a:pt x="17868" y="2747"/>
                  <a:pt x="16873" y="2405"/>
                </a:cubicBezTo>
                <a:cubicBezTo>
                  <a:pt x="16262" y="2198"/>
                  <a:pt x="15629" y="1990"/>
                  <a:pt x="14977" y="1804"/>
                </a:cubicBezTo>
                <a:close/>
                <a:moveTo>
                  <a:pt x="5898" y="2809"/>
                </a:moveTo>
                <a:cubicBezTo>
                  <a:pt x="5877" y="2851"/>
                  <a:pt x="5846" y="2892"/>
                  <a:pt x="5825" y="2934"/>
                </a:cubicBezTo>
                <a:cubicBezTo>
                  <a:pt x="5763" y="3037"/>
                  <a:pt x="5701" y="3131"/>
                  <a:pt x="5649" y="3234"/>
                </a:cubicBezTo>
                <a:cubicBezTo>
                  <a:pt x="5120" y="3628"/>
                  <a:pt x="4623" y="4074"/>
                  <a:pt x="4177" y="4561"/>
                </a:cubicBezTo>
                <a:cubicBezTo>
                  <a:pt x="3493" y="5297"/>
                  <a:pt x="2882" y="6095"/>
                  <a:pt x="2353" y="6955"/>
                </a:cubicBezTo>
                <a:cubicBezTo>
                  <a:pt x="2789" y="5898"/>
                  <a:pt x="3421" y="4944"/>
                  <a:pt x="4229" y="4125"/>
                </a:cubicBezTo>
                <a:cubicBezTo>
                  <a:pt x="4727" y="3618"/>
                  <a:pt x="5286" y="3172"/>
                  <a:pt x="5898" y="2809"/>
                </a:cubicBezTo>
                <a:close/>
                <a:moveTo>
                  <a:pt x="21444" y="4996"/>
                </a:moveTo>
                <a:cubicBezTo>
                  <a:pt x="21568" y="5131"/>
                  <a:pt x="21692" y="5266"/>
                  <a:pt x="21817" y="5411"/>
                </a:cubicBezTo>
                <a:cubicBezTo>
                  <a:pt x="22356" y="6447"/>
                  <a:pt x="22687" y="7577"/>
                  <a:pt x="22770" y="8748"/>
                </a:cubicBezTo>
                <a:cubicBezTo>
                  <a:pt x="22563" y="8240"/>
                  <a:pt x="22325" y="7732"/>
                  <a:pt x="22076" y="7235"/>
                </a:cubicBezTo>
                <a:cubicBezTo>
                  <a:pt x="22003" y="6893"/>
                  <a:pt x="21920" y="6561"/>
                  <a:pt x="21838" y="6229"/>
                </a:cubicBezTo>
                <a:cubicBezTo>
                  <a:pt x="21724" y="5815"/>
                  <a:pt x="21599" y="5400"/>
                  <a:pt x="21444" y="4996"/>
                </a:cubicBezTo>
                <a:close/>
                <a:moveTo>
                  <a:pt x="22221" y="7971"/>
                </a:moveTo>
                <a:lnTo>
                  <a:pt x="22221" y="7971"/>
                </a:lnTo>
                <a:cubicBezTo>
                  <a:pt x="22449" y="8427"/>
                  <a:pt x="22646" y="8903"/>
                  <a:pt x="22812" y="9390"/>
                </a:cubicBezTo>
                <a:cubicBezTo>
                  <a:pt x="22832" y="10323"/>
                  <a:pt x="22770" y="11256"/>
                  <a:pt x="22615" y="12178"/>
                </a:cubicBezTo>
                <a:lnTo>
                  <a:pt x="22615" y="12168"/>
                </a:lnTo>
                <a:cubicBezTo>
                  <a:pt x="22615" y="10758"/>
                  <a:pt x="22490" y="9349"/>
                  <a:pt x="22221" y="7971"/>
                </a:cubicBezTo>
                <a:close/>
                <a:moveTo>
                  <a:pt x="22957" y="9857"/>
                </a:moveTo>
                <a:cubicBezTo>
                  <a:pt x="23257" y="10924"/>
                  <a:pt x="23351" y="12023"/>
                  <a:pt x="23040" y="13194"/>
                </a:cubicBezTo>
                <a:cubicBezTo>
                  <a:pt x="22874" y="13816"/>
                  <a:pt x="22646" y="14427"/>
                  <a:pt x="22345" y="14997"/>
                </a:cubicBezTo>
                <a:cubicBezTo>
                  <a:pt x="22428" y="14562"/>
                  <a:pt x="22501" y="14116"/>
                  <a:pt x="22542" y="13671"/>
                </a:cubicBezTo>
                <a:cubicBezTo>
                  <a:pt x="22553" y="13557"/>
                  <a:pt x="22563" y="13432"/>
                  <a:pt x="22573" y="13318"/>
                </a:cubicBezTo>
                <a:cubicBezTo>
                  <a:pt x="22822" y="12178"/>
                  <a:pt x="22946" y="11018"/>
                  <a:pt x="22957" y="9857"/>
                </a:cubicBezTo>
                <a:close/>
                <a:moveTo>
                  <a:pt x="22231" y="14583"/>
                </a:moveTo>
                <a:lnTo>
                  <a:pt x="22231" y="14583"/>
                </a:lnTo>
                <a:cubicBezTo>
                  <a:pt x="22180" y="14914"/>
                  <a:pt x="22107" y="15246"/>
                  <a:pt x="22024" y="15567"/>
                </a:cubicBezTo>
                <a:cubicBezTo>
                  <a:pt x="21900" y="15775"/>
                  <a:pt x="21775" y="15972"/>
                  <a:pt x="21641" y="16168"/>
                </a:cubicBezTo>
                <a:cubicBezTo>
                  <a:pt x="21869" y="15650"/>
                  <a:pt x="22066" y="15122"/>
                  <a:pt x="22231" y="14583"/>
                </a:cubicBezTo>
                <a:close/>
                <a:moveTo>
                  <a:pt x="21838" y="16220"/>
                </a:moveTo>
                <a:cubicBezTo>
                  <a:pt x="21454" y="17402"/>
                  <a:pt x="20811" y="18490"/>
                  <a:pt x="19951" y="19392"/>
                </a:cubicBezTo>
                <a:cubicBezTo>
                  <a:pt x="19319" y="20013"/>
                  <a:pt x="18594" y="20542"/>
                  <a:pt x="17796" y="20936"/>
                </a:cubicBezTo>
                <a:cubicBezTo>
                  <a:pt x="18003" y="20791"/>
                  <a:pt x="18220" y="20635"/>
                  <a:pt x="18428" y="20470"/>
                </a:cubicBezTo>
                <a:cubicBezTo>
                  <a:pt x="19557" y="19537"/>
                  <a:pt x="20501" y="18386"/>
                  <a:pt x="21185" y="17091"/>
                </a:cubicBezTo>
                <a:cubicBezTo>
                  <a:pt x="21413" y="16811"/>
                  <a:pt x="21630" y="16521"/>
                  <a:pt x="21838" y="16220"/>
                </a:cubicBezTo>
                <a:close/>
                <a:moveTo>
                  <a:pt x="22356" y="6126"/>
                </a:moveTo>
                <a:cubicBezTo>
                  <a:pt x="23485" y="7815"/>
                  <a:pt x="24107" y="9795"/>
                  <a:pt x="24159" y="11826"/>
                </a:cubicBezTo>
                <a:cubicBezTo>
                  <a:pt x="24221" y="14065"/>
                  <a:pt x="23724" y="16604"/>
                  <a:pt x="22408" y="18449"/>
                </a:cubicBezTo>
                <a:cubicBezTo>
                  <a:pt x="21055" y="20338"/>
                  <a:pt x="18757" y="21168"/>
                  <a:pt x="16578" y="21656"/>
                </a:cubicBezTo>
                <a:lnTo>
                  <a:pt x="16578" y="21656"/>
                </a:lnTo>
                <a:cubicBezTo>
                  <a:pt x="17847" y="21179"/>
                  <a:pt x="19043" y="20528"/>
                  <a:pt x="19993" y="19589"/>
                </a:cubicBezTo>
                <a:cubicBezTo>
                  <a:pt x="21081" y="18511"/>
                  <a:pt x="21786" y="17122"/>
                  <a:pt x="22180" y="15661"/>
                </a:cubicBezTo>
                <a:cubicBezTo>
                  <a:pt x="22646" y="14904"/>
                  <a:pt x="22988" y="14096"/>
                  <a:pt x="23216" y="13246"/>
                </a:cubicBezTo>
                <a:cubicBezTo>
                  <a:pt x="23589" y="11816"/>
                  <a:pt x="23392" y="10489"/>
                  <a:pt x="22946" y="9204"/>
                </a:cubicBezTo>
                <a:cubicBezTo>
                  <a:pt x="22926" y="8157"/>
                  <a:pt x="22718" y="7110"/>
                  <a:pt x="22356" y="6126"/>
                </a:cubicBezTo>
                <a:close/>
                <a:moveTo>
                  <a:pt x="20449" y="17951"/>
                </a:moveTo>
                <a:cubicBezTo>
                  <a:pt x="19889" y="18801"/>
                  <a:pt x="19215" y="19568"/>
                  <a:pt x="18438" y="20221"/>
                </a:cubicBezTo>
                <a:cubicBezTo>
                  <a:pt x="17837" y="20729"/>
                  <a:pt x="17174" y="21154"/>
                  <a:pt x="16469" y="21506"/>
                </a:cubicBezTo>
                <a:cubicBezTo>
                  <a:pt x="16023" y="21672"/>
                  <a:pt x="15578" y="21806"/>
                  <a:pt x="15122" y="21920"/>
                </a:cubicBezTo>
                <a:lnTo>
                  <a:pt x="15132" y="21920"/>
                </a:lnTo>
                <a:cubicBezTo>
                  <a:pt x="14925" y="21952"/>
                  <a:pt x="14717" y="21972"/>
                  <a:pt x="14510" y="21993"/>
                </a:cubicBezTo>
                <a:cubicBezTo>
                  <a:pt x="16417" y="21433"/>
                  <a:pt x="18117" y="20231"/>
                  <a:pt x="19537" y="18873"/>
                </a:cubicBezTo>
                <a:cubicBezTo>
                  <a:pt x="19848" y="18583"/>
                  <a:pt x="20148" y="18272"/>
                  <a:pt x="20449" y="17951"/>
                </a:cubicBezTo>
                <a:close/>
                <a:moveTo>
                  <a:pt x="7846" y="2177"/>
                </a:moveTo>
                <a:lnTo>
                  <a:pt x="7846" y="2177"/>
                </a:lnTo>
                <a:cubicBezTo>
                  <a:pt x="6623" y="2954"/>
                  <a:pt x="5659" y="4105"/>
                  <a:pt x="4903" y="5348"/>
                </a:cubicBezTo>
                <a:cubicBezTo>
                  <a:pt x="3732" y="7245"/>
                  <a:pt x="3099" y="9421"/>
                  <a:pt x="3068" y="11660"/>
                </a:cubicBezTo>
                <a:cubicBezTo>
                  <a:pt x="3017" y="15785"/>
                  <a:pt x="5442" y="19837"/>
                  <a:pt x="9297" y="21464"/>
                </a:cubicBezTo>
                <a:cubicBezTo>
                  <a:pt x="9919" y="21724"/>
                  <a:pt x="10572" y="21920"/>
                  <a:pt x="11246" y="22045"/>
                </a:cubicBezTo>
                <a:cubicBezTo>
                  <a:pt x="10002" y="21848"/>
                  <a:pt x="8800" y="21340"/>
                  <a:pt x="7660" y="20666"/>
                </a:cubicBezTo>
                <a:cubicBezTo>
                  <a:pt x="5929" y="19630"/>
                  <a:pt x="4229" y="18314"/>
                  <a:pt x="3162" y="16562"/>
                </a:cubicBezTo>
                <a:cubicBezTo>
                  <a:pt x="1887" y="14458"/>
                  <a:pt x="2167" y="12209"/>
                  <a:pt x="2861" y="9950"/>
                </a:cubicBezTo>
                <a:cubicBezTo>
                  <a:pt x="3566" y="7691"/>
                  <a:pt x="4519" y="5525"/>
                  <a:pt x="5711" y="3483"/>
                </a:cubicBezTo>
                <a:lnTo>
                  <a:pt x="5794" y="3359"/>
                </a:lnTo>
                <a:cubicBezTo>
                  <a:pt x="6426" y="2871"/>
                  <a:pt x="7121" y="2478"/>
                  <a:pt x="7846" y="2177"/>
                </a:cubicBezTo>
                <a:close/>
                <a:moveTo>
                  <a:pt x="11757" y="1459"/>
                </a:moveTo>
                <a:cubicBezTo>
                  <a:pt x="12001" y="1459"/>
                  <a:pt x="12246" y="1467"/>
                  <a:pt x="12489" y="1483"/>
                </a:cubicBezTo>
                <a:cubicBezTo>
                  <a:pt x="12904" y="1534"/>
                  <a:pt x="13308" y="1607"/>
                  <a:pt x="13712" y="1700"/>
                </a:cubicBezTo>
                <a:cubicBezTo>
                  <a:pt x="11847" y="1970"/>
                  <a:pt x="10085" y="2768"/>
                  <a:pt x="8520" y="3815"/>
                </a:cubicBezTo>
                <a:cubicBezTo>
                  <a:pt x="8476" y="3841"/>
                  <a:pt x="8506" y="3904"/>
                  <a:pt x="8542" y="3904"/>
                </a:cubicBezTo>
                <a:cubicBezTo>
                  <a:pt x="8548" y="3904"/>
                  <a:pt x="8555" y="3902"/>
                  <a:pt x="8561" y="3897"/>
                </a:cubicBezTo>
                <a:cubicBezTo>
                  <a:pt x="10261" y="2809"/>
                  <a:pt x="12282" y="2022"/>
                  <a:pt x="14303" y="1835"/>
                </a:cubicBezTo>
                <a:cubicBezTo>
                  <a:pt x="15028" y="2022"/>
                  <a:pt x="15743" y="2239"/>
                  <a:pt x="16428" y="2467"/>
                </a:cubicBezTo>
                <a:cubicBezTo>
                  <a:pt x="17433" y="2789"/>
                  <a:pt x="18448" y="3172"/>
                  <a:pt x="19319" y="3804"/>
                </a:cubicBezTo>
                <a:cubicBezTo>
                  <a:pt x="20283" y="4499"/>
                  <a:pt x="20936" y="5483"/>
                  <a:pt x="21485" y="6520"/>
                </a:cubicBezTo>
                <a:cubicBezTo>
                  <a:pt x="21620" y="6768"/>
                  <a:pt x="21755" y="7017"/>
                  <a:pt x="21889" y="7276"/>
                </a:cubicBezTo>
                <a:cubicBezTo>
                  <a:pt x="22314" y="9214"/>
                  <a:pt x="22490" y="11204"/>
                  <a:pt x="22387" y="13184"/>
                </a:cubicBezTo>
                <a:cubicBezTo>
                  <a:pt x="22387" y="13225"/>
                  <a:pt x="22387" y="13267"/>
                  <a:pt x="22387" y="13308"/>
                </a:cubicBezTo>
                <a:cubicBezTo>
                  <a:pt x="22211" y="14044"/>
                  <a:pt x="21983" y="14769"/>
                  <a:pt x="21713" y="15484"/>
                </a:cubicBezTo>
                <a:cubicBezTo>
                  <a:pt x="21506" y="16013"/>
                  <a:pt x="21267" y="16521"/>
                  <a:pt x="20998" y="17029"/>
                </a:cubicBezTo>
                <a:cubicBezTo>
                  <a:pt x="20552" y="17578"/>
                  <a:pt x="20065" y="18107"/>
                  <a:pt x="19557" y="18594"/>
                </a:cubicBezTo>
                <a:cubicBezTo>
                  <a:pt x="18024" y="20096"/>
                  <a:pt x="16179" y="21413"/>
                  <a:pt x="14075" y="21931"/>
                </a:cubicBezTo>
                <a:cubicBezTo>
                  <a:pt x="13878" y="21983"/>
                  <a:pt x="13681" y="22024"/>
                  <a:pt x="13484" y="22055"/>
                </a:cubicBezTo>
                <a:cubicBezTo>
                  <a:pt x="13402" y="22057"/>
                  <a:pt x="13320" y="22058"/>
                  <a:pt x="13237" y="22058"/>
                </a:cubicBezTo>
                <a:cubicBezTo>
                  <a:pt x="12004" y="22058"/>
                  <a:pt x="10775" y="21840"/>
                  <a:pt x="9618" y="21402"/>
                </a:cubicBezTo>
                <a:cubicBezTo>
                  <a:pt x="7774" y="20666"/>
                  <a:pt x="6198" y="19402"/>
                  <a:pt x="5079" y="17754"/>
                </a:cubicBezTo>
                <a:cubicBezTo>
                  <a:pt x="2654" y="14230"/>
                  <a:pt x="2737" y="9577"/>
                  <a:pt x="4789" y="5887"/>
                </a:cubicBezTo>
                <a:cubicBezTo>
                  <a:pt x="5753" y="4157"/>
                  <a:pt x="7162" y="2457"/>
                  <a:pt x="9059" y="1762"/>
                </a:cubicBezTo>
                <a:cubicBezTo>
                  <a:pt x="9256" y="1721"/>
                  <a:pt x="9453" y="1680"/>
                  <a:pt x="9660" y="1638"/>
                </a:cubicBezTo>
                <a:cubicBezTo>
                  <a:pt x="10352" y="1523"/>
                  <a:pt x="11055" y="1459"/>
                  <a:pt x="11757" y="1459"/>
                </a:cubicBezTo>
                <a:close/>
                <a:moveTo>
                  <a:pt x="5379" y="3669"/>
                </a:moveTo>
                <a:lnTo>
                  <a:pt x="5379" y="3669"/>
                </a:lnTo>
                <a:cubicBezTo>
                  <a:pt x="4260" y="5649"/>
                  <a:pt x="3359" y="7732"/>
                  <a:pt x="2695" y="9909"/>
                </a:cubicBezTo>
                <a:cubicBezTo>
                  <a:pt x="2011" y="12137"/>
                  <a:pt x="1711" y="14375"/>
                  <a:pt x="2923" y="16490"/>
                </a:cubicBezTo>
                <a:cubicBezTo>
                  <a:pt x="3980" y="18345"/>
                  <a:pt x="5763" y="19734"/>
                  <a:pt x="7577" y="20812"/>
                </a:cubicBezTo>
                <a:cubicBezTo>
                  <a:pt x="9068" y="21698"/>
                  <a:pt x="10692" y="22311"/>
                  <a:pt x="12392" y="22311"/>
                </a:cubicBezTo>
                <a:cubicBezTo>
                  <a:pt x="12759" y="22311"/>
                  <a:pt x="13131" y="22282"/>
                  <a:pt x="13505" y="22221"/>
                </a:cubicBezTo>
                <a:lnTo>
                  <a:pt x="13878" y="22211"/>
                </a:lnTo>
                <a:lnTo>
                  <a:pt x="13764" y="22231"/>
                </a:lnTo>
                <a:cubicBezTo>
                  <a:pt x="12707" y="22437"/>
                  <a:pt x="11477" y="22629"/>
                  <a:pt x="10263" y="22629"/>
                </a:cubicBezTo>
                <a:cubicBezTo>
                  <a:pt x="8906" y="22629"/>
                  <a:pt x="7570" y="22389"/>
                  <a:pt x="6520" y="21661"/>
                </a:cubicBezTo>
                <a:cubicBezTo>
                  <a:pt x="4778" y="20459"/>
                  <a:pt x="3514" y="18303"/>
                  <a:pt x="2685" y="16407"/>
                </a:cubicBezTo>
                <a:cubicBezTo>
                  <a:pt x="1545" y="13785"/>
                  <a:pt x="1182" y="10707"/>
                  <a:pt x="1980" y="7981"/>
                </a:cubicBezTo>
                <a:cubicBezTo>
                  <a:pt x="2571" y="6841"/>
                  <a:pt x="3307" y="5794"/>
                  <a:pt x="4167" y="4841"/>
                </a:cubicBezTo>
                <a:cubicBezTo>
                  <a:pt x="4550" y="4426"/>
                  <a:pt x="4955" y="4032"/>
                  <a:pt x="5379" y="3669"/>
                </a:cubicBezTo>
                <a:close/>
                <a:moveTo>
                  <a:pt x="1607" y="8831"/>
                </a:moveTo>
                <a:cubicBezTo>
                  <a:pt x="1545" y="9100"/>
                  <a:pt x="1493" y="9380"/>
                  <a:pt x="1462" y="9660"/>
                </a:cubicBezTo>
                <a:cubicBezTo>
                  <a:pt x="1161" y="11961"/>
                  <a:pt x="1586" y="14282"/>
                  <a:pt x="2498" y="16396"/>
                </a:cubicBezTo>
                <a:cubicBezTo>
                  <a:pt x="3338" y="18355"/>
                  <a:pt x="4633" y="20594"/>
                  <a:pt x="6437" y="21817"/>
                </a:cubicBezTo>
                <a:cubicBezTo>
                  <a:pt x="7523" y="22560"/>
                  <a:pt x="8869" y="22799"/>
                  <a:pt x="10231" y="22799"/>
                </a:cubicBezTo>
                <a:cubicBezTo>
                  <a:pt x="11337" y="22799"/>
                  <a:pt x="12454" y="22642"/>
                  <a:pt x="13453" y="22470"/>
                </a:cubicBezTo>
                <a:cubicBezTo>
                  <a:pt x="13919" y="22387"/>
                  <a:pt x="14396" y="22294"/>
                  <a:pt x="14873" y="22180"/>
                </a:cubicBezTo>
                <a:lnTo>
                  <a:pt x="14873" y="22180"/>
                </a:lnTo>
                <a:cubicBezTo>
                  <a:pt x="14033" y="22459"/>
                  <a:pt x="13173" y="22677"/>
                  <a:pt x="12292" y="22822"/>
                </a:cubicBezTo>
                <a:cubicBezTo>
                  <a:pt x="11696" y="22924"/>
                  <a:pt x="11103" y="22977"/>
                  <a:pt x="10518" y="22977"/>
                </a:cubicBezTo>
                <a:cubicBezTo>
                  <a:pt x="8958" y="22977"/>
                  <a:pt x="7450" y="22599"/>
                  <a:pt x="6064" y="21755"/>
                </a:cubicBezTo>
                <a:cubicBezTo>
                  <a:pt x="4374" y="20698"/>
                  <a:pt x="3006" y="19205"/>
                  <a:pt x="2115" y="17422"/>
                </a:cubicBezTo>
                <a:cubicBezTo>
                  <a:pt x="1058" y="15350"/>
                  <a:pt x="581" y="12893"/>
                  <a:pt x="1058" y="10582"/>
                </a:cubicBezTo>
                <a:cubicBezTo>
                  <a:pt x="1182" y="9981"/>
                  <a:pt x="1369" y="9390"/>
                  <a:pt x="1607" y="8831"/>
                </a:cubicBezTo>
                <a:close/>
                <a:moveTo>
                  <a:pt x="12327" y="1"/>
                </a:moveTo>
                <a:cubicBezTo>
                  <a:pt x="11981" y="1"/>
                  <a:pt x="11640" y="8"/>
                  <a:pt x="11308" y="21"/>
                </a:cubicBezTo>
                <a:cubicBezTo>
                  <a:pt x="10188" y="63"/>
                  <a:pt x="8997" y="156"/>
                  <a:pt x="7981" y="674"/>
                </a:cubicBezTo>
                <a:cubicBezTo>
                  <a:pt x="7204" y="1078"/>
                  <a:pt x="6613" y="1752"/>
                  <a:pt x="6126" y="2467"/>
                </a:cubicBezTo>
                <a:cubicBezTo>
                  <a:pt x="4115" y="3587"/>
                  <a:pt x="2612" y="5535"/>
                  <a:pt x="1876" y="7774"/>
                </a:cubicBezTo>
                <a:cubicBezTo>
                  <a:pt x="1420" y="8644"/>
                  <a:pt x="1078" y="9577"/>
                  <a:pt x="882" y="10530"/>
                </a:cubicBezTo>
                <a:cubicBezTo>
                  <a:pt x="1" y="14821"/>
                  <a:pt x="2208" y="19557"/>
                  <a:pt x="5898" y="21848"/>
                </a:cubicBezTo>
                <a:cubicBezTo>
                  <a:pt x="7312" y="22729"/>
                  <a:pt x="8865" y="23150"/>
                  <a:pt x="10479" y="23150"/>
                </a:cubicBezTo>
                <a:cubicBezTo>
                  <a:pt x="10934" y="23150"/>
                  <a:pt x="11394" y="23116"/>
                  <a:pt x="11857" y="23050"/>
                </a:cubicBezTo>
                <a:cubicBezTo>
                  <a:pt x="13225" y="22874"/>
                  <a:pt x="14562" y="22522"/>
                  <a:pt x="15837" y="21993"/>
                </a:cubicBezTo>
                <a:cubicBezTo>
                  <a:pt x="15961" y="21972"/>
                  <a:pt x="16085" y="21952"/>
                  <a:pt x="16200" y="21931"/>
                </a:cubicBezTo>
                <a:cubicBezTo>
                  <a:pt x="18428" y="21475"/>
                  <a:pt x="20905" y="20677"/>
                  <a:pt x="22356" y="18822"/>
                </a:cubicBezTo>
                <a:cubicBezTo>
                  <a:pt x="23786" y="17008"/>
                  <a:pt x="24346" y="14448"/>
                  <a:pt x="24346" y="12178"/>
                </a:cubicBezTo>
                <a:cubicBezTo>
                  <a:pt x="24346" y="9909"/>
                  <a:pt x="23703" y="7639"/>
                  <a:pt x="22366" y="5804"/>
                </a:cubicBezTo>
                <a:cubicBezTo>
                  <a:pt x="22231" y="5628"/>
                  <a:pt x="22107" y="5462"/>
                  <a:pt x="21972" y="5297"/>
                </a:cubicBezTo>
                <a:cubicBezTo>
                  <a:pt x="21703" y="4799"/>
                  <a:pt x="21371" y="4343"/>
                  <a:pt x="20977" y="3939"/>
                </a:cubicBezTo>
                <a:cubicBezTo>
                  <a:pt x="20418" y="2871"/>
                  <a:pt x="19651" y="1939"/>
                  <a:pt x="18573" y="1317"/>
                </a:cubicBezTo>
                <a:cubicBezTo>
                  <a:pt x="16756" y="284"/>
                  <a:pt x="14442" y="1"/>
                  <a:pt x="1232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buClrTx/>
              <a:defRPr/>
            </a:pPr>
            <a:endParaRPr sz="1350" kern="1200">
              <a:ea typeface="+mn-ea"/>
              <a:cs typeface="+mn-cs"/>
            </a:endParaRPr>
          </a:p>
        </p:txBody>
      </p:sp>
      <p:sp>
        <p:nvSpPr>
          <p:cNvPr id="28" name="Google Shape;2927;p95"/>
          <p:cNvSpPr/>
          <p:nvPr/>
        </p:nvSpPr>
        <p:spPr>
          <a:xfrm>
            <a:off x="4494827" y="3618000"/>
            <a:ext cx="1686620" cy="1453478"/>
          </a:xfrm>
          <a:custGeom>
            <a:avLst/>
            <a:gdLst/>
            <a:ahLst/>
            <a:cxnLst/>
            <a:rect l="l" t="t" r="r" b="b"/>
            <a:pathLst>
              <a:path w="24346" h="23150" extrusionOk="0">
                <a:moveTo>
                  <a:pt x="8147" y="1866"/>
                </a:moveTo>
                <a:lnTo>
                  <a:pt x="8147" y="1866"/>
                </a:lnTo>
                <a:cubicBezTo>
                  <a:pt x="7390" y="2136"/>
                  <a:pt x="6685" y="2498"/>
                  <a:pt x="6032" y="2954"/>
                </a:cubicBezTo>
                <a:cubicBezTo>
                  <a:pt x="6105" y="2830"/>
                  <a:pt x="6178" y="2716"/>
                  <a:pt x="6260" y="2602"/>
                </a:cubicBezTo>
                <a:cubicBezTo>
                  <a:pt x="6851" y="2281"/>
                  <a:pt x="7483" y="2032"/>
                  <a:pt x="8147" y="1866"/>
                </a:cubicBezTo>
                <a:close/>
                <a:moveTo>
                  <a:pt x="12293" y="197"/>
                </a:moveTo>
                <a:cubicBezTo>
                  <a:pt x="14379" y="197"/>
                  <a:pt x="16676" y="458"/>
                  <a:pt x="18469" y="1493"/>
                </a:cubicBezTo>
                <a:cubicBezTo>
                  <a:pt x="19288" y="1980"/>
                  <a:pt x="19972" y="2664"/>
                  <a:pt x="20469" y="3473"/>
                </a:cubicBezTo>
                <a:cubicBezTo>
                  <a:pt x="18993" y="2225"/>
                  <a:pt x="17075" y="1583"/>
                  <a:pt x="15149" y="1583"/>
                </a:cubicBezTo>
                <a:cubicBezTo>
                  <a:pt x="15074" y="1583"/>
                  <a:pt x="14999" y="1584"/>
                  <a:pt x="14925" y="1586"/>
                </a:cubicBezTo>
                <a:lnTo>
                  <a:pt x="14904" y="1586"/>
                </a:lnTo>
                <a:cubicBezTo>
                  <a:pt x="14158" y="1441"/>
                  <a:pt x="13401" y="1348"/>
                  <a:pt x="12645" y="1306"/>
                </a:cubicBezTo>
                <a:cubicBezTo>
                  <a:pt x="12238" y="1249"/>
                  <a:pt x="11827" y="1220"/>
                  <a:pt x="11416" y="1220"/>
                </a:cubicBezTo>
                <a:cubicBezTo>
                  <a:pt x="10936" y="1220"/>
                  <a:pt x="10455" y="1259"/>
                  <a:pt x="9981" y="1338"/>
                </a:cubicBezTo>
                <a:cubicBezTo>
                  <a:pt x="9763" y="1369"/>
                  <a:pt x="9546" y="1420"/>
                  <a:pt x="9339" y="1483"/>
                </a:cubicBezTo>
                <a:cubicBezTo>
                  <a:pt x="8344" y="1566"/>
                  <a:pt x="7380" y="1835"/>
                  <a:pt x="6488" y="2270"/>
                </a:cubicBezTo>
                <a:cubicBezTo>
                  <a:pt x="6862" y="1742"/>
                  <a:pt x="7338" y="1296"/>
                  <a:pt x="7888" y="954"/>
                </a:cubicBezTo>
                <a:cubicBezTo>
                  <a:pt x="8965" y="301"/>
                  <a:pt x="10313" y="239"/>
                  <a:pt x="11546" y="208"/>
                </a:cubicBezTo>
                <a:cubicBezTo>
                  <a:pt x="11791" y="201"/>
                  <a:pt x="12041" y="197"/>
                  <a:pt x="12293" y="197"/>
                </a:cubicBezTo>
                <a:close/>
                <a:moveTo>
                  <a:pt x="15940" y="1825"/>
                </a:moveTo>
                <a:cubicBezTo>
                  <a:pt x="17640" y="1939"/>
                  <a:pt x="19247" y="2623"/>
                  <a:pt x="20511" y="3763"/>
                </a:cubicBezTo>
                <a:cubicBezTo>
                  <a:pt x="20615" y="3846"/>
                  <a:pt x="20708" y="3939"/>
                  <a:pt x="20791" y="4032"/>
                </a:cubicBezTo>
                <a:cubicBezTo>
                  <a:pt x="20822" y="4084"/>
                  <a:pt x="20853" y="4146"/>
                  <a:pt x="20884" y="4208"/>
                </a:cubicBezTo>
                <a:cubicBezTo>
                  <a:pt x="19754" y="3255"/>
                  <a:pt x="18438" y="2550"/>
                  <a:pt x="17029" y="2125"/>
                </a:cubicBezTo>
                <a:cubicBezTo>
                  <a:pt x="16676" y="2011"/>
                  <a:pt x="16303" y="1918"/>
                  <a:pt x="15940" y="1825"/>
                </a:cubicBezTo>
                <a:close/>
                <a:moveTo>
                  <a:pt x="14977" y="1804"/>
                </a:moveTo>
                <a:cubicBezTo>
                  <a:pt x="15474" y="1908"/>
                  <a:pt x="15961" y="2022"/>
                  <a:pt x="16448" y="2156"/>
                </a:cubicBezTo>
                <a:cubicBezTo>
                  <a:pt x="18179" y="2633"/>
                  <a:pt x="19796" y="3421"/>
                  <a:pt x="21091" y="4644"/>
                </a:cubicBezTo>
                <a:cubicBezTo>
                  <a:pt x="21340" y="5234"/>
                  <a:pt x="21547" y="5846"/>
                  <a:pt x="21703" y="6478"/>
                </a:cubicBezTo>
                <a:cubicBezTo>
                  <a:pt x="21703" y="6488"/>
                  <a:pt x="21703" y="6509"/>
                  <a:pt x="21713" y="6530"/>
                </a:cubicBezTo>
                <a:cubicBezTo>
                  <a:pt x="21185" y="5525"/>
                  <a:pt x="20573" y="4550"/>
                  <a:pt x="19682" y="3835"/>
                </a:cubicBezTo>
                <a:cubicBezTo>
                  <a:pt x="18863" y="3172"/>
                  <a:pt x="17868" y="2747"/>
                  <a:pt x="16873" y="2405"/>
                </a:cubicBezTo>
                <a:cubicBezTo>
                  <a:pt x="16262" y="2198"/>
                  <a:pt x="15629" y="1990"/>
                  <a:pt x="14977" y="1804"/>
                </a:cubicBezTo>
                <a:close/>
                <a:moveTo>
                  <a:pt x="5898" y="2809"/>
                </a:moveTo>
                <a:cubicBezTo>
                  <a:pt x="5877" y="2851"/>
                  <a:pt x="5846" y="2892"/>
                  <a:pt x="5825" y="2934"/>
                </a:cubicBezTo>
                <a:cubicBezTo>
                  <a:pt x="5763" y="3037"/>
                  <a:pt x="5701" y="3131"/>
                  <a:pt x="5649" y="3234"/>
                </a:cubicBezTo>
                <a:cubicBezTo>
                  <a:pt x="5120" y="3628"/>
                  <a:pt x="4623" y="4074"/>
                  <a:pt x="4177" y="4561"/>
                </a:cubicBezTo>
                <a:cubicBezTo>
                  <a:pt x="3493" y="5297"/>
                  <a:pt x="2882" y="6095"/>
                  <a:pt x="2353" y="6955"/>
                </a:cubicBezTo>
                <a:cubicBezTo>
                  <a:pt x="2789" y="5898"/>
                  <a:pt x="3421" y="4944"/>
                  <a:pt x="4229" y="4125"/>
                </a:cubicBezTo>
                <a:cubicBezTo>
                  <a:pt x="4727" y="3618"/>
                  <a:pt x="5286" y="3172"/>
                  <a:pt x="5898" y="2809"/>
                </a:cubicBezTo>
                <a:close/>
                <a:moveTo>
                  <a:pt x="21444" y="4996"/>
                </a:moveTo>
                <a:cubicBezTo>
                  <a:pt x="21568" y="5131"/>
                  <a:pt x="21692" y="5266"/>
                  <a:pt x="21817" y="5411"/>
                </a:cubicBezTo>
                <a:cubicBezTo>
                  <a:pt x="22356" y="6447"/>
                  <a:pt x="22687" y="7577"/>
                  <a:pt x="22770" y="8748"/>
                </a:cubicBezTo>
                <a:cubicBezTo>
                  <a:pt x="22563" y="8240"/>
                  <a:pt x="22325" y="7732"/>
                  <a:pt x="22076" y="7235"/>
                </a:cubicBezTo>
                <a:cubicBezTo>
                  <a:pt x="22003" y="6893"/>
                  <a:pt x="21920" y="6561"/>
                  <a:pt x="21838" y="6229"/>
                </a:cubicBezTo>
                <a:cubicBezTo>
                  <a:pt x="21724" y="5815"/>
                  <a:pt x="21599" y="5400"/>
                  <a:pt x="21444" y="4996"/>
                </a:cubicBezTo>
                <a:close/>
                <a:moveTo>
                  <a:pt x="22221" y="7971"/>
                </a:moveTo>
                <a:lnTo>
                  <a:pt x="22221" y="7971"/>
                </a:lnTo>
                <a:cubicBezTo>
                  <a:pt x="22449" y="8427"/>
                  <a:pt x="22646" y="8903"/>
                  <a:pt x="22812" y="9390"/>
                </a:cubicBezTo>
                <a:cubicBezTo>
                  <a:pt x="22832" y="10323"/>
                  <a:pt x="22770" y="11256"/>
                  <a:pt x="22615" y="12178"/>
                </a:cubicBezTo>
                <a:lnTo>
                  <a:pt x="22615" y="12168"/>
                </a:lnTo>
                <a:cubicBezTo>
                  <a:pt x="22615" y="10758"/>
                  <a:pt x="22490" y="9349"/>
                  <a:pt x="22221" y="7971"/>
                </a:cubicBezTo>
                <a:close/>
                <a:moveTo>
                  <a:pt x="22957" y="9857"/>
                </a:moveTo>
                <a:cubicBezTo>
                  <a:pt x="23257" y="10924"/>
                  <a:pt x="23351" y="12023"/>
                  <a:pt x="23040" y="13194"/>
                </a:cubicBezTo>
                <a:cubicBezTo>
                  <a:pt x="22874" y="13816"/>
                  <a:pt x="22646" y="14427"/>
                  <a:pt x="22345" y="14997"/>
                </a:cubicBezTo>
                <a:cubicBezTo>
                  <a:pt x="22428" y="14562"/>
                  <a:pt x="22501" y="14116"/>
                  <a:pt x="22542" y="13671"/>
                </a:cubicBezTo>
                <a:cubicBezTo>
                  <a:pt x="22553" y="13557"/>
                  <a:pt x="22563" y="13432"/>
                  <a:pt x="22573" y="13318"/>
                </a:cubicBezTo>
                <a:cubicBezTo>
                  <a:pt x="22822" y="12178"/>
                  <a:pt x="22946" y="11018"/>
                  <a:pt x="22957" y="9857"/>
                </a:cubicBezTo>
                <a:close/>
                <a:moveTo>
                  <a:pt x="22231" y="14583"/>
                </a:moveTo>
                <a:lnTo>
                  <a:pt x="22231" y="14583"/>
                </a:lnTo>
                <a:cubicBezTo>
                  <a:pt x="22180" y="14914"/>
                  <a:pt x="22107" y="15246"/>
                  <a:pt x="22024" y="15567"/>
                </a:cubicBezTo>
                <a:cubicBezTo>
                  <a:pt x="21900" y="15775"/>
                  <a:pt x="21775" y="15972"/>
                  <a:pt x="21641" y="16168"/>
                </a:cubicBezTo>
                <a:cubicBezTo>
                  <a:pt x="21869" y="15650"/>
                  <a:pt x="22066" y="15122"/>
                  <a:pt x="22231" y="14583"/>
                </a:cubicBezTo>
                <a:close/>
                <a:moveTo>
                  <a:pt x="21838" y="16220"/>
                </a:moveTo>
                <a:cubicBezTo>
                  <a:pt x="21454" y="17402"/>
                  <a:pt x="20811" y="18490"/>
                  <a:pt x="19951" y="19392"/>
                </a:cubicBezTo>
                <a:cubicBezTo>
                  <a:pt x="19319" y="20013"/>
                  <a:pt x="18594" y="20542"/>
                  <a:pt x="17796" y="20936"/>
                </a:cubicBezTo>
                <a:cubicBezTo>
                  <a:pt x="18003" y="20791"/>
                  <a:pt x="18220" y="20635"/>
                  <a:pt x="18428" y="20470"/>
                </a:cubicBezTo>
                <a:cubicBezTo>
                  <a:pt x="19557" y="19537"/>
                  <a:pt x="20501" y="18386"/>
                  <a:pt x="21185" y="17091"/>
                </a:cubicBezTo>
                <a:cubicBezTo>
                  <a:pt x="21413" y="16811"/>
                  <a:pt x="21630" y="16521"/>
                  <a:pt x="21838" y="16220"/>
                </a:cubicBezTo>
                <a:close/>
                <a:moveTo>
                  <a:pt x="22356" y="6126"/>
                </a:moveTo>
                <a:cubicBezTo>
                  <a:pt x="23485" y="7815"/>
                  <a:pt x="24107" y="9795"/>
                  <a:pt x="24159" y="11826"/>
                </a:cubicBezTo>
                <a:cubicBezTo>
                  <a:pt x="24221" y="14065"/>
                  <a:pt x="23724" y="16604"/>
                  <a:pt x="22408" y="18449"/>
                </a:cubicBezTo>
                <a:cubicBezTo>
                  <a:pt x="21055" y="20338"/>
                  <a:pt x="18757" y="21168"/>
                  <a:pt x="16578" y="21656"/>
                </a:cubicBezTo>
                <a:lnTo>
                  <a:pt x="16578" y="21656"/>
                </a:lnTo>
                <a:cubicBezTo>
                  <a:pt x="17847" y="21179"/>
                  <a:pt x="19043" y="20528"/>
                  <a:pt x="19993" y="19589"/>
                </a:cubicBezTo>
                <a:cubicBezTo>
                  <a:pt x="21081" y="18511"/>
                  <a:pt x="21786" y="17122"/>
                  <a:pt x="22180" y="15661"/>
                </a:cubicBezTo>
                <a:cubicBezTo>
                  <a:pt x="22646" y="14904"/>
                  <a:pt x="22988" y="14096"/>
                  <a:pt x="23216" y="13246"/>
                </a:cubicBezTo>
                <a:cubicBezTo>
                  <a:pt x="23589" y="11816"/>
                  <a:pt x="23392" y="10489"/>
                  <a:pt x="22946" y="9204"/>
                </a:cubicBezTo>
                <a:cubicBezTo>
                  <a:pt x="22926" y="8157"/>
                  <a:pt x="22718" y="7110"/>
                  <a:pt x="22356" y="6126"/>
                </a:cubicBezTo>
                <a:close/>
                <a:moveTo>
                  <a:pt x="20449" y="17951"/>
                </a:moveTo>
                <a:cubicBezTo>
                  <a:pt x="19889" y="18801"/>
                  <a:pt x="19215" y="19568"/>
                  <a:pt x="18438" y="20221"/>
                </a:cubicBezTo>
                <a:cubicBezTo>
                  <a:pt x="17837" y="20729"/>
                  <a:pt x="17174" y="21154"/>
                  <a:pt x="16469" y="21506"/>
                </a:cubicBezTo>
                <a:cubicBezTo>
                  <a:pt x="16023" y="21672"/>
                  <a:pt x="15578" y="21806"/>
                  <a:pt x="15122" y="21920"/>
                </a:cubicBezTo>
                <a:lnTo>
                  <a:pt x="15132" y="21920"/>
                </a:lnTo>
                <a:cubicBezTo>
                  <a:pt x="14925" y="21952"/>
                  <a:pt x="14717" y="21972"/>
                  <a:pt x="14510" y="21993"/>
                </a:cubicBezTo>
                <a:cubicBezTo>
                  <a:pt x="16417" y="21433"/>
                  <a:pt x="18117" y="20231"/>
                  <a:pt x="19537" y="18873"/>
                </a:cubicBezTo>
                <a:cubicBezTo>
                  <a:pt x="19848" y="18583"/>
                  <a:pt x="20148" y="18272"/>
                  <a:pt x="20449" y="17951"/>
                </a:cubicBezTo>
                <a:close/>
                <a:moveTo>
                  <a:pt x="7846" y="2177"/>
                </a:moveTo>
                <a:lnTo>
                  <a:pt x="7846" y="2177"/>
                </a:lnTo>
                <a:cubicBezTo>
                  <a:pt x="6623" y="2954"/>
                  <a:pt x="5659" y="4105"/>
                  <a:pt x="4903" y="5348"/>
                </a:cubicBezTo>
                <a:cubicBezTo>
                  <a:pt x="3732" y="7245"/>
                  <a:pt x="3099" y="9421"/>
                  <a:pt x="3068" y="11660"/>
                </a:cubicBezTo>
                <a:cubicBezTo>
                  <a:pt x="3017" y="15785"/>
                  <a:pt x="5442" y="19837"/>
                  <a:pt x="9297" y="21464"/>
                </a:cubicBezTo>
                <a:cubicBezTo>
                  <a:pt x="9919" y="21724"/>
                  <a:pt x="10572" y="21920"/>
                  <a:pt x="11246" y="22045"/>
                </a:cubicBezTo>
                <a:cubicBezTo>
                  <a:pt x="10002" y="21848"/>
                  <a:pt x="8800" y="21340"/>
                  <a:pt x="7660" y="20666"/>
                </a:cubicBezTo>
                <a:cubicBezTo>
                  <a:pt x="5929" y="19630"/>
                  <a:pt x="4229" y="18314"/>
                  <a:pt x="3162" y="16562"/>
                </a:cubicBezTo>
                <a:cubicBezTo>
                  <a:pt x="1887" y="14458"/>
                  <a:pt x="2167" y="12209"/>
                  <a:pt x="2861" y="9950"/>
                </a:cubicBezTo>
                <a:cubicBezTo>
                  <a:pt x="3566" y="7691"/>
                  <a:pt x="4519" y="5525"/>
                  <a:pt x="5711" y="3483"/>
                </a:cubicBezTo>
                <a:lnTo>
                  <a:pt x="5794" y="3359"/>
                </a:lnTo>
                <a:cubicBezTo>
                  <a:pt x="6426" y="2871"/>
                  <a:pt x="7121" y="2478"/>
                  <a:pt x="7846" y="2177"/>
                </a:cubicBezTo>
                <a:close/>
                <a:moveTo>
                  <a:pt x="11757" y="1459"/>
                </a:moveTo>
                <a:cubicBezTo>
                  <a:pt x="12001" y="1459"/>
                  <a:pt x="12246" y="1467"/>
                  <a:pt x="12489" y="1483"/>
                </a:cubicBezTo>
                <a:cubicBezTo>
                  <a:pt x="12904" y="1534"/>
                  <a:pt x="13308" y="1607"/>
                  <a:pt x="13712" y="1700"/>
                </a:cubicBezTo>
                <a:cubicBezTo>
                  <a:pt x="11847" y="1970"/>
                  <a:pt x="10085" y="2768"/>
                  <a:pt x="8520" y="3815"/>
                </a:cubicBezTo>
                <a:cubicBezTo>
                  <a:pt x="8476" y="3841"/>
                  <a:pt x="8506" y="3904"/>
                  <a:pt x="8542" y="3904"/>
                </a:cubicBezTo>
                <a:cubicBezTo>
                  <a:pt x="8548" y="3904"/>
                  <a:pt x="8555" y="3902"/>
                  <a:pt x="8561" y="3897"/>
                </a:cubicBezTo>
                <a:cubicBezTo>
                  <a:pt x="10261" y="2809"/>
                  <a:pt x="12282" y="2022"/>
                  <a:pt x="14303" y="1835"/>
                </a:cubicBezTo>
                <a:cubicBezTo>
                  <a:pt x="15028" y="2022"/>
                  <a:pt x="15743" y="2239"/>
                  <a:pt x="16428" y="2467"/>
                </a:cubicBezTo>
                <a:cubicBezTo>
                  <a:pt x="17433" y="2789"/>
                  <a:pt x="18448" y="3172"/>
                  <a:pt x="19319" y="3804"/>
                </a:cubicBezTo>
                <a:cubicBezTo>
                  <a:pt x="20283" y="4499"/>
                  <a:pt x="20936" y="5483"/>
                  <a:pt x="21485" y="6520"/>
                </a:cubicBezTo>
                <a:cubicBezTo>
                  <a:pt x="21620" y="6768"/>
                  <a:pt x="21755" y="7017"/>
                  <a:pt x="21889" y="7276"/>
                </a:cubicBezTo>
                <a:cubicBezTo>
                  <a:pt x="22314" y="9214"/>
                  <a:pt x="22490" y="11204"/>
                  <a:pt x="22387" y="13184"/>
                </a:cubicBezTo>
                <a:cubicBezTo>
                  <a:pt x="22387" y="13225"/>
                  <a:pt x="22387" y="13267"/>
                  <a:pt x="22387" y="13308"/>
                </a:cubicBezTo>
                <a:cubicBezTo>
                  <a:pt x="22211" y="14044"/>
                  <a:pt x="21983" y="14769"/>
                  <a:pt x="21713" y="15484"/>
                </a:cubicBezTo>
                <a:cubicBezTo>
                  <a:pt x="21506" y="16013"/>
                  <a:pt x="21267" y="16521"/>
                  <a:pt x="20998" y="17029"/>
                </a:cubicBezTo>
                <a:cubicBezTo>
                  <a:pt x="20552" y="17578"/>
                  <a:pt x="20065" y="18107"/>
                  <a:pt x="19557" y="18594"/>
                </a:cubicBezTo>
                <a:cubicBezTo>
                  <a:pt x="18024" y="20096"/>
                  <a:pt x="16179" y="21413"/>
                  <a:pt x="14075" y="21931"/>
                </a:cubicBezTo>
                <a:cubicBezTo>
                  <a:pt x="13878" y="21983"/>
                  <a:pt x="13681" y="22024"/>
                  <a:pt x="13484" y="22055"/>
                </a:cubicBezTo>
                <a:cubicBezTo>
                  <a:pt x="13402" y="22057"/>
                  <a:pt x="13320" y="22058"/>
                  <a:pt x="13237" y="22058"/>
                </a:cubicBezTo>
                <a:cubicBezTo>
                  <a:pt x="12004" y="22058"/>
                  <a:pt x="10775" y="21840"/>
                  <a:pt x="9618" y="21402"/>
                </a:cubicBezTo>
                <a:cubicBezTo>
                  <a:pt x="7774" y="20666"/>
                  <a:pt x="6198" y="19402"/>
                  <a:pt x="5079" y="17754"/>
                </a:cubicBezTo>
                <a:cubicBezTo>
                  <a:pt x="2654" y="14230"/>
                  <a:pt x="2737" y="9577"/>
                  <a:pt x="4789" y="5887"/>
                </a:cubicBezTo>
                <a:cubicBezTo>
                  <a:pt x="5753" y="4157"/>
                  <a:pt x="7162" y="2457"/>
                  <a:pt x="9059" y="1762"/>
                </a:cubicBezTo>
                <a:cubicBezTo>
                  <a:pt x="9256" y="1721"/>
                  <a:pt x="9453" y="1680"/>
                  <a:pt x="9660" y="1638"/>
                </a:cubicBezTo>
                <a:cubicBezTo>
                  <a:pt x="10352" y="1523"/>
                  <a:pt x="11055" y="1459"/>
                  <a:pt x="11757" y="1459"/>
                </a:cubicBezTo>
                <a:close/>
                <a:moveTo>
                  <a:pt x="5379" y="3669"/>
                </a:moveTo>
                <a:lnTo>
                  <a:pt x="5379" y="3669"/>
                </a:lnTo>
                <a:cubicBezTo>
                  <a:pt x="4260" y="5649"/>
                  <a:pt x="3359" y="7732"/>
                  <a:pt x="2695" y="9909"/>
                </a:cubicBezTo>
                <a:cubicBezTo>
                  <a:pt x="2011" y="12137"/>
                  <a:pt x="1711" y="14375"/>
                  <a:pt x="2923" y="16490"/>
                </a:cubicBezTo>
                <a:cubicBezTo>
                  <a:pt x="3980" y="18345"/>
                  <a:pt x="5763" y="19734"/>
                  <a:pt x="7577" y="20812"/>
                </a:cubicBezTo>
                <a:cubicBezTo>
                  <a:pt x="9068" y="21698"/>
                  <a:pt x="10692" y="22311"/>
                  <a:pt x="12392" y="22311"/>
                </a:cubicBezTo>
                <a:cubicBezTo>
                  <a:pt x="12759" y="22311"/>
                  <a:pt x="13131" y="22282"/>
                  <a:pt x="13505" y="22221"/>
                </a:cubicBezTo>
                <a:lnTo>
                  <a:pt x="13878" y="22211"/>
                </a:lnTo>
                <a:lnTo>
                  <a:pt x="13764" y="22231"/>
                </a:lnTo>
                <a:cubicBezTo>
                  <a:pt x="12707" y="22437"/>
                  <a:pt x="11477" y="22629"/>
                  <a:pt x="10263" y="22629"/>
                </a:cubicBezTo>
                <a:cubicBezTo>
                  <a:pt x="8906" y="22629"/>
                  <a:pt x="7570" y="22389"/>
                  <a:pt x="6520" y="21661"/>
                </a:cubicBezTo>
                <a:cubicBezTo>
                  <a:pt x="4778" y="20459"/>
                  <a:pt x="3514" y="18303"/>
                  <a:pt x="2685" y="16407"/>
                </a:cubicBezTo>
                <a:cubicBezTo>
                  <a:pt x="1545" y="13785"/>
                  <a:pt x="1182" y="10707"/>
                  <a:pt x="1980" y="7981"/>
                </a:cubicBezTo>
                <a:cubicBezTo>
                  <a:pt x="2571" y="6841"/>
                  <a:pt x="3307" y="5794"/>
                  <a:pt x="4167" y="4841"/>
                </a:cubicBezTo>
                <a:cubicBezTo>
                  <a:pt x="4550" y="4426"/>
                  <a:pt x="4955" y="4032"/>
                  <a:pt x="5379" y="3669"/>
                </a:cubicBezTo>
                <a:close/>
                <a:moveTo>
                  <a:pt x="1607" y="8831"/>
                </a:moveTo>
                <a:cubicBezTo>
                  <a:pt x="1545" y="9100"/>
                  <a:pt x="1493" y="9380"/>
                  <a:pt x="1462" y="9660"/>
                </a:cubicBezTo>
                <a:cubicBezTo>
                  <a:pt x="1161" y="11961"/>
                  <a:pt x="1586" y="14282"/>
                  <a:pt x="2498" y="16396"/>
                </a:cubicBezTo>
                <a:cubicBezTo>
                  <a:pt x="3338" y="18355"/>
                  <a:pt x="4633" y="20594"/>
                  <a:pt x="6437" y="21817"/>
                </a:cubicBezTo>
                <a:cubicBezTo>
                  <a:pt x="7523" y="22560"/>
                  <a:pt x="8869" y="22799"/>
                  <a:pt x="10231" y="22799"/>
                </a:cubicBezTo>
                <a:cubicBezTo>
                  <a:pt x="11337" y="22799"/>
                  <a:pt x="12454" y="22642"/>
                  <a:pt x="13453" y="22470"/>
                </a:cubicBezTo>
                <a:cubicBezTo>
                  <a:pt x="13919" y="22387"/>
                  <a:pt x="14396" y="22294"/>
                  <a:pt x="14873" y="22180"/>
                </a:cubicBezTo>
                <a:lnTo>
                  <a:pt x="14873" y="22180"/>
                </a:lnTo>
                <a:cubicBezTo>
                  <a:pt x="14033" y="22459"/>
                  <a:pt x="13173" y="22677"/>
                  <a:pt x="12292" y="22822"/>
                </a:cubicBezTo>
                <a:cubicBezTo>
                  <a:pt x="11696" y="22924"/>
                  <a:pt x="11103" y="22977"/>
                  <a:pt x="10518" y="22977"/>
                </a:cubicBezTo>
                <a:cubicBezTo>
                  <a:pt x="8958" y="22977"/>
                  <a:pt x="7450" y="22599"/>
                  <a:pt x="6064" y="21755"/>
                </a:cubicBezTo>
                <a:cubicBezTo>
                  <a:pt x="4374" y="20698"/>
                  <a:pt x="3006" y="19205"/>
                  <a:pt x="2115" y="17422"/>
                </a:cubicBezTo>
                <a:cubicBezTo>
                  <a:pt x="1058" y="15350"/>
                  <a:pt x="581" y="12893"/>
                  <a:pt x="1058" y="10582"/>
                </a:cubicBezTo>
                <a:cubicBezTo>
                  <a:pt x="1182" y="9981"/>
                  <a:pt x="1369" y="9390"/>
                  <a:pt x="1607" y="8831"/>
                </a:cubicBezTo>
                <a:close/>
                <a:moveTo>
                  <a:pt x="12327" y="1"/>
                </a:moveTo>
                <a:cubicBezTo>
                  <a:pt x="11981" y="1"/>
                  <a:pt x="11640" y="8"/>
                  <a:pt x="11308" y="21"/>
                </a:cubicBezTo>
                <a:cubicBezTo>
                  <a:pt x="10188" y="63"/>
                  <a:pt x="8997" y="156"/>
                  <a:pt x="7981" y="674"/>
                </a:cubicBezTo>
                <a:cubicBezTo>
                  <a:pt x="7204" y="1078"/>
                  <a:pt x="6613" y="1752"/>
                  <a:pt x="6126" y="2467"/>
                </a:cubicBezTo>
                <a:cubicBezTo>
                  <a:pt x="4115" y="3587"/>
                  <a:pt x="2612" y="5535"/>
                  <a:pt x="1876" y="7774"/>
                </a:cubicBezTo>
                <a:cubicBezTo>
                  <a:pt x="1420" y="8644"/>
                  <a:pt x="1078" y="9577"/>
                  <a:pt x="882" y="10530"/>
                </a:cubicBezTo>
                <a:cubicBezTo>
                  <a:pt x="1" y="14821"/>
                  <a:pt x="2208" y="19557"/>
                  <a:pt x="5898" y="21848"/>
                </a:cubicBezTo>
                <a:cubicBezTo>
                  <a:pt x="7312" y="22729"/>
                  <a:pt x="8865" y="23150"/>
                  <a:pt x="10479" y="23150"/>
                </a:cubicBezTo>
                <a:cubicBezTo>
                  <a:pt x="10934" y="23150"/>
                  <a:pt x="11394" y="23116"/>
                  <a:pt x="11857" y="23050"/>
                </a:cubicBezTo>
                <a:cubicBezTo>
                  <a:pt x="13225" y="22874"/>
                  <a:pt x="14562" y="22522"/>
                  <a:pt x="15837" y="21993"/>
                </a:cubicBezTo>
                <a:cubicBezTo>
                  <a:pt x="15961" y="21972"/>
                  <a:pt x="16085" y="21952"/>
                  <a:pt x="16200" y="21931"/>
                </a:cubicBezTo>
                <a:cubicBezTo>
                  <a:pt x="18428" y="21475"/>
                  <a:pt x="20905" y="20677"/>
                  <a:pt x="22356" y="18822"/>
                </a:cubicBezTo>
                <a:cubicBezTo>
                  <a:pt x="23786" y="17008"/>
                  <a:pt x="24346" y="14448"/>
                  <a:pt x="24346" y="12178"/>
                </a:cubicBezTo>
                <a:cubicBezTo>
                  <a:pt x="24346" y="9909"/>
                  <a:pt x="23703" y="7639"/>
                  <a:pt x="22366" y="5804"/>
                </a:cubicBezTo>
                <a:cubicBezTo>
                  <a:pt x="22231" y="5628"/>
                  <a:pt x="22107" y="5462"/>
                  <a:pt x="21972" y="5297"/>
                </a:cubicBezTo>
                <a:cubicBezTo>
                  <a:pt x="21703" y="4799"/>
                  <a:pt x="21371" y="4343"/>
                  <a:pt x="20977" y="3939"/>
                </a:cubicBezTo>
                <a:cubicBezTo>
                  <a:pt x="20418" y="2871"/>
                  <a:pt x="19651" y="1939"/>
                  <a:pt x="18573" y="1317"/>
                </a:cubicBezTo>
                <a:cubicBezTo>
                  <a:pt x="16756" y="284"/>
                  <a:pt x="14442" y="1"/>
                  <a:pt x="1232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buClrTx/>
              <a:defRPr/>
            </a:pPr>
            <a:endParaRPr sz="1350" kern="1200">
              <a:ea typeface="+mn-ea"/>
              <a:cs typeface="+mn-cs"/>
            </a:endParaRPr>
          </a:p>
        </p:txBody>
      </p:sp>
      <p:pic>
        <p:nvPicPr>
          <p:cNvPr id="29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81511" y="4324694"/>
            <a:ext cx="735923" cy="729206"/>
          </a:xfrm>
          <a:prstGeom prst="rect">
            <a:avLst/>
          </a:prstGeom>
        </p:spPr>
      </p:pic>
      <p:sp>
        <p:nvSpPr>
          <p:cNvPr id="30" name="Freeform 29"/>
          <p:cNvSpPr/>
          <p:nvPr/>
        </p:nvSpPr>
        <p:spPr>
          <a:xfrm>
            <a:off x="2615699" y="2056591"/>
            <a:ext cx="378995" cy="541421"/>
          </a:xfrm>
          <a:custGeom>
            <a:avLst/>
            <a:gdLst>
              <a:gd name="connsiteX0" fmla="*/ 0 w 505326"/>
              <a:gd name="connsiteY0" fmla="*/ 0 h 721894"/>
              <a:gd name="connsiteX1" fmla="*/ 60158 w 505326"/>
              <a:gd name="connsiteY1" fmla="*/ 60158 h 721894"/>
              <a:gd name="connsiteX2" fmla="*/ 84221 w 505326"/>
              <a:gd name="connsiteY2" fmla="*/ 96252 h 721894"/>
              <a:gd name="connsiteX3" fmla="*/ 156410 w 505326"/>
              <a:gd name="connsiteY3" fmla="*/ 156410 h 721894"/>
              <a:gd name="connsiteX4" fmla="*/ 216568 w 505326"/>
              <a:gd name="connsiteY4" fmla="*/ 240631 h 721894"/>
              <a:gd name="connsiteX5" fmla="*/ 276726 w 505326"/>
              <a:gd name="connsiteY5" fmla="*/ 324852 h 721894"/>
              <a:gd name="connsiteX6" fmla="*/ 312821 w 505326"/>
              <a:gd name="connsiteY6" fmla="*/ 385010 h 721894"/>
              <a:gd name="connsiteX7" fmla="*/ 372979 w 505326"/>
              <a:gd name="connsiteY7" fmla="*/ 469231 h 721894"/>
              <a:gd name="connsiteX8" fmla="*/ 409073 w 505326"/>
              <a:gd name="connsiteY8" fmla="*/ 541421 h 721894"/>
              <a:gd name="connsiteX9" fmla="*/ 421105 w 505326"/>
              <a:gd name="connsiteY9" fmla="*/ 589547 h 721894"/>
              <a:gd name="connsiteX10" fmla="*/ 469231 w 505326"/>
              <a:gd name="connsiteY10" fmla="*/ 637673 h 721894"/>
              <a:gd name="connsiteX11" fmla="*/ 505326 w 505326"/>
              <a:gd name="connsiteY11" fmla="*/ 721894 h 721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5326" h="721894">
                <a:moveTo>
                  <a:pt x="0" y="0"/>
                </a:moveTo>
                <a:cubicBezTo>
                  <a:pt x="20053" y="20053"/>
                  <a:pt x="41484" y="38816"/>
                  <a:pt x="60158" y="60158"/>
                </a:cubicBezTo>
                <a:cubicBezTo>
                  <a:pt x="69680" y="71040"/>
                  <a:pt x="74964" y="85144"/>
                  <a:pt x="84221" y="96252"/>
                </a:cubicBezTo>
                <a:cubicBezTo>
                  <a:pt x="113171" y="130992"/>
                  <a:pt x="120919" y="132749"/>
                  <a:pt x="156410" y="156410"/>
                </a:cubicBezTo>
                <a:cubicBezTo>
                  <a:pt x="178072" y="221393"/>
                  <a:pt x="155082" y="170361"/>
                  <a:pt x="216568" y="240631"/>
                </a:cubicBezTo>
                <a:cubicBezTo>
                  <a:pt x="232008" y="258277"/>
                  <a:pt x="262690" y="302394"/>
                  <a:pt x="276726" y="324852"/>
                </a:cubicBezTo>
                <a:cubicBezTo>
                  <a:pt x="289120" y="344683"/>
                  <a:pt x="299849" y="365552"/>
                  <a:pt x="312821" y="385010"/>
                </a:cubicBezTo>
                <a:cubicBezTo>
                  <a:pt x="333662" y="416271"/>
                  <a:pt x="355048" y="436955"/>
                  <a:pt x="372979" y="469231"/>
                </a:cubicBezTo>
                <a:cubicBezTo>
                  <a:pt x="386044" y="492749"/>
                  <a:pt x="399081" y="516442"/>
                  <a:pt x="409073" y="541421"/>
                </a:cubicBezTo>
                <a:cubicBezTo>
                  <a:pt x="415214" y="556774"/>
                  <a:pt x="412341" y="575525"/>
                  <a:pt x="421105" y="589547"/>
                </a:cubicBezTo>
                <a:cubicBezTo>
                  <a:pt x="433129" y="608785"/>
                  <a:pt x="453189" y="621631"/>
                  <a:pt x="469231" y="637673"/>
                </a:cubicBezTo>
                <a:cubicBezTo>
                  <a:pt x="495089" y="715243"/>
                  <a:pt x="475359" y="691927"/>
                  <a:pt x="505326" y="721894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" name="Freeform 30"/>
          <p:cNvSpPr/>
          <p:nvPr/>
        </p:nvSpPr>
        <p:spPr>
          <a:xfrm>
            <a:off x="2096931" y="2856818"/>
            <a:ext cx="929440" cy="821207"/>
          </a:xfrm>
          <a:custGeom>
            <a:avLst/>
            <a:gdLst>
              <a:gd name="connsiteX0" fmla="*/ 0 w 1239253"/>
              <a:gd name="connsiteY0" fmla="*/ 1094942 h 1094942"/>
              <a:gd name="connsiteX1" fmla="*/ 96253 w 1239253"/>
              <a:gd name="connsiteY1" fmla="*/ 914469 h 1094942"/>
              <a:gd name="connsiteX2" fmla="*/ 252663 w 1239253"/>
              <a:gd name="connsiteY2" fmla="*/ 721963 h 1094942"/>
              <a:gd name="connsiteX3" fmla="*/ 324853 w 1239253"/>
              <a:gd name="connsiteY3" fmla="*/ 649774 h 1094942"/>
              <a:gd name="connsiteX4" fmla="*/ 421105 w 1239253"/>
              <a:gd name="connsiteY4" fmla="*/ 601648 h 1094942"/>
              <a:gd name="connsiteX5" fmla="*/ 445168 w 1239253"/>
              <a:gd name="connsiteY5" fmla="*/ 577584 h 1094942"/>
              <a:gd name="connsiteX6" fmla="*/ 601579 w 1239253"/>
              <a:gd name="connsiteY6" fmla="*/ 457269 h 1094942"/>
              <a:gd name="connsiteX7" fmla="*/ 625642 w 1239253"/>
              <a:gd name="connsiteY7" fmla="*/ 433205 h 1094942"/>
              <a:gd name="connsiteX8" fmla="*/ 673768 w 1239253"/>
              <a:gd name="connsiteY8" fmla="*/ 397111 h 1094942"/>
              <a:gd name="connsiteX9" fmla="*/ 697832 w 1239253"/>
              <a:gd name="connsiteY9" fmla="*/ 361016 h 1094942"/>
              <a:gd name="connsiteX10" fmla="*/ 770021 w 1239253"/>
              <a:gd name="connsiteY10" fmla="*/ 324921 h 1094942"/>
              <a:gd name="connsiteX11" fmla="*/ 818147 w 1239253"/>
              <a:gd name="connsiteY11" fmla="*/ 288826 h 1094942"/>
              <a:gd name="connsiteX12" fmla="*/ 890337 w 1239253"/>
              <a:gd name="connsiteY12" fmla="*/ 240700 h 1094942"/>
              <a:gd name="connsiteX13" fmla="*/ 950495 w 1239253"/>
              <a:gd name="connsiteY13" fmla="*/ 192574 h 1094942"/>
              <a:gd name="connsiteX14" fmla="*/ 998621 w 1239253"/>
              <a:gd name="connsiteY14" fmla="*/ 168511 h 1094942"/>
              <a:gd name="connsiteX15" fmla="*/ 1034716 w 1239253"/>
              <a:gd name="connsiteY15" fmla="*/ 132416 h 1094942"/>
              <a:gd name="connsiteX16" fmla="*/ 1106905 w 1239253"/>
              <a:gd name="connsiteY16" fmla="*/ 108353 h 1094942"/>
              <a:gd name="connsiteX17" fmla="*/ 1130968 w 1239253"/>
              <a:gd name="connsiteY17" fmla="*/ 72258 h 1094942"/>
              <a:gd name="connsiteX18" fmla="*/ 1167063 w 1239253"/>
              <a:gd name="connsiteY18" fmla="*/ 60226 h 1094942"/>
              <a:gd name="connsiteX19" fmla="*/ 1203158 w 1239253"/>
              <a:gd name="connsiteY19" fmla="*/ 36163 h 1094942"/>
              <a:gd name="connsiteX20" fmla="*/ 1239253 w 1239253"/>
              <a:gd name="connsiteY20" fmla="*/ 69 h 1094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39253" h="1094942">
                <a:moveTo>
                  <a:pt x="0" y="1094942"/>
                </a:moveTo>
                <a:cubicBezTo>
                  <a:pt x="32811" y="1029321"/>
                  <a:pt x="56805" y="973642"/>
                  <a:pt x="96253" y="914469"/>
                </a:cubicBezTo>
                <a:cubicBezTo>
                  <a:pt x="128671" y="865841"/>
                  <a:pt x="248419" y="726738"/>
                  <a:pt x="252663" y="721963"/>
                </a:cubicBezTo>
                <a:cubicBezTo>
                  <a:pt x="275272" y="696528"/>
                  <a:pt x="297161" y="669554"/>
                  <a:pt x="324853" y="649774"/>
                </a:cubicBezTo>
                <a:cubicBezTo>
                  <a:pt x="354042" y="628924"/>
                  <a:pt x="389021" y="617690"/>
                  <a:pt x="421105" y="601648"/>
                </a:cubicBezTo>
                <a:cubicBezTo>
                  <a:pt x="429126" y="593627"/>
                  <a:pt x="436310" y="584670"/>
                  <a:pt x="445168" y="577584"/>
                </a:cubicBezTo>
                <a:cubicBezTo>
                  <a:pt x="496532" y="536493"/>
                  <a:pt x="555068" y="503782"/>
                  <a:pt x="601579" y="457269"/>
                </a:cubicBezTo>
                <a:cubicBezTo>
                  <a:pt x="609600" y="449248"/>
                  <a:pt x="616928" y="440467"/>
                  <a:pt x="625642" y="433205"/>
                </a:cubicBezTo>
                <a:cubicBezTo>
                  <a:pt x="641047" y="420368"/>
                  <a:pt x="659589" y="411290"/>
                  <a:pt x="673768" y="397111"/>
                </a:cubicBezTo>
                <a:cubicBezTo>
                  <a:pt x="683993" y="386886"/>
                  <a:pt x="686264" y="369692"/>
                  <a:pt x="697832" y="361016"/>
                </a:cubicBezTo>
                <a:cubicBezTo>
                  <a:pt x="719355" y="344874"/>
                  <a:pt x="746952" y="338763"/>
                  <a:pt x="770021" y="324921"/>
                </a:cubicBezTo>
                <a:cubicBezTo>
                  <a:pt x="787216" y="314604"/>
                  <a:pt x="801719" y="300325"/>
                  <a:pt x="818147" y="288826"/>
                </a:cubicBezTo>
                <a:cubicBezTo>
                  <a:pt x="841840" y="272241"/>
                  <a:pt x="867754" y="258766"/>
                  <a:pt x="890337" y="240700"/>
                </a:cubicBezTo>
                <a:cubicBezTo>
                  <a:pt x="910390" y="224658"/>
                  <a:pt x="929128" y="206819"/>
                  <a:pt x="950495" y="192574"/>
                </a:cubicBezTo>
                <a:cubicBezTo>
                  <a:pt x="965418" y="182625"/>
                  <a:pt x="984026" y="178936"/>
                  <a:pt x="998621" y="168511"/>
                </a:cubicBezTo>
                <a:cubicBezTo>
                  <a:pt x="1012467" y="158621"/>
                  <a:pt x="1019842" y="140679"/>
                  <a:pt x="1034716" y="132416"/>
                </a:cubicBezTo>
                <a:cubicBezTo>
                  <a:pt x="1056889" y="120098"/>
                  <a:pt x="1082842" y="116374"/>
                  <a:pt x="1106905" y="108353"/>
                </a:cubicBezTo>
                <a:cubicBezTo>
                  <a:pt x="1114926" y="96321"/>
                  <a:pt x="1119677" y="81291"/>
                  <a:pt x="1130968" y="72258"/>
                </a:cubicBezTo>
                <a:cubicBezTo>
                  <a:pt x="1140871" y="64335"/>
                  <a:pt x="1155719" y="65898"/>
                  <a:pt x="1167063" y="60226"/>
                </a:cubicBezTo>
                <a:cubicBezTo>
                  <a:pt x="1179997" y="53759"/>
                  <a:pt x="1191126" y="44184"/>
                  <a:pt x="1203158" y="36163"/>
                </a:cubicBezTo>
                <a:cubicBezTo>
                  <a:pt x="1229446" y="-3268"/>
                  <a:pt x="1212761" y="69"/>
                  <a:pt x="1239253" y="69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" name="Freeform 31"/>
          <p:cNvSpPr/>
          <p:nvPr/>
        </p:nvSpPr>
        <p:spPr>
          <a:xfrm>
            <a:off x="4160080" y="1748020"/>
            <a:ext cx="333877" cy="776037"/>
          </a:xfrm>
          <a:custGeom>
            <a:avLst/>
            <a:gdLst>
              <a:gd name="connsiteX0" fmla="*/ 0 w 445169"/>
              <a:gd name="connsiteY0" fmla="*/ 1034716 h 1034716"/>
              <a:gd name="connsiteX1" fmla="*/ 24063 w 445169"/>
              <a:gd name="connsiteY1" fmla="*/ 745958 h 1034716"/>
              <a:gd name="connsiteX2" fmla="*/ 48127 w 445169"/>
              <a:gd name="connsiteY2" fmla="*/ 697832 h 1034716"/>
              <a:gd name="connsiteX3" fmla="*/ 72190 w 445169"/>
              <a:gd name="connsiteY3" fmla="*/ 613611 h 1034716"/>
              <a:gd name="connsiteX4" fmla="*/ 84221 w 445169"/>
              <a:gd name="connsiteY4" fmla="*/ 565485 h 1034716"/>
              <a:gd name="connsiteX5" fmla="*/ 108284 w 445169"/>
              <a:gd name="connsiteY5" fmla="*/ 517358 h 1034716"/>
              <a:gd name="connsiteX6" fmla="*/ 132348 w 445169"/>
              <a:gd name="connsiteY6" fmla="*/ 433137 h 1034716"/>
              <a:gd name="connsiteX7" fmla="*/ 168442 w 445169"/>
              <a:gd name="connsiteY7" fmla="*/ 385011 h 1034716"/>
              <a:gd name="connsiteX8" fmla="*/ 216569 w 445169"/>
              <a:gd name="connsiteY8" fmla="*/ 312821 h 1034716"/>
              <a:gd name="connsiteX9" fmla="*/ 300790 w 445169"/>
              <a:gd name="connsiteY9" fmla="*/ 204537 h 1034716"/>
              <a:gd name="connsiteX10" fmla="*/ 348916 w 445169"/>
              <a:gd name="connsiteY10" fmla="*/ 132348 h 1034716"/>
              <a:gd name="connsiteX11" fmla="*/ 372979 w 445169"/>
              <a:gd name="connsiteY11" fmla="*/ 96253 h 1034716"/>
              <a:gd name="connsiteX12" fmla="*/ 409074 w 445169"/>
              <a:gd name="connsiteY12" fmla="*/ 72190 h 1034716"/>
              <a:gd name="connsiteX13" fmla="*/ 421105 w 445169"/>
              <a:gd name="connsiteY13" fmla="*/ 24064 h 1034716"/>
              <a:gd name="connsiteX14" fmla="*/ 445169 w 445169"/>
              <a:gd name="connsiteY14" fmla="*/ 0 h 103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45169" h="1034716">
                <a:moveTo>
                  <a:pt x="0" y="1034716"/>
                </a:moveTo>
                <a:cubicBezTo>
                  <a:pt x="637" y="1023892"/>
                  <a:pt x="7797" y="805600"/>
                  <a:pt x="24063" y="745958"/>
                </a:cubicBezTo>
                <a:cubicBezTo>
                  <a:pt x="28782" y="728654"/>
                  <a:pt x="41998" y="714688"/>
                  <a:pt x="48127" y="697832"/>
                </a:cubicBezTo>
                <a:cubicBezTo>
                  <a:pt x="58105" y="670393"/>
                  <a:pt x="64508" y="641779"/>
                  <a:pt x="72190" y="613611"/>
                </a:cubicBezTo>
                <a:cubicBezTo>
                  <a:pt x="76541" y="597658"/>
                  <a:pt x="78415" y="580968"/>
                  <a:pt x="84221" y="565485"/>
                </a:cubicBezTo>
                <a:cubicBezTo>
                  <a:pt x="90519" y="548691"/>
                  <a:pt x="102155" y="534214"/>
                  <a:pt x="108284" y="517358"/>
                </a:cubicBezTo>
                <a:cubicBezTo>
                  <a:pt x="118262" y="489919"/>
                  <a:pt x="120266" y="459717"/>
                  <a:pt x="132348" y="433137"/>
                </a:cubicBezTo>
                <a:cubicBezTo>
                  <a:pt x="140646" y="414882"/>
                  <a:pt x="156943" y="401439"/>
                  <a:pt x="168442" y="385011"/>
                </a:cubicBezTo>
                <a:cubicBezTo>
                  <a:pt x="185027" y="361318"/>
                  <a:pt x="216569" y="312821"/>
                  <a:pt x="216569" y="312821"/>
                </a:cubicBezTo>
                <a:cubicBezTo>
                  <a:pt x="249442" y="214199"/>
                  <a:pt x="192581" y="366850"/>
                  <a:pt x="300790" y="204537"/>
                </a:cubicBezTo>
                <a:lnTo>
                  <a:pt x="348916" y="132348"/>
                </a:lnTo>
                <a:cubicBezTo>
                  <a:pt x="356937" y="120316"/>
                  <a:pt x="360947" y="104274"/>
                  <a:pt x="372979" y="96253"/>
                </a:cubicBezTo>
                <a:lnTo>
                  <a:pt x="409074" y="72190"/>
                </a:lnTo>
                <a:cubicBezTo>
                  <a:pt x="413084" y="56148"/>
                  <a:pt x="413710" y="38854"/>
                  <a:pt x="421105" y="24064"/>
                </a:cubicBezTo>
                <a:cubicBezTo>
                  <a:pt x="426178" y="13918"/>
                  <a:pt x="445169" y="0"/>
                  <a:pt x="445169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" name="Freeform 32"/>
          <p:cNvSpPr/>
          <p:nvPr/>
        </p:nvSpPr>
        <p:spPr>
          <a:xfrm>
            <a:off x="4184406" y="3308311"/>
            <a:ext cx="572332" cy="593911"/>
          </a:xfrm>
          <a:custGeom>
            <a:avLst/>
            <a:gdLst>
              <a:gd name="connsiteX0" fmla="*/ 0 w 637674"/>
              <a:gd name="connsiteY0" fmla="*/ 0 h 673769"/>
              <a:gd name="connsiteX1" fmla="*/ 48126 w 637674"/>
              <a:gd name="connsiteY1" fmla="*/ 84222 h 673769"/>
              <a:gd name="connsiteX2" fmla="*/ 96253 w 637674"/>
              <a:gd name="connsiteY2" fmla="*/ 144379 h 673769"/>
              <a:gd name="connsiteX3" fmla="*/ 132347 w 637674"/>
              <a:gd name="connsiteY3" fmla="*/ 156411 h 673769"/>
              <a:gd name="connsiteX4" fmla="*/ 168442 w 637674"/>
              <a:gd name="connsiteY4" fmla="*/ 180474 h 673769"/>
              <a:gd name="connsiteX5" fmla="*/ 228600 w 637674"/>
              <a:gd name="connsiteY5" fmla="*/ 252664 h 673769"/>
              <a:gd name="connsiteX6" fmla="*/ 264695 w 637674"/>
              <a:gd name="connsiteY6" fmla="*/ 276727 h 673769"/>
              <a:gd name="connsiteX7" fmla="*/ 348916 w 637674"/>
              <a:gd name="connsiteY7" fmla="*/ 360948 h 673769"/>
              <a:gd name="connsiteX8" fmla="*/ 421105 w 637674"/>
              <a:gd name="connsiteY8" fmla="*/ 409074 h 673769"/>
              <a:gd name="connsiteX9" fmla="*/ 457200 w 637674"/>
              <a:gd name="connsiteY9" fmla="*/ 457200 h 673769"/>
              <a:gd name="connsiteX10" fmla="*/ 517358 w 637674"/>
              <a:gd name="connsiteY10" fmla="*/ 517358 h 673769"/>
              <a:gd name="connsiteX11" fmla="*/ 541421 w 637674"/>
              <a:gd name="connsiteY11" fmla="*/ 553453 h 673769"/>
              <a:gd name="connsiteX12" fmla="*/ 553453 w 637674"/>
              <a:gd name="connsiteY12" fmla="*/ 589548 h 673769"/>
              <a:gd name="connsiteX13" fmla="*/ 613611 w 637674"/>
              <a:gd name="connsiteY13" fmla="*/ 649706 h 673769"/>
              <a:gd name="connsiteX14" fmla="*/ 637674 w 637674"/>
              <a:gd name="connsiteY14" fmla="*/ 673769 h 67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37674" h="673769">
                <a:moveTo>
                  <a:pt x="0" y="0"/>
                </a:moveTo>
                <a:cubicBezTo>
                  <a:pt x="43252" y="108130"/>
                  <a:pt x="926" y="25221"/>
                  <a:pt x="48126" y="84222"/>
                </a:cubicBezTo>
                <a:cubicBezTo>
                  <a:pt x="63261" y="103140"/>
                  <a:pt x="73905" y="130970"/>
                  <a:pt x="96253" y="144379"/>
                </a:cubicBezTo>
                <a:cubicBezTo>
                  <a:pt x="107128" y="150904"/>
                  <a:pt x="121004" y="150739"/>
                  <a:pt x="132347" y="156411"/>
                </a:cubicBezTo>
                <a:cubicBezTo>
                  <a:pt x="145281" y="162878"/>
                  <a:pt x="156410" y="172453"/>
                  <a:pt x="168442" y="180474"/>
                </a:cubicBezTo>
                <a:cubicBezTo>
                  <a:pt x="192102" y="215965"/>
                  <a:pt x="193860" y="223714"/>
                  <a:pt x="228600" y="252664"/>
                </a:cubicBezTo>
                <a:cubicBezTo>
                  <a:pt x="239709" y="261921"/>
                  <a:pt x="253947" y="267054"/>
                  <a:pt x="264695" y="276727"/>
                </a:cubicBezTo>
                <a:cubicBezTo>
                  <a:pt x="294205" y="303286"/>
                  <a:pt x="315882" y="338925"/>
                  <a:pt x="348916" y="360948"/>
                </a:cubicBezTo>
                <a:cubicBezTo>
                  <a:pt x="372979" y="376990"/>
                  <a:pt x="403753" y="385938"/>
                  <a:pt x="421105" y="409074"/>
                </a:cubicBezTo>
                <a:cubicBezTo>
                  <a:pt x="433137" y="425116"/>
                  <a:pt x="443878" y="442213"/>
                  <a:pt x="457200" y="457200"/>
                </a:cubicBezTo>
                <a:cubicBezTo>
                  <a:pt x="476041" y="478396"/>
                  <a:pt x="501628" y="493762"/>
                  <a:pt x="517358" y="517358"/>
                </a:cubicBezTo>
                <a:cubicBezTo>
                  <a:pt x="525379" y="529390"/>
                  <a:pt x="534954" y="540519"/>
                  <a:pt x="541421" y="553453"/>
                </a:cubicBezTo>
                <a:cubicBezTo>
                  <a:pt x="547093" y="564797"/>
                  <a:pt x="545843" y="579402"/>
                  <a:pt x="553453" y="589548"/>
                </a:cubicBezTo>
                <a:cubicBezTo>
                  <a:pt x="570468" y="612235"/>
                  <a:pt x="593558" y="629653"/>
                  <a:pt x="613611" y="649706"/>
                </a:cubicBezTo>
                <a:lnTo>
                  <a:pt x="637674" y="673769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7" t="4678" r="31699" b="26847"/>
          <a:stretch/>
        </p:blipFill>
        <p:spPr>
          <a:xfrm rot="20866705">
            <a:off x="6375117" y="2623426"/>
            <a:ext cx="1059765" cy="112994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9" r="17623"/>
          <a:stretch/>
        </p:blipFill>
        <p:spPr>
          <a:xfrm>
            <a:off x="7534346" y="3290285"/>
            <a:ext cx="1148669" cy="10763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7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9143" y="3126010"/>
            <a:ext cx="487279" cy="482831"/>
          </a:xfrm>
          <a:prstGeom prst="rect">
            <a:avLst/>
          </a:prstGeom>
        </p:spPr>
      </p:pic>
      <p:pic>
        <p:nvPicPr>
          <p:cNvPr id="38" name="图片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761672">
            <a:off x="3044230" y="1572964"/>
            <a:ext cx="407182" cy="400704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12876" y="3439078"/>
            <a:ext cx="1892627" cy="1892627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994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 picture containing text, businesscard, screenshot&#10;&#10;Description automatically generated">
            <a:extLst>
              <a:ext uri="{FF2B5EF4-FFF2-40B4-BE49-F238E27FC236}">
                <a16:creationId xmlns:a16="http://schemas.microsoft.com/office/drawing/2014/main" id="{5A21C775-2D32-E245-9F1C-8B96D061CF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6175" y="41185"/>
            <a:ext cx="4747820" cy="5002125"/>
          </a:xfrm>
          <a:prstGeom prst="rect">
            <a:avLst/>
          </a:prstGeom>
        </p:spPr>
      </p:pic>
      <p:sp>
        <p:nvSpPr>
          <p:cNvPr id="23" name="Oval Callout 22">
            <a:extLst>
              <a:ext uri="{FF2B5EF4-FFF2-40B4-BE49-F238E27FC236}">
                <a16:creationId xmlns:a16="http://schemas.microsoft.com/office/drawing/2014/main" id="{93E3BBF7-DCB2-E446-A86D-274E8B3F851B}"/>
              </a:ext>
            </a:extLst>
          </p:cNvPr>
          <p:cNvSpPr/>
          <p:nvPr/>
        </p:nvSpPr>
        <p:spPr>
          <a:xfrm>
            <a:off x="4102527" y="78710"/>
            <a:ext cx="3355548" cy="932543"/>
          </a:xfrm>
          <a:prstGeom prst="wedgeEllipseCallout">
            <a:avLst>
              <a:gd name="adj1" fmla="val -9840"/>
              <a:gd name="adj2" fmla="val 6758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191BE4B-3423-3D46-89ED-4405F2224395}"/>
              </a:ext>
            </a:extLst>
          </p:cNvPr>
          <p:cNvSpPr/>
          <p:nvPr/>
        </p:nvSpPr>
        <p:spPr>
          <a:xfrm>
            <a:off x="5572125" y="3377901"/>
            <a:ext cx="1990501" cy="656217"/>
          </a:xfrm>
          <a:prstGeom prst="rect">
            <a:avLst/>
          </a:prstGeom>
          <a:solidFill>
            <a:srgbClr val="FBFEFD"/>
          </a:solidFill>
          <a:ln>
            <a:solidFill>
              <a:srgbClr val="FBFE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A27FD5D-62FF-F24D-A16D-83F63B5FBF6D}"/>
              </a:ext>
            </a:extLst>
          </p:cNvPr>
          <p:cNvSpPr txBox="1"/>
          <p:nvPr/>
        </p:nvSpPr>
        <p:spPr>
          <a:xfrm>
            <a:off x="5580695" y="3377901"/>
            <a:ext cx="19047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>
                <a:latin typeface="Comic Sans MS" panose="030F0702030302020204" pitchFamily="66" charset="0"/>
              </a:rPr>
              <a:t>It’s my classroom.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D631FFB-03C7-5E4A-BD1B-F7CFEBB6B49F}"/>
              </a:ext>
            </a:extLst>
          </p:cNvPr>
          <p:cNvSpPr txBox="1"/>
          <p:nvPr/>
        </p:nvSpPr>
        <p:spPr>
          <a:xfrm>
            <a:off x="5599326" y="3716455"/>
            <a:ext cx="2103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>
                <a:latin typeface="Comic Sans MS" panose="030F0702030302020204" pitchFamily="66" charset="0"/>
              </a:rPr>
              <a:t>She’s my teacher.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22C83F9-ACFB-B34E-8FF8-7E2011274C23}"/>
              </a:ext>
            </a:extLst>
          </p:cNvPr>
          <p:cNvSpPr txBox="1"/>
          <p:nvPr/>
        </p:nvSpPr>
        <p:spPr>
          <a:xfrm>
            <a:off x="4267200" y="226358"/>
            <a:ext cx="35503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 panose="030F0702030302020204" pitchFamily="66" charset="0"/>
              </a:rPr>
              <a:t>Look! It’s my classroom.</a:t>
            </a:r>
          </a:p>
          <a:p>
            <a:pPr algn="ctr"/>
            <a:r>
              <a:rPr lang="en-US" sz="2000" dirty="0" smtClean="0">
                <a:latin typeface="Comic Sans MS" panose="030F0702030302020204" pitchFamily="66" charset="0"/>
              </a:rPr>
              <a:t>She’s my teacher.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  <p:sp>
        <p:nvSpPr>
          <p:cNvPr id="19" name="Title 18">
            <a:extLst>
              <a:ext uri="{FF2B5EF4-FFF2-40B4-BE49-F238E27FC236}">
                <a16:creationId xmlns:a16="http://schemas.microsoft.com/office/drawing/2014/main" id="{824101A3-F740-3447-8AA3-21680F07EF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43932"/>
            <a:ext cx="4267200" cy="572700"/>
          </a:xfrm>
        </p:spPr>
        <p:txBody>
          <a:bodyPr/>
          <a:lstStyle/>
          <a:p>
            <a:r>
              <a:rPr lang="en-AU" sz="3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9 </a:t>
            </a:r>
            <a:r>
              <a:rPr lang="en-AU" sz="3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Draw</a:t>
            </a:r>
            <a:r>
              <a:rPr lang="en-AU" sz="3000" dirty="0">
                <a:solidFill>
                  <a:srgbClr val="002060"/>
                </a:solidFill>
                <a:latin typeface="Comic Sans MS" panose="030F0702030302020204" pitchFamily="66" charset="0"/>
              </a:rPr>
              <a:t>, write and say</a:t>
            </a:r>
            <a:r>
              <a:rPr lang="en-US" sz="30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61" grpId="0"/>
      <p:bldP spid="26" grpId="0"/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3" y="2383986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95" y="2029061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416598" y="2975824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10487" y="-177557"/>
            <a:ext cx="5003340" cy="2958548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297746" y="1955036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2772691" y="945553"/>
            <a:ext cx="3869970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AU" sz="45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Assessment </a:t>
            </a:r>
            <a:r>
              <a:rPr kumimoji="0" lang="en-AU" sz="405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 </a:t>
            </a:r>
            <a:endParaRPr kumimoji="0" lang="zh-CN" altLang="en-US" sz="14925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521341" y="198526"/>
            <a:ext cx="2923495" cy="174650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1710487" y="2465894"/>
            <a:ext cx="5362693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Read and draw</a:t>
            </a:r>
            <a:endParaRPr kumimoji="0" lang="en-US" sz="3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Arial"/>
              <a:sym typeface="Arial"/>
            </a:endParaRPr>
          </a:p>
        </p:txBody>
      </p:sp>
      <p:pic>
        <p:nvPicPr>
          <p:cNvPr id="21" name="图片 74">
            <a:extLst>
              <a:ext uri="{FF2B5EF4-FFF2-40B4-BE49-F238E27FC236}">
                <a16:creationId xmlns:a16="http://schemas.microsoft.com/office/drawing/2014/main" id="{67F2E58E-6090-44DB-94EF-26F33890E6CB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41225" y="965935"/>
            <a:ext cx="1309863" cy="891265"/>
          </a:xfrm>
          <a:custGeom>
            <a:avLst/>
            <a:gdLst>
              <a:gd name="connsiteX0" fmla="*/ 0 w 1583140"/>
              <a:gd name="connsiteY0" fmla="*/ 0 h 1077209"/>
              <a:gd name="connsiteX1" fmla="*/ 1583140 w 1583140"/>
              <a:gd name="connsiteY1" fmla="*/ 0 h 1077209"/>
              <a:gd name="connsiteX2" fmla="*/ 1583140 w 1583140"/>
              <a:gd name="connsiteY2" fmla="*/ 1077209 h 1077209"/>
              <a:gd name="connsiteX3" fmla="*/ 0 w 1583140"/>
              <a:gd name="connsiteY3" fmla="*/ 1077209 h 1077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3140" h="1077209">
                <a:moveTo>
                  <a:pt x="0" y="0"/>
                </a:moveTo>
                <a:lnTo>
                  <a:pt x="1583140" y="0"/>
                </a:lnTo>
                <a:lnTo>
                  <a:pt x="1583140" y="1077209"/>
                </a:lnTo>
                <a:lnTo>
                  <a:pt x="0" y="1077209"/>
                </a:lnTo>
                <a:close/>
              </a:path>
            </a:pathLst>
          </a:custGeom>
        </p:spPr>
      </p:pic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8028" y="116725"/>
            <a:ext cx="804338" cy="38566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54303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4"/>
        </a:solidFill>
        <a:effectLst/>
      </p:bgPr>
    </p:bg>
    <p:spTree>
      <p:nvGrpSpPr>
        <p:cNvPr id="1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50"/>
          <p:cNvSpPr txBox="1">
            <a:spLocks noGrp="1"/>
          </p:cNvSpPr>
          <p:nvPr>
            <p:ph type="title"/>
          </p:nvPr>
        </p:nvSpPr>
        <p:spPr>
          <a:xfrm>
            <a:off x="2763952" y="358574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latin typeface="Comic Sans MS" panose="030F0702030302020204" pitchFamily="66" charset="0"/>
              </a:rPr>
              <a:t>R</a:t>
            </a:r>
            <a:r>
              <a:rPr lang="en" sz="3000" dirty="0" err="1">
                <a:latin typeface="Comic Sans MS" panose="030F0702030302020204" pitchFamily="66" charset="0"/>
              </a:rPr>
              <a:t>eorder</a:t>
            </a:r>
            <a:r>
              <a:rPr lang="en" sz="3000" dirty="0">
                <a:latin typeface="Comic Sans MS" panose="030F0702030302020204" pitchFamily="66" charset="0"/>
              </a:rPr>
              <a:t> the words</a:t>
            </a:r>
            <a:endParaRPr sz="3000" dirty="0">
              <a:latin typeface="Comic Sans MS" panose="030F0702030302020204" pitchFamily="66" charset="0"/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C960E93-01BF-544A-A684-FABD55DB41CD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371476" y="1148857"/>
            <a:ext cx="8496300" cy="3403508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en-AU" sz="2600" dirty="0">
                <a:latin typeface="Comic Sans MS" panose="030F0702030302020204" pitchFamily="66" charset="0"/>
              </a:rPr>
              <a:t>1.They/ chairs./ are    ……………………….………………..</a:t>
            </a:r>
            <a:endParaRPr lang="en-US" sz="2600" dirty="0">
              <a:latin typeface="Comic Sans MS" panose="030F0702030302020204" pitchFamily="66" charset="0"/>
            </a:endParaRPr>
          </a:p>
          <a:p>
            <a:pPr algn="l">
              <a:lnSpc>
                <a:spcPct val="150000"/>
              </a:lnSpc>
            </a:pPr>
            <a:r>
              <a:rPr lang="en-AU" sz="2600" dirty="0">
                <a:latin typeface="Comic Sans MS" panose="030F0702030302020204" pitchFamily="66" charset="0"/>
              </a:rPr>
              <a:t>2. It/ a/ is/ clock. ……………………………………………..</a:t>
            </a:r>
            <a:endParaRPr lang="en-US" sz="2600" dirty="0">
              <a:latin typeface="Comic Sans MS" panose="030F0702030302020204" pitchFamily="66" charset="0"/>
            </a:endParaRPr>
          </a:p>
          <a:p>
            <a:pPr algn="l">
              <a:lnSpc>
                <a:spcPct val="150000"/>
              </a:lnSpc>
            </a:pPr>
            <a:r>
              <a:rPr lang="en-AU" sz="2600" dirty="0">
                <a:latin typeface="Comic Sans MS" panose="030F0702030302020204" pitchFamily="66" charset="0"/>
              </a:rPr>
              <a:t>3. He/ teacher/ is/ a ……………………………………………..</a:t>
            </a:r>
            <a:endParaRPr lang="en-US" sz="2600" dirty="0">
              <a:latin typeface="Comic Sans MS" panose="030F0702030302020204" pitchFamily="66" charset="0"/>
            </a:endParaRPr>
          </a:p>
          <a:p>
            <a:pPr algn="l">
              <a:lnSpc>
                <a:spcPct val="150000"/>
              </a:lnSpc>
            </a:pPr>
            <a:r>
              <a:rPr lang="en-AU" sz="2600" dirty="0">
                <a:latin typeface="Comic Sans MS" panose="030F0702030302020204" pitchFamily="66" charset="0"/>
              </a:rPr>
              <a:t>4. We’re/ nice. students./ are/ We </a:t>
            </a:r>
          </a:p>
          <a:p>
            <a:pPr algn="l">
              <a:lnSpc>
                <a:spcPct val="150000"/>
              </a:lnSpc>
            </a:pPr>
            <a:r>
              <a:rPr lang="en-AU" sz="2600" dirty="0">
                <a:latin typeface="Comic Sans MS" panose="030F0702030302020204" pitchFamily="66" charset="0"/>
              </a:rPr>
              <a:t>………………………………………………………….………..</a:t>
            </a:r>
            <a:endParaRPr lang="en-US" sz="2600" dirty="0">
              <a:latin typeface="Comic Sans MS" panose="030F0702030302020204" pitchFamily="66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0E1639-4529-714E-A4C4-1D1D53C601DC}"/>
              </a:ext>
            </a:extLst>
          </p:cNvPr>
          <p:cNvSpPr txBox="1"/>
          <p:nvPr/>
        </p:nvSpPr>
        <p:spPr>
          <a:xfrm>
            <a:off x="4431704" y="1407555"/>
            <a:ext cx="283923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cs typeface="Aharoni" panose="02010803020104030203" pitchFamily="2" charset="-79"/>
              </a:rPr>
              <a:t>They are chairs</a:t>
            </a:r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C9F1BE3-297C-894E-895E-055C327E6A54}"/>
              </a:ext>
            </a:extLst>
          </p:cNvPr>
          <p:cNvSpPr txBox="1"/>
          <p:nvPr/>
        </p:nvSpPr>
        <p:spPr>
          <a:xfrm>
            <a:off x="4073408" y="1971828"/>
            <a:ext cx="233108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cs typeface="Aharoni" panose="02010803020104030203" pitchFamily="2" charset="-79"/>
              </a:rPr>
              <a:t>It is a clock.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F07A10B-A1EE-C04C-A124-C76266E6BB85}"/>
              </a:ext>
            </a:extLst>
          </p:cNvPr>
          <p:cNvSpPr txBox="1"/>
          <p:nvPr/>
        </p:nvSpPr>
        <p:spPr>
          <a:xfrm>
            <a:off x="4307878" y="2604389"/>
            <a:ext cx="281359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cs typeface="Aharoni" panose="02010803020104030203" pitchFamily="2" charset="-79"/>
              </a:rPr>
              <a:t>He is a teacher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36F9004-6D96-7D46-A971-742F4A56D23F}"/>
              </a:ext>
            </a:extLst>
          </p:cNvPr>
          <p:cNvSpPr txBox="1"/>
          <p:nvPr/>
        </p:nvSpPr>
        <p:spPr>
          <a:xfrm>
            <a:off x="942348" y="3763123"/>
            <a:ext cx="506100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cs typeface="Aharoni" panose="02010803020104030203" pitchFamily="2" charset="-79"/>
              </a:rPr>
              <a:t>We are students. We’re nice.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0" grpId="0"/>
      <p:bldP spid="31" grpId="0"/>
      <p:bldP spid="3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8709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347" y="82120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026877" y="2791772"/>
            <a:ext cx="5090246" cy="211211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814434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zh-CN" sz="5250" b="1" i="0" u="none" strike="noStrike" kern="1200" cap="none" spc="0" normalizeH="0" baseline="0" noProof="0" dirty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  <a:sym typeface="Arial"/>
              </a:rPr>
              <a:t>Good bye.</a:t>
            </a:r>
          </a:p>
          <a:p>
            <a:pPr marL="0" marR="0" lvl="0" indent="0" algn="ctr" defTabSz="814434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zh-CN" sz="5250" b="1" i="0" u="none" strike="noStrike" kern="1200" cap="none" spc="0" normalizeH="0" baseline="0" noProof="0" dirty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  <a:sym typeface="Arial"/>
              </a:rPr>
              <a:t>See you again!</a:t>
            </a:r>
            <a:endParaRPr kumimoji="0" lang="zh-CN" altLang="en-US" sz="5250" b="1" i="0" u="none" strike="noStrike" kern="1200" cap="none" spc="0" normalizeH="0" baseline="0" noProof="0" dirty="0">
              <a:ln>
                <a:noFill/>
              </a:ln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黑体" panose="02010609060101010101" pitchFamily="2" charset="-122"/>
              <a:cs typeface="+mn-cs"/>
              <a:sym typeface="Arial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55280" y="105486"/>
            <a:ext cx="937562" cy="4705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12637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6" name="chimes.wav"/>
          </p:stSnd>
        </p:sndAc>
      </p:transition>
    </mc:Choice>
    <mc:Fallback xmlns="">
      <p:transition spd="slow">
        <p:split orient="vert"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ooty Ta - Fun Dance Song for Kids - Brain Breaks - Tooty Ta Jack Hartmann.mp4" descr="Tooty Ta - Fun Dance Song for Kids - Brain Breaks - Tooty Ta Jack Hartmann.mp4">
            <a:hlinkClick r:id="" action="ppaction://media"/>
            <a:extLst>
              <a:ext uri="{FF2B5EF4-FFF2-40B4-BE49-F238E27FC236}">
                <a16:creationId xmlns:a16="http://schemas.microsoft.com/office/drawing/2014/main" id="{2C6FF76F-4255-B345-9AE4-7EC4A594DA8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48482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16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62945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56" y="1938519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456185" y="2991413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21181" y="-165458"/>
            <a:ext cx="5003340" cy="295854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650" b="20626"/>
          <a:stretch/>
        </p:blipFill>
        <p:spPr>
          <a:xfrm>
            <a:off x="1204220" y="724003"/>
            <a:ext cx="1916133" cy="1240202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154617" y="1971623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2921041" y="961795"/>
            <a:ext cx="3340979" cy="7271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AU" sz="4125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Presentation</a:t>
            </a:r>
            <a:endParaRPr kumimoji="0" lang="zh-CN" altLang="en-US" sz="4125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EE9238-415C-411B-BF89-B4D4ED46053F}"/>
              </a:ext>
            </a:extLst>
          </p:cNvPr>
          <p:cNvSpPr/>
          <p:nvPr/>
        </p:nvSpPr>
        <p:spPr>
          <a:xfrm>
            <a:off x="1701579" y="2493298"/>
            <a:ext cx="6584679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       Task 7: Listen and tick</a:t>
            </a:r>
            <a:endParaRPr kumimoji="0" lang="en-US" sz="3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Arial"/>
              <a:sym typeface="Arial"/>
            </a:endParaRP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6257" y="96151"/>
            <a:ext cx="786512" cy="445631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521341" y="198526"/>
            <a:ext cx="2923495" cy="17465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9840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rgbClr val="FBFEFD"/>
          </a:fgClr>
          <a:bgClr>
            <a:schemeClr val="bg1"/>
          </a:bgClr>
        </a:pattFill>
        <a:effectLst/>
      </p:bgPr>
    </p:bg>
    <p:spTree>
      <p:nvGrpSpPr>
        <p:cNvPr id="1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p43"/>
          <p:cNvSpPr txBox="1">
            <a:spLocks noGrp="1"/>
          </p:cNvSpPr>
          <p:nvPr>
            <p:ph type="title"/>
          </p:nvPr>
        </p:nvSpPr>
        <p:spPr>
          <a:xfrm>
            <a:off x="536993" y="-51555"/>
            <a:ext cx="4316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Listen and tick</a:t>
            </a:r>
            <a:endParaRPr sz="4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92" name="Google Shape;892;p43"/>
          <p:cNvSpPr/>
          <p:nvPr/>
        </p:nvSpPr>
        <p:spPr>
          <a:xfrm>
            <a:off x="713111" y="1402643"/>
            <a:ext cx="484880" cy="516897"/>
          </a:xfrm>
          <a:custGeom>
            <a:avLst/>
            <a:gdLst/>
            <a:ahLst/>
            <a:cxnLst/>
            <a:rect l="l" t="t" r="r" b="b"/>
            <a:pathLst>
              <a:path w="5162" h="5503" extrusionOk="0">
                <a:moveTo>
                  <a:pt x="2488" y="0"/>
                </a:moveTo>
                <a:cubicBezTo>
                  <a:pt x="2133" y="1237"/>
                  <a:pt x="1252" y="2133"/>
                  <a:pt x="0" y="2659"/>
                </a:cubicBezTo>
                <a:cubicBezTo>
                  <a:pt x="1252" y="3199"/>
                  <a:pt x="2133" y="4266"/>
                  <a:pt x="2488" y="5502"/>
                </a:cubicBezTo>
                <a:cubicBezTo>
                  <a:pt x="3029" y="4266"/>
                  <a:pt x="3910" y="3199"/>
                  <a:pt x="5161" y="2659"/>
                </a:cubicBezTo>
                <a:cubicBezTo>
                  <a:pt x="3910" y="2133"/>
                  <a:pt x="3029" y="1237"/>
                  <a:pt x="2488" y="0"/>
                </a:cubicBezTo>
                <a:close/>
              </a:path>
            </a:pathLst>
          </a:cu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CD582B56-D7E5-F648-9AA2-1656A1EC59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111" y="847755"/>
            <a:ext cx="8024187" cy="400046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61FE921-E8F5-E64C-8F3E-D88C2B3D7FD3}"/>
              </a:ext>
            </a:extLst>
          </p:cNvPr>
          <p:cNvSpPr txBox="1"/>
          <p:nvPr/>
        </p:nvSpPr>
        <p:spPr>
          <a:xfrm>
            <a:off x="1378343" y="2149702"/>
            <a:ext cx="47320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0070C0"/>
                </a:solidFill>
              </a:rPr>
              <a:t>✓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77E0673-61FC-4048-B20F-B14636B73BC6}"/>
              </a:ext>
            </a:extLst>
          </p:cNvPr>
          <p:cNvSpPr txBox="1"/>
          <p:nvPr/>
        </p:nvSpPr>
        <p:spPr>
          <a:xfrm>
            <a:off x="1378343" y="3077075"/>
            <a:ext cx="47320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0070C0"/>
                </a:solidFill>
              </a:rPr>
              <a:t>✓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94AC0DF-669C-C440-A4BC-44E7DA351116}"/>
              </a:ext>
            </a:extLst>
          </p:cNvPr>
          <p:cNvSpPr txBox="1"/>
          <p:nvPr/>
        </p:nvSpPr>
        <p:spPr>
          <a:xfrm>
            <a:off x="5508383" y="4032544"/>
            <a:ext cx="47320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0070C0"/>
                </a:solidFill>
              </a:rPr>
              <a:t>✓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  <p:pic>
        <p:nvPicPr>
          <p:cNvPr id="7" name="2.8.mp3" descr="2.8.mp3">
            <a:hlinkClick r:id="" action="ppaction://media"/>
            <a:extLst>
              <a:ext uri="{FF2B5EF4-FFF2-40B4-BE49-F238E27FC236}">
                <a16:creationId xmlns:a16="http://schemas.microsoft.com/office/drawing/2014/main" id="{5EEED177-60B8-95C6-27E6-307E50F6C0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367670" y="28809"/>
            <a:ext cx="738583" cy="738583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04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888" grpId="0"/>
      <p:bldP spid="11" grpId="0"/>
      <p:bldP spid="20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2" y="2383987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6" y="2009468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387677" y="2920127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8270" y="-133072"/>
            <a:ext cx="5003340" cy="2958548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358053" y="1969202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202226" y="989905"/>
            <a:ext cx="2440092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AU" sz="45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Practice</a:t>
            </a:r>
            <a:endParaRPr kumimoji="0" lang="zh-CN" altLang="en-US" sz="45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21" name="图片 60">
            <a:extLst>
              <a:ext uri="{FF2B5EF4-FFF2-40B4-BE49-F238E27FC236}">
                <a16:creationId xmlns:a16="http://schemas.microsoft.com/office/drawing/2014/main" id="{B99DFFDB-BE22-4057-9977-C2E1A4EAB14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5561" y="894414"/>
            <a:ext cx="1580569" cy="107478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150284" y="2556960"/>
            <a:ext cx="5362693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l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Task </a:t>
            </a:r>
            <a:r>
              <a:rPr kumimoji="0" lang="en-US" sz="3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8: Look </a:t>
            </a:r>
            <a:r>
              <a:rPr kumimoji="0" lang="en-US" sz="3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and </a:t>
            </a:r>
            <a:r>
              <a:rPr kumimoji="0" lang="en-US" sz="3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say</a:t>
            </a:r>
            <a:endParaRPr kumimoji="0" lang="en-US" sz="3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Arial"/>
              <a:sym typeface="Arial"/>
            </a:endParaRP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5010" y="116726"/>
            <a:ext cx="947357" cy="521069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340966" y="208083"/>
            <a:ext cx="2923495" cy="17465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45161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rgbClr val="FBFEFD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38 Rectángulo">
            <a:extLst>
              <a:ext uri="{FF2B5EF4-FFF2-40B4-BE49-F238E27FC236}">
                <a16:creationId xmlns:a16="http://schemas.microsoft.com/office/drawing/2014/main" id="{E348D32C-D44A-4443-93A4-19C83F0F92D1}"/>
              </a:ext>
            </a:extLst>
          </p:cNvPr>
          <p:cNvSpPr/>
          <p:nvPr/>
        </p:nvSpPr>
        <p:spPr>
          <a:xfrm>
            <a:off x="1143000" y="0"/>
            <a:ext cx="6858000" cy="5056026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392"/>
          <a:stretch/>
        </p:blipFill>
        <p:spPr>
          <a:xfrm>
            <a:off x="2174184" y="195486"/>
            <a:ext cx="4795632" cy="1541040"/>
          </a:xfrm>
          <a:prstGeom prst="rect">
            <a:avLst/>
          </a:prstGeom>
        </p:spPr>
      </p:pic>
      <p:sp>
        <p:nvSpPr>
          <p:cNvPr id="25" name="3 Marco"/>
          <p:cNvSpPr/>
          <p:nvPr/>
        </p:nvSpPr>
        <p:spPr>
          <a:xfrm>
            <a:off x="1143000" y="0"/>
            <a:ext cx="6858000" cy="514350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>
              <a:solidFill>
                <a:prstClr val="white"/>
              </a:solidFill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79894" y="646038"/>
            <a:ext cx="4144334" cy="413995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40" descr="hour hand red.png"/>
          <p:cNvPicPr>
            <a:picLocks noChangeAspect="1"/>
          </p:cNvPicPr>
          <p:nvPr/>
        </p:nvPicPr>
        <p:blipFill rotWithShape="1">
          <a:blip r:embed="rId7"/>
          <a:srcRect b="6381"/>
          <a:stretch/>
        </p:blipFill>
        <p:spPr bwMode="auto">
          <a:xfrm rot="10800000">
            <a:off x="3269481" y="1491630"/>
            <a:ext cx="2544657" cy="238227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724" y="2222099"/>
            <a:ext cx="986673" cy="9878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8" name="27 Luna"/>
          <p:cNvSpPr/>
          <p:nvPr/>
        </p:nvSpPr>
        <p:spPr>
          <a:xfrm rot="16200000">
            <a:off x="4098468" y="2536343"/>
            <a:ext cx="976561" cy="2369726"/>
          </a:xfrm>
          <a:prstGeom prst="moon">
            <a:avLst>
              <a:gd name="adj" fmla="val 23622"/>
            </a:avLst>
          </a:prstGeom>
          <a:solidFill>
            <a:schemeClr val="tx1">
              <a:alpha val="4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solidFill>
                <a:prstClr val="white"/>
              </a:solidFill>
            </a:endParaRPr>
          </a:p>
        </p:txBody>
      </p:sp>
      <p:sp>
        <p:nvSpPr>
          <p:cNvPr id="27" name="26 Luna"/>
          <p:cNvSpPr/>
          <p:nvPr/>
        </p:nvSpPr>
        <p:spPr>
          <a:xfrm rot="5400000">
            <a:off x="4098466" y="-121272"/>
            <a:ext cx="976564" cy="2906224"/>
          </a:xfrm>
          <a:prstGeom prst="moon">
            <a:avLst>
              <a:gd name="adj" fmla="val 23622"/>
            </a:avLst>
          </a:prstGeom>
          <a:solidFill>
            <a:schemeClr val="tx1">
              <a:alpha val="4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solidFill>
                <a:prstClr val="white"/>
              </a:solidFill>
            </a:endParaRPr>
          </a:p>
        </p:txBody>
      </p:sp>
      <p:pic>
        <p:nvPicPr>
          <p:cNvPr id="1026" name="Picture 2" descr="http://www.ghank.com/wp-content/uploads/2012/12/38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33" b="100000" l="2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388" y="764283"/>
            <a:ext cx="727346" cy="72734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4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235" y="4187478"/>
            <a:ext cx="1113137" cy="5574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1 Imagen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647" y="2083530"/>
            <a:ext cx="1017539" cy="1838371"/>
          </a:xfrm>
          <a:prstGeom prst="rect">
            <a:avLst/>
          </a:prstGeom>
        </p:spPr>
      </p:pic>
      <p:pic>
        <p:nvPicPr>
          <p:cNvPr id="14" name="13 Imagen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437" y="2153352"/>
            <a:ext cx="1104839" cy="17599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551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ULETA_sho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38 Rectángulo">
            <a:extLst>
              <a:ext uri="{FF2B5EF4-FFF2-40B4-BE49-F238E27FC236}">
                <a16:creationId xmlns:a16="http://schemas.microsoft.com/office/drawing/2014/main" id="{4EA17631-DD08-3F44-BC1F-D79252644F1D}"/>
              </a:ext>
            </a:extLst>
          </p:cNvPr>
          <p:cNvSpPr/>
          <p:nvPr/>
        </p:nvSpPr>
        <p:spPr>
          <a:xfrm>
            <a:off x="1143000" y="0"/>
            <a:ext cx="6858000" cy="5056026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6200000" scaled="1"/>
            <a:tileRect/>
          </a:gra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sp>
        <p:nvSpPr>
          <p:cNvPr id="25" name="3 Marco"/>
          <p:cNvSpPr/>
          <p:nvPr/>
        </p:nvSpPr>
        <p:spPr>
          <a:xfrm>
            <a:off x="1143000" y="0"/>
            <a:ext cx="6858000" cy="514350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>
              <a:solidFill>
                <a:prstClr val="white"/>
              </a:solidFill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79894" y="646038"/>
            <a:ext cx="4144334" cy="413995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40" descr="hour hand red.png"/>
          <p:cNvPicPr>
            <a:picLocks noChangeAspect="1"/>
          </p:cNvPicPr>
          <p:nvPr/>
        </p:nvPicPr>
        <p:blipFill rotWithShape="1">
          <a:blip r:embed="rId7"/>
          <a:srcRect b="6381"/>
          <a:stretch/>
        </p:blipFill>
        <p:spPr bwMode="auto">
          <a:xfrm rot="7378396">
            <a:off x="3250738" y="1524877"/>
            <a:ext cx="2569205" cy="240526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40" descr="hour hand red.png"/>
          <p:cNvPicPr>
            <a:picLocks noChangeAspect="1"/>
          </p:cNvPicPr>
          <p:nvPr/>
        </p:nvPicPr>
        <p:blipFill rotWithShape="1">
          <a:blip r:embed="rId7"/>
          <a:srcRect b="6381"/>
          <a:stretch/>
        </p:blipFill>
        <p:spPr bwMode="auto">
          <a:xfrm rot="10800000">
            <a:off x="3296664" y="1485614"/>
            <a:ext cx="2544657" cy="238227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724" y="2222099"/>
            <a:ext cx="986673" cy="9878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645" y="4137924"/>
            <a:ext cx="1399169" cy="698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30 Imagen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175" y="4137924"/>
            <a:ext cx="1399168" cy="698443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27 Luna"/>
          <p:cNvSpPr/>
          <p:nvPr/>
        </p:nvSpPr>
        <p:spPr>
          <a:xfrm rot="16200000">
            <a:off x="4098468" y="2536343"/>
            <a:ext cx="976561" cy="2369726"/>
          </a:xfrm>
          <a:prstGeom prst="moon">
            <a:avLst>
              <a:gd name="adj" fmla="val 23622"/>
            </a:avLst>
          </a:prstGeom>
          <a:solidFill>
            <a:schemeClr val="tx1">
              <a:alpha val="4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solidFill>
                <a:prstClr val="white"/>
              </a:solidFill>
            </a:endParaRPr>
          </a:p>
        </p:txBody>
      </p:sp>
      <p:sp>
        <p:nvSpPr>
          <p:cNvPr id="27" name="26 Luna"/>
          <p:cNvSpPr/>
          <p:nvPr/>
        </p:nvSpPr>
        <p:spPr>
          <a:xfrm rot="5400000">
            <a:off x="4098466" y="-121272"/>
            <a:ext cx="976564" cy="2906224"/>
          </a:xfrm>
          <a:prstGeom prst="moon">
            <a:avLst>
              <a:gd name="adj" fmla="val 23622"/>
            </a:avLst>
          </a:prstGeom>
          <a:solidFill>
            <a:schemeClr val="tx1">
              <a:alpha val="4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solidFill>
                <a:prstClr val="white"/>
              </a:solidFill>
            </a:endParaRPr>
          </a:p>
        </p:txBody>
      </p:sp>
      <p:pic>
        <p:nvPicPr>
          <p:cNvPr id="1026" name="Picture 2" descr="http://www.ghank.com/wp-content/uploads/2012/12/38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33" b="100000" l="2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388" y="764283"/>
            <a:ext cx="727346" cy="72734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25 Rectángulo"/>
          <p:cNvSpPr/>
          <p:nvPr/>
        </p:nvSpPr>
        <p:spPr>
          <a:xfrm>
            <a:off x="4950042" y="1221601"/>
            <a:ext cx="721023" cy="2368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40 Rectángulo"/>
          <p:cNvSpPr/>
          <p:nvPr/>
        </p:nvSpPr>
        <p:spPr>
          <a:xfrm>
            <a:off x="5598114" y="1653649"/>
            <a:ext cx="575121" cy="3736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41 Rectángulo"/>
          <p:cNvSpPr/>
          <p:nvPr/>
        </p:nvSpPr>
        <p:spPr>
          <a:xfrm>
            <a:off x="5829568" y="2428885"/>
            <a:ext cx="632642" cy="290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42 Rectángulo"/>
          <p:cNvSpPr/>
          <p:nvPr/>
        </p:nvSpPr>
        <p:spPr>
          <a:xfrm>
            <a:off x="5741473" y="3109585"/>
            <a:ext cx="613922" cy="290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43 Rectángulo"/>
          <p:cNvSpPr/>
          <p:nvPr/>
        </p:nvSpPr>
        <p:spPr>
          <a:xfrm>
            <a:off x="5255133" y="3662469"/>
            <a:ext cx="721023" cy="367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44 Rectángulo"/>
          <p:cNvSpPr/>
          <p:nvPr/>
        </p:nvSpPr>
        <p:spPr>
          <a:xfrm>
            <a:off x="4684690" y="4132531"/>
            <a:ext cx="643394" cy="1674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45 Rectángulo"/>
          <p:cNvSpPr/>
          <p:nvPr/>
        </p:nvSpPr>
        <p:spPr>
          <a:xfrm>
            <a:off x="3869922" y="4164802"/>
            <a:ext cx="686336" cy="1674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47 Rectángulo"/>
          <p:cNvSpPr/>
          <p:nvPr/>
        </p:nvSpPr>
        <p:spPr>
          <a:xfrm>
            <a:off x="2776260" y="3245389"/>
            <a:ext cx="661614" cy="1904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48 Rectángulo"/>
          <p:cNvSpPr/>
          <p:nvPr/>
        </p:nvSpPr>
        <p:spPr>
          <a:xfrm>
            <a:off x="2658480" y="2463738"/>
            <a:ext cx="671383" cy="304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49 Rectángulo">
            <a:hlinkClick r:id="" action="ppaction://hlinkshowjump?jump=nextslide"/>
          </p:cNvPr>
          <p:cNvSpPr/>
          <p:nvPr/>
        </p:nvSpPr>
        <p:spPr>
          <a:xfrm>
            <a:off x="2789802" y="1760983"/>
            <a:ext cx="797766" cy="2663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50 Rectángulo"/>
          <p:cNvSpPr/>
          <p:nvPr/>
        </p:nvSpPr>
        <p:spPr>
          <a:xfrm>
            <a:off x="3416825" y="1221600"/>
            <a:ext cx="721023" cy="2556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28 Rectángulo"/>
          <p:cNvSpPr/>
          <p:nvPr/>
        </p:nvSpPr>
        <p:spPr>
          <a:xfrm>
            <a:off x="3235711" y="3846191"/>
            <a:ext cx="634211" cy="2540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s-ES_tradnl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414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ing_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ULETA_sho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38 Rectángulo redondeado"/>
          <p:cNvSpPr/>
          <p:nvPr/>
        </p:nvSpPr>
        <p:spPr>
          <a:xfrm>
            <a:off x="1124174" y="140991"/>
            <a:ext cx="6858000" cy="5143500"/>
          </a:xfrm>
          <a:prstGeom prst="roundRect">
            <a:avLst>
              <a:gd name="adj" fmla="val 11298"/>
            </a:avLst>
          </a:prstGeom>
          <a:solidFill>
            <a:schemeClr val="tx1">
              <a:lumMod val="40000"/>
              <a:lumOff val="60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sp>
        <p:nvSpPr>
          <p:cNvPr id="4" name="3 CuadroTexto"/>
          <p:cNvSpPr txBox="1"/>
          <p:nvPr/>
        </p:nvSpPr>
        <p:spPr>
          <a:xfrm>
            <a:off x="2741154" y="800222"/>
            <a:ext cx="3714750" cy="669414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375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c</a:t>
            </a:r>
            <a:r>
              <a:rPr lang="es-ES_tradnl" sz="375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hair</a:t>
            </a:r>
            <a:r>
              <a:rPr lang="es-ES_tradnl" sz="375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s</a:t>
            </a:r>
            <a:r>
              <a:rPr lang="es-ES_tradnl" sz="375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/ </a:t>
            </a:r>
            <a:r>
              <a:rPr lang="es-ES_tradnl" sz="375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white</a:t>
            </a:r>
            <a:endParaRPr lang="es-ES" sz="375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00206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6174889" y="4245936"/>
            <a:ext cx="1313435" cy="432048"/>
          </a:xfrm>
          <a:prstGeom prst="roundRect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tx1"/>
                </a:solidFill>
              </a:rPr>
              <a:t>CHECK</a:t>
            </a:r>
            <a:endParaRPr lang="es-ES" sz="2400" b="1" dirty="0">
              <a:solidFill>
                <a:schemeClr val="tx1"/>
              </a:solidFill>
            </a:endParaRPr>
          </a:p>
        </p:txBody>
      </p:sp>
      <p:sp>
        <p:nvSpPr>
          <p:cNvPr id="7" name="6 Flecha izquierda">
            <a:hlinkClick r:id="" action="ppaction://hlinkshowjump?jump=nextslide"/>
          </p:cNvPr>
          <p:cNvSpPr/>
          <p:nvPr/>
        </p:nvSpPr>
        <p:spPr>
          <a:xfrm>
            <a:off x="1601669" y="4245936"/>
            <a:ext cx="1188133" cy="540060"/>
          </a:xfrm>
          <a:prstGeom prst="leftArrow">
            <a:avLst>
              <a:gd name="adj1" fmla="val 61544"/>
              <a:gd name="adj2" fmla="val 50000"/>
            </a:avLst>
          </a:prstGeom>
          <a:solidFill>
            <a:srgbClr val="00B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800" b="1" dirty="0"/>
              <a:t>WHEEL</a:t>
            </a:r>
            <a:endParaRPr lang="es-ES" sz="1050" b="1" dirty="0"/>
          </a:p>
        </p:txBody>
      </p:sp>
      <p:sp>
        <p:nvSpPr>
          <p:cNvPr id="25" name="3 Marco"/>
          <p:cNvSpPr/>
          <p:nvPr/>
        </p:nvSpPr>
        <p:spPr>
          <a:xfrm>
            <a:off x="1143000" y="0"/>
            <a:ext cx="6858000" cy="514350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>
              <a:solidFill>
                <a:prstClr val="white"/>
              </a:solidFill>
            </a:endParaRPr>
          </a:p>
        </p:txBody>
      </p:sp>
      <p:sp>
        <p:nvSpPr>
          <p:cNvPr id="27" name="3 CuadroTexto">
            <a:extLst>
              <a:ext uri="{FF2B5EF4-FFF2-40B4-BE49-F238E27FC236}">
                <a16:creationId xmlns:a16="http://schemas.microsoft.com/office/drawing/2014/main" id="{8209B0E9-22A7-114E-818B-9039345456FD}"/>
              </a:ext>
            </a:extLst>
          </p:cNvPr>
          <p:cNvSpPr txBox="1"/>
          <p:nvPr/>
        </p:nvSpPr>
        <p:spPr>
          <a:xfrm>
            <a:off x="2450106" y="2515967"/>
            <a:ext cx="4381500" cy="124649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3750" dirty="0" err="1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They’re</a:t>
            </a:r>
            <a:r>
              <a:rPr lang="es-ES_tradnl" sz="3750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_tradnl" sz="3750" dirty="0" err="1" smtClean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chairs</a:t>
            </a:r>
            <a:r>
              <a:rPr lang="es-ES_tradnl" sz="3750" dirty="0" smtClean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es-ES_tradnl" sz="3750" dirty="0">
              <a:ln w="0"/>
              <a:solidFill>
                <a:srgbClr val="00B0F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  <a:p>
            <a:pPr algn="ctr"/>
            <a:r>
              <a:rPr lang="es-ES_tradnl" sz="3750" dirty="0" err="1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They’re</a:t>
            </a:r>
            <a:r>
              <a:rPr lang="es-ES_tradnl" sz="3750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_tradnl" sz="3750" dirty="0" err="1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white</a:t>
            </a:r>
            <a:r>
              <a:rPr lang="es-ES_tradnl" sz="3750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es-ES" sz="3750" dirty="0">
              <a:ln w="0"/>
              <a:solidFill>
                <a:srgbClr val="00B0F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74" y="140991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70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  <p:bldP spid="7" grpId="0" animBg="1"/>
      <p:bldP spid="2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27.Unit 2-Lesson 2-Period 3"/>
  <p:tag name="ISPRING_PLAYERS_CUSTOMIZATION_2" val="UEsDBBQAAgAIAIxeVlE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AOdb5UnF4yCBQGAAA3FwAAHQAAAHVuaXZlcnNhbC9jb21tb25fbWVzc2FnZXMubG5nrVjbbuM2EH0vsP9AGAjQAtvsboFdFEXiBS0xsRBZ9Ep0vGlRCIxE20Qk0dXFifvUr+mH9Us6pGTH3gskJXmwYVGeM0PynJkhzz4+pAnaiLyQKjsfvDt9O0Aii1Qss+X5YMYufv51gIqSZzFPVCbOB5kaoI/DVz+cJTxbVnwp4PerHxA6S0VRwGMx1E+Pz0jG54PpKMSWRYLAGbkkxDPboaGHfR8zh3qhi0fEHQxxFUuFMp7nvIRgzt40CO2AUxffED8MLAKgGpqyMJhNp9RnxB4M2UqgQqZVYnCRLFCmSlRU67XKSxEjmaES/sKjCDzIW5nIcotSFYseIQRXjheCezO/ZthxHXYTTqhNBkOS8dsEwohyITKUCx6L/Dk+POpPsNuA27J4IfSpTwLiMVjM6ZgyOhhOc1GIrAS49UqVqg+e69gQZ0gvQovOPDYYBomMBTr5NCOB2XdvNhkR/wSpBTphlMF0dq+Ckx6OrsHPN+h0Dc6eRqc5hgWYYP+qXhPLJzBgh3OHjQdDC1ZXk+Zeliskg3UOQkFiw5OqZlcjpTZ3I2xdhYyGeDoNRzPGHuMe8eiuzdqikyn2bkKXXtJw5FxCWCpd82yLXLVUP/7y4cPDu/cffuoFEwCf3GMgZJDev+0A5DGfuiGgETf0yGfYbf3dz47OmOt4wOfmRz9roO418BW+W+1mvg8kbxjqBCZf6LVwickXN6pCK74RqFRoI8W9yQ4gApmDxAyH4UWkYCCrWhVm0wkGEoGumO9YmqAgBJXn29d10qnKlcrBXYHiWsWx8alZpd+va/3V3FI6UUH6ilXKZXba7nruuRTbhmQTYDe+hMVl+0kB0hG8ofRGy+Y1uLjPEsVjtICUgiQNEF+vExk1KbTh/TTh29YofDx3vEsgO3UDSF/2bkQnxRjZOdeT7Yni44D4AJDzQuRPsA0N1405wknSD2HsXI5d+DAdwlguVwl8yr5xTAkwYSpaM0WTjnEQzKlv60XT2ZijNS+Ke5XHRyw93M82YMezKAjBYgfgulTugYEfElqBPBdR2Q4GUWLD70ZXMFUgYMhMMtCSSquiBNmk60SUwkQr9VR4ZCh1KxYK9JUIvqm5D96N2Fpp7uKZZ43DEdunUJdXWbTqaAfi/KY+DtVQAU0OOd8aU4MWjuhnyC6QDGkfC3oFOfCqj8UNCWCRSdBm4+Fr57Iuk5D3dklpl/QirnNMsm1aIc2mjVRVASN6SSA1mR0pTvu5CQjUdY852P1Obq1Rd33YUm6giQECirzVEaR7i9haVJ9mzu/hBXZcU6m/pB7fmp6PxxueRQLIFnG9p1t4F8vYvNO0N/7/quTfiJdNqj9pqoRnk88nfeM5KizfUQQvS5GuyzbXesGa8J8ShZb4d0PoMvWn+d+35C+yMwdN/LP35+iw0GePWoN45kp1362XjqTp/Ak0LLo4Qo+RdLcaa7cjh+qK2H7ueLRzvIujY4aTLVR3a482AJ5CT8UIxrDGJvIAWp0UqlB3W3P2OAzfnDq628/JKHAYVJ25uC1k2erZ6LlzfTVyfnphPehZj4oNc5gLIXsAuNwfqROZQvxxB8zZhOxWoC4RRzOZqyqJjfwTeWfKBKxtlYqvu+FFrlIzmvBiR/+6TH18ThT15Pza6bRHP7VXcOf9ORDw03cpINiHNsbCnqV7H0urPeloBPLRS+GyYNc6gY5SXkYrKMcLVWVxR6D6CGaTCwxgzZwDwfP2LqwB+CKMehQ1o7/1AtEdHSRRsgf7w1OlKP7sDaKnsceoLy9K8VC2A81GhkVBSC8uoJNbLNosGB4dh2weulg1R+WdXceTM3OA/S9yJOV1UUxVCkOn7X6Zvq4zZMGMYWs8Af0FRm6qyqHp7IOwo5tFZz4c6RrlWgAEDQSTZSIQeeBab31Q9cUPZGZzSBsMJzy/g7TOlEp6xWY2UMup7DenxzuQqkxk1ivy5xVVPWHmTENs2+ZCCFYSzvt3dQ8Rw4Ezam6GErXsDGaNsQdV4ws8EcuyL6BPyP7CR19qmAsEV3F9Uf3fP/+22deXhE1OhrRXPz8mvc3XdXv/VJgr7rM3Bzfe/wNQSwMEFAACAAgADnW+V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AOdb5UWZ4wiZUDAADeEAAAJwAAAHVuaXZlcnNhbC9mbGFzaF9wdWJsaXNoaW5nX3NldHRpbmdzLnhtbO1YzXIaRxC+8xRTm/LRrGTLsaNaUDmwVChLQGk3tnVSDTsDO6X52cwPGJ/8NH6wPEl6dgBDJNsr2ySqSg4UbE/3199093TvkJy9ExwtqDZMyU503D6KEJWFIkzOO9Hv+eDxiwgZiyXBXEnaiaSK0Fm3lVRuypkpM2otqBoEMNKcVrYTldZWp3G8XC7bzFTaryruLOCbdqFEXGlqqLRUxxXHK/iyq4qaaI3QAAA+Qsm1WbfVQigJSBeKOE4RI8BcMr8pzAccmzKKg9oUFzdzrZwkPcWVRno+7UQ/9dL+cf/pRidA9Zmg0sfEdEHoxfYUE8I8C8wz9p6ikrJ5CXSfnERoyYgt65+x10/i2yg1dtg69ig9BTGQdg0vqMUEWxwegz9L31mzEQQRWUksWJHDCvL770T9/Pq3q0l6eT4cvbrOx+PzfDgJJGqbeB8nifcdJUBIOV3QrZ8EW4uLEniDzQxzQ5N4V7RRYz6DuLBsATGhf6M5c5xnrqqUtl2rHa1p7Aq39D4Dk8yU3Nu7f0ZTxSG1NSmoUjGlZIQF3Ul2dsPkADSPIzSDOPFVJxpXVKIMSygwZjFnxRbAuKmxzNaFNVhrv9QMcwR4cAIousiiTxTCzooSa0N3qW1WjE9r0X2jHCdopRzi7IYiqxCE2An4VVK0m38000rUUqhQiwxn4HHB6JKSszpea8DPOboCF8KBJRyHilMbPPzh2Hs0pTOlAZfiBRwekDMT8Nv3Aq6wMZ9A8Ybjo+x82E+vh6N++vaR3yAmCyyLe4JDTVFR2YPg4xWSym7sIBwFdobWSSGM1GtN9tb+9jRsyxry/IOysYdvmHAc/0j4bUB2oA+Y8sN4uU/iv8qgsdsSL+qD7g9vDQ1HnEFKAiYsFNCSmFy3wQaABZZISb5CuIDObHzbWDDlDEhCgwjQ5tsZBnso0/ppDu0TPGpCdSPIo+MnT0+e/fz8xS+n7fjPDx8ff9FoPbMmHHt3YWj1vji1btkOlBa+esiO/XCUp5cve/nw9TC/us7Tt/k+QM3pdrtOYj9K7p4sflQ92MEyuUxfN0nOCCLRqC7SrBHcuInW+FUTrcswCSc7U7ARBehs83BSobdxJhhUwsHq9B+qte9+iwnFephae8iB+95D+l+N28N+bT5Q5LL0Yvjr+Lz//5n9tyIYnrbXz737ZhLfeSH2K4JJJiCs/j1le4vuPjs5ghvsnUutFqDt/yfRbf0FUEsDBBQAAgAIAA51vlRwSBzbZwMAAKQMAAAhAAAAdW5pdmVyc2FsL2ZsYXNoX3NraW5fc2V0dGluZ3MueG1slVfbbuIwEH3vV6Dse9lSdmmlEInbrqrt0qpFvDtkAAvHjmyHLn+/viVxIClpo0r1zDn2XI7HaigOmPaOwAVmdBwMguim1ws3OedA5QrSjCAJvRgJWKIUxsHqbbL8HfQtihHG30FKTHdCWwpbDyfjIM6lZPR2w6hUW91SxlNEgujbL/MT9g3yGoupyLpytmgD1TE/Bg/TeSeKO2M4Hc1nj22EDUszRE/PbMduY7Q57DjLaaJDu9dfG21/yoATTA9XIyJYyCcJaS2mxd1isBh0o2QchAAd0uN8Mpj8vMoiKAZSZj8aPgwnHTnVUZ835ox2xAJLQxsNRvejYRstQzuoF3m2mN/N79vxVO1e78qncVmChH/yauZK/yfgX9qcZXn2FY1knO10Qc84I/1d5RCGEnX9FGH+qL+rBJ2QPuiqIAXBiWoD44mV4nf9tYHbaun+9IdEqO82Z+RVN+FsemiFxASiLSICwn6xtE6xZx8vuVS3qQT4pgr0qlJ8RbmASPLcoSpbhXuDD0wTD+QMFWLNSJ7CzAbsAev2Cj+bTc1g8eMrbV6AHI7O6EVYGSvkUtX1AukZK+S7btcLJacL+LnHcgpBTJHrpld+y61VX3mBIrUs6lWsCq8+6Vlfc+Ed7QwFJmUJREZXK5yC7lrYNzYbUv8ippCiI94hqd6mvxoXn0wyIuyfOZzUmoUVSiwJNOltw3IuVDDKva5Lr8FjKfblEBP5DFtZoOvGqin6ufC1YNYdpO72Kwtn1z2pXpNxkCJ+AL5ijIig53jjwOxjH+ZLih7Y6jkF/kS3rCuJMgmdT2D2FnaFIynRZp+qmFpPKKtqm9vcw9Cd29Rcmqcx8IXSBIZClHWbxe3xbk/Ur1xj+ICkTmhxWqbcq+0owqXmPYMTASC+2Rc3wi6sJ82JxASOUMwVz2ASbsssFOoGNOWrBVaXpWfppEk3hiqp+Li6o4GwVnGx+kDzHR1kL1EsTGa1qXJt5hejUsvVn5Jm7aRU21n5m0qomlWrJ8ole5eIS7dptXbJoyNMKE7NFFIO7/gGj+UQxjJXF+MskrqwVyHol6vcTBSEBk8bRc/aaNBEMZ7zQbtSFzTacgB/yBrjjfcM/IFTzBBPliWk9i40uC1b5aheTjOz1bRPMxn2PZNtTtkG9bf67yT6D1BLAwQUAAIACAAOdb5UGLw3iI0DAABoEAAAJgAAAHVuaXZlcnNhbC9odG1sX3B1Ymxpc2hpbmdfc2V0dGluZ3MueG1s7Vhbk9JIFH7nV3TF8lHiqLvqVGDKhUxJOQPUJF7maapJN6TLvmT7AuKTv8Yf5i/xdBoQHBwzKu5u1T5QpE/3+c7t63MIyck7wdGcasOU7ERH7fsRorJQhMlZJ3qZn957EiFjsSSYK0k7kVQROum2kspNODNlRq2FowYBjDTHle1EpbXVcRwvFos2M5X2u4o7C/imXSgRV5oaKi3VccXxEr7ssqImWiE0AICPUHKl1m21EEoC0rkijlPECHgumQ8K8+dW8CgOpya4eDvTyknSU1xppGeTTnSnl/aP+g/XZwJSnwkqfUpMF4RebI8xIcw7gXnG3lNUUjYrwdsHjyK0YMSW9WPszyfxdZQaO0SOPUpPQQqkXcELajHBFodlsGfpO2vWgiAiS4kFK3LYQT78TtTPr55fjtOLs8HwxVU+Gp3lg3FwotaJd3GSeNdQAg4ppwu6sZNga3FRgt+gM8Xc0CTeFq2PMV9AXFg2h5zQr9ycOs4zV1VK267VjtZubAs37n0DJpkquRO7X6OJ4lDZ2ikgqZhQMsQCcjA+lRGaQmL4shONKipRhiUQilnMWbHRMG5iLLM1kU5Xp59phjkCsgDjKTrPoi82QyhFibWh276sd4yvY9F9rRwnaKkc4uwtRVYhyKkT8FRStF1wNNVK1FKOjUWGM7A4Z3RByUmdoBXgtwxdggnhQBPoX3Fqg4W/HXuPJnSqNOBSPIfLAnJmAn77VsAVNuYLKF77eDc7G/TTq8Gwn7656wPEZI5lcUtwIBEVlT0IPl4iqexaD9JRYGdoXRTCSL3XJLb2j5dhw2Oo8y+qxg6+YcJx/CvhNwnZgj5gyQ9j5TaF/64Hjc2WeF5fdH95a2i44gxKEjBho4BuxeSq7zUALLBESvIlwgW0YuPbxpwpZ0ASGkSANj/uYdAHmtarGcxGsKgJ1Y0g7x89ePjojz8fP3l63I4/ffh470al1ZAac+zNhSnVu3FMXdM9VVp49pAt/cEwTy+e9fLBq0F+eZWnb/JdgNqn6+06if3s2D9K/Gz6epJM/rlRMr5IXzUpxxBib8SENGsEN2pyavSiyamLMPvGW3OvkQvQy2bhbkI340wwqP3BmPmb2LX3hwq7kV6BkIdh1785VXsv4v+paswqs69roYwK5pV+U/s6UNay9Hzw1+isf9D0sWb5+w+S7mfTF1ab98edF8Yk3vtG2wL57r8D3dZnUEsDBBQAAgAIAA51vlTFztG4mQEAAFAGAAAfAAAAdW5pdmVyc2FsL2h0bWxfc2tpbl9zZXR0aW5ncy5qc42UPW+DMBCG9/wKRNcKNYSWpFsSqFQpQ6V2qzoYcAiKsS3b0NAo/70x+bKNacELfnl4z3dwtx85x8tNXefZ2bf37f5N37calJpgFbzXddSjl1J3OSoy+FGUEBUYugZSX169yocbYTN2cWuaNO/Slit+LpFP1gBxFacWC2bRuEWrbYbfFnBnA3+01M5pnVJS6pxUQhDspQQLiIWHCStBy7h3L+2lZmjApIbsH3QNUqiZPvrTRdRL3hyDRRgtZyqXkpIC3KxITrwEpNuckQpn5/gTuVR601DIjl982xcWFVy8CliageNx7Md+P0kZ5Bye486iuT9/ssIIJBCpCYXBNJj/gWrG3YIadF3wQlzo0A8nYaDSFOSwU6VlHI2jiY7ho1enmp3gJ07AnehLhiLQQDbEitCKDviAlJFcVqSLhnJZUURAVuD8xEUzuaycPKy07fs32pHhJYRl17/iQS6V6RRDazNitNnG0rVl33QZMBqEtbm5EXVlmwvIJtri9s8zU7wNKu04wpw1cv/pfKnNbz1NOvjcZuTR4RdQSwMEFAACAAgADnW+VPO4Y7psAAAAbwAAABwAAAB1bml2ZXJzYWwvbG9jYWxfc2V0dGluZ3MueG1sDcw9DoMwDEDhnVNY3unP1oGAupQJhjYcwCJuFcmxEYlQe/tme8On1w3fJHDwnqOpw+vpgsC6Woj6cbj4R3tDyIU0kJiyQzWEoW86sZXkxaVUmGET+vHuOdUoPFOq0j/v8wgtTHX2jhzw3Dd/UEsDBBQAAgAIAA51vlS1Dv2ADgEAADYRAAAXAAAAdW5pdmVyc2FsL3VuaXZlcnNhbC5wbmfrDPBz5+WS4mJgYOD19HAJYmBg3sPAwHSZgw0oYjqNjwdIMRYHuTsxrDsn8xLIYUl39HVkYNjYz/0nkRXI5yzwiCxmYOA7DMKMx/NXpDAwCJz2dHEMqYh7e92Rt8GA4YDDn9VzGjMl5Fk2nOc4GxskuFcMZJBkHJCcxKMPJD3bxBkYGlQOczMwOEx6CDRW4eQHJgaGCSkVjAwMHkZAFzGoYChfsvahbLLHJBXPSV88d29rBwox+BljV0qiyaPKR5WPKh9VPqp8VPmo8lHlo8pHlY8qH1U+qnxU+ajyQaxcVjLOEzQg4Gf+vObcl71rQcoa9huQbXPTtV2Myt9K6wMuMMxnAGl09XNZ55TQBABQSwMEFAACAAgADnW+VKuFkg9KAAAAagAAABsAAAB1bml2ZXJzYWwvdW5pdmVyc2FsLnBuZy54bWyzsa/IzVEoSy0qzszPs1Uy1DNQsrfj5bIpKEoty0wtV6gAigEFIUBJoRLINUJwyzNTSjJslSyNkcQyUjPTM0pslcwsLeGC+kAjAVBLAQIAABQAAgAIAIxeVlE2YVgCRwMAAOEJAAAUAAAAAAAAAAEAAAAAAAAAAAB1bml2ZXJzYWwvcGxheWVyLnhtbFBLAQIAABQAAgAIAA51vlScXjIIFAYAADcXAAAdAAAAAAAAAAEAAAAAAHkDAAB1bml2ZXJzYWwvY29tbW9uX21lc3NhZ2VzLmxuZ1BLAQIAABQAAgAIAA51vlQVHmAbowAAAH8BAAAuAAAAAAAAAAEAAAAAAMgJAAB1bml2ZXJzYWwvcGxheWJhY2tfYW5kX25hdmlnYXRpb25fc2V0dGluZ3MueG1sUEsBAgAAFAACAAgADnW+VFmeMImVAwAA3hAAACcAAAAAAAAAAQAAAAAAtwoAAHVuaXZlcnNhbC9mbGFzaF9wdWJsaXNoaW5nX3NldHRpbmdzLnhtbFBLAQIAABQAAgAIAA51vlRwSBzbZwMAAKQMAAAhAAAAAAAAAAEAAAAAAJEOAAB1bml2ZXJzYWwvZmxhc2hfc2tpbl9zZXR0aW5ncy54bWxQSwECAAAUAAIACAAOdb5UGLw3iI0DAABoEAAAJgAAAAAAAAABAAAAAAA3EgAAdW5pdmVyc2FsL2h0bWxfcHVibGlzaGluZ19zZXR0aW5ncy54bWxQSwECAAAUAAIACAAOdb5Uxc7RuJkBAABQBgAAHwAAAAAAAAABAAAAAAAIFgAAdW5pdmVyc2FsL2h0bWxfc2tpbl9zZXR0aW5ncy5qc1BLAQIAABQAAgAIAA51vlTzuGO6bAAAAG8AAAAcAAAAAAAAAAEAAAAAAN4XAAB1bml2ZXJzYWwvbG9jYWxfc2V0dGluZ3MueG1sUEsBAgAAFAACAAgADnW+VLUO/YAOAQAANhEAABcAAAAAAAAAAAAAAAAAhBgAAHVuaXZlcnNhbC91bml2ZXJzYWwucG5nUEsBAgAAFAACAAgADnW+VKuFkg9KAAAAagAAABsAAAAAAAAAAQAAAAAAxxkAAHVuaXZlcnNhbC91bml2ZXJzYWwucG5nLnhtbFBLBQYAAAAACgAKAAYDAABKGgAAAAA="/>
  <p:tag name="ISPRING_LMS_API_VERSION" val="SCORM 2004 (2nd edition)"/>
  <p:tag name="ISPRING_ULTRA_SCORM_COURSE_ID" val="F126AF2F-D799-434F-88EF-074EF260E797"/>
  <p:tag name="ISPRING_CMI5_LAUNCH_METHOD" val="any window"/>
  <p:tag name="ISPRINGCLOUDFOLDERID" val="1"/>
  <p:tag name="ISPRINGONLINEFOLDERID" val="1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100,&quot;optimizeImageForResolution&quot;:&quot;T_FALSE&quot;},&quot;audioQuality&quot;:100,&quot;videoQuality&quot;:10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PASSING_SCORE" val="0.000000"/>
  <p:tag name="ISPRING_CURRENT_PLAYER_ID" val="universal"/>
  <p:tag name="ISPRING_PRESENTATION_TITLE" val="27.Unit 2-Lesson 2-Period 3"/>
  <p:tag name="ISPRING_FIRST_PUBLISH" val="1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[[&quot;_?W|{83D05A9D-9715-44CA-971B-DEB65F17E09F}&quot;,&quot;D:\\Myschool\\Sach dien tu tieng anh Wonderful world 3\\Hoc lieu tieng anh 3 Wonderful world\\Giáo án và Bài giảng điện tử chạy demo\\GIAO AN VA BAI GIANG WW3\\BAI GIANG PPT WW3 CHUAN&quot;],[&quot;Ժ\uFFFD\uFFFD{8618C171-E296-41C0-9B4D-C4837764CC66}&quot;,&quot;D:\\ww3_Myschool\\UNIT 2&quot;]]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3DC5EC-D193-48A4-AA4E-DACECD6ECC90}:28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3CA845-C453-4829-830F-64985620D8CB}:26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5F13988-425B-49ED-9EBE-CAEFDEA727A4}:30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B34D43E-FF6E-4E39-AC6D-BBB2A993D782}:31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B73BA23-0E77-4D3F-BE0A-8C0D7B3B5B66}:31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046BC61-B093-47EB-AD8A-67F61C972CE2}:31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99DA82-EE91-485D-A0EE-27539E3477BE}:286"/>
</p:tagLst>
</file>

<file path=ppt/theme/theme1.xml><?xml version="1.0" encoding="utf-8"?>
<a:theme xmlns:a="http://schemas.openxmlformats.org/drawingml/2006/main" name="Pastel School Center Yearbook by Slidesgo">
  <a:themeElements>
    <a:clrScheme name="Simple Light">
      <a:dk1>
        <a:srgbClr val="8E7CC3"/>
      </a:dk1>
      <a:lt1>
        <a:srgbClr val="FFFCF4"/>
      </a:lt1>
      <a:dk2>
        <a:srgbClr val="FFEAEA"/>
      </a:dk2>
      <a:lt2>
        <a:srgbClr val="D9D2E9"/>
      </a:lt2>
      <a:accent1>
        <a:srgbClr val="B4A7D6"/>
      </a:accent1>
      <a:accent2>
        <a:srgbClr val="DFDEFC"/>
      </a:accent2>
      <a:accent3>
        <a:srgbClr val="CFE2F3"/>
      </a:accent3>
      <a:accent4>
        <a:srgbClr val="FFF2CC"/>
      </a:accent4>
      <a:accent5>
        <a:srgbClr val="FFE599"/>
      </a:accent5>
      <a:accent6>
        <a:srgbClr val="F6C8D9"/>
      </a:accent6>
      <a:hlink>
        <a:srgbClr val="8E7CC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Fun Games Classroom Kit by Slidesgo">
  <a:themeElements>
    <a:clrScheme name="Simple Light">
      <a:dk1>
        <a:srgbClr val="000000"/>
      </a:dk1>
      <a:lt1>
        <a:srgbClr val="FFFFFF"/>
      </a:lt1>
      <a:dk2>
        <a:srgbClr val="6D60BD"/>
      </a:dk2>
      <a:lt2>
        <a:srgbClr val="4B4095"/>
      </a:lt2>
      <a:accent1>
        <a:srgbClr val="ACA9F1"/>
      </a:accent1>
      <a:accent2>
        <a:srgbClr val="9393E5"/>
      </a:accent2>
      <a:accent3>
        <a:srgbClr val="FFD43F"/>
      </a:accent3>
      <a:accent4>
        <a:srgbClr val="FCA12D"/>
      </a:accent4>
      <a:accent5>
        <a:srgbClr val="F44336"/>
      </a:accent5>
      <a:accent6>
        <a:srgbClr val="674EA7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6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462</Words>
  <Application>Microsoft Office PowerPoint</Application>
  <PresentationFormat>On-screen Show (16:9)</PresentationFormat>
  <Paragraphs>140</Paragraphs>
  <Slides>24</Slides>
  <Notes>24</Notes>
  <HiddenSlides>0</HiddenSlides>
  <MMClips>4</MMClips>
  <ScaleCrop>false</ScaleCrop>
  <HeadingPairs>
    <vt:vector size="6" baseType="variant">
      <vt:variant>
        <vt:lpstr>Fonts Used</vt:lpstr>
      </vt:variant>
      <vt:variant>
        <vt:i4>27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24</vt:i4>
      </vt:variant>
    </vt:vector>
  </HeadingPairs>
  <TitlesOfParts>
    <vt:vector size="57" baseType="lpstr">
      <vt:lpstr>Roboto Condensed Light</vt:lpstr>
      <vt:lpstr>Life Savers ExtraBold</vt:lpstr>
      <vt:lpstr>Times New Roman</vt:lpstr>
      <vt:lpstr>Life Savers</vt:lpstr>
      <vt:lpstr>Nunito</vt:lpstr>
      <vt:lpstr>Rubik</vt:lpstr>
      <vt:lpstr>Montserrat ExtraBold</vt:lpstr>
      <vt:lpstr>Montserrat Medium</vt:lpstr>
      <vt:lpstr>Chau Philomene One</vt:lpstr>
      <vt:lpstr>Arial</vt:lpstr>
      <vt:lpstr>Montserrat Light</vt:lpstr>
      <vt:lpstr>宋体</vt:lpstr>
      <vt:lpstr>Patua One</vt:lpstr>
      <vt:lpstr>Aharoni</vt:lpstr>
      <vt:lpstr>Roboto</vt:lpstr>
      <vt:lpstr>Montserrat</vt:lpstr>
      <vt:lpstr>Signika</vt:lpstr>
      <vt:lpstr>黑体</vt:lpstr>
      <vt:lpstr>PT Sans</vt:lpstr>
      <vt:lpstr>Bradley Hand ITC</vt:lpstr>
      <vt:lpstr>Quicksand SemiBold</vt:lpstr>
      <vt:lpstr>Open Sans</vt:lpstr>
      <vt:lpstr>Comic Sans MS</vt:lpstr>
      <vt:lpstr>微软雅黑</vt:lpstr>
      <vt:lpstr>Calibri</vt:lpstr>
      <vt:lpstr>Bebas Neue</vt:lpstr>
      <vt:lpstr>Quicksand</vt:lpstr>
      <vt:lpstr>Pastel School Center Yearbook by Slidesgo</vt:lpstr>
      <vt:lpstr>3_Fun Games Classroom Kit by Slidesgo</vt:lpstr>
      <vt:lpstr>2_Science Subject for Elementary - 3rd Grade: Physical, Life, and Earth by Slidesgo</vt:lpstr>
      <vt:lpstr>6_第一PPT，www.1ppt.com</vt:lpstr>
      <vt:lpstr>1_第一PPT，www.1ppt.com</vt:lpstr>
      <vt:lpstr>P.E. Subject for Middle School - 6th Grade: Sports &amp; Games by Slidesgo</vt:lpstr>
      <vt:lpstr>PowerPoint Presentation</vt:lpstr>
      <vt:lpstr>PowerPoint Presentation</vt:lpstr>
      <vt:lpstr>PowerPoint Presentation</vt:lpstr>
      <vt:lpstr>PowerPoint Presentation</vt:lpstr>
      <vt:lpstr>Listen and tick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8 READ AND SAY</vt:lpstr>
      <vt:lpstr>PowerPoint Presentation</vt:lpstr>
      <vt:lpstr>PowerPoint Presentation</vt:lpstr>
      <vt:lpstr>9 Draw, write and say </vt:lpstr>
      <vt:lpstr>PowerPoint Presentation</vt:lpstr>
      <vt:lpstr>Reorder the words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27.Unit 2-Lesson 2-Period 3</dc:title>
  <cp:lastModifiedBy>Admin</cp:lastModifiedBy>
  <cp:revision>36</cp:revision>
  <dcterms:modified xsi:type="dcterms:W3CDTF">2023-05-24T09:44:39Z</dcterms:modified>
</cp:coreProperties>
</file>