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3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778" r:id="rId2"/>
    <p:sldMasterId id="2147483804" r:id="rId3"/>
    <p:sldMasterId id="2147483830" r:id="rId4"/>
    <p:sldMasterId id="2147483838" r:id="rId5"/>
  </p:sldMasterIdLst>
  <p:notesMasterIdLst>
    <p:notesMasterId r:id="rId29"/>
  </p:notesMasterIdLst>
  <p:sldIdLst>
    <p:sldId id="331" r:id="rId6"/>
    <p:sldId id="334" r:id="rId7"/>
    <p:sldId id="257" r:id="rId8"/>
    <p:sldId id="259" r:id="rId9"/>
    <p:sldId id="335" r:id="rId10"/>
    <p:sldId id="311" r:id="rId11"/>
    <p:sldId id="312" r:id="rId12"/>
    <p:sldId id="313" r:id="rId13"/>
    <p:sldId id="319" r:id="rId14"/>
    <p:sldId id="321" r:id="rId15"/>
    <p:sldId id="320" r:id="rId16"/>
    <p:sldId id="336" r:id="rId17"/>
    <p:sldId id="262" r:id="rId18"/>
    <p:sldId id="263" r:id="rId19"/>
    <p:sldId id="322" r:id="rId20"/>
    <p:sldId id="264" r:id="rId21"/>
    <p:sldId id="323" r:id="rId22"/>
    <p:sldId id="337" r:id="rId23"/>
    <p:sldId id="330" r:id="rId24"/>
    <p:sldId id="268" r:id="rId25"/>
    <p:sldId id="329" r:id="rId26"/>
    <p:sldId id="269" r:id="rId27"/>
    <p:sldId id="338" r:id="rId28"/>
  </p:sldIdLst>
  <p:sldSz cx="9144000" cy="5143500" type="screen16x9"/>
  <p:notesSz cx="6858000" cy="9144000"/>
  <p:embeddedFontLst>
    <p:embeddedFont>
      <p:font typeface="Alfa Slab One" panose="020B0604020202020204" charset="0"/>
      <p:regular r:id="rId30"/>
    </p:embeddedFont>
    <p:embeddedFont>
      <p:font typeface="Myriad Pro" panose="020B0503030403020204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Livvic" panose="020B0604020202020204" charset="0"/>
      <p:regular r:id="rId39"/>
      <p:bold r:id="rId40"/>
      <p:italic r:id="rId41"/>
      <p:boldItalic r:id="rId42"/>
    </p:embeddedFont>
    <p:embeddedFont>
      <p:font typeface="Book Antiqua" panose="02040602050305030304" pitchFamily="18" charset="0"/>
      <p:regular r:id="rId43"/>
      <p:bold r:id="rId44"/>
      <p:italic r:id="rId45"/>
      <p:boldItalic r:id="rId46"/>
    </p:embeddedFont>
    <p:embeddedFont>
      <p:font typeface="Montserrat" panose="020B0604020202020204" charset="0"/>
      <p:regular r:id="rId47"/>
      <p:bold r:id="rId48"/>
      <p:italic r:id="rId49"/>
      <p:boldItalic r:id="rId50"/>
    </p:embeddedFont>
    <p:embeddedFont>
      <p:font typeface="Advent Pro" panose="020B0604020202020204" charset="0"/>
      <p:regular r:id="rId51"/>
      <p:bold r:id="rId52"/>
    </p:embeddedFont>
    <p:embeddedFont>
      <p:font typeface="Quicksand" charset="0"/>
      <p:regular r:id="rId53"/>
      <p:bold r:id="rId54"/>
    </p:embeddedFont>
    <p:embeddedFont>
      <p:font typeface="Roboto" panose="020B0604020202020204" charset="0"/>
      <p:regular r:id="rId55"/>
      <p:bold r:id="rId56"/>
      <p:italic r:id="rId57"/>
      <p:boldItalic r:id="rId58"/>
    </p:embeddedFont>
    <p:embeddedFont>
      <p:font typeface="Bradley Hand ITC" panose="020B0604020202020204" charset="0"/>
      <p:regular r:id="rId59"/>
    </p:embeddedFont>
    <p:embeddedFont>
      <p:font typeface="Signika" panose="020B0604020202020204" charset="0"/>
      <p:regular r:id="rId60"/>
      <p:bold r:id="rId61"/>
    </p:embeddedFont>
    <p:embeddedFont>
      <p:font typeface="Comic Sans MS" panose="030F0702030302020204" pitchFamily="66" charset="0"/>
      <p:regular r:id="rId62"/>
      <p:bold r:id="rId63"/>
      <p:italic r:id="rId64"/>
      <p:boldItalic r:id="rId65"/>
    </p:embeddedFont>
    <p:embeddedFont>
      <p:font typeface="宋体" panose="02010600030101010101" pitchFamily="2" charset="-122"/>
      <p:regular r:id="rId66"/>
    </p:embeddedFont>
    <p:embeddedFont>
      <p:font typeface="Montserrat ExtraBold" panose="020B0604020202020204" charset="0"/>
      <p:bold r:id="rId67"/>
      <p:italic r:id="rId68"/>
      <p:boldItalic r:id="rId69"/>
    </p:embeddedFont>
    <p:embeddedFont>
      <p:font typeface="Open Sans" panose="020B0604020202020204" charset="0"/>
      <p:regular r:id="rId70"/>
      <p:bold r:id="rId71"/>
      <p:italic r:id="rId72"/>
      <p:boldItalic r:id="rId73"/>
    </p:embeddedFont>
    <p:embeddedFont>
      <p:font typeface="Montserrat Medium" panose="020B0604020202020204" charset="0"/>
      <p:regular r:id="rId74"/>
      <p:italic r:id="rId75"/>
    </p:embeddedFont>
    <p:embeddedFont>
      <p:font typeface="Josefin Sans" panose="020B0604020202020204" charset="0"/>
      <p:regular r:id="rId76"/>
      <p:bold r:id="rId77"/>
      <p:italic r:id="rId78"/>
      <p:boldItalic r:id="rId79"/>
    </p:embeddedFont>
    <p:embeddedFont>
      <p:font typeface="Montserrat Light" panose="020B0604020202020204" charset="0"/>
      <p:regular r:id="rId80"/>
      <p:italic r:id="rId81"/>
    </p:embeddedFont>
    <p:embeddedFont>
      <p:font typeface="Bebas Neue" panose="020B0604020202020204" charset="0"/>
      <p:regular r:id="rId82"/>
    </p:embeddedFont>
  </p:embeddedFontLst>
  <p:custDataLst>
    <p:tags r:id="rId8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D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7CB256-86B1-42BD-8087-2892795C2AAD}">
  <a:tblStyle styleId="{7D7CB256-86B1-42BD-8087-2892795C2A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00"/>
    <p:restoredTop sz="94640"/>
  </p:normalViewPr>
  <p:slideViewPr>
    <p:cSldViewPr snapToGrid="0" snapToObjects="1">
      <p:cViewPr varScale="1">
        <p:scale>
          <a:sx n="102" d="100"/>
          <a:sy n="102" d="100"/>
        </p:scale>
        <p:origin x="3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2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0.fntdata"/><Relationship Id="rId21" Type="http://schemas.openxmlformats.org/officeDocument/2006/relationships/slide" Target="slides/slide16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63" Type="http://schemas.openxmlformats.org/officeDocument/2006/relationships/font" Target="fonts/font34.fntdata"/><Relationship Id="rId68" Type="http://schemas.openxmlformats.org/officeDocument/2006/relationships/font" Target="fonts/font39.fntdata"/><Relationship Id="rId76" Type="http://schemas.openxmlformats.org/officeDocument/2006/relationships/font" Target="fonts/font47.fntdata"/><Relationship Id="rId84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font" Target="fonts/font4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font" Target="fonts/font29.fntdata"/><Relationship Id="rId66" Type="http://schemas.openxmlformats.org/officeDocument/2006/relationships/font" Target="fonts/font37.fntdata"/><Relationship Id="rId74" Type="http://schemas.openxmlformats.org/officeDocument/2006/relationships/font" Target="fonts/font45.fntdata"/><Relationship Id="rId79" Type="http://schemas.openxmlformats.org/officeDocument/2006/relationships/font" Target="fonts/font50.fntdata"/><Relationship Id="rId8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32.fntdata"/><Relationship Id="rId82" Type="http://schemas.openxmlformats.org/officeDocument/2006/relationships/font" Target="fonts/font53.fntdata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64" Type="http://schemas.openxmlformats.org/officeDocument/2006/relationships/font" Target="fonts/font35.fntdata"/><Relationship Id="rId69" Type="http://schemas.openxmlformats.org/officeDocument/2006/relationships/font" Target="fonts/font40.fntdata"/><Relationship Id="rId77" Type="http://schemas.openxmlformats.org/officeDocument/2006/relationships/font" Target="fonts/font48.fntdata"/><Relationship Id="rId8" Type="http://schemas.openxmlformats.org/officeDocument/2006/relationships/slide" Target="slides/slide3.xml"/><Relationship Id="rId51" Type="http://schemas.openxmlformats.org/officeDocument/2006/relationships/font" Target="fonts/font22.fntdata"/><Relationship Id="rId72" Type="http://schemas.openxmlformats.org/officeDocument/2006/relationships/font" Target="fonts/font43.fntdata"/><Relationship Id="rId80" Type="http://schemas.openxmlformats.org/officeDocument/2006/relationships/font" Target="fonts/font51.fntdata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font" Target="fonts/font30.fntdata"/><Relationship Id="rId67" Type="http://schemas.openxmlformats.org/officeDocument/2006/relationships/font" Target="fonts/font38.fntdata"/><Relationship Id="rId20" Type="http://schemas.openxmlformats.org/officeDocument/2006/relationships/slide" Target="slides/slide15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62" Type="http://schemas.openxmlformats.org/officeDocument/2006/relationships/font" Target="fonts/font33.fntdata"/><Relationship Id="rId70" Type="http://schemas.openxmlformats.org/officeDocument/2006/relationships/font" Target="fonts/font41.fntdata"/><Relationship Id="rId75" Type="http://schemas.openxmlformats.org/officeDocument/2006/relationships/font" Target="fonts/font46.fntdata"/><Relationship Id="rId83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font" Target="fonts/font28.fntdata"/><Relationship Id="rId10" Type="http://schemas.openxmlformats.org/officeDocument/2006/relationships/slide" Target="slides/slide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schemas.openxmlformats.org/officeDocument/2006/relationships/font" Target="fonts/font31.fntdata"/><Relationship Id="rId65" Type="http://schemas.openxmlformats.org/officeDocument/2006/relationships/font" Target="fonts/font36.fntdata"/><Relationship Id="rId73" Type="http://schemas.openxmlformats.org/officeDocument/2006/relationships/font" Target="fonts/font44.fntdata"/><Relationship Id="rId78" Type="http://schemas.openxmlformats.org/officeDocument/2006/relationships/font" Target="fonts/font49.fntdata"/><Relationship Id="rId81" Type="http://schemas.openxmlformats.org/officeDocument/2006/relationships/font" Target="fonts/font52.fntdata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4166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f763010b3e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f763010b3e_2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2319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f763010b3e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f763010b3e_2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2555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19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cb62acc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cb62accb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104506072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1045060720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cb62acc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cb62accb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TÁC. NGHE VÀ TICK CHỌN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3707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10450607203_1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10450607203_1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10450607203_1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10450607203_1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7087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6562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0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90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10450607203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10450607203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850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10450607203_1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10450607203_1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5 CÂU</a:t>
            </a: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0493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be738c7fc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be738c7fc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f763010b3e_1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f763010b3e_1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64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12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89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f763010b3e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f763010b3e_2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9306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f763010b3e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f763010b3e_2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2014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3"/>
          <p:cNvGrpSpPr/>
          <p:nvPr/>
        </p:nvGrpSpPr>
        <p:grpSpPr>
          <a:xfrm>
            <a:off x="346400" y="266175"/>
            <a:ext cx="8614325" cy="4611000"/>
            <a:chOff x="346400" y="266175"/>
            <a:chExt cx="8614325" cy="4611000"/>
          </a:xfrm>
        </p:grpSpPr>
        <p:sp>
          <p:nvSpPr>
            <p:cNvPr id="42" name="Google Shape;42;p3"/>
            <p:cNvSpPr/>
            <p:nvPr/>
          </p:nvSpPr>
          <p:spPr>
            <a:xfrm>
              <a:off x="346400" y="266175"/>
              <a:ext cx="8077500" cy="3241800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64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46400" y="3692950"/>
              <a:ext cx="8077500" cy="1184100"/>
            </a:xfrm>
            <a:prstGeom prst="rect">
              <a:avLst/>
            </a:prstGeom>
            <a:gradFill>
              <a:gsLst>
                <a:gs pos="0">
                  <a:srgbClr val="B3E3FB"/>
                </a:gs>
                <a:gs pos="100000">
                  <a:srgbClr val="3DB4E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346400" y="4282500"/>
              <a:ext cx="8077500" cy="594600"/>
            </a:xfrm>
            <a:prstGeom prst="rect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96275" y="759375"/>
              <a:ext cx="7570800" cy="2536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 flipH="1">
              <a:off x="346650" y="266175"/>
              <a:ext cx="130800" cy="280500"/>
            </a:xfrm>
            <a:prstGeom prst="rect">
              <a:avLst/>
            </a:prstGeom>
            <a:gradFill>
              <a:gsLst>
                <a:gs pos="0">
                  <a:srgbClr val="B3E3FB"/>
                </a:gs>
                <a:gs pos="100000">
                  <a:srgbClr val="3DB4E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9" name="Google Shape;49;p3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0" name="Google Shape;50;p3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3"/>
          <p:cNvGrpSpPr/>
          <p:nvPr/>
        </p:nvGrpSpPr>
        <p:grpSpPr>
          <a:xfrm>
            <a:off x="346400" y="266175"/>
            <a:ext cx="8614325" cy="4611000"/>
            <a:chOff x="346400" y="266175"/>
            <a:chExt cx="8614325" cy="4611000"/>
          </a:xfrm>
        </p:grpSpPr>
        <p:sp>
          <p:nvSpPr>
            <p:cNvPr id="55" name="Google Shape;55;p3"/>
            <p:cNvSpPr/>
            <p:nvPr/>
          </p:nvSpPr>
          <p:spPr>
            <a:xfrm>
              <a:off x="346400" y="266175"/>
              <a:ext cx="8077500" cy="3241800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464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7" name="Google Shape;57;p3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" name="Google Shape;58;p3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346400" y="266175"/>
              <a:ext cx="8077500" cy="3241800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464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" name="Google Shape;61;p3"/>
            <p:cNvGrpSpPr/>
            <p:nvPr/>
          </p:nvGrpSpPr>
          <p:grpSpPr>
            <a:xfrm>
              <a:off x="596275" y="759375"/>
              <a:ext cx="7570800" cy="2536800"/>
              <a:chOff x="596275" y="759375"/>
              <a:chExt cx="7570800" cy="253680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596275" y="759375"/>
                <a:ext cx="7570800" cy="25368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596275" y="759375"/>
                <a:ext cx="7570800" cy="321000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chemeClr val="accent3"/>
                  </a:gs>
                </a:gsLst>
                <a:lin ang="5400700" scaled="0"/>
              </a:gra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" name="Google Shape;64;p3"/>
            <p:cNvSpPr/>
            <p:nvPr/>
          </p:nvSpPr>
          <p:spPr>
            <a:xfrm flipH="1">
              <a:off x="346650" y="266175"/>
              <a:ext cx="130800" cy="280500"/>
            </a:xfrm>
            <a:prstGeom prst="rect">
              <a:avLst/>
            </a:prstGeom>
            <a:gradFill>
              <a:gsLst>
                <a:gs pos="0">
                  <a:srgbClr val="B3E3FB"/>
                </a:gs>
                <a:gs pos="100000">
                  <a:srgbClr val="3DB4E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5" name="Google Shape;65;p3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6" name="Google Shape;66;p3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46400" y="3692950"/>
              <a:ext cx="8077500" cy="1184100"/>
            </a:xfrm>
            <a:prstGeom prst="rect">
              <a:avLst/>
            </a:prstGeom>
            <a:gradFill>
              <a:gsLst>
                <a:gs pos="0">
                  <a:srgbClr val="B3E3FB"/>
                </a:gs>
                <a:gs pos="100000">
                  <a:srgbClr val="3DB4E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3"/>
          <p:cNvSpPr txBox="1">
            <a:spLocks noGrp="1"/>
          </p:cNvSpPr>
          <p:nvPr>
            <p:ph type="title"/>
          </p:nvPr>
        </p:nvSpPr>
        <p:spPr>
          <a:xfrm>
            <a:off x="2989650" y="1565575"/>
            <a:ext cx="4322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2" name="Google Shape;72;p3"/>
          <p:cNvSpPr txBox="1">
            <a:spLocks noGrp="1"/>
          </p:cNvSpPr>
          <p:nvPr>
            <p:ph type="title" idx="2" hasCustomPrompt="1"/>
          </p:nvPr>
        </p:nvSpPr>
        <p:spPr>
          <a:xfrm>
            <a:off x="1125175" y="1524800"/>
            <a:ext cx="17847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7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3" name="Google Shape;73;p3"/>
          <p:cNvSpPr txBox="1">
            <a:spLocks noGrp="1"/>
          </p:cNvSpPr>
          <p:nvPr>
            <p:ph type="subTitle" idx="1"/>
          </p:nvPr>
        </p:nvSpPr>
        <p:spPr>
          <a:xfrm>
            <a:off x="2989650" y="2220395"/>
            <a:ext cx="43221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346400" y="4282500"/>
            <a:ext cx="8077500" cy="5946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27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458" name="Google Shape;458;p27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9" name="Google Shape;459;p27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60" name="Google Shape;460;p27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7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7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7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7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7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6" name="Google Shape;466;p27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8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469" name="Google Shape;469;p28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0" name="Google Shape;470;p28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1" name="Google Shape;471;p28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8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8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8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8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8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7" name="Google Shape;477;p28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8432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1330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62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9102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5810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661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7718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2618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77" name="Google Shape;77;p4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8" name="Google Shape;78;p4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" name="Google Shape;79;p4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4"/>
          <p:cNvSpPr txBox="1">
            <a:spLocks noGrp="1"/>
          </p:cNvSpPr>
          <p:nvPr>
            <p:ph type="title"/>
          </p:nvPr>
        </p:nvSpPr>
        <p:spPr>
          <a:xfrm>
            <a:off x="720000" y="614975"/>
            <a:ext cx="77040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406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Josefin Sans"/>
              <a:buChar char="●"/>
              <a:defRPr sz="12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Josefin Sans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Josefin Sans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Josefin Sans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Josefin Sans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Josefin Sans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Josefin Sans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Josefin Sans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Josefin Sans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726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8975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83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39529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839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3017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877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9217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0424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47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5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90" name="Google Shape;90;p5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1" name="Google Shape;91;p5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2" name="Google Shape;92;p5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5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9" name="Google Shape;99;p5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Bebas Neue"/>
              <a:buNone/>
              <a:defRPr sz="2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0" name="Google Shape;100;p5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5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3" name="Google Shape;103;p5"/>
          <p:cNvSpPr txBox="1">
            <a:spLocks noGrp="1"/>
          </p:cNvSpPr>
          <p:nvPr>
            <p:ph type="title"/>
          </p:nvPr>
        </p:nvSpPr>
        <p:spPr>
          <a:xfrm>
            <a:off x="720000" y="614975"/>
            <a:ext cx="77040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5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7507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791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03816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94666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8047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578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0337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9962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4970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88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6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107" name="Google Shape;107;p6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8" name="Google Shape;108;p6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9" name="Google Shape;109;p6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6"/>
          <p:cNvSpPr txBox="1">
            <a:spLocks noGrp="1"/>
          </p:cNvSpPr>
          <p:nvPr>
            <p:ph type="title"/>
          </p:nvPr>
        </p:nvSpPr>
        <p:spPr>
          <a:xfrm>
            <a:off x="720000" y="614975"/>
            <a:ext cx="77040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0797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03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6605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26341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2891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98831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08566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75708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198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193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7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119" name="Google Shape;119;p7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0" name="Google Shape;120;p7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7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7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7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7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Google Shape;127;p7"/>
          <p:cNvSpPr txBox="1">
            <a:spLocks noGrp="1"/>
          </p:cNvSpPr>
          <p:nvPr>
            <p:ph type="subTitle" idx="1"/>
          </p:nvPr>
        </p:nvSpPr>
        <p:spPr>
          <a:xfrm>
            <a:off x="720000" y="2753925"/>
            <a:ext cx="6075000" cy="18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7C7"/>
              </a:buClr>
              <a:buSzPts val="1400"/>
              <a:buFont typeface="Livvic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ivvic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ivvic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ivvic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ivvic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ivvic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ivvic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ivvic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Livvic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7"/>
          <p:cNvSpPr txBox="1">
            <a:spLocks noGrp="1"/>
          </p:cNvSpPr>
          <p:nvPr>
            <p:ph type="title"/>
          </p:nvPr>
        </p:nvSpPr>
        <p:spPr>
          <a:xfrm>
            <a:off x="720000" y="1546100"/>
            <a:ext cx="7704000" cy="11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7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99998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2655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62423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77435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1930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92505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31557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3723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86314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445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9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148" name="Google Shape;148;p9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9" name="Google Shape;149;p9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0" name="Google Shape;150;p9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9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9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2581900" y="1821963"/>
            <a:ext cx="3596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7" name="Google Shape;157;p9"/>
          <p:cNvSpPr txBox="1">
            <a:spLocks noGrp="1"/>
          </p:cNvSpPr>
          <p:nvPr>
            <p:ph type="subTitle" idx="1"/>
          </p:nvPr>
        </p:nvSpPr>
        <p:spPr>
          <a:xfrm>
            <a:off x="1988800" y="2770175"/>
            <a:ext cx="4782300" cy="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9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6130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5404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066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541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627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57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01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00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202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963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47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663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66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460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714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6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472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10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836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8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286" name="Google Shape;286;p18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87" name="Google Shape;287;p18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8" name="Google Shape;288;p18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8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8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8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8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8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18"/>
          <p:cNvSpPr txBox="1">
            <a:spLocks noGrp="1"/>
          </p:cNvSpPr>
          <p:nvPr>
            <p:ph type="title"/>
          </p:nvPr>
        </p:nvSpPr>
        <p:spPr>
          <a:xfrm>
            <a:off x="891125" y="3119500"/>
            <a:ext cx="2116200" cy="378900"/>
          </a:xfrm>
          <a:prstGeom prst="rect">
            <a:avLst/>
          </a:prstGeom>
          <a:gradFill>
            <a:gsLst>
              <a:gs pos="0">
                <a:srgbClr val="FBB1B1"/>
              </a:gs>
              <a:gs pos="100000">
                <a:srgbClr val="ED3B3B"/>
              </a:gs>
            </a:gsLst>
            <a:lin ang="5400012" scaled="0"/>
          </a:gra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5" name="Google Shape;295;p18"/>
          <p:cNvSpPr txBox="1">
            <a:spLocks noGrp="1"/>
          </p:cNvSpPr>
          <p:nvPr>
            <p:ph type="subTitle" idx="1"/>
          </p:nvPr>
        </p:nvSpPr>
        <p:spPr>
          <a:xfrm>
            <a:off x="891125" y="3610575"/>
            <a:ext cx="2116200" cy="7569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title" idx="2"/>
          </p:nvPr>
        </p:nvSpPr>
        <p:spPr>
          <a:xfrm>
            <a:off x="3321863" y="3119500"/>
            <a:ext cx="2116200" cy="37890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accent3"/>
              </a:gs>
            </a:gsLst>
            <a:lin ang="5400700" scaled="0"/>
          </a:gra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subTitle" idx="3"/>
          </p:nvPr>
        </p:nvSpPr>
        <p:spPr>
          <a:xfrm>
            <a:off x="3321863" y="3610575"/>
            <a:ext cx="2116200" cy="7569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8"/>
          <p:cNvSpPr txBox="1">
            <a:spLocks noGrp="1"/>
          </p:cNvSpPr>
          <p:nvPr>
            <p:ph type="title" idx="4"/>
          </p:nvPr>
        </p:nvSpPr>
        <p:spPr>
          <a:xfrm>
            <a:off x="5752600" y="3119500"/>
            <a:ext cx="2116200" cy="378900"/>
          </a:xfrm>
          <a:prstGeom prst="rect">
            <a:avLst/>
          </a:prstGeom>
          <a:gradFill>
            <a:gsLst>
              <a:gs pos="0">
                <a:srgbClr val="A1F0D7"/>
              </a:gs>
              <a:gs pos="100000">
                <a:srgbClr val="38D7A5"/>
              </a:gs>
            </a:gsLst>
            <a:lin ang="5400012" scaled="0"/>
          </a:gra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9" name="Google Shape;299;p18"/>
          <p:cNvSpPr txBox="1">
            <a:spLocks noGrp="1"/>
          </p:cNvSpPr>
          <p:nvPr>
            <p:ph type="subTitle" idx="5"/>
          </p:nvPr>
        </p:nvSpPr>
        <p:spPr>
          <a:xfrm>
            <a:off x="5752600" y="3610575"/>
            <a:ext cx="2116200" cy="7569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8"/>
          <p:cNvSpPr txBox="1">
            <a:spLocks noGrp="1"/>
          </p:cNvSpPr>
          <p:nvPr>
            <p:ph type="title" idx="6"/>
          </p:nvPr>
        </p:nvSpPr>
        <p:spPr>
          <a:xfrm>
            <a:off x="720000" y="614975"/>
            <a:ext cx="77040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8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6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05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26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79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96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035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705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514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423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595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BLANK_1_1_1_1_2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323;p20"/>
          <p:cNvGrpSpPr/>
          <p:nvPr/>
        </p:nvGrpSpPr>
        <p:grpSpPr>
          <a:xfrm>
            <a:off x="346500" y="266175"/>
            <a:ext cx="8614225" cy="4611000"/>
            <a:chOff x="346500" y="266175"/>
            <a:chExt cx="8614225" cy="4611000"/>
          </a:xfrm>
        </p:grpSpPr>
        <p:sp>
          <p:nvSpPr>
            <p:cNvPr id="324" name="Google Shape;324;p20"/>
            <p:cNvSpPr/>
            <p:nvPr/>
          </p:nvSpPr>
          <p:spPr>
            <a:xfrm>
              <a:off x="8620225" y="266175"/>
              <a:ext cx="340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5" name="Google Shape;325;p20"/>
            <p:cNvCxnSpPr/>
            <p:nvPr/>
          </p:nvCxnSpPr>
          <p:spPr>
            <a:xfrm>
              <a:off x="8790475" y="432975"/>
              <a:ext cx="0" cy="4277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6" name="Google Shape;326;p20"/>
            <p:cNvSpPr/>
            <p:nvPr/>
          </p:nvSpPr>
          <p:spPr>
            <a:xfrm flipH="1">
              <a:off x="346500" y="266175"/>
              <a:ext cx="8077500" cy="46110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0"/>
            <p:cNvSpPr/>
            <p:nvPr/>
          </p:nvSpPr>
          <p:spPr>
            <a:xfrm flipH="1">
              <a:off x="346500" y="266175"/>
              <a:ext cx="8077500" cy="2814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100000">
                  <a:srgbClr val="FFFFF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0"/>
            <p:cNvSpPr/>
            <p:nvPr/>
          </p:nvSpPr>
          <p:spPr>
            <a:xfrm flipH="1">
              <a:off x="527614" y="303200"/>
              <a:ext cx="207300" cy="207300"/>
            </a:xfrm>
            <a:prstGeom prst="mathMultiply">
              <a:avLst>
                <a:gd name="adj1" fmla="val 23520"/>
              </a:avLst>
            </a:prstGeom>
            <a:gradFill>
              <a:gsLst>
                <a:gs pos="0">
                  <a:srgbClr val="FBB1B1"/>
                </a:gs>
                <a:gs pos="100000">
                  <a:srgbClr val="ED3B3B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0"/>
            <p:cNvSpPr/>
            <p:nvPr/>
          </p:nvSpPr>
          <p:spPr>
            <a:xfrm flipH="1">
              <a:off x="790351" y="336525"/>
              <a:ext cx="140700" cy="140700"/>
            </a:xfrm>
            <a:prstGeom prst="rect">
              <a:avLst/>
            </a:prstGeom>
            <a:gradFill>
              <a:gsLst>
                <a:gs pos="0">
                  <a:srgbClr val="A1F0D7"/>
                </a:gs>
                <a:gs pos="100000">
                  <a:srgbClr val="38D7A5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0"/>
            <p:cNvSpPr/>
            <p:nvPr/>
          </p:nvSpPr>
          <p:spPr>
            <a:xfrm flipH="1">
              <a:off x="1023476" y="336525"/>
              <a:ext cx="140700" cy="140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0"/>
            <p:cNvSpPr/>
            <p:nvPr/>
          </p:nvSpPr>
          <p:spPr>
            <a:xfrm flipH="1">
              <a:off x="1062477" y="401900"/>
              <a:ext cx="62700" cy="9900"/>
            </a:xfrm>
            <a:prstGeom prst="rect">
              <a:avLst/>
            </a:prstGeom>
            <a:gradFill>
              <a:gsLst>
                <a:gs pos="0">
                  <a:srgbClr val="FC8179"/>
                </a:gs>
                <a:gs pos="100000">
                  <a:srgbClr val="E31D0F"/>
                </a:gs>
              </a:gsLst>
              <a:lin ang="5400012" scaled="0"/>
            </a:gra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" name="Google Shape;332;p20"/>
          <p:cNvSpPr txBox="1">
            <a:spLocks noGrp="1"/>
          </p:cNvSpPr>
          <p:nvPr>
            <p:ph type="title"/>
          </p:nvPr>
        </p:nvSpPr>
        <p:spPr>
          <a:xfrm>
            <a:off x="720000" y="614975"/>
            <a:ext cx="77040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20"/>
          <p:cNvSpPr/>
          <p:nvPr/>
        </p:nvSpPr>
        <p:spPr>
          <a:xfrm flipH="1">
            <a:off x="346650" y="266175"/>
            <a:ext cx="130800" cy="280500"/>
          </a:xfrm>
          <a:prstGeom prst="rect">
            <a:avLst/>
          </a:prstGeom>
          <a:gradFill>
            <a:gsLst>
              <a:gs pos="0">
                <a:srgbClr val="B3E3FB"/>
              </a:gs>
              <a:gs pos="100000">
                <a:srgbClr val="3DB4EF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0"/>
          <p:cNvSpPr txBox="1">
            <a:spLocks noGrp="1"/>
          </p:cNvSpPr>
          <p:nvPr>
            <p:ph type="title" idx="2"/>
          </p:nvPr>
        </p:nvSpPr>
        <p:spPr>
          <a:xfrm flipH="1">
            <a:off x="5603338" y="1789869"/>
            <a:ext cx="17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35" name="Google Shape;335;p20"/>
          <p:cNvSpPr txBox="1">
            <a:spLocks noGrp="1"/>
          </p:cNvSpPr>
          <p:nvPr>
            <p:ph type="title" idx="3"/>
          </p:nvPr>
        </p:nvSpPr>
        <p:spPr>
          <a:xfrm flipH="1">
            <a:off x="5603338" y="3238913"/>
            <a:ext cx="17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36" name="Google Shape;336;p20"/>
          <p:cNvSpPr txBox="1">
            <a:spLocks noGrp="1"/>
          </p:cNvSpPr>
          <p:nvPr>
            <p:ph type="title" idx="4"/>
          </p:nvPr>
        </p:nvSpPr>
        <p:spPr>
          <a:xfrm flipH="1">
            <a:off x="1868738" y="1789869"/>
            <a:ext cx="17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37" name="Google Shape;337;p20"/>
          <p:cNvSpPr txBox="1">
            <a:spLocks noGrp="1"/>
          </p:cNvSpPr>
          <p:nvPr>
            <p:ph type="subTitle" idx="1"/>
          </p:nvPr>
        </p:nvSpPr>
        <p:spPr>
          <a:xfrm flipH="1">
            <a:off x="1868738" y="2218697"/>
            <a:ext cx="1790400" cy="7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0"/>
          <p:cNvSpPr txBox="1">
            <a:spLocks noGrp="1"/>
          </p:cNvSpPr>
          <p:nvPr>
            <p:ph type="subTitle" idx="5"/>
          </p:nvPr>
        </p:nvSpPr>
        <p:spPr>
          <a:xfrm flipH="1">
            <a:off x="5603338" y="2218697"/>
            <a:ext cx="1790400" cy="7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0"/>
          <p:cNvSpPr txBox="1">
            <a:spLocks noGrp="1"/>
          </p:cNvSpPr>
          <p:nvPr>
            <p:ph type="title" idx="6"/>
          </p:nvPr>
        </p:nvSpPr>
        <p:spPr>
          <a:xfrm flipH="1">
            <a:off x="1868738" y="3238913"/>
            <a:ext cx="179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40" name="Google Shape;340;p20"/>
          <p:cNvSpPr txBox="1">
            <a:spLocks noGrp="1"/>
          </p:cNvSpPr>
          <p:nvPr>
            <p:ph type="subTitle" idx="7"/>
          </p:nvPr>
        </p:nvSpPr>
        <p:spPr>
          <a:xfrm flipH="1">
            <a:off x="1868738" y="3667735"/>
            <a:ext cx="1790400" cy="7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20"/>
          <p:cNvSpPr txBox="1">
            <a:spLocks noGrp="1"/>
          </p:cNvSpPr>
          <p:nvPr>
            <p:ph type="subTitle" idx="8"/>
          </p:nvPr>
        </p:nvSpPr>
        <p:spPr>
          <a:xfrm flipH="1">
            <a:off x="5603338" y="3667735"/>
            <a:ext cx="1790400" cy="7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453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381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2700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41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10" Type="http://schemas.openxmlformats.org/officeDocument/2006/relationships/audio" Target="NULL"/><Relationship Id="rId4" Type="http://schemas.openxmlformats.org/officeDocument/2006/relationships/slideLayout" Target="../slideLayouts/slideLayout65.xml"/><Relationship Id="rId9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audio" Target="NUL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fa Slab One"/>
              <a:buNone/>
              <a:defRPr sz="3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dvent Pro"/>
              <a:buChar char="●"/>
              <a:defRPr sz="18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"/>
              <a:buChar char="○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"/>
              <a:buChar char="■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"/>
              <a:buChar char="●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"/>
              <a:buChar char="○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"/>
              <a:buChar char="■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"/>
              <a:buChar char="●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dvent Pro"/>
              <a:buChar char="○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dvent Pro"/>
              <a:buChar char="■"/>
              <a:defRPr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8" r:id="rId7"/>
    <p:sldLayoutId id="2147483664" r:id="rId8"/>
    <p:sldLayoutId id="2147483666" r:id="rId9"/>
    <p:sldLayoutId id="2147483673" r:id="rId10"/>
    <p:sldLayoutId id="214748367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10911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  <p:sldLayoutId id="2147483796" r:id="rId18"/>
    <p:sldLayoutId id="2147483797" r:id="rId19"/>
    <p:sldLayoutId id="2147483798" r:id="rId20"/>
    <p:sldLayoutId id="2147483799" r:id="rId21"/>
    <p:sldLayoutId id="2147483800" r:id="rId22"/>
    <p:sldLayoutId id="2147483801" r:id="rId23"/>
    <p:sldLayoutId id="2147483802" r:id="rId24"/>
    <p:sldLayoutId id="214748380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32734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  <p:sldLayoutId id="2147483829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90112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90257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  <p:sldLayoutId id="2147483855" r:id="rId17"/>
    <p:sldLayoutId id="2147483856" r:id="rId18"/>
    <p:sldLayoutId id="2147483857" r:id="rId19"/>
    <p:sldLayoutId id="2147483858" r:id="rId20"/>
    <p:sldLayoutId id="2147483859" r:id="rId21"/>
    <p:sldLayoutId id="2147483860" r:id="rId22"/>
    <p:sldLayoutId id="2147483861" r:id="rId23"/>
    <p:sldLayoutId id="2147483862" r:id="rId24"/>
    <p:sldLayoutId id="214748386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62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7.jpe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6.jpe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7.jpe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8.jpeg"/><Relationship Id="rId5" Type="http://schemas.openxmlformats.org/officeDocument/2006/relationships/image" Target="../media/image1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mp3"/><Relationship Id="rId13" Type="http://schemas.openxmlformats.org/officeDocument/2006/relationships/slideLayout" Target="../slideLayouts/slideLayout4.xml"/><Relationship Id="rId18" Type="http://schemas.openxmlformats.org/officeDocument/2006/relationships/image" Target="../media/image39.png"/><Relationship Id="rId3" Type="http://schemas.microsoft.com/office/2007/relationships/media" Target="../media/media11.mp3"/><Relationship Id="rId7" Type="http://schemas.microsoft.com/office/2007/relationships/media" Target="../media/media13.mp3"/><Relationship Id="rId12" Type="http://schemas.openxmlformats.org/officeDocument/2006/relationships/audio" Target="../media/media15.mp3"/><Relationship Id="rId17" Type="http://schemas.openxmlformats.org/officeDocument/2006/relationships/image" Target="../media/image41.png"/><Relationship Id="rId2" Type="http://schemas.openxmlformats.org/officeDocument/2006/relationships/audio" Target="../media/media10.mp3"/><Relationship Id="rId16" Type="http://schemas.openxmlformats.org/officeDocument/2006/relationships/image" Target="../media/image38.jpeg"/><Relationship Id="rId20" Type="http://schemas.openxmlformats.org/officeDocument/2006/relationships/image" Target="../media/image32.png"/><Relationship Id="rId1" Type="http://schemas.microsoft.com/office/2007/relationships/media" Target="../media/media10.mp3"/><Relationship Id="rId6" Type="http://schemas.openxmlformats.org/officeDocument/2006/relationships/audio" Target="../media/media12.mp3"/><Relationship Id="rId11" Type="http://schemas.microsoft.com/office/2007/relationships/media" Target="../media/media15.mp3"/><Relationship Id="rId5" Type="http://schemas.microsoft.com/office/2007/relationships/media" Target="../media/media12.mp3"/><Relationship Id="rId15" Type="http://schemas.openxmlformats.org/officeDocument/2006/relationships/image" Target="../media/image40.png"/><Relationship Id="rId10" Type="http://schemas.openxmlformats.org/officeDocument/2006/relationships/audio" Target="../media/media14.mp3"/><Relationship Id="rId19" Type="http://schemas.openxmlformats.org/officeDocument/2006/relationships/image" Target="../media/image26.png"/><Relationship Id="rId4" Type="http://schemas.openxmlformats.org/officeDocument/2006/relationships/audio" Target="../media/media11.mp3"/><Relationship Id="rId9" Type="http://schemas.microsoft.com/office/2007/relationships/media" Target="../media/media14.mp3"/><Relationship Id="rId1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12" Type="http://schemas.openxmlformats.org/officeDocument/2006/relationships/image" Target="../media/image26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38.jpeg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audio" Target="../media/audio3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fif"/><Relationship Id="rId3" Type="http://schemas.openxmlformats.org/officeDocument/2006/relationships/image" Target="../media/image47.emf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10" Type="http://schemas.openxmlformats.org/officeDocument/2006/relationships/image" Target="../media/image26.png"/><Relationship Id="rId4" Type="http://schemas.openxmlformats.org/officeDocument/2006/relationships/image" Target="../media/image48.emf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6.png"/><Relationship Id="rId7" Type="http://schemas.microsoft.com/office/2007/relationships/hdphoto" Target="../media/hdphoto2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8.png"/><Relationship Id="rId5" Type="http://schemas.microsoft.com/office/2007/relationships/hdphoto" Target="../media/hdphoto1.wdp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59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media17.mp3"/><Relationship Id="rId7" Type="http://schemas.openxmlformats.org/officeDocument/2006/relationships/image" Target="../media/image60.jpeg"/><Relationship Id="rId2" Type="http://schemas.microsoft.com/office/2007/relationships/media" Target="../media/media17.mp3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11" Type="http://schemas.openxmlformats.org/officeDocument/2006/relationships/image" Target="../media/image63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62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4.mp3"/><Relationship Id="rId7" Type="http://schemas.openxmlformats.org/officeDocument/2006/relationships/image" Target="../media/image30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6.png"/><Relationship Id="rId4" Type="http://schemas.openxmlformats.org/officeDocument/2006/relationships/audio" Target="../media/media4.mp3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image" Target="../media/image33.png"/><Relationship Id="rId18" Type="http://schemas.openxmlformats.org/officeDocument/2006/relationships/image" Target="../media/image32.png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25.png"/><Relationship Id="rId17" Type="http://schemas.openxmlformats.org/officeDocument/2006/relationships/image" Target="../media/image26.png"/><Relationship Id="rId2" Type="http://schemas.openxmlformats.org/officeDocument/2006/relationships/audio" Target="../media/media5.mp3"/><Relationship Id="rId16" Type="http://schemas.openxmlformats.org/officeDocument/2006/relationships/image" Target="../media/image36.jpeg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24.jpeg"/><Relationship Id="rId5" Type="http://schemas.microsoft.com/office/2007/relationships/media" Target="../media/media7.mp3"/><Relationship Id="rId15" Type="http://schemas.openxmlformats.org/officeDocument/2006/relationships/image" Target="../media/image35.png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5.xml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jpe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7.jpe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3</a:t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3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1,2,3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8163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Ocean Cartoon Background Images | Free Vectors, Stock Photos &amp; PSD">
            <a:extLst>
              <a:ext uri="{FF2B5EF4-FFF2-40B4-BE49-F238E27FC236}">
                <a16:creationId xmlns:a16="http://schemas.microsoft.com/office/drawing/2014/main" id="{099E1BCF-518C-194C-9133-2F59CD4FB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turtle swimming in water&#10;&#10;Description automatically generated with low confidence">
            <a:extLst>
              <a:ext uri="{FF2B5EF4-FFF2-40B4-BE49-F238E27FC236}">
                <a16:creationId xmlns:a16="http://schemas.microsoft.com/office/drawing/2014/main" id="{82548A52-22DD-D642-9279-E2D13D374D8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884" t="23425" r="18661" b="13830"/>
          <a:stretch/>
        </p:blipFill>
        <p:spPr>
          <a:xfrm>
            <a:off x="2683064" y="662440"/>
            <a:ext cx="4293934" cy="314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FF072A-1BC8-6F40-870E-56F1A4964A81}"/>
              </a:ext>
            </a:extLst>
          </p:cNvPr>
          <p:cNvSpPr/>
          <p:nvPr/>
        </p:nvSpPr>
        <p:spPr>
          <a:xfrm>
            <a:off x="4025731" y="4190701"/>
            <a:ext cx="1836449" cy="5807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Comic Sans MS" panose="030F0702030302020204" pitchFamily="66" charset="0"/>
              </a:rPr>
              <a:t>turtle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9-3.mp3" descr="3.9-3.mp3">
            <a:hlinkClick r:id="" action="ppaction://media"/>
            <a:extLst>
              <a:ext uri="{FF2B5EF4-FFF2-40B4-BE49-F238E27FC236}">
                <a16:creationId xmlns:a16="http://schemas.microsoft.com/office/drawing/2014/main" id="{EF0E1FCC-8F0B-DB70-0F77-EF9AA5C98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332" y="8991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1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Ocean Cartoon Background Images | Free Vectors, Stock Photos &amp; PSD">
            <a:extLst>
              <a:ext uri="{FF2B5EF4-FFF2-40B4-BE49-F238E27FC236}">
                <a16:creationId xmlns:a16="http://schemas.microsoft.com/office/drawing/2014/main" id="{099E1BCF-518C-194C-9133-2F59CD4FB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Octopus - VnExpress">
            <a:extLst>
              <a:ext uri="{FF2B5EF4-FFF2-40B4-BE49-F238E27FC236}">
                <a16:creationId xmlns:a16="http://schemas.microsoft.com/office/drawing/2014/main" id="{4E4ACE24-6406-544A-A2DD-DA560A3BB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11" y="458810"/>
            <a:ext cx="4502632" cy="2701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D8B76C1-02A0-5E4E-BD5E-2ACD37560E58}"/>
              </a:ext>
            </a:extLst>
          </p:cNvPr>
          <p:cNvSpPr/>
          <p:nvPr/>
        </p:nvSpPr>
        <p:spPr>
          <a:xfrm>
            <a:off x="3581776" y="3469710"/>
            <a:ext cx="2530926" cy="6605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latin typeface="Comic Sans MS" panose="030F0702030302020204" pitchFamily="66" charset="0"/>
              </a:rPr>
              <a:t>octopus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0.13.mp3" descr="0.13.mp3">
            <a:hlinkClick r:id="" action="ppaction://media"/>
            <a:extLst>
              <a:ext uri="{FF2B5EF4-FFF2-40B4-BE49-F238E27FC236}">
                <a16:creationId xmlns:a16="http://schemas.microsoft.com/office/drawing/2014/main" id="{F13736EC-7A8D-6874-7319-B7D66C553E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7654" y="8991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9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9,237 Under The Sea Cartoon Stock Photos, Pictures &amp; Royalty-Free Images -  iStock">
            <a:extLst>
              <a:ext uri="{FF2B5EF4-FFF2-40B4-BE49-F238E27FC236}">
                <a16:creationId xmlns:a16="http://schemas.microsoft.com/office/drawing/2014/main" id="{D3E00E10-2A43-E54D-B7A5-37F486809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" y="608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bmarine | 유아 미술, 벽화, 그리기 아이디어">
            <a:extLst>
              <a:ext uri="{FF2B5EF4-FFF2-40B4-BE49-F238E27FC236}">
                <a16:creationId xmlns:a16="http://schemas.microsoft.com/office/drawing/2014/main" id="{56894DA3-6C24-E14F-A0CD-B43BEA69C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398" y="1116596"/>
            <a:ext cx="342344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733384" y="347025"/>
            <a:ext cx="55343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3. PRACTICE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90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Premium Vector | Empty beach and sea bungalow house stands cartoon holidays  on the islands hotel">
            <a:extLst>
              <a:ext uri="{FF2B5EF4-FFF2-40B4-BE49-F238E27FC236}">
                <a16:creationId xmlns:a16="http://schemas.microsoft.com/office/drawing/2014/main" id="{878D80DE-2666-0B41-BFE5-E2E7725FA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Clipart Library Stock Babies Drawing Cartoon - Girl Cartoon Drawing Easy -  Png Download - Full Size Clipart (#416730) - PinClipart">
            <a:extLst>
              <a:ext uri="{FF2B5EF4-FFF2-40B4-BE49-F238E27FC236}">
                <a16:creationId xmlns:a16="http://schemas.microsoft.com/office/drawing/2014/main" id="{A72DE607-4272-0C4B-A007-B250618FA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726" y="2606283"/>
            <a:ext cx="1158165" cy="20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335F2F1-3A40-D945-9DC2-8883802D8715}"/>
              </a:ext>
            </a:extLst>
          </p:cNvPr>
          <p:cNvSpPr/>
          <p:nvPr/>
        </p:nvSpPr>
        <p:spPr>
          <a:xfrm>
            <a:off x="1596169" y="4485780"/>
            <a:ext cx="996411" cy="4011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Janet</a:t>
            </a:r>
          </a:p>
        </p:txBody>
      </p:sp>
      <p:pic>
        <p:nvPicPr>
          <p:cNvPr id="16390" name="Picture 6">
            <a:extLst>
              <a:ext uri="{FF2B5EF4-FFF2-40B4-BE49-F238E27FC236}">
                <a16:creationId xmlns:a16="http://schemas.microsoft.com/office/drawing/2014/main" id="{77C8CDBB-FE3C-E044-AFAA-005DA51FD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085" y="1767260"/>
            <a:ext cx="1535766" cy="31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7BF5EDF-97FB-A049-A049-0958ECE84D02}"/>
              </a:ext>
            </a:extLst>
          </p:cNvPr>
          <p:cNvSpPr/>
          <p:nvPr/>
        </p:nvSpPr>
        <p:spPr>
          <a:xfrm>
            <a:off x="5298522" y="4413485"/>
            <a:ext cx="1535766" cy="4011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Aunt Lena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" name="3.10.mp3" descr="3.10.mp3">
            <a:hlinkClick r:id="" action="ppaction://media"/>
            <a:extLst>
              <a:ext uri="{FF2B5EF4-FFF2-40B4-BE49-F238E27FC236}">
                <a16:creationId xmlns:a16="http://schemas.microsoft.com/office/drawing/2014/main" id="{0B6C1E8E-7006-B374-89B5-3B3EBEEC0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91742" y="4413485"/>
            <a:ext cx="730015" cy="730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6">
            <a:extLst>
              <a:ext uri="{FF2B5EF4-FFF2-40B4-BE49-F238E27FC236}">
                <a16:creationId xmlns:a16="http://schemas.microsoft.com/office/drawing/2014/main" id="{FE225DD2-E919-AE4B-BFAA-0FB05B905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562" y="2873710"/>
            <a:ext cx="1020613" cy="207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4" descr="Premium Vector | Empty beach and sea bungalow house stands cartoon holidays  on the islands hotel">
            <a:extLst>
              <a:ext uri="{FF2B5EF4-FFF2-40B4-BE49-F238E27FC236}">
                <a16:creationId xmlns:a16="http://schemas.microsoft.com/office/drawing/2014/main" id="{3C63648D-4520-644C-8ACF-CD2D253FB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A80F157-3E2F-C44B-AFD8-40B23BB9827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13122" b="47922"/>
          <a:stretch/>
        </p:blipFill>
        <p:spPr>
          <a:xfrm>
            <a:off x="185955" y="196570"/>
            <a:ext cx="6531609" cy="2202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6" name="Picture 14" descr="Clipart Library Stock Babies Drawing Cartoon - Girl Cartoon Drawing Easy -  Png Download - Full Size Clipart (#416730) - PinClipart">
            <a:extLst>
              <a:ext uri="{FF2B5EF4-FFF2-40B4-BE49-F238E27FC236}">
                <a16:creationId xmlns:a16="http://schemas.microsoft.com/office/drawing/2014/main" id="{8D144AA0-BC3A-C643-8F7C-274657270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34" y="3562126"/>
            <a:ext cx="771045" cy="138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11C2B397-0775-E941-922A-716044114947}"/>
              </a:ext>
            </a:extLst>
          </p:cNvPr>
          <p:cNvSpPr/>
          <p:nvPr/>
        </p:nvSpPr>
        <p:spPr>
          <a:xfrm>
            <a:off x="6035040" y="1549100"/>
            <a:ext cx="3028278" cy="973419"/>
          </a:xfrm>
          <a:prstGeom prst="wedgeRoundRectCallout">
            <a:avLst>
              <a:gd name="adj1" fmla="val 30992"/>
              <a:gd name="adj2" fmla="val 79316"/>
              <a:gd name="adj3" fmla="val 16667"/>
            </a:avLst>
          </a:prstGeom>
          <a:solidFill>
            <a:srgbClr val="94DAFA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atin typeface="Comic Sans MS" panose="030F0702030302020204" pitchFamily="66" charset="0"/>
              </a:rPr>
              <a:t>Hi Janet! Look at my photos! They’re of the sea near Australia.</a:t>
            </a:r>
          </a:p>
        </p:txBody>
      </p:sp>
      <p:sp>
        <p:nvSpPr>
          <p:cNvPr id="133" name="Rounded Rectangular Callout 132">
            <a:extLst>
              <a:ext uri="{FF2B5EF4-FFF2-40B4-BE49-F238E27FC236}">
                <a16:creationId xmlns:a16="http://schemas.microsoft.com/office/drawing/2014/main" id="{CC616BC2-9105-F049-A740-16A745919112}"/>
              </a:ext>
            </a:extLst>
          </p:cNvPr>
          <p:cNvSpPr/>
          <p:nvPr/>
        </p:nvSpPr>
        <p:spPr>
          <a:xfrm>
            <a:off x="89135" y="2532082"/>
            <a:ext cx="3503331" cy="424927"/>
          </a:xfrm>
          <a:prstGeom prst="wedgeRoundRectCallout">
            <a:avLst>
              <a:gd name="adj1" fmla="val -29754"/>
              <a:gd name="adj2" fmla="val 81488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Wow! Cool! What are these?</a:t>
            </a:r>
          </a:p>
        </p:txBody>
      </p:sp>
      <p:sp>
        <p:nvSpPr>
          <p:cNvPr id="134" name="Rounded Rectangular Callout 133">
            <a:extLst>
              <a:ext uri="{FF2B5EF4-FFF2-40B4-BE49-F238E27FC236}">
                <a16:creationId xmlns:a16="http://schemas.microsoft.com/office/drawing/2014/main" id="{C8743B59-86F9-D947-B06B-3365A5FA182B}"/>
              </a:ext>
            </a:extLst>
          </p:cNvPr>
          <p:cNvSpPr/>
          <p:nvPr/>
        </p:nvSpPr>
        <p:spPr>
          <a:xfrm>
            <a:off x="4861284" y="2997275"/>
            <a:ext cx="3028278" cy="564851"/>
          </a:xfrm>
          <a:prstGeom prst="wedgeRoundRectCallout">
            <a:avLst>
              <a:gd name="adj1" fmla="val 54438"/>
              <a:gd name="adj2" fmla="val -15062"/>
              <a:gd name="adj3" fmla="val 16667"/>
            </a:avLst>
          </a:prstGeom>
          <a:solidFill>
            <a:srgbClr val="94DAFA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atin typeface="Comic Sans MS" panose="030F0702030302020204" pitchFamily="66" charset="0"/>
              </a:rPr>
              <a:t>They’re turtles. They’re baby turtles.</a:t>
            </a:r>
          </a:p>
        </p:txBody>
      </p:sp>
      <p:sp>
        <p:nvSpPr>
          <p:cNvPr id="135" name="Rounded Rectangular Callout 134">
            <a:extLst>
              <a:ext uri="{FF2B5EF4-FFF2-40B4-BE49-F238E27FC236}">
                <a16:creationId xmlns:a16="http://schemas.microsoft.com/office/drawing/2014/main" id="{BEE8B49C-7907-9341-B394-B9109630F378}"/>
              </a:ext>
            </a:extLst>
          </p:cNvPr>
          <p:cNvSpPr/>
          <p:nvPr/>
        </p:nvSpPr>
        <p:spPr>
          <a:xfrm>
            <a:off x="1254438" y="3279700"/>
            <a:ext cx="2241797" cy="424927"/>
          </a:xfrm>
          <a:prstGeom prst="wedgeRoundRectCallout">
            <a:avLst>
              <a:gd name="adj1" fmla="val -44630"/>
              <a:gd name="adj2" fmla="val 8655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And what’s that?</a:t>
            </a:r>
          </a:p>
        </p:txBody>
      </p:sp>
      <p:sp>
        <p:nvSpPr>
          <p:cNvPr id="136" name="Rounded Rectangular Callout 135">
            <a:extLst>
              <a:ext uri="{FF2B5EF4-FFF2-40B4-BE49-F238E27FC236}">
                <a16:creationId xmlns:a16="http://schemas.microsoft.com/office/drawing/2014/main" id="{707DB869-1754-CB4D-A7E0-792DD1A55BF5}"/>
              </a:ext>
            </a:extLst>
          </p:cNvPr>
          <p:cNvSpPr/>
          <p:nvPr/>
        </p:nvSpPr>
        <p:spPr>
          <a:xfrm>
            <a:off x="5641294" y="4036881"/>
            <a:ext cx="2248268" cy="372277"/>
          </a:xfrm>
          <a:prstGeom prst="wedgeRoundRectCallout">
            <a:avLst>
              <a:gd name="adj1" fmla="val 54438"/>
              <a:gd name="adj2" fmla="val -15062"/>
              <a:gd name="adj3" fmla="val 16667"/>
            </a:avLst>
          </a:prstGeom>
          <a:solidFill>
            <a:srgbClr val="94DAFA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atin typeface="Comic Sans MS" panose="030F0702030302020204" pitchFamily="66" charset="0"/>
              </a:rPr>
              <a:t>It’s a shark.</a:t>
            </a:r>
          </a:p>
        </p:txBody>
      </p:sp>
      <p:sp>
        <p:nvSpPr>
          <p:cNvPr id="137" name="Rounded Rectangular Callout 136">
            <a:extLst>
              <a:ext uri="{FF2B5EF4-FFF2-40B4-BE49-F238E27FC236}">
                <a16:creationId xmlns:a16="http://schemas.microsoft.com/office/drawing/2014/main" id="{54AE4518-1912-6D4D-9C88-61010AB77B15}"/>
              </a:ext>
            </a:extLst>
          </p:cNvPr>
          <p:cNvSpPr/>
          <p:nvPr/>
        </p:nvSpPr>
        <p:spPr>
          <a:xfrm>
            <a:off x="1425972" y="4119104"/>
            <a:ext cx="2241797" cy="581988"/>
          </a:xfrm>
          <a:prstGeom prst="wedgeRoundRectCallout">
            <a:avLst>
              <a:gd name="adj1" fmla="val -58066"/>
              <a:gd name="adj2" fmla="val -5208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These are great photos.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10.mp3" descr="3.10.mp3">
            <a:hlinkClick r:id="" action="ppaction://media"/>
            <a:extLst>
              <a:ext uri="{FF2B5EF4-FFF2-40B4-BE49-F238E27FC236}">
                <a16:creationId xmlns:a16="http://schemas.microsoft.com/office/drawing/2014/main" id="{B98F9462-30D1-1314-E87C-073DC1E7B7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399868" y="1137320"/>
            <a:ext cx="579195" cy="579195"/>
          </a:xfrm>
          <a:prstGeom prst="rect">
            <a:avLst/>
          </a:prstGeom>
        </p:spPr>
      </p:pic>
      <p:pic>
        <p:nvPicPr>
          <p:cNvPr id="3" name="3.10-2.mp3" descr="3.10-2.mp3">
            <a:hlinkClick r:id="" action="ppaction://media"/>
            <a:extLst>
              <a:ext uri="{FF2B5EF4-FFF2-40B4-BE49-F238E27FC236}">
                <a16:creationId xmlns:a16="http://schemas.microsoft.com/office/drawing/2014/main" id="{3CF1DD2A-694F-E832-AA0F-9651B42103C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287976" y="2719537"/>
            <a:ext cx="695684" cy="695684"/>
          </a:xfrm>
          <a:prstGeom prst="rect">
            <a:avLst/>
          </a:prstGeom>
        </p:spPr>
      </p:pic>
      <p:pic>
        <p:nvPicPr>
          <p:cNvPr id="4" name="3.10-3.mp3" descr="3.10-3.mp3">
            <a:hlinkClick r:id="" action="ppaction://media"/>
            <a:extLst>
              <a:ext uri="{FF2B5EF4-FFF2-40B4-BE49-F238E27FC236}">
                <a16:creationId xmlns:a16="http://schemas.microsoft.com/office/drawing/2014/main" id="{B59F9C98-3BD5-E986-E301-920C29B7039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637607" y="3356785"/>
            <a:ext cx="695684" cy="695684"/>
          </a:xfrm>
          <a:prstGeom prst="rect">
            <a:avLst/>
          </a:prstGeom>
        </p:spPr>
      </p:pic>
      <p:pic>
        <p:nvPicPr>
          <p:cNvPr id="6" name="3.10-4.mp3" descr="3.10-4.mp3">
            <a:hlinkClick r:id="" action="ppaction://media"/>
            <a:extLst>
              <a:ext uri="{FF2B5EF4-FFF2-40B4-BE49-F238E27FC236}">
                <a16:creationId xmlns:a16="http://schemas.microsoft.com/office/drawing/2014/main" id="{E278C50D-BF5D-AF7F-D296-2CFC920CBDB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286899" y="3499403"/>
            <a:ext cx="695684" cy="695684"/>
          </a:xfrm>
          <a:prstGeom prst="rect">
            <a:avLst/>
          </a:prstGeom>
        </p:spPr>
      </p:pic>
      <p:pic>
        <p:nvPicPr>
          <p:cNvPr id="7" name="3.10-5.mp3" descr="3.10-5.mp3">
            <a:hlinkClick r:id="" action="ppaction://media"/>
            <a:extLst>
              <a:ext uri="{FF2B5EF4-FFF2-40B4-BE49-F238E27FC236}">
                <a16:creationId xmlns:a16="http://schemas.microsoft.com/office/drawing/2014/main" id="{2A90BBC8-CB03-83FA-026F-12610200DA9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619637" y="4257495"/>
            <a:ext cx="713654" cy="713654"/>
          </a:xfrm>
          <a:prstGeom prst="rect">
            <a:avLst/>
          </a:prstGeom>
        </p:spPr>
      </p:pic>
      <p:pic>
        <p:nvPicPr>
          <p:cNvPr id="15" name="3.10-6.mp3" descr="3.10-6.mp3">
            <a:hlinkClick r:id="" action="ppaction://media"/>
            <a:extLst>
              <a:ext uri="{FF2B5EF4-FFF2-40B4-BE49-F238E27FC236}">
                <a16:creationId xmlns:a16="http://schemas.microsoft.com/office/drawing/2014/main" id="{CD965DCF-F333-5E9F-AC6D-B899CDCF95E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286898" y="4509597"/>
            <a:ext cx="695685" cy="695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8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4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133" grpId="0" animBg="1"/>
      <p:bldP spid="134" grpId="0" animBg="1"/>
      <p:bldP spid="135" grpId="0" animBg="1"/>
      <p:bldP spid="136" grpId="0" animBg="1"/>
      <p:bldP spid="1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Premium Vector | Empty beach and sea bungalow house stands cartoon holidays  on the islands hotel">
            <a:extLst>
              <a:ext uri="{FF2B5EF4-FFF2-40B4-BE49-F238E27FC236}">
                <a16:creationId xmlns:a16="http://schemas.microsoft.com/office/drawing/2014/main" id="{878D80DE-2666-0B41-BFE5-E2E7725FA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Clipart Library Stock Babies Drawing Cartoon - Girl Cartoon Drawing Easy -  Png Download - Full Size Clipart (#416730) - PinClipart">
            <a:extLst>
              <a:ext uri="{FF2B5EF4-FFF2-40B4-BE49-F238E27FC236}">
                <a16:creationId xmlns:a16="http://schemas.microsoft.com/office/drawing/2014/main" id="{A72DE607-4272-0C4B-A007-B250618FA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0324">
            <a:off x="8004506" y="2884115"/>
            <a:ext cx="498206" cy="89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id="{77C8CDBB-FE3C-E044-AFAA-005DA51FD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10" y="2556050"/>
            <a:ext cx="594259" cy="120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AE77B0-0698-8248-8DBC-80828B034D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182" y="445274"/>
            <a:ext cx="8833636" cy="1304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3.10.wav" descr="3.10.wav">
            <a:hlinkClick r:id="" action="ppaction://media"/>
            <a:extLst>
              <a:ext uri="{FF2B5EF4-FFF2-40B4-BE49-F238E27FC236}">
                <a16:creationId xmlns:a16="http://schemas.microsoft.com/office/drawing/2014/main" id="{768395AD-E339-2448-BA0D-E1E25E4E9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53609" y="-62495"/>
            <a:ext cx="812800" cy="812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B57E85-0A05-C14E-B030-FBE14469F142}"/>
              </a:ext>
            </a:extLst>
          </p:cNvPr>
          <p:cNvSpPr txBox="1"/>
          <p:nvPr/>
        </p:nvSpPr>
        <p:spPr>
          <a:xfrm>
            <a:off x="1936377" y="268769"/>
            <a:ext cx="9251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accent2">
                    <a:lumMod val="50000"/>
                  </a:schemeClr>
                </a:solidFill>
              </a:rPr>
              <a:t>✓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DED11B-CEA0-EA40-AC25-81662380F16C}"/>
              </a:ext>
            </a:extLst>
          </p:cNvPr>
          <p:cNvSpPr txBox="1"/>
          <p:nvPr/>
        </p:nvSpPr>
        <p:spPr>
          <a:xfrm>
            <a:off x="3948057" y="887514"/>
            <a:ext cx="9251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accent2">
                    <a:lumMod val="50000"/>
                  </a:schemeClr>
                </a:solidFill>
              </a:rPr>
              <a:t>✓</a:t>
            </a:r>
          </a:p>
        </p:txBody>
      </p:sp>
      <p:pic>
        <p:nvPicPr>
          <p:cNvPr id="2" name="3.10">
            <a:hlinkClick r:id="" action="ppaction://media"/>
            <a:extLst>
              <a:ext uri="{FF2B5EF4-FFF2-40B4-BE49-F238E27FC236}">
                <a16:creationId xmlns:a16="http://schemas.microsoft.com/office/drawing/2014/main" id="{497B9A62-D565-4EFF-BF4D-99C261092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23541" y="953629"/>
            <a:ext cx="609600" cy="60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4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53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0"/>
          <p:cNvSpPr txBox="1">
            <a:spLocks noGrp="1"/>
          </p:cNvSpPr>
          <p:nvPr>
            <p:ph type="title"/>
          </p:nvPr>
        </p:nvSpPr>
        <p:spPr>
          <a:xfrm>
            <a:off x="720000" y="614975"/>
            <a:ext cx="2482676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Look and say</a:t>
            </a:r>
            <a:endParaRPr dirty="0"/>
          </a:p>
        </p:txBody>
      </p:sp>
      <p:sp>
        <p:nvSpPr>
          <p:cNvPr id="922" name="Google Shape;922;p40"/>
          <p:cNvSpPr/>
          <p:nvPr/>
        </p:nvSpPr>
        <p:spPr>
          <a:xfrm>
            <a:off x="8686825" y="1194870"/>
            <a:ext cx="207300" cy="20700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accent3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 descr="A group of turtles&#10;&#10;Description automatically generated with medium confidence">
            <a:extLst>
              <a:ext uri="{FF2B5EF4-FFF2-40B4-BE49-F238E27FC236}">
                <a16:creationId xmlns:a16="http://schemas.microsoft.com/office/drawing/2014/main" id="{6AA6C907-8E67-344D-9868-E245664CB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23" y="1141082"/>
            <a:ext cx="2510073" cy="1715746"/>
          </a:xfrm>
          <a:prstGeom prst="rect">
            <a:avLst/>
          </a:prstGeom>
        </p:spPr>
      </p:pic>
      <p:pic>
        <p:nvPicPr>
          <p:cNvPr id="5" name="Picture 4" descr="A whale swimming in the water&#10;&#10;Description automatically generated with low confidence">
            <a:extLst>
              <a:ext uri="{FF2B5EF4-FFF2-40B4-BE49-F238E27FC236}">
                <a16:creationId xmlns:a16="http://schemas.microsoft.com/office/drawing/2014/main" id="{F91AF958-8B5A-0C4B-B464-A136B2CB6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676" y="1141083"/>
            <a:ext cx="2510072" cy="1715746"/>
          </a:xfrm>
          <a:prstGeom prst="rect">
            <a:avLst/>
          </a:prstGeom>
        </p:spPr>
      </p:pic>
      <p:pic>
        <p:nvPicPr>
          <p:cNvPr id="7" name="Picture 6" descr="A picture containing text, water, fish, swimming&#10;&#10;Description automatically generated">
            <a:extLst>
              <a:ext uri="{FF2B5EF4-FFF2-40B4-BE49-F238E27FC236}">
                <a16:creationId xmlns:a16="http://schemas.microsoft.com/office/drawing/2014/main" id="{AA232590-D721-1240-A0EE-9A4668021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1702" y="1141082"/>
            <a:ext cx="2376292" cy="171574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33620FE-C277-0844-BAB9-299544207C97}"/>
              </a:ext>
            </a:extLst>
          </p:cNvPr>
          <p:cNvCxnSpPr>
            <a:stCxn id="3" idx="2"/>
          </p:cNvCxnSpPr>
          <p:nvPr/>
        </p:nvCxnSpPr>
        <p:spPr>
          <a:xfrm flipH="1">
            <a:off x="925158" y="2856828"/>
            <a:ext cx="865802" cy="402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1039A67A-3EC0-C74E-872E-51FF3B8DCBCB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1790960" y="2856828"/>
            <a:ext cx="640268" cy="402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FA8A376-4BFD-6C4B-B726-8CB91D325C0A}"/>
              </a:ext>
            </a:extLst>
          </p:cNvPr>
          <p:cNvSpPr txBox="1"/>
          <p:nvPr/>
        </p:nvSpPr>
        <p:spPr>
          <a:xfrm>
            <a:off x="535923" y="3259567"/>
            <a:ext cx="943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ook Antiqua" panose="02040602050305030304" pitchFamily="18" charset="0"/>
              </a:rPr>
              <a:t>small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600C2-DF89-1F4D-926E-037FD55965BD}"/>
              </a:ext>
            </a:extLst>
          </p:cNvPr>
          <p:cNvSpPr txBox="1"/>
          <p:nvPr/>
        </p:nvSpPr>
        <p:spPr>
          <a:xfrm>
            <a:off x="2043953" y="3259567"/>
            <a:ext cx="699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ook Antiqua" panose="02040602050305030304" pitchFamily="18" charset="0"/>
              </a:rPr>
              <a:t>cool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0"/>
          <p:cNvSpPr txBox="1">
            <a:spLocks noGrp="1"/>
          </p:cNvSpPr>
          <p:nvPr>
            <p:ph type="title"/>
          </p:nvPr>
        </p:nvSpPr>
        <p:spPr>
          <a:xfrm>
            <a:off x="720000" y="614975"/>
            <a:ext cx="2482676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Look and say</a:t>
            </a:r>
            <a:endParaRPr dirty="0"/>
          </a:p>
        </p:txBody>
      </p:sp>
      <p:sp>
        <p:nvSpPr>
          <p:cNvPr id="922" name="Google Shape;922;p40"/>
          <p:cNvSpPr/>
          <p:nvPr/>
        </p:nvSpPr>
        <p:spPr>
          <a:xfrm>
            <a:off x="8686825" y="1194870"/>
            <a:ext cx="207300" cy="20700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accent3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 descr="A group of turtles&#10;&#10;Description automatically generated with medium confidence">
            <a:extLst>
              <a:ext uri="{FF2B5EF4-FFF2-40B4-BE49-F238E27FC236}">
                <a16:creationId xmlns:a16="http://schemas.microsoft.com/office/drawing/2014/main" id="{6AA6C907-8E67-344D-9868-E245664CB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923" y="1141082"/>
            <a:ext cx="2510073" cy="1715746"/>
          </a:xfrm>
          <a:prstGeom prst="rect">
            <a:avLst/>
          </a:prstGeom>
        </p:spPr>
      </p:pic>
      <p:pic>
        <p:nvPicPr>
          <p:cNvPr id="5" name="Picture 4" descr="A whale swimming in the water&#10;&#10;Description automatically generated with low confidence">
            <a:extLst>
              <a:ext uri="{FF2B5EF4-FFF2-40B4-BE49-F238E27FC236}">
                <a16:creationId xmlns:a16="http://schemas.microsoft.com/office/drawing/2014/main" id="{F91AF958-8B5A-0C4B-B464-A136B2CB68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2676" y="1141083"/>
            <a:ext cx="2510072" cy="1715746"/>
          </a:xfrm>
          <a:prstGeom prst="rect">
            <a:avLst/>
          </a:prstGeom>
        </p:spPr>
      </p:pic>
      <p:pic>
        <p:nvPicPr>
          <p:cNvPr id="7" name="Picture 6" descr="A picture containing text, water, fish, swimming&#10;&#10;Description automatically generated">
            <a:extLst>
              <a:ext uri="{FF2B5EF4-FFF2-40B4-BE49-F238E27FC236}">
                <a16:creationId xmlns:a16="http://schemas.microsoft.com/office/drawing/2014/main" id="{AA232590-D721-1240-A0EE-9A46680213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1702" y="1141082"/>
            <a:ext cx="2376292" cy="171574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33620FE-C277-0844-BAB9-299544207C97}"/>
              </a:ext>
            </a:extLst>
          </p:cNvPr>
          <p:cNvCxnSpPr>
            <a:stCxn id="3" idx="2"/>
          </p:cNvCxnSpPr>
          <p:nvPr/>
        </p:nvCxnSpPr>
        <p:spPr>
          <a:xfrm flipH="1">
            <a:off x="925158" y="2856828"/>
            <a:ext cx="865802" cy="402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1039A67A-3EC0-C74E-872E-51FF3B8DCBCB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1790960" y="2856828"/>
            <a:ext cx="640268" cy="402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FA8A376-4BFD-6C4B-B726-8CB91D325C0A}"/>
              </a:ext>
            </a:extLst>
          </p:cNvPr>
          <p:cNvSpPr txBox="1"/>
          <p:nvPr/>
        </p:nvSpPr>
        <p:spPr>
          <a:xfrm>
            <a:off x="535923" y="3259567"/>
            <a:ext cx="943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ook Antiqua" panose="02040602050305030304" pitchFamily="18" charset="0"/>
              </a:rPr>
              <a:t>small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600C2-DF89-1F4D-926E-037FD55965BD}"/>
              </a:ext>
            </a:extLst>
          </p:cNvPr>
          <p:cNvSpPr txBox="1"/>
          <p:nvPr/>
        </p:nvSpPr>
        <p:spPr>
          <a:xfrm>
            <a:off x="2043953" y="3259567"/>
            <a:ext cx="699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Book Antiqua" panose="02040602050305030304" pitchFamily="18" charset="0"/>
              </a:rPr>
              <a:t>cool</a:t>
            </a:r>
          </a:p>
        </p:txBody>
      </p:sp>
      <p:pic>
        <p:nvPicPr>
          <p:cNvPr id="14" name="Picture 10" descr="Digit 180">
            <a:extLst>
              <a:ext uri="{FF2B5EF4-FFF2-40B4-BE49-F238E27FC236}">
                <a16:creationId xmlns:a16="http://schemas.microsoft.com/office/drawing/2014/main" id="{07736B3A-109B-0141-842C-55653CE7B6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850" y="3836719"/>
            <a:ext cx="1735144" cy="95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45C8784-E736-CD4C-AC6F-BD1F45BD4522}"/>
              </a:ext>
            </a:extLst>
          </p:cNvPr>
          <p:cNvSpPr/>
          <p:nvPr/>
        </p:nvSpPr>
        <p:spPr>
          <a:xfrm>
            <a:off x="3445951" y="3124544"/>
            <a:ext cx="4314522" cy="470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These</a:t>
            </a:r>
            <a:r>
              <a:rPr lang="en-A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are turtles in the sea</a:t>
            </a:r>
            <a:r>
              <a:rPr lang="en-AU" sz="2400" dirty="0">
                <a:latin typeface="Comic Sans MS" panose="030F0702030302020204" pitchFamily="66" charset="0"/>
              </a:rPr>
              <a:t>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5FA2120A-9B55-674C-9F1F-C1E47C1B6D8D}"/>
              </a:ext>
            </a:extLst>
          </p:cNvPr>
          <p:cNvSpPr/>
          <p:nvPr/>
        </p:nvSpPr>
        <p:spPr>
          <a:xfrm>
            <a:off x="2830882" y="3259567"/>
            <a:ext cx="371794" cy="200055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B690981A-EF8D-3D45-BE41-778F78F8CDF2}"/>
              </a:ext>
            </a:extLst>
          </p:cNvPr>
          <p:cNvSpPr/>
          <p:nvPr/>
        </p:nvSpPr>
        <p:spPr>
          <a:xfrm rot="7818440">
            <a:off x="680109" y="3701086"/>
            <a:ext cx="371794" cy="200055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0E0EBFC-209B-0F48-BC79-FB68E504EEA3}"/>
              </a:ext>
            </a:extLst>
          </p:cNvPr>
          <p:cNvSpPr/>
          <p:nvPr/>
        </p:nvSpPr>
        <p:spPr>
          <a:xfrm>
            <a:off x="395354" y="4107610"/>
            <a:ext cx="2220313" cy="470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</a:t>
            </a:r>
            <a:r>
              <a:rPr lang="en-A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small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CB98B7AF-C989-9343-837A-A6EFCE4AE801}"/>
              </a:ext>
            </a:extLst>
          </p:cNvPr>
          <p:cNvSpPr/>
          <p:nvPr/>
        </p:nvSpPr>
        <p:spPr>
          <a:xfrm rot="1944235">
            <a:off x="2644984" y="3802544"/>
            <a:ext cx="371794" cy="200055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19F1B4-7E95-4944-BEDF-EDB0801CAA71}"/>
              </a:ext>
            </a:extLst>
          </p:cNvPr>
          <p:cNvSpPr/>
          <p:nvPr/>
        </p:nvSpPr>
        <p:spPr>
          <a:xfrm>
            <a:off x="2830880" y="4145466"/>
            <a:ext cx="2220313" cy="470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</a:t>
            </a:r>
            <a:r>
              <a:rPr lang="en-A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cool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5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18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9,237 Under The Sea Cartoon Stock Photos, Pictures &amp; Royalty-Free Images -  iStock">
            <a:extLst>
              <a:ext uri="{FF2B5EF4-FFF2-40B4-BE49-F238E27FC236}">
                <a16:creationId xmlns:a16="http://schemas.microsoft.com/office/drawing/2014/main" id="{D3E00E10-2A43-E54D-B7A5-37F486809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" y="608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bmarine | 유아 미술, 벽화, 그리기 아이디어">
            <a:extLst>
              <a:ext uri="{FF2B5EF4-FFF2-40B4-BE49-F238E27FC236}">
                <a16:creationId xmlns:a16="http://schemas.microsoft.com/office/drawing/2014/main" id="{56894DA3-6C24-E14F-A0CD-B43BEA69C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398" y="1116596"/>
            <a:ext cx="342344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733384" y="347025"/>
            <a:ext cx="55343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. PRODUCTION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3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2652;p71"/>
          <p:cNvSpPr/>
          <p:nvPr/>
        </p:nvSpPr>
        <p:spPr>
          <a:xfrm rot="20626244">
            <a:off x="58790" y="192747"/>
            <a:ext cx="1598093" cy="1137689"/>
          </a:xfrm>
          <a:custGeom>
            <a:avLst/>
            <a:gdLst/>
            <a:ahLst/>
            <a:cxnLst/>
            <a:rect l="l" t="t" r="r" b="b"/>
            <a:pathLst>
              <a:path w="16277" h="15222" extrusionOk="0">
                <a:moveTo>
                  <a:pt x="5649" y="1"/>
                </a:moveTo>
                <a:cubicBezTo>
                  <a:pt x="5190" y="19"/>
                  <a:pt x="4730" y="37"/>
                  <a:pt x="4271" y="60"/>
                </a:cubicBezTo>
                <a:cubicBezTo>
                  <a:pt x="4235" y="60"/>
                  <a:pt x="4207" y="83"/>
                  <a:pt x="4194" y="115"/>
                </a:cubicBezTo>
                <a:cubicBezTo>
                  <a:pt x="4139" y="310"/>
                  <a:pt x="4162" y="478"/>
                  <a:pt x="4207" y="674"/>
                </a:cubicBezTo>
                <a:cubicBezTo>
                  <a:pt x="4244" y="824"/>
                  <a:pt x="4285" y="960"/>
                  <a:pt x="4266" y="1110"/>
                </a:cubicBezTo>
                <a:cubicBezTo>
                  <a:pt x="4292" y="1336"/>
                  <a:pt x="4099" y="1574"/>
                  <a:pt x="3878" y="1574"/>
                </a:cubicBezTo>
                <a:cubicBezTo>
                  <a:pt x="3828" y="1574"/>
                  <a:pt x="3776" y="1561"/>
                  <a:pt x="3725" y="1533"/>
                </a:cubicBezTo>
                <a:cubicBezTo>
                  <a:pt x="3684" y="1515"/>
                  <a:pt x="3653" y="1483"/>
                  <a:pt x="3621" y="1447"/>
                </a:cubicBezTo>
                <a:cubicBezTo>
                  <a:pt x="3584" y="1415"/>
                  <a:pt x="3562" y="1379"/>
                  <a:pt x="3562" y="1333"/>
                </a:cubicBezTo>
                <a:cubicBezTo>
                  <a:pt x="3534" y="1261"/>
                  <a:pt x="3530" y="1183"/>
                  <a:pt x="3553" y="1110"/>
                </a:cubicBezTo>
                <a:cubicBezTo>
                  <a:pt x="3598" y="956"/>
                  <a:pt x="3739" y="874"/>
                  <a:pt x="3889" y="847"/>
                </a:cubicBezTo>
                <a:lnTo>
                  <a:pt x="3907" y="838"/>
                </a:lnTo>
                <a:cubicBezTo>
                  <a:pt x="3921" y="824"/>
                  <a:pt x="3925" y="801"/>
                  <a:pt x="3921" y="778"/>
                </a:cubicBezTo>
                <a:cubicBezTo>
                  <a:pt x="3889" y="569"/>
                  <a:pt x="3862" y="360"/>
                  <a:pt x="3830" y="155"/>
                </a:cubicBezTo>
                <a:cubicBezTo>
                  <a:pt x="3825" y="119"/>
                  <a:pt x="3784" y="101"/>
                  <a:pt x="3757" y="96"/>
                </a:cubicBezTo>
                <a:cubicBezTo>
                  <a:pt x="3542" y="78"/>
                  <a:pt x="3329" y="69"/>
                  <a:pt x="3117" y="69"/>
                </a:cubicBezTo>
                <a:cubicBezTo>
                  <a:pt x="2857" y="69"/>
                  <a:pt x="2598" y="82"/>
                  <a:pt x="2338" y="110"/>
                </a:cubicBezTo>
                <a:cubicBezTo>
                  <a:pt x="2302" y="115"/>
                  <a:pt x="2275" y="133"/>
                  <a:pt x="2266" y="165"/>
                </a:cubicBezTo>
                <a:cubicBezTo>
                  <a:pt x="2179" y="447"/>
                  <a:pt x="2220" y="660"/>
                  <a:pt x="2334" y="897"/>
                </a:cubicBezTo>
                <a:cubicBezTo>
                  <a:pt x="2475" y="997"/>
                  <a:pt x="2602" y="1183"/>
                  <a:pt x="2616" y="1338"/>
                </a:cubicBezTo>
                <a:cubicBezTo>
                  <a:pt x="2629" y="1511"/>
                  <a:pt x="2529" y="1620"/>
                  <a:pt x="2402" y="1665"/>
                </a:cubicBezTo>
                <a:cubicBezTo>
                  <a:pt x="2356" y="1697"/>
                  <a:pt x="2297" y="1724"/>
                  <a:pt x="2220" y="1733"/>
                </a:cubicBezTo>
                <a:lnTo>
                  <a:pt x="2061" y="1756"/>
                </a:lnTo>
                <a:cubicBezTo>
                  <a:pt x="1765" y="1756"/>
                  <a:pt x="1570" y="1588"/>
                  <a:pt x="1683" y="1192"/>
                </a:cubicBezTo>
                <a:cubicBezTo>
                  <a:pt x="1711" y="1106"/>
                  <a:pt x="1788" y="1024"/>
                  <a:pt x="1829" y="938"/>
                </a:cubicBezTo>
                <a:cubicBezTo>
                  <a:pt x="2202" y="146"/>
                  <a:pt x="1188" y="192"/>
                  <a:pt x="688" y="128"/>
                </a:cubicBezTo>
                <a:lnTo>
                  <a:pt x="665" y="128"/>
                </a:lnTo>
                <a:cubicBezTo>
                  <a:pt x="654" y="125"/>
                  <a:pt x="643" y="123"/>
                  <a:pt x="631" y="123"/>
                </a:cubicBezTo>
                <a:cubicBezTo>
                  <a:pt x="581" y="123"/>
                  <a:pt x="533" y="156"/>
                  <a:pt x="533" y="219"/>
                </a:cubicBezTo>
                <a:cubicBezTo>
                  <a:pt x="601" y="4094"/>
                  <a:pt x="510" y="7973"/>
                  <a:pt x="255" y="11838"/>
                </a:cubicBezTo>
                <a:cubicBezTo>
                  <a:pt x="187" y="12934"/>
                  <a:pt x="101" y="14030"/>
                  <a:pt x="5" y="15126"/>
                </a:cubicBezTo>
                <a:cubicBezTo>
                  <a:pt x="1" y="15176"/>
                  <a:pt x="55" y="15222"/>
                  <a:pt x="101" y="15222"/>
                </a:cubicBezTo>
                <a:cubicBezTo>
                  <a:pt x="4244" y="15194"/>
                  <a:pt x="8387" y="15026"/>
                  <a:pt x="12520" y="14712"/>
                </a:cubicBezTo>
                <a:cubicBezTo>
                  <a:pt x="13685" y="14626"/>
                  <a:pt x="14981" y="14690"/>
                  <a:pt x="16145" y="14580"/>
                </a:cubicBezTo>
                <a:cubicBezTo>
                  <a:pt x="16147" y="14580"/>
                  <a:pt x="16149" y="14580"/>
                  <a:pt x="16151" y="14580"/>
                </a:cubicBezTo>
                <a:cubicBezTo>
                  <a:pt x="16180" y="14580"/>
                  <a:pt x="16191" y="14600"/>
                  <a:pt x="16195" y="14600"/>
                </a:cubicBezTo>
                <a:cubicBezTo>
                  <a:pt x="16197" y="14600"/>
                  <a:pt x="16196" y="14594"/>
                  <a:pt x="16195" y="14576"/>
                </a:cubicBezTo>
                <a:cubicBezTo>
                  <a:pt x="15972" y="10892"/>
                  <a:pt x="16277" y="6954"/>
                  <a:pt x="16109" y="3275"/>
                </a:cubicBezTo>
                <a:cubicBezTo>
                  <a:pt x="16036" y="1688"/>
                  <a:pt x="15781" y="155"/>
                  <a:pt x="15781" y="155"/>
                </a:cubicBezTo>
                <a:lnTo>
                  <a:pt x="15740" y="155"/>
                </a:lnTo>
                <a:cubicBezTo>
                  <a:pt x="15567" y="165"/>
                  <a:pt x="15390" y="174"/>
                  <a:pt x="15217" y="183"/>
                </a:cubicBezTo>
                <a:cubicBezTo>
                  <a:pt x="15053" y="174"/>
                  <a:pt x="14890" y="160"/>
                  <a:pt x="14726" y="151"/>
                </a:cubicBezTo>
                <a:cubicBezTo>
                  <a:pt x="14666" y="148"/>
                  <a:pt x="14580" y="129"/>
                  <a:pt x="14503" y="129"/>
                </a:cubicBezTo>
                <a:cubicBezTo>
                  <a:pt x="14458" y="129"/>
                  <a:pt x="14417" y="135"/>
                  <a:pt x="14385" y="155"/>
                </a:cubicBezTo>
                <a:cubicBezTo>
                  <a:pt x="14194" y="278"/>
                  <a:pt x="14289" y="556"/>
                  <a:pt x="14376" y="706"/>
                </a:cubicBezTo>
                <a:cubicBezTo>
                  <a:pt x="14426" y="783"/>
                  <a:pt x="14530" y="851"/>
                  <a:pt x="14558" y="933"/>
                </a:cubicBezTo>
                <a:cubicBezTo>
                  <a:pt x="14635" y="1160"/>
                  <a:pt x="14549" y="1383"/>
                  <a:pt x="14335" y="1461"/>
                </a:cubicBezTo>
                <a:cubicBezTo>
                  <a:pt x="14267" y="1486"/>
                  <a:pt x="14158" y="1513"/>
                  <a:pt x="14058" y="1513"/>
                </a:cubicBezTo>
                <a:cubicBezTo>
                  <a:pt x="13978" y="1513"/>
                  <a:pt x="13904" y="1495"/>
                  <a:pt x="13862" y="1447"/>
                </a:cubicBezTo>
                <a:cubicBezTo>
                  <a:pt x="13730" y="1297"/>
                  <a:pt x="13776" y="1010"/>
                  <a:pt x="13871" y="865"/>
                </a:cubicBezTo>
                <a:cubicBezTo>
                  <a:pt x="14007" y="642"/>
                  <a:pt x="14121" y="433"/>
                  <a:pt x="13980" y="187"/>
                </a:cubicBezTo>
                <a:cubicBezTo>
                  <a:pt x="13967" y="160"/>
                  <a:pt x="13939" y="146"/>
                  <a:pt x="13912" y="146"/>
                </a:cubicBezTo>
                <a:cubicBezTo>
                  <a:pt x="13348" y="151"/>
                  <a:pt x="12793" y="192"/>
                  <a:pt x="12234" y="269"/>
                </a:cubicBezTo>
                <a:cubicBezTo>
                  <a:pt x="12211" y="274"/>
                  <a:pt x="12184" y="301"/>
                  <a:pt x="12179" y="324"/>
                </a:cubicBezTo>
                <a:cubicBezTo>
                  <a:pt x="12152" y="501"/>
                  <a:pt x="12120" y="678"/>
                  <a:pt x="12093" y="856"/>
                </a:cubicBezTo>
                <a:cubicBezTo>
                  <a:pt x="12084" y="901"/>
                  <a:pt x="12111" y="951"/>
                  <a:pt x="12166" y="951"/>
                </a:cubicBezTo>
                <a:cubicBezTo>
                  <a:pt x="12525" y="1165"/>
                  <a:pt x="12502" y="1365"/>
                  <a:pt x="12102" y="1552"/>
                </a:cubicBezTo>
                <a:cubicBezTo>
                  <a:pt x="12054" y="1562"/>
                  <a:pt x="12005" y="1567"/>
                  <a:pt x="11957" y="1567"/>
                </a:cubicBezTo>
                <a:cubicBezTo>
                  <a:pt x="11851" y="1567"/>
                  <a:pt x="11746" y="1542"/>
                  <a:pt x="11643" y="1492"/>
                </a:cubicBezTo>
                <a:cubicBezTo>
                  <a:pt x="11002" y="1015"/>
                  <a:pt x="11715" y="983"/>
                  <a:pt x="11816" y="806"/>
                </a:cubicBezTo>
                <a:cubicBezTo>
                  <a:pt x="11906" y="642"/>
                  <a:pt x="11843" y="392"/>
                  <a:pt x="11806" y="219"/>
                </a:cubicBezTo>
                <a:cubicBezTo>
                  <a:pt x="11802" y="187"/>
                  <a:pt x="11766" y="160"/>
                  <a:pt x="11734" y="160"/>
                </a:cubicBezTo>
                <a:cubicBezTo>
                  <a:pt x="11220" y="178"/>
                  <a:pt x="10706" y="192"/>
                  <a:pt x="10192" y="210"/>
                </a:cubicBezTo>
                <a:cubicBezTo>
                  <a:pt x="10142" y="269"/>
                  <a:pt x="10115" y="333"/>
                  <a:pt x="10092" y="401"/>
                </a:cubicBezTo>
                <a:cubicBezTo>
                  <a:pt x="10083" y="451"/>
                  <a:pt x="10078" y="497"/>
                  <a:pt x="10074" y="547"/>
                </a:cubicBezTo>
                <a:cubicBezTo>
                  <a:pt x="10133" y="760"/>
                  <a:pt x="10328" y="997"/>
                  <a:pt x="10315" y="1197"/>
                </a:cubicBezTo>
                <a:cubicBezTo>
                  <a:pt x="10302" y="1387"/>
                  <a:pt x="10187" y="1466"/>
                  <a:pt x="10055" y="1466"/>
                </a:cubicBezTo>
                <a:cubicBezTo>
                  <a:pt x="10048" y="1466"/>
                  <a:pt x="10040" y="1466"/>
                  <a:pt x="10033" y="1465"/>
                </a:cubicBezTo>
                <a:cubicBezTo>
                  <a:pt x="10007" y="1471"/>
                  <a:pt x="9977" y="1474"/>
                  <a:pt x="9944" y="1474"/>
                </a:cubicBezTo>
                <a:cubicBezTo>
                  <a:pt x="9901" y="1474"/>
                  <a:pt x="9852" y="1469"/>
                  <a:pt x="9801" y="1456"/>
                </a:cubicBezTo>
                <a:cubicBezTo>
                  <a:pt x="9564" y="1411"/>
                  <a:pt x="9469" y="1261"/>
                  <a:pt x="9519" y="1001"/>
                </a:cubicBezTo>
                <a:cubicBezTo>
                  <a:pt x="9542" y="883"/>
                  <a:pt x="9619" y="774"/>
                  <a:pt x="9660" y="660"/>
                </a:cubicBezTo>
                <a:cubicBezTo>
                  <a:pt x="9719" y="492"/>
                  <a:pt x="9733" y="369"/>
                  <a:pt x="9655" y="205"/>
                </a:cubicBezTo>
                <a:cubicBezTo>
                  <a:pt x="9646" y="183"/>
                  <a:pt x="9614" y="169"/>
                  <a:pt x="9587" y="169"/>
                </a:cubicBezTo>
                <a:cubicBezTo>
                  <a:pt x="9151" y="183"/>
                  <a:pt x="8710" y="196"/>
                  <a:pt x="8268" y="210"/>
                </a:cubicBezTo>
                <a:cubicBezTo>
                  <a:pt x="8227" y="210"/>
                  <a:pt x="8187" y="246"/>
                  <a:pt x="8191" y="287"/>
                </a:cubicBezTo>
                <a:cubicBezTo>
                  <a:pt x="8214" y="601"/>
                  <a:pt x="8036" y="778"/>
                  <a:pt x="8305" y="1006"/>
                </a:cubicBezTo>
                <a:cubicBezTo>
                  <a:pt x="8387" y="1074"/>
                  <a:pt x="8573" y="1142"/>
                  <a:pt x="8591" y="1279"/>
                </a:cubicBezTo>
                <a:cubicBezTo>
                  <a:pt x="8635" y="1568"/>
                  <a:pt x="8299" y="1684"/>
                  <a:pt x="8067" y="1684"/>
                </a:cubicBezTo>
                <a:cubicBezTo>
                  <a:pt x="8058" y="1684"/>
                  <a:pt x="8050" y="1684"/>
                  <a:pt x="8041" y="1683"/>
                </a:cubicBezTo>
                <a:cubicBezTo>
                  <a:pt x="7923" y="1679"/>
                  <a:pt x="7673" y="1629"/>
                  <a:pt x="7568" y="1547"/>
                </a:cubicBezTo>
                <a:cubicBezTo>
                  <a:pt x="7282" y="1315"/>
                  <a:pt x="7523" y="1047"/>
                  <a:pt x="7636" y="847"/>
                </a:cubicBezTo>
                <a:cubicBezTo>
                  <a:pt x="7727" y="692"/>
                  <a:pt x="7909" y="292"/>
                  <a:pt x="7677" y="151"/>
                </a:cubicBezTo>
                <a:cubicBezTo>
                  <a:pt x="7634" y="126"/>
                  <a:pt x="7572" y="117"/>
                  <a:pt x="7503" y="117"/>
                </a:cubicBezTo>
                <a:cubicBezTo>
                  <a:pt x="7373" y="117"/>
                  <a:pt x="7219" y="146"/>
                  <a:pt x="7127" y="146"/>
                </a:cubicBezTo>
                <a:cubicBezTo>
                  <a:pt x="6818" y="146"/>
                  <a:pt x="6504" y="142"/>
                  <a:pt x="6190" y="128"/>
                </a:cubicBezTo>
                <a:cubicBezTo>
                  <a:pt x="6149" y="128"/>
                  <a:pt x="6117" y="165"/>
                  <a:pt x="6113" y="205"/>
                </a:cubicBezTo>
                <a:cubicBezTo>
                  <a:pt x="6104" y="406"/>
                  <a:pt x="6090" y="610"/>
                  <a:pt x="6081" y="810"/>
                </a:cubicBezTo>
                <a:cubicBezTo>
                  <a:pt x="6304" y="915"/>
                  <a:pt x="6527" y="1138"/>
                  <a:pt x="6336" y="1392"/>
                </a:cubicBezTo>
                <a:cubicBezTo>
                  <a:pt x="6242" y="1518"/>
                  <a:pt x="6090" y="1569"/>
                  <a:pt x="5936" y="1569"/>
                </a:cubicBezTo>
                <a:cubicBezTo>
                  <a:pt x="5912" y="1569"/>
                  <a:pt x="5887" y="1568"/>
                  <a:pt x="5863" y="1565"/>
                </a:cubicBezTo>
                <a:cubicBezTo>
                  <a:pt x="5848" y="1567"/>
                  <a:pt x="5834" y="1567"/>
                  <a:pt x="5820" y="1567"/>
                </a:cubicBezTo>
                <a:cubicBezTo>
                  <a:pt x="5701" y="1567"/>
                  <a:pt x="5579" y="1518"/>
                  <a:pt x="5490" y="1424"/>
                </a:cubicBezTo>
                <a:cubicBezTo>
                  <a:pt x="5431" y="1361"/>
                  <a:pt x="5381" y="1279"/>
                  <a:pt x="5376" y="1192"/>
                </a:cubicBezTo>
                <a:cubicBezTo>
                  <a:pt x="5372" y="1188"/>
                  <a:pt x="5367" y="1183"/>
                  <a:pt x="5362" y="1179"/>
                </a:cubicBezTo>
                <a:lnTo>
                  <a:pt x="5376" y="1160"/>
                </a:lnTo>
                <a:lnTo>
                  <a:pt x="5376" y="1156"/>
                </a:lnTo>
                <a:cubicBezTo>
                  <a:pt x="5381" y="1083"/>
                  <a:pt x="5412" y="1024"/>
                  <a:pt x="5463" y="979"/>
                </a:cubicBezTo>
                <a:cubicBezTo>
                  <a:pt x="5494" y="942"/>
                  <a:pt x="5535" y="910"/>
                  <a:pt x="5572" y="879"/>
                </a:cubicBezTo>
                <a:cubicBezTo>
                  <a:pt x="5576" y="874"/>
                  <a:pt x="5576" y="874"/>
                  <a:pt x="5581" y="869"/>
                </a:cubicBezTo>
                <a:cubicBezTo>
                  <a:pt x="5590" y="860"/>
                  <a:pt x="5599" y="856"/>
                  <a:pt x="5608" y="847"/>
                </a:cubicBezTo>
                <a:cubicBezTo>
                  <a:pt x="5644" y="815"/>
                  <a:pt x="5681" y="774"/>
                  <a:pt x="5704" y="724"/>
                </a:cubicBezTo>
                <a:cubicBezTo>
                  <a:pt x="5744" y="628"/>
                  <a:pt x="5754" y="519"/>
                  <a:pt x="5749" y="415"/>
                </a:cubicBezTo>
                <a:cubicBezTo>
                  <a:pt x="5735" y="351"/>
                  <a:pt x="5726" y="287"/>
                  <a:pt x="5722" y="219"/>
                </a:cubicBezTo>
                <a:cubicBezTo>
                  <a:pt x="5717" y="210"/>
                  <a:pt x="5717" y="205"/>
                  <a:pt x="5713" y="196"/>
                </a:cubicBezTo>
                <a:cubicBezTo>
                  <a:pt x="5704" y="133"/>
                  <a:pt x="5694" y="74"/>
                  <a:pt x="5690" y="14"/>
                </a:cubicBezTo>
                <a:cubicBezTo>
                  <a:pt x="5681" y="5"/>
                  <a:pt x="5667" y="1"/>
                  <a:pt x="5649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41" name="Google Shape;2655;p71"/>
          <p:cNvSpPr/>
          <p:nvPr/>
        </p:nvSpPr>
        <p:spPr>
          <a:xfrm rot="19987568">
            <a:off x="-193639" y="227007"/>
            <a:ext cx="756440" cy="516807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F3CC3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6405" y="875084"/>
            <a:ext cx="5117174" cy="4282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2100" b="1" kern="1200" dirty="0">
              <a:solidFill>
                <a:srgbClr val="0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6" name="Google Shape;2919;p95"/>
          <p:cNvSpPr/>
          <p:nvPr/>
        </p:nvSpPr>
        <p:spPr>
          <a:xfrm>
            <a:off x="2764978" y="2298149"/>
            <a:ext cx="1721356" cy="1230377"/>
          </a:xfrm>
          <a:custGeom>
            <a:avLst/>
            <a:gdLst/>
            <a:ahLst/>
            <a:cxnLst/>
            <a:rect l="l" t="t" r="r" b="b"/>
            <a:pathLst>
              <a:path w="68155" h="50589" extrusionOk="0">
                <a:moveTo>
                  <a:pt x="28226" y="569"/>
                </a:moveTo>
                <a:cubicBezTo>
                  <a:pt x="30520" y="569"/>
                  <a:pt x="32371" y="2183"/>
                  <a:pt x="32960" y="4290"/>
                </a:cubicBezTo>
                <a:lnTo>
                  <a:pt x="32960" y="4290"/>
                </a:lnTo>
                <a:cubicBezTo>
                  <a:pt x="32192" y="3569"/>
                  <a:pt x="31378" y="2871"/>
                  <a:pt x="30564" y="2220"/>
                </a:cubicBezTo>
                <a:cubicBezTo>
                  <a:pt x="29933" y="1730"/>
                  <a:pt x="29279" y="1146"/>
                  <a:pt x="28509" y="889"/>
                </a:cubicBezTo>
                <a:cubicBezTo>
                  <a:pt x="28184" y="771"/>
                  <a:pt x="27840" y="709"/>
                  <a:pt x="27489" y="709"/>
                </a:cubicBezTo>
                <a:cubicBezTo>
                  <a:pt x="27286" y="709"/>
                  <a:pt x="27080" y="730"/>
                  <a:pt x="26875" y="772"/>
                </a:cubicBezTo>
                <a:cubicBezTo>
                  <a:pt x="27108" y="702"/>
                  <a:pt x="27365" y="632"/>
                  <a:pt x="27598" y="609"/>
                </a:cubicBezTo>
                <a:cubicBezTo>
                  <a:pt x="27811" y="582"/>
                  <a:pt x="28020" y="569"/>
                  <a:pt x="28226" y="569"/>
                </a:cubicBezTo>
                <a:close/>
                <a:moveTo>
                  <a:pt x="16942" y="3199"/>
                </a:moveTo>
                <a:cubicBezTo>
                  <a:pt x="17219" y="3199"/>
                  <a:pt x="17496" y="3224"/>
                  <a:pt x="17769" y="3271"/>
                </a:cubicBezTo>
                <a:cubicBezTo>
                  <a:pt x="17668" y="3266"/>
                  <a:pt x="17568" y="3263"/>
                  <a:pt x="17467" y="3263"/>
                </a:cubicBezTo>
                <a:cubicBezTo>
                  <a:pt x="16098" y="3263"/>
                  <a:pt x="14746" y="3706"/>
                  <a:pt x="13636" y="4555"/>
                </a:cubicBezTo>
                <a:cubicBezTo>
                  <a:pt x="14197" y="3971"/>
                  <a:pt x="14920" y="3551"/>
                  <a:pt x="15714" y="3364"/>
                </a:cubicBezTo>
                <a:cubicBezTo>
                  <a:pt x="16118" y="3252"/>
                  <a:pt x="16531" y="3199"/>
                  <a:pt x="16942" y="3199"/>
                </a:cubicBezTo>
                <a:close/>
                <a:moveTo>
                  <a:pt x="17651" y="2468"/>
                </a:moveTo>
                <a:cubicBezTo>
                  <a:pt x="19309" y="2468"/>
                  <a:pt x="20933" y="3246"/>
                  <a:pt x="21972" y="4671"/>
                </a:cubicBezTo>
                <a:cubicBezTo>
                  <a:pt x="21364" y="4275"/>
                  <a:pt x="20734" y="3971"/>
                  <a:pt x="20057" y="3714"/>
                </a:cubicBezTo>
                <a:cubicBezTo>
                  <a:pt x="19083" y="3142"/>
                  <a:pt x="18027" y="2765"/>
                  <a:pt x="16916" y="2765"/>
                </a:cubicBezTo>
                <a:cubicBezTo>
                  <a:pt x="16350" y="2765"/>
                  <a:pt x="15769" y="2863"/>
                  <a:pt x="15177" y="3084"/>
                </a:cubicBezTo>
                <a:cubicBezTo>
                  <a:pt x="15962" y="2668"/>
                  <a:pt x="16811" y="2468"/>
                  <a:pt x="17651" y="2468"/>
                </a:cubicBezTo>
                <a:close/>
                <a:moveTo>
                  <a:pt x="22088" y="5232"/>
                </a:moveTo>
                <a:lnTo>
                  <a:pt x="22088" y="5232"/>
                </a:lnTo>
                <a:cubicBezTo>
                  <a:pt x="22205" y="5325"/>
                  <a:pt x="22322" y="5419"/>
                  <a:pt x="22438" y="5512"/>
                </a:cubicBezTo>
                <a:cubicBezTo>
                  <a:pt x="22438" y="5535"/>
                  <a:pt x="22462" y="5582"/>
                  <a:pt x="22485" y="5605"/>
                </a:cubicBezTo>
                <a:cubicBezTo>
                  <a:pt x="22345" y="5489"/>
                  <a:pt x="22205" y="5372"/>
                  <a:pt x="22088" y="5232"/>
                </a:cubicBezTo>
                <a:close/>
                <a:moveTo>
                  <a:pt x="31754" y="3668"/>
                </a:moveTo>
                <a:lnTo>
                  <a:pt x="31801" y="3714"/>
                </a:lnTo>
                <a:cubicBezTo>
                  <a:pt x="32105" y="3971"/>
                  <a:pt x="32595" y="4368"/>
                  <a:pt x="33085" y="4812"/>
                </a:cubicBezTo>
                <a:cubicBezTo>
                  <a:pt x="33155" y="5092"/>
                  <a:pt x="33179" y="5395"/>
                  <a:pt x="33179" y="5699"/>
                </a:cubicBezTo>
                <a:cubicBezTo>
                  <a:pt x="32805" y="4975"/>
                  <a:pt x="32315" y="4275"/>
                  <a:pt x="31754" y="3668"/>
                </a:cubicBezTo>
                <a:close/>
                <a:moveTo>
                  <a:pt x="27488" y="1106"/>
                </a:moveTo>
                <a:cubicBezTo>
                  <a:pt x="27785" y="1106"/>
                  <a:pt x="28095" y="1156"/>
                  <a:pt x="28416" y="1263"/>
                </a:cubicBezTo>
                <a:cubicBezTo>
                  <a:pt x="29326" y="1566"/>
                  <a:pt x="30190" y="2290"/>
                  <a:pt x="30961" y="2990"/>
                </a:cubicBezTo>
                <a:cubicBezTo>
                  <a:pt x="30797" y="2850"/>
                  <a:pt x="30610" y="2734"/>
                  <a:pt x="30424" y="2617"/>
                </a:cubicBezTo>
                <a:cubicBezTo>
                  <a:pt x="29748" y="2206"/>
                  <a:pt x="28980" y="1988"/>
                  <a:pt x="28207" y="1988"/>
                </a:cubicBezTo>
                <a:cubicBezTo>
                  <a:pt x="27751" y="1988"/>
                  <a:pt x="27293" y="2064"/>
                  <a:pt x="26851" y="2220"/>
                </a:cubicBezTo>
                <a:cubicBezTo>
                  <a:pt x="26081" y="2337"/>
                  <a:pt x="25380" y="2734"/>
                  <a:pt x="24843" y="3294"/>
                </a:cubicBezTo>
                <a:cubicBezTo>
                  <a:pt x="24260" y="4018"/>
                  <a:pt x="23863" y="4905"/>
                  <a:pt x="23746" y="5816"/>
                </a:cubicBezTo>
                <a:lnTo>
                  <a:pt x="23746" y="5839"/>
                </a:lnTo>
                <a:cubicBezTo>
                  <a:pt x="23653" y="5372"/>
                  <a:pt x="23653" y="4928"/>
                  <a:pt x="23746" y="4485"/>
                </a:cubicBezTo>
                <a:cubicBezTo>
                  <a:pt x="24443" y="2753"/>
                  <a:pt x="25767" y="1106"/>
                  <a:pt x="27488" y="1106"/>
                </a:cubicBezTo>
                <a:close/>
                <a:moveTo>
                  <a:pt x="33926" y="5699"/>
                </a:moveTo>
                <a:cubicBezTo>
                  <a:pt x="34066" y="5862"/>
                  <a:pt x="34183" y="6072"/>
                  <a:pt x="34276" y="6283"/>
                </a:cubicBezTo>
                <a:lnTo>
                  <a:pt x="34229" y="6376"/>
                </a:lnTo>
                <a:cubicBezTo>
                  <a:pt x="34206" y="6329"/>
                  <a:pt x="34136" y="6283"/>
                  <a:pt x="34089" y="6283"/>
                </a:cubicBezTo>
                <a:cubicBezTo>
                  <a:pt x="33949" y="6283"/>
                  <a:pt x="33786" y="6329"/>
                  <a:pt x="33669" y="6423"/>
                </a:cubicBezTo>
                <a:cubicBezTo>
                  <a:pt x="33669" y="6306"/>
                  <a:pt x="33669" y="6212"/>
                  <a:pt x="33692" y="6119"/>
                </a:cubicBezTo>
                <a:cubicBezTo>
                  <a:pt x="33762" y="5956"/>
                  <a:pt x="33832" y="5816"/>
                  <a:pt x="33926" y="5699"/>
                </a:cubicBezTo>
                <a:close/>
                <a:moveTo>
                  <a:pt x="17950" y="4210"/>
                </a:moveTo>
                <a:cubicBezTo>
                  <a:pt x="19521" y="4210"/>
                  <a:pt x="21026" y="4974"/>
                  <a:pt x="22322" y="6026"/>
                </a:cubicBezTo>
                <a:cubicBezTo>
                  <a:pt x="22438" y="6166"/>
                  <a:pt x="22579" y="6306"/>
                  <a:pt x="22719" y="6446"/>
                </a:cubicBezTo>
                <a:cubicBezTo>
                  <a:pt x="22742" y="6493"/>
                  <a:pt x="22765" y="6563"/>
                  <a:pt x="22765" y="6633"/>
                </a:cubicBezTo>
                <a:cubicBezTo>
                  <a:pt x="21584" y="5238"/>
                  <a:pt x="19753" y="4425"/>
                  <a:pt x="17943" y="4425"/>
                </a:cubicBezTo>
                <a:cubicBezTo>
                  <a:pt x="16782" y="4425"/>
                  <a:pt x="15630" y="4759"/>
                  <a:pt x="14664" y="5489"/>
                </a:cubicBezTo>
                <a:cubicBezTo>
                  <a:pt x="14623" y="5509"/>
                  <a:pt x="14582" y="5548"/>
                  <a:pt x="14556" y="5572"/>
                </a:cubicBezTo>
                <a:lnTo>
                  <a:pt x="14556" y="5572"/>
                </a:lnTo>
                <a:cubicBezTo>
                  <a:pt x="14811" y="5320"/>
                  <a:pt x="15111" y="5113"/>
                  <a:pt x="15411" y="4928"/>
                </a:cubicBezTo>
                <a:cubicBezTo>
                  <a:pt x="16261" y="4426"/>
                  <a:pt x="17115" y="4210"/>
                  <a:pt x="17950" y="4210"/>
                </a:cubicBezTo>
                <a:close/>
                <a:moveTo>
                  <a:pt x="41506" y="2271"/>
                </a:moveTo>
                <a:cubicBezTo>
                  <a:pt x="41930" y="2271"/>
                  <a:pt x="42354" y="2309"/>
                  <a:pt x="42775" y="2383"/>
                </a:cubicBezTo>
                <a:cubicBezTo>
                  <a:pt x="44222" y="2827"/>
                  <a:pt x="45460" y="3784"/>
                  <a:pt x="46230" y="5092"/>
                </a:cubicBezTo>
                <a:cubicBezTo>
                  <a:pt x="46534" y="5582"/>
                  <a:pt x="46721" y="6166"/>
                  <a:pt x="46791" y="6749"/>
                </a:cubicBezTo>
                <a:cubicBezTo>
                  <a:pt x="46137" y="5092"/>
                  <a:pt x="44783" y="3808"/>
                  <a:pt x="43102" y="3271"/>
                </a:cubicBezTo>
                <a:cubicBezTo>
                  <a:pt x="42403" y="3051"/>
                  <a:pt x="41710" y="2950"/>
                  <a:pt x="41032" y="2950"/>
                </a:cubicBezTo>
                <a:cubicBezTo>
                  <a:pt x="38897" y="2950"/>
                  <a:pt x="36903" y="3954"/>
                  <a:pt x="35327" y="5442"/>
                </a:cubicBezTo>
                <a:cubicBezTo>
                  <a:pt x="35420" y="5325"/>
                  <a:pt x="35513" y="5185"/>
                  <a:pt x="35630" y="5068"/>
                </a:cubicBezTo>
                <a:cubicBezTo>
                  <a:pt x="35864" y="4788"/>
                  <a:pt x="36120" y="4531"/>
                  <a:pt x="36424" y="4275"/>
                </a:cubicBezTo>
                <a:cubicBezTo>
                  <a:pt x="37335" y="3457"/>
                  <a:pt x="38432" y="2874"/>
                  <a:pt x="39599" y="2523"/>
                </a:cubicBezTo>
                <a:cubicBezTo>
                  <a:pt x="40230" y="2355"/>
                  <a:pt x="40869" y="2271"/>
                  <a:pt x="41506" y="2271"/>
                </a:cubicBezTo>
                <a:close/>
                <a:moveTo>
                  <a:pt x="41321" y="1614"/>
                </a:moveTo>
                <a:cubicBezTo>
                  <a:pt x="41611" y="1614"/>
                  <a:pt x="41902" y="1629"/>
                  <a:pt x="42191" y="1660"/>
                </a:cubicBezTo>
                <a:lnTo>
                  <a:pt x="42214" y="1660"/>
                </a:lnTo>
                <a:cubicBezTo>
                  <a:pt x="44176" y="1846"/>
                  <a:pt x="45997" y="2827"/>
                  <a:pt x="47211" y="4415"/>
                </a:cubicBezTo>
                <a:cubicBezTo>
                  <a:pt x="47935" y="5372"/>
                  <a:pt x="48261" y="6586"/>
                  <a:pt x="48145" y="7777"/>
                </a:cubicBezTo>
                <a:cubicBezTo>
                  <a:pt x="47981" y="5208"/>
                  <a:pt x="46254" y="2990"/>
                  <a:pt x="43779" y="2197"/>
                </a:cubicBezTo>
                <a:cubicBezTo>
                  <a:pt x="43522" y="2127"/>
                  <a:pt x="43288" y="2056"/>
                  <a:pt x="43032" y="2010"/>
                </a:cubicBezTo>
                <a:cubicBezTo>
                  <a:pt x="42798" y="1940"/>
                  <a:pt x="42565" y="1870"/>
                  <a:pt x="42354" y="1823"/>
                </a:cubicBezTo>
                <a:cubicBezTo>
                  <a:pt x="41932" y="1736"/>
                  <a:pt x="41515" y="1694"/>
                  <a:pt x="41105" y="1694"/>
                </a:cubicBezTo>
                <a:cubicBezTo>
                  <a:pt x="38775" y="1694"/>
                  <a:pt x="36686" y="3031"/>
                  <a:pt x="35257" y="4858"/>
                </a:cubicBezTo>
                <a:cubicBezTo>
                  <a:pt x="35140" y="4998"/>
                  <a:pt x="35023" y="5162"/>
                  <a:pt x="34906" y="5302"/>
                </a:cubicBezTo>
                <a:cubicBezTo>
                  <a:pt x="34860" y="5349"/>
                  <a:pt x="34673" y="5652"/>
                  <a:pt x="34486" y="5956"/>
                </a:cubicBezTo>
                <a:cubicBezTo>
                  <a:pt x="34369" y="5769"/>
                  <a:pt x="34229" y="5582"/>
                  <a:pt x="34089" y="5419"/>
                </a:cubicBezTo>
                <a:cubicBezTo>
                  <a:pt x="35636" y="3045"/>
                  <a:pt x="38471" y="1614"/>
                  <a:pt x="41321" y="1614"/>
                </a:cubicBezTo>
                <a:close/>
                <a:moveTo>
                  <a:pt x="45693" y="3691"/>
                </a:moveTo>
                <a:lnTo>
                  <a:pt x="45693" y="3691"/>
                </a:lnTo>
                <a:cubicBezTo>
                  <a:pt x="45857" y="3808"/>
                  <a:pt x="46020" y="3948"/>
                  <a:pt x="46183" y="4111"/>
                </a:cubicBezTo>
                <a:cubicBezTo>
                  <a:pt x="47561" y="5535"/>
                  <a:pt x="48075" y="7590"/>
                  <a:pt x="47514" y="9505"/>
                </a:cubicBezTo>
                <a:cubicBezTo>
                  <a:pt x="47328" y="9785"/>
                  <a:pt x="47094" y="10042"/>
                  <a:pt x="46814" y="10275"/>
                </a:cubicBezTo>
                <a:cubicBezTo>
                  <a:pt x="47047" y="9691"/>
                  <a:pt x="47164" y="9061"/>
                  <a:pt x="47141" y="8431"/>
                </a:cubicBezTo>
                <a:cubicBezTo>
                  <a:pt x="47398" y="7263"/>
                  <a:pt x="47211" y="6026"/>
                  <a:pt x="46650" y="4975"/>
                </a:cubicBezTo>
                <a:cubicBezTo>
                  <a:pt x="46394" y="4508"/>
                  <a:pt x="46090" y="4064"/>
                  <a:pt x="45693" y="3691"/>
                </a:cubicBezTo>
                <a:close/>
                <a:moveTo>
                  <a:pt x="17512" y="3649"/>
                </a:moveTo>
                <a:cubicBezTo>
                  <a:pt x="18326" y="3649"/>
                  <a:pt x="19138" y="3805"/>
                  <a:pt x="19917" y="4088"/>
                </a:cubicBezTo>
                <a:cubicBezTo>
                  <a:pt x="20080" y="4181"/>
                  <a:pt x="20244" y="4298"/>
                  <a:pt x="20407" y="4391"/>
                </a:cubicBezTo>
                <a:cubicBezTo>
                  <a:pt x="19608" y="4038"/>
                  <a:pt x="18771" y="3833"/>
                  <a:pt x="17927" y="3833"/>
                </a:cubicBezTo>
                <a:cubicBezTo>
                  <a:pt x="16872" y="3833"/>
                  <a:pt x="15805" y="4153"/>
                  <a:pt x="14780" y="4905"/>
                </a:cubicBezTo>
                <a:cubicBezTo>
                  <a:pt x="13496" y="5839"/>
                  <a:pt x="12679" y="7286"/>
                  <a:pt x="12586" y="8874"/>
                </a:cubicBezTo>
                <a:cubicBezTo>
                  <a:pt x="12469" y="9505"/>
                  <a:pt x="12446" y="10135"/>
                  <a:pt x="12516" y="10765"/>
                </a:cubicBezTo>
                <a:cubicBezTo>
                  <a:pt x="12422" y="10532"/>
                  <a:pt x="12352" y="10298"/>
                  <a:pt x="12282" y="10065"/>
                </a:cubicBezTo>
                <a:cubicBezTo>
                  <a:pt x="12072" y="8851"/>
                  <a:pt x="12165" y="7590"/>
                  <a:pt x="12516" y="6399"/>
                </a:cubicBezTo>
                <a:cubicBezTo>
                  <a:pt x="12936" y="5699"/>
                  <a:pt x="13496" y="5092"/>
                  <a:pt x="14173" y="4648"/>
                </a:cubicBezTo>
                <a:cubicBezTo>
                  <a:pt x="15235" y="3954"/>
                  <a:pt x="16375" y="3649"/>
                  <a:pt x="17512" y="3649"/>
                </a:cubicBezTo>
                <a:close/>
                <a:moveTo>
                  <a:pt x="54840" y="8692"/>
                </a:moveTo>
                <a:cubicBezTo>
                  <a:pt x="56566" y="8692"/>
                  <a:pt x="58296" y="8970"/>
                  <a:pt x="59959" y="9528"/>
                </a:cubicBezTo>
                <a:cubicBezTo>
                  <a:pt x="61220" y="9948"/>
                  <a:pt x="62434" y="10532"/>
                  <a:pt x="63554" y="11256"/>
                </a:cubicBezTo>
                <a:cubicBezTo>
                  <a:pt x="63274" y="11092"/>
                  <a:pt x="62947" y="10929"/>
                  <a:pt x="62621" y="10789"/>
                </a:cubicBezTo>
                <a:cubicBezTo>
                  <a:pt x="60239" y="9528"/>
                  <a:pt x="57274" y="9014"/>
                  <a:pt x="54822" y="8968"/>
                </a:cubicBezTo>
                <a:cubicBezTo>
                  <a:pt x="54749" y="8967"/>
                  <a:pt x="54676" y="8966"/>
                  <a:pt x="54602" y="8966"/>
                </a:cubicBezTo>
                <a:cubicBezTo>
                  <a:pt x="52621" y="8966"/>
                  <a:pt x="50643" y="9271"/>
                  <a:pt x="48752" y="9901"/>
                </a:cubicBezTo>
                <a:lnTo>
                  <a:pt x="48682" y="9925"/>
                </a:lnTo>
                <a:cubicBezTo>
                  <a:pt x="50643" y="9104"/>
                  <a:pt x="52739" y="8692"/>
                  <a:pt x="54840" y="8692"/>
                </a:cubicBezTo>
                <a:close/>
                <a:moveTo>
                  <a:pt x="13006" y="11489"/>
                </a:moveTo>
                <a:lnTo>
                  <a:pt x="13006" y="11489"/>
                </a:lnTo>
                <a:cubicBezTo>
                  <a:pt x="13146" y="11816"/>
                  <a:pt x="13309" y="12120"/>
                  <a:pt x="13496" y="12423"/>
                </a:cubicBezTo>
                <a:lnTo>
                  <a:pt x="13379" y="12376"/>
                </a:lnTo>
                <a:cubicBezTo>
                  <a:pt x="13333" y="12306"/>
                  <a:pt x="13286" y="12260"/>
                  <a:pt x="13263" y="12190"/>
                </a:cubicBezTo>
                <a:cubicBezTo>
                  <a:pt x="13146" y="11956"/>
                  <a:pt x="13076" y="11723"/>
                  <a:pt x="13006" y="11489"/>
                </a:cubicBezTo>
                <a:close/>
                <a:moveTo>
                  <a:pt x="10050" y="12287"/>
                </a:moveTo>
                <a:cubicBezTo>
                  <a:pt x="10272" y="12287"/>
                  <a:pt x="10494" y="12293"/>
                  <a:pt x="10718" y="12306"/>
                </a:cubicBezTo>
                <a:cubicBezTo>
                  <a:pt x="9550" y="12306"/>
                  <a:pt x="8360" y="12423"/>
                  <a:pt x="7216" y="12657"/>
                </a:cubicBezTo>
                <a:cubicBezTo>
                  <a:pt x="8145" y="12410"/>
                  <a:pt x="9090" y="12287"/>
                  <a:pt x="10050" y="12287"/>
                </a:cubicBezTo>
                <a:close/>
                <a:moveTo>
                  <a:pt x="61570" y="10765"/>
                </a:moveTo>
                <a:lnTo>
                  <a:pt x="61943" y="10882"/>
                </a:lnTo>
                <a:cubicBezTo>
                  <a:pt x="62457" y="11139"/>
                  <a:pt x="62971" y="11419"/>
                  <a:pt x="63461" y="11723"/>
                </a:cubicBezTo>
                <a:cubicBezTo>
                  <a:pt x="64021" y="12073"/>
                  <a:pt x="64535" y="12540"/>
                  <a:pt x="64955" y="13053"/>
                </a:cubicBezTo>
                <a:cubicBezTo>
                  <a:pt x="63951" y="12120"/>
                  <a:pt x="62807" y="11326"/>
                  <a:pt x="61570" y="10765"/>
                </a:cubicBezTo>
                <a:close/>
                <a:moveTo>
                  <a:pt x="65212" y="12820"/>
                </a:moveTo>
                <a:cubicBezTo>
                  <a:pt x="65376" y="12960"/>
                  <a:pt x="65516" y="13100"/>
                  <a:pt x="65679" y="13240"/>
                </a:cubicBezTo>
                <a:cubicBezTo>
                  <a:pt x="65983" y="13544"/>
                  <a:pt x="66240" y="13871"/>
                  <a:pt x="66473" y="14221"/>
                </a:cubicBezTo>
                <a:cubicBezTo>
                  <a:pt x="66660" y="14641"/>
                  <a:pt x="66777" y="15108"/>
                  <a:pt x="66823" y="15575"/>
                </a:cubicBezTo>
                <a:cubicBezTo>
                  <a:pt x="66683" y="15272"/>
                  <a:pt x="66496" y="14968"/>
                  <a:pt x="66310" y="14665"/>
                </a:cubicBezTo>
                <a:cubicBezTo>
                  <a:pt x="66053" y="13987"/>
                  <a:pt x="65679" y="13357"/>
                  <a:pt x="65212" y="12820"/>
                </a:cubicBezTo>
                <a:close/>
                <a:moveTo>
                  <a:pt x="66706" y="16439"/>
                </a:moveTo>
                <a:lnTo>
                  <a:pt x="66706" y="16439"/>
                </a:lnTo>
                <a:cubicBezTo>
                  <a:pt x="66730" y="16556"/>
                  <a:pt x="66777" y="16649"/>
                  <a:pt x="66800" y="16742"/>
                </a:cubicBezTo>
                <a:cubicBezTo>
                  <a:pt x="66800" y="16976"/>
                  <a:pt x="66777" y="17209"/>
                  <a:pt x="66753" y="17420"/>
                </a:cubicBezTo>
                <a:cubicBezTo>
                  <a:pt x="66753" y="17093"/>
                  <a:pt x="66730" y="16766"/>
                  <a:pt x="66706" y="16439"/>
                </a:cubicBezTo>
                <a:close/>
                <a:moveTo>
                  <a:pt x="67080" y="18634"/>
                </a:moveTo>
                <a:lnTo>
                  <a:pt x="67080" y="18634"/>
                </a:lnTo>
                <a:cubicBezTo>
                  <a:pt x="67057" y="18914"/>
                  <a:pt x="67010" y="19217"/>
                  <a:pt x="66940" y="19498"/>
                </a:cubicBezTo>
                <a:cubicBezTo>
                  <a:pt x="66987" y="19217"/>
                  <a:pt x="67033" y="18914"/>
                  <a:pt x="67080" y="18634"/>
                </a:cubicBezTo>
                <a:close/>
                <a:moveTo>
                  <a:pt x="9784" y="12657"/>
                </a:moveTo>
                <a:cubicBezTo>
                  <a:pt x="6212" y="13217"/>
                  <a:pt x="2826" y="15388"/>
                  <a:pt x="1635" y="18914"/>
                </a:cubicBezTo>
                <a:cubicBezTo>
                  <a:pt x="1332" y="19731"/>
                  <a:pt x="1238" y="20618"/>
                  <a:pt x="1332" y="21482"/>
                </a:cubicBezTo>
                <a:cubicBezTo>
                  <a:pt x="1098" y="20502"/>
                  <a:pt x="1052" y="19498"/>
                  <a:pt x="1262" y="18517"/>
                </a:cubicBezTo>
                <a:cubicBezTo>
                  <a:pt x="2102" y="16252"/>
                  <a:pt x="3760" y="14221"/>
                  <a:pt x="6071" y="13357"/>
                </a:cubicBezTo>
                <a:cubicBezTo>
                  <a:pt x="7262" y="12937"/>
                  <a:pt x="8523" y="12703"/>
                  <a:pt x="9784" y="12657"/>
                </a:cubicBezTo>
                <a:close/>
                <a:moveTo>
                  <a:pt x="67267" y="15832"/>
                </a:moveTo>
                <a:cubicBezTo>
                  <a:pt x="67897" y="17840"/>
                  <a:pt x="67664" y="20035"/>
                  <a:pt x="66613" y="21879"/>
                </a:cubicBezTo>
                <a:lnTo>
                  <a:pt x="66613" y="21856"/>
                </a:lnTo>
                <a:cubicBezTo>
                  <a:pt x="66356" y="22323"/>
                  <a:pt x="66053" y="22743"/>
                  <a:pt x="65726" y="23117"/>
                </a:cubicBezTo>
                <a:cubicBezTo>
                  <a:pt x="65959" y="22696"/>
                  <a:pt x="66146" y="22229"/>
                  <a:pt x="66333" y="21762"/>
                </a:cubicBezTo>
                <a:cubicBezTo>
                  <a:pt x="67197" y="20502"/>
                  <a:pt x="67734" y="19054"/>
                  <a:pt x="67430" y="17466"/>
                </a:cubicBezTo>
                <a:cubicBezTo>
                  <a:pt x="67384" y="17209"/>
                  <a:pt x="67337" y="16953"/>
                  <a:pt x="67243" y="16696"/>
                </a:cubicBezTo>
                <a:cubicBezTo>
                  <a:pt x="67243" y="16579"/>
                  <a:pt x="67243" y="16439"/>
                  <a:pt x="67267" y="16299"/>
                </a:cubicBezTo>
                <a:cubicBezTo>
                  <a:pt x="67290" y="16182"/>
                  <a:pt x="67267" y="15972"/>
                  <a:pt x="67267" y="15832"/>
                </a:cubicBezTo>
                <a:close/>
                <a:moveTo>
                  <a:pt x="11588" y="12896"/>
                </a:moveTo>
                <a:cubicBezTo>
                  <a:pt x="12159" y="12896"/>
                  <a:pt x="12728" y="12941"/>
                  <a:pt x="13286" y="13030"/>
                </a:cubicBezTo>
                <a:cubicBezTo>
                  <a:pt x="13356" y="13170"/>
                  <a:pt x="13449" y="13310"/>
                  <a:pt x="13543" y="13427"/>
                </a:cubicBezTo>
                <a:cubicBezTo>
                  <a:pt x="9200" y="13427"/>
                  <a:pt x="3480" y="14594"/>
                  <a:pt x="2453" y="19638"/>
                </a:cubicBezTo>
                <a:cubicBezTo>
                  <a:pt x="1986" y="22019"/>
                  <a:pt x="3083" y="24144"/>
                  <a:pt x="4834" y="25615"/>
                </a:cubicBezTo>
                <a:cubicBezTo>
                  <a:pt x="2429" y="24237"/>
                  <a:pt x="888" y="21762"/>
                  <a:pt x="2172" y="18634"/>
                </a:cubicBezTo>
                <a:cubicBezTo>
                  <a:pt x="3699" y="14948"/>
                  <a:pt x="7695" y="12896"/>
                  <a:pt x="11588" y="12896"/>
                </a:cubicBezTo>
                <a:close/>
                <a:moveTo>
                  <a:pt x="65189" y="23163"/>
                </a:moveTo>
                <a:cubicBezTo>
                  <a:pt x="64839" y="23700"/>
                  <a:pt x="64465" y="24191"/>
                  <a:pt x="63998" y="24634"/>
                </a:cubicBezTo>
                <a:lnTo>
                  <a:pt x="64021" y="24611"/>
                </a:lnTo>
                <a:lnTo>
                  <a:pt x="64021" y="24611"/>
                </a:lnTo>
                <a:cubicBezTo>
                  <a:pt x="63298" y="25101"/>
                  <a:pt x="62551" y="25475"/>
                  <a:pt x="61757" y="25755"/>
                </a:cubicBezTo>
                <a:cubicBezTo>
                  <a:pt x="62854" y="25171"/>
                  <a:pt x="63858" y="24447"/>
                  <a:pt x="64745" y="23584"/>
                </a:cubicBezTo>
                <a:cubicBezTo>
                  <a:pt x="64885" y="23443"/>
                  <a:pt x="65025" y="23303"/>
                  <a:pt x="65189" y="23163"/>
                </a:cubicBezTo>
                <a:close/>
                <a:moveTo>
                  <a:pt x="60122" y="25311"/>
                </a:moveTo>
                <a:cubicBezTo>
                  <a:pt x="60379" y="25358"/>
                  <a:pt x="60636" y="25381"/>
                  <a:pt x="60896" y="25381"/>
                </a:cubicBezTo>
                <a:cubicBezTo>
                  <a:pt x="61155" y="25381"/>
                  <a:pt x="61418" y="25358"/>
                  <a:pt x="61687" y="25311"/>
                </a:cubicBezTo>
                <a:lnTo>
                  <a:pt x="61687" y="25311"/>
                </a:lnTo>
                <a:cubicBezTo>
                  <a:pt x="61336" y="25498"/>
                  <a:pt x="60986" y="25662"/>
                  <a:pt x="60613" y="25825"/>
                </a:cubicBezTo>
                <a:cubicBezTo>
                  <a:pt x="60449" y="25638"/>
                  <a:pt x="60286" y="25475"/>
                  <a:pt x="60122" y="25311"/>
                </a:cubicBezTo>
                <a:close/>
                <a:moveTo>
                  <a:pt x="59118" y="26806"/>
                </a:moveTo>
                <a:lnTo>
                  <a:pt x="59328" y="26876"/>
                </a:lnTo>
                <a:cubicBezTo>
                  <a:pt x="59469" y="26992"/>
                  <a:pt x="59632" y="27109"/>
                  <a:pt x="59772" y="27226"/>
                </a:cubicBezTo>
                <a:cubicBezTo>
                  <a:pt x="59515" y="27086"/>
                  <a:pt x="59258" y="26946"/>
                  <a:pt x="58978" y="26852"/>
                </a:cubicBezTo>
                <a:lnTo>
                  <a:pt x="59118" y="26806"/>
                </a:lnTo>
                <a:close/>
                <a:moveTo>
                  <a:pt x="771" y="20315"/>
                </a:moveTo>
                <a:lnTo>
                  <a:pt x="771" y="20315"/>
                </a:lnTo>
                <a:cubicBezTo>
                  <a:pt x="1028" y="23747"/>
                  <a:pt x="3643" y="26572"/>
                  <a:pt x="7075" y="27062"/>
                </a:cubicBezTo>
                <a:cubicBezTo>
                  <a:pt x="6636" y="27221"/>
                  <a:pt x="6177" y="27296"/>
                  <a:pt x="5714" y="27296"/>
                </a:cubicBezTo>
                <a:cubicBezTo>
                  <a:pt x="4480" y="27296"/>
                  <a:pt x="3230" y="26768"/>
                  <a:pt x="2312" y="25918"/>
                </a:cubicBezTo>
                <a:cubicBezTo>
                  <a:pt x="771" y="24517"/>
                  <a:pt x="445" y="22323"/>
                  <a:pt x="771" y="20315"/>
                </a:cubicBezTo>
                <a:close/>
                <a:moveTo>
                  <a:pt x="60799" y="26689"/>
                </a:moveTo>
                <a:cubicBezTo>
                  <a:pt x="61056" y="27086"/>
                  <a:pt x="61243" y="27529"/>
                  <a:pt x="61406" y="27973"/>
                </a:cubicBezTo>
                <a:cubicBezTo>
                  <a:pt x="60986" y="27436"/>
                  <a:pt x="60449" y="27016"/>
                  <a:pt x="59865" y="26689"/>
                </a:cubicBezTo>
                <a:lnTo>
                  <a:pt x="59865" y="26689"/>
                </a:lnTo>
                <a:cubicBezTo>
                  <a:pt x="60017" y="26712"/>
                  <a:pt x="60169" y="26724"/>
                  <a:pt x="60324" y="26724"/>
                </a:cubicBezTo>
                <a:cubicBezTo>
                  <a:pt x="60478" y="26724"/>
                  <a:pt x="60636" y="26712"/>
                  <a:pt x="60799" y="26689"/>
                </a:cubicBezTo>
                <a:close/>
                <a:moveTo>
                  <a:pt x="46347" y="39087"/>
                </a:moveTo>
                <a:lnTo>
                  <a:pt x="46347" y="39087"/>
                </a:lnTo>
                <a:cubicBezTo>
                  <a:pt x="46510" y="39203"/>
                  <a:pt x="46674" y="39297"/>
                  <a:pt x="46837" y="39414"/>
                </a:cubicBezTo>
                <a:cubicBezTo>
                  <a:pt x="46837" y="39530"/>
                  <a:pt x="46861" y="39670"/>
                  <a:pt x="46861" y="39787"/>
                </a:cubicBezTo>
                <a:cubicBezTo>
                  <a:pt x="46721" y="39694"/>
                  <a:pt x="46604" y="39600"/>
                  <a:pt x="46464" y="39507"/>
                </a:cubicBezTo>
                <a:lnTo>
                  <a:pt x="46440" y="39507"/>
                </a:lnTo>
                <a:cubicBezTo>
                  <a:pt x="46417" y="39367"/>
                  <a:pt x="46394" y="39227"/>
                  <a:pt x="46347" y="39087"/>
                </a:cubicBezTo>
                <a:close/>
                <a:moveTo>
                  <a:pt x="46697" y="40184"/>
                </a:moveTo>
                <a:lnTo>
                  <a:pt x="46884" y="40324"/>
                </a:lnTo>
                <a:lnTo>
                  <a:pt x="46884" y="40488"/>
                </a:lnTo>
                <a:cubicBezTo>
                  <a:pt x="46814" y="40394"/>
                  <a:pt x="46744" y="40277"/>
                  <a:pt x="46674" y="40184"/>
                </a:cubicBezTo>
                <a:close/>
                <a:moveTo>
                  <a:pt x="62060" y="31732"/>
                </a:moveTo>
                <a:cubicBezTo>
                  <a:pt x="62247" y="33763"/>
                  <a:pt x="61640" y="35795"/>
                  <a:pt x="60332" y="37382"/>
                </a:cubicBezTo>
                <a:cubicBezTo>
                  <a:pt x="58932" y="39063"/>
                  <a:pt x="56947" y="40161"/>
                  <a:pt x="54776" y="40488"/>
                </a:cubicBezTo>
                <a:cubicBezTo>
                  <a:pt x="56597" y="39974"/>
                  <a:pt x="58254" y="38947"/>
                  <a:pt x="59492" y="37522"/>
                </a:cubicBezTo>
                <a:cubicBezTo>
                  <a:pt x="60893" y="35888"/>
                  <a:pt x="61780" y="33880"/>
                  <a:pt x="62060" y="31732"/>
                </a:cubicBezTo>
                <a:close/>
                <a:moveTo>
                  <a:pt x="18072" y="40091"/>
                </a:moveTo>
                <a:lnTo>
                  <a:pt x="18072" y="40091"/>
                </a:lnTo>
                <a:cubicBezTo>
                  <a:pt x="17582" y="40628"/>
                  <a:pt x="16998" y="41071"/>
                  <a:pt x="16391" y="41422"/>
                </a:cubicBezTo>
                <a:cubicBezTo>
                  <a:pt x="16648" y="41235"/>
                  <a:pt x="16882" y="41001"/>
                  <a:pt x="17115" y="40791"/>
                </a:cubicBezTo>
                <a:cubicBezTo>
                  <a:pt x="17442" y="40581"/>
                  <a:pt x="17769" y="40348"/>
                  <a:pt x="18072" y="40091"/>
                </a:cubicBezTo>
                <a:close/>
                <a:moveTo>
                  <a:pt x="5605" y="29911"/>
                </a:moveTo>
                <a:lnTo>
                  <a:pt x="5605" y="29911"/>
                </a:lnTo>
                <a:cubicBezTo>
                  <a:pt x="4040" y="33273"/>
                  <a:pt x="4274" y="37312"/>
                  <a:pt x="7005" y="40231"/>
                </a:cubicBezTo>
                <a:cubicBezTo>
                  <a:pt x="7589" y="40838"/>
                  <a:pt x="8243" y="41375"/>
                  <a:pt x="8990" y="41772"/>
                </a:cubicBezTo>
                <a:cubicBezTo>
                  <a:pt x="7846" y="41351"/>
                  <a:pt x="6819" y="40674"/>
                  <a:pt x="6001" y="39787"/>
                </a:cubicBezTo>
                <a:cubicBezTo>
                  <a:pt x="4367" y="38013"/>
                  <a:pt x="3643" y="35608"/>
                  <a:pt x="4040" y="33250"/>
                </a:cubicBezTo>
                <a:lnTo>
                  <a:pt x="4064" y="33250"/>
                </a:lnTo>
                <a:cubicBezTo>
                  <a:pt x="4344" y="32036"/>
                  <a:pt x="4857" y="30892"/>
                  <a:pt x="5605" y="29911"/>
                </a:cubicBezTo>
                <a:close/>
                <a:moveTo>
                  <a:pt x="61243" y="36822"/>
                </a:moveTo>
                <a:cubicBezTo>
                  <a:pt x="60916" y="37406"/>
                  <a:pt x="60496" y="37989"/>
                  <a:pt x="60052" y="38526"/>
                </a:cubicBezTo>
                <a:cubicBezTo>
                  <a:pt x="58153" y="40732"/>
                  <a:pt x="55454" y="41839"/>
                  <a:pt x="52721" y="41839"/>
                </a:cubicBezTo>
                <a:cubicBezTo>
                  <a:pt x="51490" y="41839"/>
                  <a:pt x="50253" y="41614"/>
                  <a:pt x="49079" y="41165"/>
                </a:cubicBezTo>
                <a:cubicBezTo>
                  <a:pt x="48448" y="40838"/>
                  <a:pt x="47841" y="40464"/>
                  <a:pt x="47258" y="40067"/>
                </a:cubicBezTo>
                <a:lnTo>
                  <a:pt x="47258" y="39647"/>
                </a:lnTo>
                <a:cubicBezTo>
                  <a:pt x="48285" y="40184"/>
                  <a:pt x="49406" y="40558"/>
                  <a:pt x="50573" y="40744"/>
                </a:cubicBezTo>
                <a:cubicBezTo>
                  <a:pt x="51400" y="40912"/>
                  <a:pt x="52237" y="40999"/>
                  <a:pt x="53066" y="40999"/>
                </a:cubicBezTo>
                <a:cubicBezTo>
                  <a:pt x="56052" y="40999"/>
                  <a:pt x="58937" y="39871"/>
                  <a:pt x="60893" y="37312"/>
                </a:cubicBezTo>
                <a:cubicBezTo>
                  <a:pt x="61033" y="37149"/>
                  <a:pt x="61150" y="36985"/>
                  <a:pt x="61243" y="36822"/>
                </a:cubicBezTo>
                <a:close/>
                <a:moveTo>
                  <a:pt x="46650" y="40978"/>
                </a:moveTo>
                <a:cubicBezTo>
                  <a:pt x="46697" y="41071"/>
                  <a:pt x="46744" y="41188"/>
                  <a:pt x="46791" y="41305"/>
                </a:cubicBezTo>
                <a:cubicBezTo>
                  <a:pt x="46767" y="41492"/>
                  <a:pt x="46744" y="41678"/>
                  <a:pt x="46697" y="41865"/>
                </a:cubicBezTo>
                <a:cubicBezTo>
                  <a:pt x="46697" y="41655"/>
                  <a:pt x="46697" y="41445"/>
                  <a:pt x="46650" y="41235"/>
                </a:cubicBezTo>
                <a:cubicBezTo>
                  <a:pt x="46650" y="41141"/>
                  <a:pt x="46650" y="41048"/>
                  <a:pt x="46650" y="40978"/>
                </a:cubicBezTo>
                <a:close/>
                <a:moveTo>
                  <a:pt x="8640" y="27389"/>
                </a:moveTo>
                <a:lnTo>
                  <a:pt x="8967" y="27459"/>
                </a:lnTo>
                <a:cubicBezTo>
                  <a:pt x="4694" y="29654"/>
                  <a:pt x="5348" y="36378"/>
                  <a:pt x="8243" y="39484"/>
                </a:cubicBezTo>
                <a:cubicBezTo>
                  <a:pt x="9623" y="40943"/>
                  <a:pt x="11537" y="41736"/>
                  <a:pt x="13520" y="41736"/>
                </a:cubicBezTo>
                <a:cubicBezTo>
                  <a:pt x="13884" y="41736"/>
                  <a:pt x="14251" y="41709"/>
                  <a:pt x="14617" y="41655"/>
                </a:cubicBezTo>
                <a:lnTo>
                  <a:pt x="14617" y="41655"/>
                </a:lnTo>
                <a:cubicBezTo>
                  <a:pt x="13636" y="42052"/>
                  <a:pt x="12586" y="42239"/>
                  <a:pt x="11535" y="42239"/>
                </a:cubicBezTo>
                <a:cubicBezTo>
                  <a:pt x="9807" y="41935"/>
                  <a:pt x="8243" y="41048"/>
                  <a:pt x="7075" y="39740"/>
                </a:cubicBezTo>
                <a:lnTo>
                  <a:pt x="7099" y="39740"/>
                </a:lnTo>
                <a:cubicBezTo>
                  <a:pt x="4250" y="36518"/>
                  <a:pt x="4507" y="31989"/>
                  <a:pt x="6772" y="28650"/>
                </a:cubicBezTo>
                <a:cubicBezTo>
                  <a:pt x="7332" y="28160"/>
                  <a:pt x="7963" y="27740"/>
                  <a:pt x="8640" y="27389"/>
                </a:cubicBezTo>
                <a:close/>
                <a:moveTo>
                  <a:pt x="62784" y="31312"/>
                </a:moveTo>
                <a:lnTo>
                  <a:pt x="62784" y="31312"/>
                </a:lnTo>
                <a:cubicBezTo>
                  <a:pt x="62854" y="31475"/>
                  <a:pt x="62901" y="31639"/>
                  <a:pt x="62971" y="31825"/>
                </a:cubicBezTo>
                <a:cubicBezTo>
                  <a:pt x="63765" y="34347"/>
                  <a:pt x="63064" y="36822"/>
                  <a:pt x="61266" y="38736"/>
                </a:cubicBezTo>
                <a:cubicBezTo>
                  <a:pt x="59388" y="40730"/>
                  <a:pt x="56519" y="42521"/>
                  <a:pt x="53721" y="42521"/>
                </a:cubicBezTo>
                <a:cubicBezTo>
                  <a:pt x="53668" y="42521"/>
                  <a:pt x="53615" y="42520"/>
                  <a:pt x="53561" y="42519"/>
                </a:cubicBezTo>
                <a:cubicBezTo>
                  <a:pt x="52628" y="42496"/>
                  <a:pt x="51717" y="42309"/>
                  <a:pt x="50853" y="41982"/>
                </a:cubicBezTo>
                <a:lnTo>
                  <a:pt x="50853" y="41982"/>
                </a:lnTo>
                <a:cubicBezTo>
                  <a:pt x="51494" y="42107"/>
                  <a:pt x="52138" y="42168"/>
                  <a:pt x="52777" y="42168"/>
                </a:cubicBezTo>
                <a:cubicBezTo>
                  <a:pt x="55836" y="42168"/>
                  <a:pt x="58774" y="40769"/>
                  <a:pt x="60706" y="38316"/>
                </a:cubicBezTo>
                <a:cubicBezTo>
                  <a:pt x="62224" y="36355"/>
                  <a:pt x="63134" y="33787"/>
                  <a:pt x="62784" y="31312"/>
                </a:cubicBezTo>
                <a:close/>
                <a:moveTo>
                  <a:pt x="5441" y="39740"/>
                </a:moveTo>
                <a:lnTo>
                  <a:pt x="5441" y="39740"/>
                </a:lnTo>
                <a:cubicBezTo>
                  <a:pt x="7426" y="41608"/>
                  <a:pt x="10017" y="42659"/>
                  <a:pt x="12749" y="42729"/>
                </a:cubicBezTo>
                <a:cubicBezTo>
                  <a:pt x="12335" y="42799"/>
                  <a:pt x="11920" y="42834"/>
                  <a:pt x="11508" y="42834"/>
                </a:cubicBezTo>
                <a:cubicBezTo>
                  <a:pt x="9454" y="42834"/>
                  <a:pt x="7468" y="41981"/>
                  <a:pt x="6048" y="40464"/>
                </a:cubicBezTo>
                <a:lnTo>
                  <a:pt x="6071" y="40464"/>
                </a:lnTo>
                <a:cubicBezTo>
                  <a:pt x="5838" y="40231"/>
                  <a:pt x="5628" y="39997"/>
                  <a:pt x="5441" y="39740"/>
                </a:cubicBezTo>
                <a:close/>
                <a:moveTo>
                  <a:pt x="32502" y="44083"/>
                </a:moveTo>
                <a:cubicBezTo>
                  <a:pt x="32525" y="44130"/>
                  <a:pt x="32525" y="44177"/>
                  <a:pt x="32548" y="44223"/>
                </a:cubicBezTo>
                <a:cubicBezTo>
                  <a:pt x="32548" y="44340"/>
                  <a:pt x="32548" y="44457"/>
                  <a:pt x="32525" y="44574"/>
                </a:cubicBezTo>
                <a:cubicBezTo>
                  <a:pt x="32478" y="44504"/>
                  <a:pt x="32431" y="44433"/>
                  <a:pt x="32385" y="44387"/>
                </a:cubicBezTo>
                <a:cubicBezTo>
                  <a:pt x="32431" y="44270"/>
                  <a:pt x="32455" y="44177"/>
                  <a:pt x="32502" y="44083"/>
                </a:cubicBezTo>
                <a:close/>
                <a:moveTo>
                  <a:pt x="32922" y="43079"/>
                </a:moveTo>
                <a:cubicBezTo>
                  <a:pt x="33249" y="44760"/>
                  <a:pt x="34183" y="46231"/>
                  <a:pt x="35537" y="47259"/>
                </a:cubicBezTo>
                <a:cubicBezTo>
                  <a:pt x="35070" y="47002"/>
                  <a:pt x="34626" y="46698"/>
                  <a:pt x="34206" y="46371"/>
                </a:cubicBezTo>
                <a:cubicBezTo>
                  <a:pt x="33926" y="46044"/>
                  <a:pt x="33669" y="45671"/>
                  <a:pt x="33459" y="45274"/>
                </a:cubicBezTo>
                <a:cubicBezTo>
                  <a:pt x="33249" y="44784"/>
                  <a:pt x="33062" y="44247"/>
                  <a:pt x="32968" y="43710"/>
                </a:cubicBezTo>
                <a:cubicBezTo>
                  <a:pt x="32945" y="43640"/>
                  <a:pt x="32875" y="43570"/>
                  <a:pt x="32782" y="43570"/>
                </a:cubicBezTo>
                <a:cubicBezTo>
                  <a:pt x="32782" y="43523"/>
                  <a:pt x="32758" y="43476"/>
                  <a:pt x="32758" y="43429"/>
                </a:cubicBezTo>
                <a:cubicBezTo>
                  <a:pt x="32828" y="43313"/>
                  <a:pt x="32875" y="43196"/>
                  <a:pt x="32922" y="43079"/>
                </a:cubicBezTo>
                <a:close/>
                <a:moveTo>
                  <a:pt x="19310" y="38573"/>
                </a:moveTo>
                <a:cubicBezTo>
                  <a:pt x="19894" y="42192"/>
                  <a:pt x="22065" y="46138"/>
                  <a:pt x="25637" y="47469"/>
                </a:cubicBezTo>
                <a:cubicBezTo>
                  <a:pt x="25777" y="47515"/>
                  <a:pt x="25941" y="47562"/>
                  <a:pt x="26081" y="47609"/>
                </a:cubicBezTo>
                <a:cubicBezTo>
                  <a:pt x="25497" y="47585"/>
                  <a:pt x="24937" y="47492"/>
                  <a:pt x="24376" y="47329"/>
                </a:cubicBezTo>
                <a:cubicBezTo>
                  <a:pt x="21224" y="46278"/>
                  <a:pt x="19450" y="43103"/>
                  <a:pt x="19053" y="39904"/>
                </a:cubicBezTo>
                <a:cubicBezTo>
                  <a:pt x="19076" y="39717"/>
                  <a:pt x="19100" y="39507"/>
                  <a:pt x="19146" y="39297"/>
                </a:cubicBezTo>
                <a:cubicBezTo>
                  <a:pt x="19170" y="39180"/>
                  <a:pt x="19100" y="39087"/>
                  <a:pt x="19006" y="39063"/>
                </a:cubicBezTo>
                <a:cubicBezTo>
                  <a:pt x="19100" y="38900"/>
                  <a:pt x="19216" y="38736"/>
                  <a:pt x="19310" y="38573"/>
                </a:cubicBezTo>
                <a:close/>
                <a:moveTo>
                  <a:pt x="27683" y="2531"/>
                </a:moveTo>
                <a:cubicBezTo>
                  <a:pt x="27989" y="2531"/>
                  <a:pt x="28296" y="2567"/>
                  <a:pt x="28602" y="2640"/>
                </a:cubicBezTo>
                <a:cubicBezTo>
                  <a:pt x="31124" y="3177"/>
                  <a:pt x="32525" y="5559"/>
                  <a:pt x="33669" y="7660"/>
                </a:cubicBezTo>
                <a:cubicBezTo>
                  <a:pt x="33669" y="7683"/>
                  <a:pt x="33692" y="7707"/>
                  <a:pt x="33739" y="7730"/>
                </a:cubicBezTo>
                <a:lnTo>
                  <a:pt x="33762" y="7823"/>
                </a:lnTo>
                <a:cubicBezTo>
                  <a:pt x="33799" y="7888"/>
                  <a:pt x="33859" y="7917"/>
                  <a:pt x="33919" y="7917"/>
                </a:cubicBezTo>
                <a:cubicBezTo>
                  <a:pt x="34012" y="7917"/>
                  <a:pt x="34108" y="7852"/>
                  <a:pt x="34136" y="7753"/>
                </a:cubicBezTo>
                <a:cubicBezTo>
                  <a:pt x="34229" y="7520"/>
                  <a:pt x="34323" y="7286"/>
                  <a:pt x="34439" y="7053"/>
                </a:cubicBezTo>
                <a:cubicBezTo>
                  <a:pt x="34439" y="7030"/>
                  <a:pt x="34463" y="7030"/>
                  <a:pt x="34486" y="7006"/>
                </a:cubicBezTo>
                <a:lnTo>
                  <a:pt x="34486" y="7006"/>
                </a:lnTo>
                <a:cubicBezTo>
                  <a:pt x="34463" y="7170"/>
                  <a:pt x="34416" y="7357"/>
                  <a:pt x="34323" y="7497"/>
                </a:cubicBezTo>
                <a:cubicBezTo>
                  <a:pt x="34275" y="7592"/>
                  <a:pt x="34357" y="7677"/>
                  <a:pt x="34437" y="7677"/>
                </a:cubicBezTo>
                <a:cubicBezTo>
                  <a:pt x="34474" y="7677"/>
                  <a:pt x="34510" y="7658"/>
                  <a:pt x="34533" y="7613"/>
                </a:cubicBezTo>
                <a:cubicBezTo>
                  <a:pt x="34720" y="7333"/>
                  <a:pt x="34790" y="7006"/>
                  <a:pt x="34743" y="6656"/>
                </a:cubicBezTo>
                <a:cubicBezTo>
                  <a:pt x="36332" y="4753"/>
                  <a:pt x="38564" y="3345"/>
                  <a:pt x="41050" y="3345"/>
                </a:cubicBezTo>
                <a:cubicBezTo>
                  <a:pt x="41523" y="3345"/>
                  <a:pt x="42006" y="3396"/>
                  <a:pt x="42494" y="3504"/>
                </a:cubicBezTo>
                <a:cubicBezTo>
                  <a:pt x="44829" y="4041"/>
                  <a:pt x="46627" y="6049"/>
                  <a:pt x="46767" y="8267"/>
                </a:cubicBezTo>
                <a:cubicBezTo>
                  <a:pt x="46580" y="9224"/>
                  <a:pt x="46300" y="10158"/>
                  <a:pt x="45903" y="11046"/>
                </a:cubicBezTo>
                <a:cubicBezTo>
                  <a:pt x="45857" y="11116"/>
                  <a:pt x="45880" y="11186"/>
                  <a:pt x="45950" y="11256"/>
                </a:cubicBezTo>
                <a:cubicBezTo>
                  <a:pt x="45985" y="11342"/>
                  <a:pt x="46071" y="11390"/>
                  <a:pt x="46160" y="11390"/>
                </a:cubicBezTo>
                <a:cubicBezTo>
                  <a:pt x="46192" y="11390"/>
                  <a:pt x="46223" y="11384"/>
                  <a:pt x="46254" y="11372"/>
                </a:cubicBezTo>
                <a:cubicBezTo>
                  <a:pt x="46580" y="11209"/>
                  <a:pt x="46931" y="11046"/>
                  <a:pt x="47281" y="10882"/>
                </a:cubicBezTo>
                <a:lnTo>
                  <a:pt x="47328" y="10882"/>
                </a:lnTo>
                <a:cubicBezTo>
                  <a:pt x="48261" y="10532"/>
                  <a:pt x="49195" y="10275"/>
                  <a:pt x="50176" y="10065"/>
                </a:cubicBezTo>
                <a:cubicBezTo>
                  <a:pt x="51621" y="9799"/>
                  <a:pt x="53098" y="9642"/>
                  <a:pt x="54562" y="9642"/>
                </a:cubicBezTo>
                <a:cubicBezTo>
                  <a:pt x="58230" y="9642"/>
                  <a:pt x="61811" y="10623"/>
                  <a:pt x="64582" y="13310"/>
                </a:cubicBezTo>
                <a:cubicBezTo>
                  <a:pt x="65142" y="13871"/>
                  <a:pt x="65656" y="14478"/>
                  <a:pt x="66076" y="15155"/>
                </a:cubicBezTo>
                <a:cubicBezTo>
                  <a:pt x="66496" y="16719"/>
                  <a:pt x="66496" y="18354"/>
                  <a:pt x="66076" y="19918"/>
                </a:cubicBezTo>
                <a:cubicBezTo>
                  <a:pt x="65503" y="22305"/>
                  <a:pt x="63586" y="25052"/>
                  <a:pt x="61054" y="25052"/>
                </a:cubicBezTo>
                <a:cubicBezTo>
                  <a:pt x="60491" y="25052"/>
                  <a:pt x="59898" y="24917"/>
                  <a:pt x="59282" y="24611"/>
                </a:cubicBezTo>
                <a:cubicBezTo>
                  <a:pt x="59254" y="24599"/>
                  <a:pt x="59228" y="24593"/>
                  <a:pt x="59203" y="24593"/>
                </a:cubicBezTo>
                <a:cubicBezTo>
                  <a:pt x="59035" y="24593"/>
                  <a:pt x="58933" y="24836"/>
                  <a:pt x="59095" y="24938"/>
                </a:cubicBezTo>
                <a:cubicBezTo>
                  <a:pt x="59539" y="25241"/>
                  <a:pt x="59936" y="25591"/>
                  <a:pt x="60286" y="25988"/>
                </a:cubicBezTo>
                <a:cubicBezTo>
                  <a:pt x="60052" y="26082"/>
                  <a:pt x="59795" y="26175"/>
                  <a:pt x="59539" y="26269"/>
                </a:cubicBezTo>
                <a:cubicBezTo>
                  <a:pt x="59142" y="26199"/>
                  <a:pt x="58745" y="26058"/>
                  <a:pt x="58395" y="25872"/>
                </a:cubicBezTo>
                <a:cubicBezTo>
                  <a:pt x="58366" y="25860"/>
                  <a:pt x="58338" y="25855"/>
                  <a:pt x="58311" y="25855"/>
                </a:cubicBezTo>
                <a:cubicBezTo>
                  <a:pt x="58116" y="25855"/>
                  <a:pt x="57979" y="26119"/>
                  <a:pt x="58184" y="26222"/>
                </a:cubicBezTo>
                <a:lnTo>
                  <a:pt x="58395" y="26339"/>
                </a:lnTo>
                <a:cubicBezTo>
                  <a:pt x="58511" y="26385"/>
                  <a:pt x="58628" y="26455"/>
                  <a:pt x="58721" y="26502"/>
                </a:cubicBezTo>
                <a:cubicBezTo>
                  <a:pt x="58558" y="26549"/>
                  <a:pt x="58395" y="26595"/>
                  <a:pt x="58231" y="26619"/>
                </a:cubicBezTo>
                <a:cubicBezTo>
                  <a:pt x="58021" y="26689"/>
                  <a:pt x="58021" y="26969"/>
                  <a:pt x="58231" y="27039"/>
                </a:cubicBezTo>
                <a:cubicBezTo>
                  <a:pt x="60006" y="27249"/>
                  <a:pt x="61453" y="28580"/>
                  <a:pt x="61827" y="30331"/>
                </a:cubicBezTo>
                <a:cubicBezTo>
                  <a:pt x="61803" y="32969"/>
                  <a:pt x="60823" y="35514"/>
                  <a:pt x="59095" y="37476"/>
                </a:cubicBezTo>
                <a:cubicBezTo>
                  <a:pt x="57272" y="39422"/>
                  <a:pt x="54748" y="40505"/>
                  <a:pt x="52138" y="40505"/>
                </a:cubicBezTo>
                <a:cubicBezTo>
                  <a:pt x="51773" y="40505"/>
                  <a:pt x="51406" y="40484"/>
                  <a:pt x="51040" y="40441"/>
                </a:cubicBezTo>
                <a:cubicBezTo>
                  <a:pt x="49662" y="40207"/>
                  <a:pt x="48332" y="39740"/>
                  <a:pt x="47117" y="39063"/>
                </a:cubicBezTo>
                <a:cubicBezTo>
                  <a:pt x="47082" y="39052"/>
                  <a:pt x="47053" y="39046"/>
                  <a:pt x="47027" y="39046"/>
                </a:cubicBezTo>
                <a:cubicBezTo>
                  <a:pt x="47001" y="39046"/>
                  <a:pt x="46977" y="39052"/>
                  <a:pt x="46954" y="39063"/>
                </a:cubicBezTo>
                <a:cubicBezTo>
                  <a:pt x="46674" y="38877"/>
                  <a:pt x="46394" y="38690"/>
                  <a:pt x="46137" y="38480"/>
                </a:cubicBezTo>
                <a:cubicBezTo>
                  <a:pt x="46099" y="38455"/>
                  <a:pt x="46053" y="38443"/>
                  <a:pt x="46008" y="38443"/>
                </a:cubicBezTo>
                <a:cubicBezTo>
                  <a:pt x="45883" y="38443"/>
                  <a:pt x="45759" y="38530"/>
                  <a:pt x="45810" y="38666"/>
                </a:cubicBezTo>
                <a:cubicBezTo>
                  <a:pt x="45857" y="38760"/>
                  <a:pt x="45880" y="38853"/>
                  <a:pt x="45927" y="38947"/>
                </a:cubicBezTo>
                <a:cubicBezTo>
                  <a:pt x="45857" y="38947"/>
                  <a:pt x="45810" y="38970"/>
                  <a:pt x="45763" y="38993"/>
                </a:cubicBezTo>
                <a:lnTo>
                  <a:pt x="45670" y="38947"/>
                </a:lnTo>
                <a:cubicBezTo>
                  <a:pt x="45636" y="38922"/>
                  <a:pt x="45602" y="38911"/>
                  <a:pt x="45570" y="38911"/>
                </a:cubicBezTo>
                <a:cubicBezTo>
                  <a:pt x="45420" y="38911"/>
                  <a:pt x="45302" y="39139"/>
                  <a:pt x="45436" y="39274"/>
                </a:cubicBezTo>
                <a:cubicBezTo>
                  <a:pt x="45600" y="39437"/>
                  <a:pt x="45763" y="39600"/>
                  <a:pt x="45903" y="39787"/>
                </a:cubicBezTo>
                <a:cubicBezTo>
                  <a:pt x="46113" y="40371"/>
                  <a:pt x="46230" y="40978"/>
                  <a:pt x="46254" y="41585"/>
                </a:cubicBezTo>
                <a:cubicBezTo>
                  <a:pt x="46207" y="42706"/>
                  <a:pt x="45880" y="43826"/>
                  <a:pt x="45366" y="44830"/>
                </a:cubicBezTo>
                <a:cubicBezTo>
                  <a:pt x="44222" y="46488"/>
                  <a:pt x="42448" y="47656"/>
                  <a:pt x="40463" y="48076"/>
                </a:cubicBezTo>
                <a:cubicBezTo>
                  <a:pt x="40031" y="48146"/>
                  <a:pt x="39593" y="48181"/>
                  <a:pt x="39156" y="48181"/>
                </a:cubicBezTo>
                <a:cubicBezTo>
                  <a:pt x="38718" y="48181"/>
                  <a:pt x="38280" y="48146"/>
                  <a:pt x="37848" y="48076"/>
                </a:cubicBezTo>
                <a:cubicBezTo>
                  <a:pt x="35350" y="47259"/>
                  <a:pt x="33295" y="44994"/>
                  <a:pt x="33202" y="42309"/>
                </a:cubicBezTo>
                <a:cubicBezTo>
                  <a:pt x="33202" y="42192"/>
                  <a:pt x="33109" y="42126"/>
                  <a:pt x="33013" y="42126"/>
                </a:cubicBezTo>
                <a:cubicBezTo>
                  <a:pt x="32937" y="42126"/>
                  <a:pt x="32860" y="42169"/>
                  <a:pt x="32828" y="42262"/>
                </a:cubicBezTo>
                <a:cubicBezTo>
                  <a:pt x="32735" y="42542"/>
                  <a:pt x="32642" y="42822"/>
                  <a:pt x="32525" y="43103"/>
                </a:cubicBezTo>
                <a:cubicBezTo>
                  <a:pt x="32431" y="43103"/>
                  <a:pt x="32338" y="43149"/>
                  <a:pt x="32315" y="43243"/>
                </a:cubicBezTo>
                <a:cubicBezTo>
                  <a:pt x="32268" y="43476"/>
                  <a:pt x="32198" y="43710"/>
                  <a:pt x="32105" y="43943"/>
                </a:cubicBezTo>
                <a:cubicBezTo>
                  <a:pt x="31778" y="43383"/>
                  <a:pt x="31521" y="42752"/>
                  <a:pt x="31334" y="42122"/>
                </a:cubicBezTo>
                <a:cubicBezTo>
                  <a:pt x="31325" y="42057"/>
                  <a:pt x="31279" y="42029"/>
                  <a:pt x="31229" y="42029"/>
                </a:cubicBezTo>
                <a:cubicBezTo>
                  <a:pt x="31155" y="42029"/>
                  <a:pt x="31072" y="42094"/>
                  <a:pt x="31101" y="42192"/>
                </a:cubicBezTo>
                <a:cubicBezTo>
                  <a:pt x="31287" y="42916"/>
                  <a:pt x="31568" y="43640"/>
                  <a:pt x="31941" y="44317"/>
                </a:cubicBezTo>
                <a:cubicBezTo>
                  <a:pt x="31731" y="44714"/>
                  <a:pt x="31474" y="45087"/>
                  <a:pt x="31194" y="45461"/>
                </a:cubicBezTo>
                <a:cubicBezTo>
                  <a:pt x="30984" y="45694"/>
                  <a:pt x="30774" y="45904"/>
                  <a:pt x="30517" y="46115"/>
                </a:cubicBezTo>
                <a:cubicBezTo>
                  <a:pt x="31101" y="44970"/>
                  <a:pt x="31287" y="43640"/>
                  <a:pt x="31031" y="42355"/>
                </a:cubicBezTo>
                <a:cubicBezTo>
                  <a:pt x="31013" y="42266"/>
                  <a:pt x="30947" y="42228"/>
                  <a:pt x="30876" y="42228"/>
                </a:cubicBezTo>
                <a:cubicBezTo>
                  <a:pt x="30760" y="42228"/>
                  <a:pt x="30628" y="42328"/>
                  <a:pt x="30657" y="42472"/>
                </a:cubicBezTo>
                <a:cubicBezTo>
                  <a:pt x="30961" y="43873"/>
                  <a:pt x="30680" y="45344"/>
                  <a:pt x="29910" y="46558"/>
                </a:cubicBezTo>
                <a:cubicBezTo>
                  <a:pt x="29350" y="46908"/>
                  <a:pt x="28719" y="47165"/>
                  <a:pt x="28089" y="47352"/>
                </a:cubicBezTo>
                <a:cubicBezTo>
                  <a:pt x="27883" y="47377"/>
                  <a:pt x="27677" y="47389"/>
                  <a:pt x="27472" y="47389"/>
                </a:cubicBezTo>
                <a:cubicBezTo>
                  <a:pt x="26701" y="47389"/>
                  <a:pt x="25946" y="47217"/>
                  <a:pt x="25264" y="46885"/>
                </a:cubicBezTo>
                <a:cubicBezTo>
                  <a:pt x="21972" y="45321"/>
                  <a:pt x="19987" y="41445"/>
                  <a:pt x="19590" y="37966"/>
                </a:cubicBezTo>
                <a:cubicBezTo>
                  <a:pt x="19575" y="37874"/>
                  <a:pt x="19470" y="37793"/>
                  <a:pt x="19373" y="37793"/>
                </a:cubicBezTo>
                <a:cubicBezTo>
                  <a:pt x="19321" y="37793"/>
                  <a:pt x="19272" y="37816"/>
                  <a:pt x="19240" y="37873"/>
                </a:cubicBezTo>
                <a:cubicBezTo>
                  <a:pt x="19170" y="38059"/>
                  <a:pt x="19076" y="38223"/>
                  <a:pt x="18983" y="38386"/>
                </a:cubicBezTo>
                <a:lnTo>
                  <a:pt x="18983" y="38176"/>
                </a:lnTo>
                <a:cubicBezTo>
                  <a:pt x="18983" y="38083"/>
                  <a:pt x="18913" y="38013"/>
                  <a:pt x="18843" y="37989"/>
                </a:cubicBezTo>
                <a:cubicBezTo>
                  <a:pt x="18960" y="37709"/>
                  <a:pt x="19030" y="37406"/>
                  <a:pt x="19100" y="37102"/>
                </a:cubicBezTo>
                <a:cubicBezTo>
                  <a:pt x="19128" y="36975"/>
                  <a:pt x="19028" y="36890"/>
                  <a:pt x="18923" y="36890"/>
                </a:cubicBezTo>
                <a:cubicBezTo>
                  <a:pt x="18856" y="36890"/>
                  <a:pt x="18786" y="36926"/>
                  <a:pt x="18749" y="37009"/>
                </a:cubicBezTo>
                <a:cubicBezTo>
                  <a:pt x="18633" y="37312"/>
                  <a:pt x="18539" y="37639"/>
                  <a:pt x="18469" y="37943"/>
                </a:cubicBezTo>
                <a:cubicBezTo>
                  <a:pt x="18306" y="38386"/>
                  <a:pt x="18096" y="38783"/>
                  <a:pt x="17862" y="39180"/>
                </a:cubicBezTo>
                <a:cubicBezTo>
                  <a:pt x="17349" y="39834"/>
                  <a:pt x="16742" y="40394"/>
                  <a:pt x="16041" y="40861"/>
                </a:cubicBezTo>
                <a:cubicBezTo>
                  <a:pt x="15214" y="41191"/>
                  <a:pt x="14344" y="41352"/>
                  <a:pt x="13479" y="41352"/>
                </a:cubicBezTo>
                <a:cubicBezTo>
                  <a:pt x="11707" y="41352"/>
                  <a:pt x="9957" y="40677"/>
                  <a:pt x="8640" y="39390"/>
                </a:cubicBezTo>
                <a:cubicBezTo>
                  <a:pt x="7099" y="37779"/>
                  <a:pt x="6235" y="35631"/>
                  <a:pt x="6258" y="33413"/>
                </a:cubicBezTo>
                <a:cubicBezTo>
                  <a:pt x="6258" y="31032"/>
                  <a:pt x="7332" y="28393"/>
                  <a:pt x="9714" y="27506"/>
                </a:cubicBezTo>
                <a:cubicBezTo>
                  <a:pt x="9901" y="27459"/>
                  <a:pt x="9854" y="27156"/>
                  <a:pt x="9644" y="27156"/>
                </a:cubicBezTo>
                <a:cubicBezTo>
                  <a:pt x="9527" y="27156"/>
                  <a:pt x="9387" y="27132"/>
                  <a:pt x="9247" y="27109"/>
                </a:cubicBezTo>
                <a:lnTo>
                  <a:pt x="9434" y="27039"/>
                </a:lnTo>
                <a:cubicBezTo>
                  <a:pt x="9646" y="26975"/>
                  <a:pt x="9588" y="26680"/>
                  <a:pt x="9400" y="26680"/>
                </a:cubicBezTo>
                <a:cubicBezTo>
                  <a:pt x="9381" y="26680"/>
                  <a:pt x="9361" y="26683"/>
                  <a:pt x="9340" y="26689"/>
                </a:cubicBezTo>
                <a:lnTo>
                  <a:pt x="8920" y="26736"/>
                </a:lnTo>
                <a:cubicBezTo>
                  <a:pt x="8757" y="26736"/>
                  <a:pt x="8593" y="26736"/>
                  <a:pt x="8453" y="26712"/>
                </a:cubicBezTo>
                <a:cubicBezTo>
                  <a:pt x="8543" y="26586"/>
                  <a:pt x="8411" y="26433"/>
                  <a:pt x="8271" y="26433"/>
                </a:cubicBezTo>
                <a:cubicBezTo>
                  <a:pt x="8230" y="26433"/>
                  <a:pt x="8187" y="26446"/>
                  <a:pt x="8149" y="26479"/>
                </a:cubicBezTo>
                <a:cubicBezTo>
                  <a:pt x="8079" y="26525"/>
                  <a:pt x="7986" y="26595"/>
                  <a:pt x="7916" y="26642"/>
                </a:cubicBezTo>
                <a:cubicBezTo>
                  <a:pt x="7542" y="26595"/>
                  <a:pt x="7169" y="26502"/>
                  <a:pt x="6819" y="26409"/>
                </a:cubicBezTo>
                <a:cubicBezTo>
                  <a:pt x="4087" y="25124"/>
                  <a:pt x="2009" y="22323"/>
                  <a:pt x="2966" y="19217"/>
                </a:cubicBezTo>
                <a:cubicBezTo>
                  <a:pt x="4332" y="14711"/>
                  <a:pt x="9535" y="13799"/>
                  <a:pt x="13624" y="13799"/>
                </a:cubicBezTo>
                <a:cubicBezTo>
                  <a:pt x="13730" y="13799"/>
                  <a:pt x="13835" y="13799"/>
                  <a:pt x="13940" y="13801"/>
                </a:cubicBezTo>
                <a:cubicBezTo>
                  <a:pt x="14103" y="13801"/>
                  <a:pt x="14173" y="13614"/>
                  <a:pt x="14057" y="13497"/>
                </a:cubicBezTo>
                <a:lnTo>
                  <a:pt x="14010" y="13427"/>
                </a:lnTo>
                <a:cubicBezTo>
                  <a:pt x="14057" y="13380"/>
                  <a:pt x="14057" y="13310"/>
                  <a:pt x="14010" y="13264"/>
                </a:cubicBezTo>
                <a:lnTo>
                  <a:pt x="13870" y="13077"/>
                </a:lnTo>
                <a:cubicBezTo>
                  <a:pt x="13893" y="13053"/>
                  <a:pt x="13916" y="13030"/>
                  <a:pt x="13940" y="12983"/>
                </a:cubicBezTo>
                <a:lnTo>
                  <a:pt x="14080" y="13170"/>
                </a:lnTo>
                <a:cubicBezTo>
                  <a:pt x="14117" y="13207"/>
                  <a:pt x="14158" y="13223"/>
                  <a:pt x="14199" y="13223"/>
                </a:cubicBezTo>
                <a:cubicBezTo>
                  <a:pt x="14338" y="13223"/>
                  <a:pt x="14463" y="13040"/>
                  <a:pt x="14337" y="12913"/>
                </a:cubicBezTo>
                <a:lnTo>
                  <a:pt x="14267" y="12820"/>
                </a:lnTo>
                <a:cubicBezTo>
                  <a:pt x="14337" y="12750"/>
                  <a:pt x="14313" y="12633"/>
                  <a:pt x="14243" y="12610"/>
                </a:cubicBezTo>
                <a:lnTo>
                  <a:pt x="14057" y="12563"/>
                </a:lnTo>
                <a:cubicBezTo>
                  <a:pt x="13263" y="11536"/>
                  <a:pt x="12866" y="10228"/>
                  <a:pt x="12959" y="8921"/>
                </a:cubicBezTo>
                <a:cubicBezTo>
                  <a:pt x="13193" y="7683"/>
                  <a:pt x="13893" y="6563"/>
                  <a:pt x="14897" y="5792"/>
                </a:cubicBezTo>
                <a:cubicBezTo>
                  <a:pt x="15820" y="5106"/>
                  <a:pt x="16909" y="4795"/>
                  <a:pt x="18008" y="4795"/>
                </a:cubicBezTo>
                <a:cubicBezTo>
                  <a:pt x="19939" y="4795"/>
                  <a:pt x="21900" y="5756"/>
                  <a:pt x="23046" y="7333"/>
                </a:cubicBezTo>
                <a:cubicBezTo>
                  <a:pt x="23066" y="7367"/>
                  <a:pt x="23097" y="7382"/>
                  <a:pt x="23128" y="7382"/>
                </a:cubicBezTo>
                <a:cubicBezTo>
                  <a:pt x="23203" y="7382"/>
                  <a:pt x="23282" y="7299"/>
                  <a:pt x="23232" y="7216"/>
                </a:cubicBezTo>
                <a:cubicBezTo>
                  <a:pt x="23162" y="7100"/>
                  <a:pt x="23116" y="7030"/>
                  <a:pt x="23046" y="6960"/>
                </a:cubicBezTo>
                <a:cubicBezTo>
                  <a:pt x="23092" y="6936"/>
                  <a:pt x="23116" y="6913"/>
                  <a:pt x="23139" y="6890"/>
                </a:cubicBezTo>
                <a:cubicBezTo>
                  <a:pt x="23419" y="7170"/>
                  <a:pt x="23676" y="7473"/>
                  <a:pt x="23909" y="7730"/>
                </a:cubicBezTo>
                <a:cubicBezTo>
                  <a:pt x="23950" y="7778"/>
                  <a:pt x="23999" y="7798"/>
                  <a:pt x="24048" y="7798"/>
                </a:cubicBezTo>
                <a:cubicBezTo>
                  <a:pt x="24166" y="7798"/>
                  <a:pt x="24283" y="7682"/>
                  <a:pt x="24283" y="7567"/>
                </a:cubicBezTo>
                <a:cubicBezTo>
                  <a:pt x="24300" y="7569"/>
                  <a:pt x="24316" y="7570"/>
                  <a:pt x="24332" y="7570"/>
                </a:cubicBezTo>
                <a:cubicBezTo>
                  <a:pt x="24674" y="7570"/>
                  <a:pt x="24853" y="7113"/>
                  <a:pt x="24563" y="6890"/>
                </a:cubicBezTo>
                <a:cubicBezTo>
                  <a:pt x="24525" y="6851"/>
                  <a:pt x="24486" y="6834"/>
                  <a:pt x="24447" y="6834"/>
                </a:cubicBezTo>
                <a:cubicBezTo>
                  <a:pt x="24416" y="6834"/>
                  <a:pt x="24385" y="6845"/>
                  <a:pt x="24353" y="6866"/>
                </a:cubicBezTo>
                <a:lnTo>
                  <a:pt x="24283" y="6890"/>
                </a:lnTo>
                <a:cubicBezTo>
                  <a:pt x="24306" y="6633"/>
                  <a:pt x="24330" y="6399"/>
                  <a:pt x="24376" y="6166"/>
                </a:cubicBezTo>
                <a:cubicBezTo>
                  <a:pt x="24446" y="5886"/>
                  <a:pt x="24540" y="5629"/>
                  <a:pt x="24610" y="5372"/>
                </a:cubicBezTo>
                <a:cubicBezTo>
                  <a:pt x="24797" y="4882"/>
                  <a:pt x="25030" y="4438"/>
                  <a:pt x="25310" y="3994"/>
                </a:cubicBezTo>
                <a:cubicBezTo>
                  <a:pt x="25754" y="3341"/>
                  <a:pt x="26384" y="2827"/>
                  <a:pt x="27131" y="2570"/>
                </a:cubicBezTo>
                <a:cubicBezTo>
                  <a:pt x="27315" y="2544"/>
                  <a:pt x="27499" y="2531"/>
                  <a:pt x="27683" y="2531"/>
                </a:cubicBezTo>
                <a:close/>
                <a:moveTo>
                  <a:pt x="19006" y="41655"/>
                </a:moveTo>
                <a:cubicBezTo>
                  <a:pt x="19777" y="44457"/>
                  <a:pt x="21621" y="46955"/>
                  <a:pt x="24493" y="47772"/>
                </a:cubicBezTo>
                <a:cubicBezTo>
                  <a:pt x="25095" y="47936"/>
                  <a:pt x="25712" y="48018"/>
                  <a:pt x="26331" y="48018"/>
                </a:cubicBezTo>
                <a:cubicBezTo>
                  <a:pt x="27031" y="48018"/>
                  <a:pt x="27733" y="47913"/>
                  <a:pt x="28416" y="47702"/>
                </a:cubicBezTo>
                <a:cubicBezTo>
                  <a:pt x="28696" y="47632"/>
                  <a:pt x="28953" y="47539"/>
                  <a:pt x="29209" y="47422"/>
                </a:cubicBezTo>
                <a:lnTo>
                  <a:pt x="29209" y="47422"/>
                </a:lnTo>
                <a:cubicBezTo>
                  <a:pt x="29023" y="47632"/>
                  <a:pt x="28789" y="47796"/>
                  <a:pt x="28579" y="47959"/>
                </a:cubicBezTo>
                <a:cubicBezTo>
                  <a:pt x="27667" y="48571"/>
                  <a:pt x="26609" y="48882"/>
                  <a:pt x="25550" y="48882"/>
                </a:cubicBezTo>
                <a:cubicBezTo>
                  <a:pt x="24629" y="48882"/>
                  <a:pt x="23707" y="48647"/>
                  <a:pt x="22882" y="48169"/>
                </a:cubicBezTo>
                <a:cubicBezTo>
                  <a:pt x="21201" y="47189"/>
                  <a:pt x="20150" y="45321"/>
                  <a:pt x="19450" y="43546"/>
                </a:cubicBezTo>
                <a:cubicBezTo>
                  <a:pt x="19310" y="43219"/>
                  <a:pt x="19193" y="42869"/>
                  <a:pt x="19076" y="42519"/>
                </a:cubicBezTo>
                <a:cubicBezTo>
                  <a:pt x="19053" y="42215"/>
                  <a:pt x="19006" y="41959"/>
                  <a:pt x="19006" y="41655"/>
                </a:cubicBezTo>
                <a:close/>
                <a:moveTo>
                  <a:pt x="45273" y="45694"/>
                </a:moveTo>
                <a:lnTo>
                  <a:pt x="45273" y="45694"/>
                </a:lnTo>
                <a:cubicBezTo>
                  <a:pt x="44456" y="47165"/>
                  <a:pt x="43148" y="48263"/>
                  <a:pt x="41561" y="48800"/>
                </a:cubicBezTo>
                <a:cubicBezTo>
                  <a:pt x="40963" y="48983"/>
                  <a:pt x="40351" y="49070"/>
                  <a:pt x="39742" y="49070"/>
                </a:cubicBezTo>
                <a:cubicBezTo>
                  <a:pt x="38258" y="49070"/>
                  <a:pt x="36792" y="48556"/>
                  <a:pt x="35583" y="47679"/>
                </a:cubicBezTo>
                <a:lnTo>
                  <a:pt x="35583" y="47679"/>
                </a:lnTo>
                <a:cubicBezTo>
                  <a:pt x="36261" y="48006"/>
                  <a:pt x="36961" y="48239"/>
                  <a:pt x="37685" y="48379"/>
                </a:cubicBezTo>
                <a:cubicBezTo>
                  <a:pt x="38375" y="48631"/>
                  <a:pt x="39095" y="48755"/>
                  <a:pt x="39815" y="48755"/>
                </a:cubicBezTo>
                <a:cubicBezTo>
                  <a:pt x="40362" y="48755"/>
                  <a:pt x="40910" y="48684"/>
                  <a:pt x="41444" y="48543"/>
                </a:cubicBezTo>
                <a:cubicBezTo>
                  <a:pt x="43032" y="48076"/>
                  <a:pt x="44386" y="47072"/>
                  <a:pt x="45273" y="45694"/>
                </a:cubicBezTo>
                <a:close/>
                <a:moveTo>
                  <a:pt x="32245" y="44714"/>
                </a:moveTo>
                <a:cubicBezTo>
                  <a:pt x="32315" y="44807"/>
                  <a:pt x="32385" y="44924"/>
                  <a:pt x="32455" y="45017"/>
                </a:cubicBezTo>
                <a:cubicBezTo>
                  <a:pt x="31847" y="47812"/>
                  <a:pt x="29195" y="49631"/>
                  <a:pt x="26391" y="49631"/>
                </a:cubicBezTo>
                <a:cubicBezTo>
                  <a:pt x="25751" y="49631"/>
                  <a:pt x="25103" y="49536"/>
                  <a:pt x="24470" y="49337"/>
                </a:cubicBezTo>
                <a:lnTo>
                  <a:pt x="24493" y="49337"/>
                </a:lnTo>
                <a:cubicBezTo>
                  <a:pt x="23629" y="49080"/>
                  <a:pt x="22835" y="48659"/>
                  <a:pt x="22158" y="48122"/>
                </a:cubicBezTo>
                <a:lnTo>
                  <a:pt x="22158" y="48122"/>
                </a:lnTo>
                <a:cubicBezTo>
                  <a:pt x="22555" y="48426"/>
                  <a:pt x="23022" y="48706"/>
                  <a:pt x="23513" y="48893"/>
                </a:cubicBezTo>
                <a:cubicBezTo>
                  <a:pt x="24168" y="49149"/>
                  <a:pt x="24849" y="49272"/>
                  <a:pt x="25523" y="49272"/>
                </a:cubicBezTo>
                <a:cubicBezTo>
                  <a:pt x="27250" y="49272"/>
                  <a:pt x="28928" y="48463"/>
                  <a:pt x="30003" y="47002"/>
                </a:cubicBezTo>
                <a:cubicBezTo>
                  <a:pt x="30937" y="46465"/>
                  <a:pt x="31708" y="45671"/>
                  <a:pt x="32245" y="44714"/>
                </a:cubicBezTo>
                <a:close/>
                <a:moveTo>
                  <a:pt x="47047" y="42052"/>
                </a:moveTo>
                <a:cubicBezTo>
                  <a:pt x="47328" y="43149"/>
                  <a:pt x="47328" y="44293"/>
                  <a:pt x="47047" y="45367"/>
                </a:cubicBezTo>
                <a:cubicBezTo>
                  <a:pt x="46510" y="47515"/>
                  <a:pt x="44783" y="49150"/>
                  <a:pt x="42705" y="49827"/>
                </a:cubicBezTo>
                <a:cubicBezTo>
                  <a:pt x="41955" y="50069"/>
                  <a:pt x="41210" y="50182"/>
                  <a:pt x="40485" y="50182"/>
                </a:cubicBezTo>
                <a:cubicBezTo>
                  <a:pt x="38477" y="50182"/>
                  <a:pt x="36616" y="49313"/>
                  <a:pt x="35210" y="47889"/>
                </a:cubicBezTo>
                <a:lnTo>
                  <a:pt x="35210" y="47889"/>
                </a:lnTo>
                <a:cubicBezTo>
                  <a:pt x="36520" y="48875"/>
                  <a:pt x="38120" y="49481"/>
                  <a:pt x="39749" y="49481"/>
                </a:cubicBezTo>
                <a:cubicBezTo>
                  <a:pt x="40472" y="49481"/>
                  <a:pt x="41200" y="49362"/>
                  <a:pt x="41911" y="49103"/>
                </a:cubicBezTo>
                <a:cubicBezTo>
                  <a:pt x="44339" y="48239"/>
                  <a:pt x="46020" y="46021"/>
                  <a:pt x="46534" y="43570"/>
                </a:cubicBezTo>
                <a:cubicBezTo>
                  <a:pt x="46744" y="43079"/>
                  <a:pt x="46931" y="42566"/>
                  <a:pt x="47047" y="42052"/>
                </a:cubicBezTo>
                <a:close/>
                <a:moveTo>
                  <a:pt x="28295" y="0"/>
                </a:moveTo>
                <a:cubicBezTo>
                  <a:pt x="27452" y="0"/>
                  <a:pt x="26653" y="233"/>
                  <a:pt x="25917" y="679"/>
                </a:cubicBezTo>
                <a:cubicBezTo>
                  <a:pt x="24330" y="1473"/>
                  <a:pt x="23279" y="3084"/>
                  <a:pt x="23186" y="4858"/>
                </a:cubicBezTo>
                <a:cubicBezTo>
                  <a:pt x="23116" y="5068"/>
                  <a:pt x="23046" y="5255"/>
                  <a:pt x="22999" y="5442"/>
                </a:cubicBezTo>
                <a:lnTo>
                  <a:pt x="22742" y="5232"/>
                </a:lnTo>
                <a:cubicBezTo>
                  <a:pt x="21834" y="3245"/>
                  <a:pt x="19784" y="2086"/>
                  <a:pt x="17658" y="2086"/>
                </a:cubicBezTo>
                <a:cubicBezTo>
                  <a:pt x="16612" y="2086"/>
                  <a:pt x="15548" y="2366"/>
                  <a:pt x="14594" y="2967"/>
                </a:cubicBezTo>
                <a:cubicBezTo>
                  <a:pt x="13239" y="3808"/>
                  <a:pt x="12259" y="5138"/>
                  <a:pt x="11885" y="6703"/>
                </a:cubicBezTo>
                <a:cubicBezTo>
                  <a:pt x="11138" y="8337"/>
                  <a:pt x="11278" y="10228"/>
                  <a:pt x="12259" y="11746"/>
                </a:cubicBezTo>
                <a:cubicBezTo>
                  <a:pt x="12259" y="11769"/>
                  <a:pt x="12282" y="11793"/>
                  <a:pt x="12282" y="11839"/>
                </a:cubicBezTo>
                <a:cubicBezTo>
                  <a:pt x="12305" y="11886"/>
                  <a:pt x="12352" y="11933"/>
                  <a:pt x="12399" y="11956"/>
                </a:cubicBezTo>
                <a:cubicBezTo>
                  <a:pt x="12469" y="12050"/>
                  <a:pt x="12539" y="12120"/>
                  <a:pt x="12609" y="12213"/>
                </a:cubicBezTo>
                <a:cubicBezTo>
                  <a:pt x="11726" y="12040"/>
                  <a:pt x="10823" y="11944"/>
                  <a:pt x="9924" y="11944"/>
                </a:cubicBezTo>
                <a:cubicBezTo>
                  <a:pt x="8399" y="11944"/>
                  <a:pt x="6883" y="12220"/>
                  <a:pt x="5488" y="12867"/>
                </a:cubicBezTo>
                <a:cubicBezTo>
                  <a:pt x="3223" y="13917"/>
                  <a:pt x="1379" y="15879"/>
                  <a:pt x="888" y="18377"/>
                </a:cubicBezTo>
                <a:cubicBezTo>
                  <a:pt x="631" y="19054"/>
                  <a:pt x="445" y="19778"/>
                  <a:pt x="351" y="20478"/>
                </a:cubicBezTo>
                <a:cubicBezTo>
                  <a:pt x="1" y="22813"/>
                  <a:pt x="655" y="25288"/>
                  <a:pt x="2639" y="26689"/>
                </a:cubicBezTo>
                <a:cubicBezTo>
                  <a:pt x="3529" y="27329"/>
                  <a:pt x="4575" y="27656"/>
                  <a:pt x="5638" y="27656"/>
                </a:cubicBezTo>
                <a:cubicBezTo>
                  <a:pt x="6165" y="27656"/>
                  <a:pt x="6697" y="27575"/>
                  <a:pt x="7216" y="27413"/>
                </a:cubicBezTo>
                <a:lnTo>
                  <a:pt x="7216" y="27413"/>
                </a:lnTo>
                <a:cubicBezTo>
                  <a:pt x="7052" y="27599"/>
                  <a:pt x="6912" y="27786"/>
                  <a:pt x="6749" y="27973"/>
                </a:cubicBezTo>
                <a:cubicBezTo>
                  <a:pt x="4997" y="29351"/>
                  <a:pt x="3830" y="31358"/>
                  <a:pt x="3527" y="33577"/>
                </a:cubicBezTo>
                <a:cubicBezTo>
                  <a:pt x="3270" y="34931"/>
                  <a:pt x="3386" y="36308"/>
                  <a:pt x="3853" y="37616"/>
                </a:cubicBezTo>
                <a:cubicBezTo>
                  <a:pt x="5055" y="40911"/>
                  <a:pt x="8173" y="43184"/>
                  <a:pt x="11514" y="43184"/>
                </a:cubicBezTo>
                <a:cubicBezTo>
                  <a:pt x="12458" y="43184"/>
                  <a:pt x="13419" y="43003"/>
                  <a:pt x="14360" y="42612"/>
                </a:cubicBezTo>
                <a:lnTo>
                  <a:pt x="14500" y="42542"/>
                </a:lnTo>
                <a:cubicBezTo>
                  <a:pt x="15971" y="42239"/>
                  <a:pt x="17302" y="41468"/>
                  <a:pt x="18306" y="40394"/>
                </a:cubicBezTo>
                <a:cubicBezTo>
                  <a:pt x="18353" y="41071"/>
                  <a:pt x="18469" y="41725"/>
                  <a:pt x="18656" y="42402"/>
                </a:cubicBezTo>
                <a:cubicBezTo>
                  <a:pt x="19076" y="45764"/>
                  <a:pt x="21084" y="48846"/>
                  <a:pt x="24610" y="49804"/>
                </a:cubicBezTo>
                <a:cubicBezTo>
                  <a:pt x="25193" y="49961"/>
                  <a:pt x="25785" y="50036"/>
                  <a:pt x="26370" y="50036"/>
                </a:cubicBezTo>
                <a:cubicBezTo>
                  <a:pt x="29253" y="50036"/>
                  <a:pt x="31978" y="48213"/>
                  <a:pt x="32735" y="45437"/>
                </a:cubicBezTo>
                <a:cubicBezTo>
                  <a:pt x="32945" y="45671"/>
                  <a:pt x="33179" y="45904"/>
                  <a:pt x="33412" y="46138"/>
                </a:cubicBezTo>
                <a:cubicBezTo>
                  <a:pt x="34819" y="48791"/>
                  <a:pt x="37529" y="50588"/>
                  <a:pt x="40486" y="50588"/>
                </a:cubicBezTo>
                <a:cubicBezTo>
                  <a:pt x="41407" y="50588"/>
                  <a:pt x="42351" y="50414"/>
                  <a:pt x="43288" y="50037"/>
                </a:cubicBezTo>
                <a:cubicBezTo>
                  <a:pt x="46837" y="48613"/>
                  <a:pt x="48495" y="44527"/>
                  <a:pt x="47187" y="41188"/>
                </a:cubicBezTo>
                <a:cubicBezTo>
                  <a:pt x="47211" y="40978"/>
                  <a:pt x="47234" y="40791"/>
                  <a:pt x="47234" y="40581"/>
                </a:cubicBezTo>
                <a:cubicBezTo>
                  <a:pt x="47398" y="40674"/>
                  <a:pt x="47561" y="40768"/>
                  <a:pt x="47724" y="40861"/>
                </a:cubicBezTo>
                <a:cubicBezTo>
                  <a:pt x="49125" y="41748"/>
                  <a:pt x="50620" y="42519"/>
                  <a:pt x="52254" y="42799"/>
                </a:cubicBezTo>
                <a:cubicBezTo>
                  <a:pt x="52708" y="42886"/>
                  <a:pt x="53158" y="42927"/>
                  <a:pt x="53602" y="42927"/>
                </a:cubicBezTo>
                <a:cubicBezTo>
                  <a:pt x="55529" y="42927"/>
                  <a:pt x="57350" y="42158"/>
                  <a:pt x="59002" y="41095"/>
                </a:cubicBezTo>
                <a:cubicBezTo>
                  <a:pt x="60893" y="39857"/>
                  <a:pt x="62691" y="38199"/>
                  <a:pt x="63391" y="35981"/>
                </a:cubicBezTo>
                <a:cubicBezTo>
                  <a:pt x="63905" y="34207"/>
                  <a:pt x="63741" y="32292"/>
                  <a:pt x="62924" y="30635"/>
                </a:cubicBezTo>
                <a:cubicBezTo>
                  <a:pt x="62737" y="30261"/>
                  <a:pt x="62527" y="29911"/>
                  <a:pt x="62294" y="29561"/>
                </a:cubicBezTo>
                <a:cubicBezTo>
                  <a:pt x="62200" y="29327"/>
                  <a:pt x="62107" y="29117"/>
                  <a:pt x="62013" y="28907"/>
                </a:cubicBezTo>
                <a:cubicBezTo>
                  <a:pt x="61873" y="28113"/>
                  <a:pt x="61593" y="27343"/>
                  <a:pt x="61173" y="26642"/>
                </a:cubicBezTo>
                <a:cubicBezTo>
                  <a:pt x="62527" y="26362"/>
                  <a:pt x="63741" y="25662"/>
                  <a:pt x="64652" y="24658"/>
                </a:cubicBezTo>
                <a:cubicBezTo>
                  <a:pt x="64699" y="24587"/>
                  <a:pt x="64745" y="24517"/>
                  <a:pt x="64792" y="24447"/>
                </a:cubicBezTo>
                <a:cubicBezTo>
                  <a:pt x="66823" y="22836"/>
                  <a:pt x="68154" y="20478"/>
                  <a:pt x="68014" y="17630"/>
                </a:cubicBezTo>
                <a:cubicBezTo>
                  <a:pt x="67967" y="16276"/>
                  <a:pt x="67500" y="14968"/>
                  <a:pt x="66706" y="13894"/>
                </a:cubicBezTo>
                <a:cubicBezTo>
                  <a:pt x="65866" y="12283"/>
                  <a:pt x="64232" y="11116"/>
                  <a:pt x="62574" y="10205"/>
                </a:cubicBezTo>
                <a:cubicBezTo>
                  <a:pt x="60232" y="8942"/>
                  <a:pt x="57597" y="8267"/>
                  <a:pt x="54912" y="8267"/>
                </a:cubicBezTo>
                <a:cubicBezTo>
                  <a:pt x="54867" y="8267"/>
                  <a:pt x="54821" y="8267"/>
                  <a:pt x="54776" y="8267"/>
                </a:cubicBezTo>
                <a:cubicBezTo>
                  <a:pt x="54725" y="8267"/>
                  <a:pt x="54675" y="8266"/>
                  <a:pt x="54625" y="8266"/>
                </a:cubicBezTo>
                <a:cubicBezTo>
                  <a:pt x="52272" y="8266"/>
                  <a:pt x="49967" y="8802"/>
                  <a:pt x="47841" y="9808"/>
                </a:cubicBezTo>
                <a:cubicBezTo>
                  <a:pt x="47865" y="9761"/>
                  <a:pt x="47888" y="9715"/>
                  <a:pt x="47911" y="9645"/>
                </a:cubicBezTo>
                <a:cubicBezTo>
                  <a:pt x="48682" y="8384"/>
                  <a:pt x="48822" y="6796"/>
                  <a:pt x="48238" y="5419"/>
                </a:cubicBezTo>
                <a:cubicBezTo>
                  <a:pt x="47444" y="3411"/>
                  <a:pt x="45483" y="1986"/>
                  <a:pt x="43428" y="1449"/>
                </a:cubicBezTo>
                <a:cubicBezTo>
                  <a:pt x="42732" y="1266"/>
                  <a:pt x="42016" y="1178"/>
                  <a:pt x="41301" y="1178"/>
                </a:cubicBezTo>
                <a:cubicBezTo>
                  <a:pt x="38371" y="1178"/>
                  <a:pt x="35442" y="2652"/>
                  <a:pt x="33809" y="5092"/>
                </a:cubicBezTo>
                <a:lnTo>
                  <a:pt x="33622" y="4905"/>
                </a:lnTo>
                <a:cubicBezTo>
                  <a:pt x="33179" y="2337"/>
                  <a:pt x="31124" y="49"/>
                  <a:pt x="28416" y="2"/>
                </a:cubicBezTo>
                <a:cubicBezTo>
                  <a:pt x="28375" y="1"/>
                  <a:pt x="28335" y="0"/>
                  <a:pt x="28295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pic>
        <p:nvPicPr>
          <p:cNvPr id="1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81" y="974080"/>
            <a:ext cx="487279" cy="482831"/>
          </a:xfrm>
          <a:prstGeom prst="rect">
            <a:avLst/>
          </a:prstGeom>
        </p:spPr>
      </p:pic>
      <p:pic>
        <p:nvPicPr>
          <p:cNvPr id="1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772" y="3067070"/>
            <a:ext cx="407182" cy="400704"/>
          </a:xfrm>
          <a:prstGeom prst="rect">
            <a:avLst/>
          </a:prstGeom>
        </p:spPr>
      </p:pic>
      <p:pic>
        <p:nvPicPr>
          <p:cNvPr id="19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0278" y="3229145"/>
            <a:ext cx="311303" cy="3063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08232" y="2532892"/>
            <a:ext cx="1601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FF0000"/>
                </a:solidFill>
                <a:latin typeface="Bradley Hand ITC" panose="03070402050302030203" pitchFamily="66" charset="0"/>
                <a:ea typeface="+mn-ea"/>
                <a:cs typeface="+mn-cs"/>
              </a:rPr>
              <a:t>What we can do?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t="3303" r="32711" b="17377"/>
          <a:stretch/>
        </p:blipFill>
        <p:spPr>
          <a:xfrm rot="373522">
            <a:off x="7502725" y="1617337"/>
            <a:ext cx="1175522" cy="1447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32642"/>
          <a:stretch/>
        </p:blipFill>
        <p:spPr>
          <a:xfrm rot="21360511">
            <a:off x="6293960" y="1162968"/>
            <a:ext cx="1185689" cy="12068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927;p95"/>
          <p:cNvSpPr/>
          <p:nvPr/>
        </p:nvSpPr>
        <p:spPr>
          <a:xfrm>
            <a:off x="1226976" y="956156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6" name="Google Shape;2927;p95"/>
          <p:cNvSpPr/>
          <p:nvPr/>
        </p:nvSpPr>
        <p:spPr>
          <a:xfrm>
            <a:off x="1226818" y="3520191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7" name="Google Shape;2927;p95"/>
          <p:cNvSpPr/>
          <p:nvPr/>
        </p:nvSpPr>
        <p:spPr>
          <a:xfrm rot="5400000">
            <a:off x="4116960" y="1262157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8" name="Google Shape;2927;p95"/>
          <p:cNvSpPr/>
          <p:nvPr/>
        </p:nvSpPr>
        <p:spPr>
          <a:xfrm>
            <a:off x="4494827" y="3618000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511" y="4324694"/>
            <a:ext cx="735923" cy="729206"/>
          </a:xfrm>
          <a:prstGeom prst="rect">
            <a:avLst/>
          </a:prstGeom>
        </p:spPr>
      </p:pic>
      <p:sp>
        <p:nvSpPr>
          <p:cNvPr id="30" name="Freeform 29"/>
          <p:cNvSpPr/>
          <p:nvPr/>
        </p:nvSpPr>
        <p:spPr>
          <a:xfrm>
            <a:off x="2615699" y="2056591"/>
            <a:ext cx="378995" cy="541421"/>
          </a:xfrm>
          <a:custGeom>
            <a:avLst/>
            <a:gdLst>
              <a:gd name="connsiteX0" fmla="*/ 0 w 505326"/>
              <a:gd name="connsiteY0" fmla="*/ 0 h 721894"/>
              <a:gd name="connsiteX1" fmla="*/ 60158 w 505326"/>
              <a:gd name="connsiteY1" fmla="*/ 60158 h 721894"/>
              <a:gd name="connsiteX2" fmla="*/ 84221 w 505326"/>
              <a:gd name="connsiteY2" fmla="*/ 96252 h 721894"/>
              <a:gd name="connsiteX3" fmla="*/ 156410 w 505326"/>
              <a:gd name="connsiteY3" fmla="*/ 156410 h 721894"/>
              <a:gd name="connsiteX4" fmla="*/ 216568 w 505326"/>
              <a:gd name="connsiteY4" fmla="*/ 240631 h 721894"/>
              <a:gd name="connsiteX5" fmla="*/ 276726 w 505326"/>
              <a:gd name="connsiteY5" fmla="*/ 324852 h 721894"/>
              <a:gd name="connsiteX6" fmla="*/ 312821 w 505326"/>
              <a:gd name="connsiteY6" fmla="*/ 385010 h 721894"/>
              <a:gd name="connsiteX7" fmla="*/ 372979 w 505326"/>
              <a:gd name="connsiteY7" fmla="*/ 469231 h 721894"/>
              <a:gd name="connsiteX8" fmla="*/ 409073 w 505326"/>
              <a:gd name="connsiteY8" fmla="*/ 541421 h 721894"/>
              <a:gd name="connsiteX9" fmla="*/ 421105 w 505326"/>
              <a:gd name="connsiteY9" fmla="*/ 589547 h 721894"/>
              <a:gd name="connsiteX10" fmla="*/ 469231 w 505326"/>
              <a:gd name="connsiteY10" fmla="*/ 637673 h 721894"/>
              <a:gd name="connsiteX11" fmla="*/ 505326 w 505326"/>
              <a:gd name="connsiteY11" fmla="*/ 721894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5326" h="721894">
                <a:moveTo>
                  <a:pt x="0" y="0"/>
                </a:moveTo>
                <a:cubicBezTo>
                  <a:pt x="20053" y="20053"/>
                  <a:pt x="41484" y="38816"/>
                  <a:pt x="60158" y="60158"/>
                </a:cubicBezTo>
                <a:cubicBezTo>
                  <a:pt x="69680" y="71040"/>
                  <a:pt x="74964" y="85144"/>
                  <a:pt x="84221" y="96252"/>
                </a:cubicBezTo>
                <a:cubicBezTo>
                  <a:pt x="113171" y="130992"/>
                  <a:pt x="120919" y="132749"/>
                  <a:pt x="156410" y="156410"/>
                </a:cubicBezTo>
                <a:cubicBezTo>
                  <a:pt x="178072" y="221393"/>
                  <a:pt x="155082" y="170361"/>
                  <a:pt x="216568" y="240631"/>
                </a:cubicBezTo>
                <a:cubicBezTo>
                  <a:pt x="232008" y="258277"/>
                  <a:pt x="262690" y="302394"/>
                  <a:pt x="276726" y="324852"/>
                </a:cubicBezTo>
                <a:cubicBezTo>
                  <a:pt x="289120" y="344683"/>
                  <a:pt x="299849" y="365552"/>
                  <a:pt x="312821" y="385010"/>
                </a:cubicBezTo>
                <a:cubicBezTo>
                  <a:pt x="333662" y="416271"/>
                  <a:pt x="355048" y="436955"/>
                  <a:pt x="372979" y="469231"/>
                </a:cubicBezTo>
                <a:cubicBezTo>
                  <a:pt x="386044" y="492749"/>
                  <a:pt x="399081" y="516442"/>
                  <a:pt x="409073" y="541421"/>
                </a:cubicBezTo>
                <a:cubicBezTo>
                  <a:pt x="415214" y="556774"/>
                  <a:pt x="412341" y="575525"/>
                  <a:pt x="421105" y="589547"/>
                </a:cubicBezTo>
                <a:cubicBezTo>
                  <a:pt x="433129" y="608785"/>
                  <a:pt x="453189" y="621631"/>
                  <a:pt x="469231" y="637673"/>
                </a:cubicBezTo>
                <a:cubicBezTo>
                  <a:pt x="495089" y="715243"/>
                  <a:pt x="475359" y="691927"/>
                  <a:pt x="505326" y="72189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096931" y="2856818"/>
            <a:ext cx="929440" cy="821207"/>
          </a:xfrm>
          <a:custGeom>
            <a:avLst/>
            <a:gdLst>
              <a:gd name="connsiteX0" fmla="*/ 0 w 1239253"/>
              <a:gd name="connsiteY0" fmla="*/ 1094942 h 1094942"/>
              <a:gd name="connsiteX1" fmla="*/ 96253 w 1239253"/>
              <a:gd name="connsiteY1" fmla="*/ 914469 h 1094942"/>
              <a:gd name="connsiteX2" fmla="*/ 252663 w 1239253"/>
              <a:gd name="connsiteY2" fmla="*/ 721963 h 1094942"/>
              <a:gd name="connsiteX3" fmla="*/ 324853 w 1239253"/>
              <a:gd name="connsiteY3" fmla="*/ 649774 h 1094942"/>
              <a:gd name="connsiteX4" fmla="*/ 421105 w 1239253"/>
              <a:gd name="connsiteY4" fmla="*/ 601648 h 1094942"/>
              <a:gd name="connsiteX5" fmla="*/ 445168 w 1239253"/>
              <a:gd name="connsiteY5" fmla="*/ 577584 h 1094942"/>
              <a:gd name="connsiteX6" fmla="*/ 601579 w 1239253"/>
              <a:gd name="connsiteY6" fmla="*/ 457269 h 1094942"/>
              <a:gd name="connsiteX7" fmla="*/ 625642 w 1239253"/>
              <a:gd name="connsiteY7" fmla="*/ 433205 h 1094942"/>
              <a:gd name="connsiteX8" fmla="*/ 673768 w 1239253"/>
              <a:gd name="connsiteY8" fmla="*/ 397111 h 1094942"/>
              <a:gd name="connsiteX9" fmla="*/ 697832 w 1239253"/>
              <a:gd name="connsiteY9" fmla="*/ 361016 h 1094942"/>
              <a:gd name="connsiteX10" fmla="*/ 770021 w 1239253"/>
              <a:gd name="connsiteY10" fmla="*/ 324921 h 1094942"/>
              <a:gd name="connsiteX11" fmla="*/ 818147 w 1239253"/>
              <a:gd name="connsiteY11" fmla="*/ 288826 h 1094942"/>
              <a:gd name="connsiteX12" fmla="*/ 890337 w 1239253"/>
              <a:gd name="connsiteY12" fmla="*/ 240700 h 1094942"/>
              <a:gd name="connsiteX13" fmla="*/ 950495 w 1239253"/>
              <a:gd name="connsiteY13" fmla="*/ 192574 h 1094942"/>
              <a:gd name="connsiteX14" fmla="*/ 998621 w 1239253"/>
              <a:gd name="connsiteY14" fmla="*/ 168511 h 1094942"/>
              <a:gd name="connsiteX15" fmla="*/ 1034716 w 1239253"/>
              <a:gd name="connsiteY15" fmla="*/ 132416 h 1094942"/>
              <a:gd name="connsiteX16" fmla="*/ 1106905 w 1239253"/>
              <a:gd name="connsiteY16" fmla="*/ 108353 h 1094942"/>
              <a:gd name="connsiteX17" fmla="*/ 1130968 w 1239253"/>
              <a:gd name="connsiteY17" fmla="*/ 72258 h 1094942"/>
              <a:gd name="connsiteX18" fmla="*/ 1167063 w 1239253"/>
              <a:gd name="connsiteY18" fmla="*/ 60226 h 1094942"/>
              <a:gd name="connsiteX19" fmla="*/ 1203158 w 1239253"/>
              <a:gd name="connsiteY19" fmla="*/ 36163 h 1094942"/>
              <a:gd name="connsiteX20" fmla="*/ 1239253 w 1239253"/>
              <a:gd name="connsiteY20" fmla="*/ 69 h 10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9253" h="1094942">
                <a:moveTo>
                  <a:pt x="0" y="1094942"/>
                </a:moveTo>
                <a:cubicBezTo>
                  <a:pt x="32811" y="1029321"/>
                  <a:pt x="56805" y="973642"/>
                  <a:pt x="96253" y="914469"/>
                </a:cubicBezTo>
                <a:cubicBezTo>
                  <a:pt x="128671" y="865841"/>
                  <a:pt x="248419" y="726738"/>
                  <a:pt x="252663" y="721963"/>
                </a:cubicBezTo>
                <a:cubicBezTo>
                  <a:pt x="275272" y="696528"/>
                  <a:pt x="297161" y="669554"/>
                  <a:pt x="324853" y="649774"/>
                </a:cubicBezTo>
                <a:cubicBezTo>
                  <a:pt x="354042" y="628924"/>
                  <a:pt x="389021" y="617690"/>
                  <a:pt x="421105" y="601648"/>
                </a:cubicBezTo>
                <a:cubicBezTo>
                  <a:pt x="429126" y="593627"/>
                  <a:pt x="436310" y="584670"/>
                  <a:pt x="445168" y="577584"/>
                </a:cubicBezTo>
                <a:cubicBezTo>
                  <a:pt x="496532" y="536493"/>
                  <a:pt x="555068" y="503782"/>
                  <a:pt x="601579" y="457269"/>
                </a:cubicBezTo>
                <a:cubicBezTo>
                  <a:pt x="609600" y="449248"/>
                  <a:pt x="616928" y="440467"/>
                  <a:pt x="625642" y="433205"/>
                </a:cubicBezTo>
                <a:cubicBezTo>
                  <a:pt x="641047" y="420368"/>
                  <a:pt x="659589" y="411290"/>
                  <a:pt x="673768" y="397111"/>
                </a:cubicBezTo>
                <a:cubicBezTo>
                  <a:pt x="683993" y="386886"/>
                  <a:pt x="686264" y="369692"/>
                  <a:pt x="697832" y="361016"/>
                </a:cubicBezTo>
                <a:cubicBezTo>
                  <a:pt x="719355" y="344874"/>
                  <a:pt x="746952" y="338763"/>
                  <a:pt x="770021" y="324921"/>
                </a:cubicBezTo>
                <a:cubicBezTo>
                  <a:pt x="787216" y="314604"/>
                  <a:pt x="801719" y="300325"/>
                  <a:pt x="818147" y="288826"/>
                </a:cubicBezTo>
                <a:cubicBezTo>
                  <a:pt x="841840" y="272241"/>
                  <a:pt x="867754" y="258766"/>
                  <a:pt x="890337" y="240700"/>
                </a:cubicBezTo>
                <a:cubicBezTo>
                  <a:pt x="910390" y="224658"/>
                  <a:pt x="929128" y="206819"/>
                  <a:pt x="950495" y="192574"/>
                </a:cubicBezTo>
                <a:cubicBezTo>
                  <a:pt x="965418" y="182625"/>
                  <a:pt x="984026" y="178936"/>
                  <a:pt x="998621" y="168511"/>
                </a:cubicBezTo>
                <a:cubicBezTo>
                  <a:pt x="1012467" y="158621"/>
                  <a:pt x="1019842" y="140679"/>
                  <a:pt x="1034716" y="132416"/>
                </a:cubicBezTo>
                <a:cubicBezTo>
                  <a:pt x="1056889" y="120098"/>
                  <a:pt x="1082842" y="116374"/>
                  <a:pt x="1106905" y="108353"/>
                </a:cubicBezTo>
                <a:cubicBezTo>
                  <a:pt x="1114926" y="96321"/>
                  <a:pt x="1119677" y="81291"/>
                  <a:pt x="1130968" y="72258"/>
                </a:cubicBezTo>
                <a:cubicBezTo>
                  <a:pt x="1140871" y="64335"/>
                  <a:pt x="1155719" y="65898"/>
                  <a:pt x="1167063" y="60226"/>
                </a:cubicBezTo>
                <a:cubicBezTo>
                  <a:pt x="1179997" y="53759"/>
                  <a:pt x="1191126" y="44184"/>
                  <a:pt x="1203158" y="36163"/>
                </a:cubicBezTo>
                <a:cubicBezTo>
                  <a:pt x="1229446" y="-3268"/>
                  <a:pt x="1212761" y="69"/>
                  <a:pt x="1239253" y="6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160080" y="1748020"/>
            <a:ext cx="333877" cy="776037"/>
          </a:xfrm>
          <a:custGeom>
            <a:avLst/>
            <a:gdLst>
              <a:gd name="connsiteX0" fmla="*/ 0 w 445169"/>
              <a:gd name="connsiteY0" fmla="*/ 1034716 h 1034716"/>
              <a:gd name="connsiteX1" fmla="*/ 24063 w 445169"/>
              <a:gd name="connsiteY1" fmla="*/ 745958 h 1034716"/>
              <a:gd name="connsiteX2" fmla="*/ 48127 w 445169"/>
              <a:gd name="connsiteY2" fmla="*/ 697832 h 1034716"/>
              <a:gd name="connsiteX3" fmla="*/ 72190 w 445169"/>
              <a:gd name="connsiteY3" fmla="*/ 613611 h 1034716"/>
              <a:gd name="connsiteX4" fmla="*/ 84221 w 445169"/>
              <a:gd name="connsiteY4" fmla="*/ 565485 h 1034716"/>
              <a:gd name="connsiteX5" fmla="*/ 108284 w 445169"/>
              <a:gd name="connsiteY5" fmla="*/ 517358 h 1034716"/>
              <a:gd name="connsiteX6" fmla="*/ 132348 w 445169"/>
              <a:gd name="connsiteY6" fmla="*/ 433137 h 1034716"/>
              <a:gd name="connsiteX7" fmla="*/ 168442 w 445169"/>
              <a:gd name="connsiteY7" fmla="*/ 385011 h 1034716"/>
              <a:gd name="connsiteX8" fmla="*/ 216569 w 445169"/>
              <a:gd name="connsiteY8" fmla="*/ 312821 h 1034716"/>
              <a:gd name="connsiteX9" fmla="*/ 300790 w 445169"/>
              <a:gd name="connsiteY9" fmla="*/ 204537 h 1034716"/>
              <a:gd name="connsiteX10" fmla="*/ 348916 w 445169"/>
              <a:gd name="connsiteY10" fmla="*/ 132348 h 1034716"/>
              <a:gd name="connsiteX11" fmla="*/ 372979 w 445169"/>
              <a:gd name="connsiteY11" fmla="*/ 96253 h 1034716"/>
              <a:gd name="connsiteX12" fmla="*/ 409074 w 445169"/>
              <a:gd name="connsiteY12" fmla="*/ 72190 h 1034716"/>
              <a:gd name="connsiteX13" fmla="*/ 421105 w 445169"/>
              <a:gd name="connsiteY13" fmla="*/ 24064 h 1034716"/>
              <a:gd name="connsiteX14" fmla="*/ 445169 w 445169"/>
              <a:gd name="connsiteY14" fmla="*/ 0 h 103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169" h="1034716">
                <a:moveTo>
                  <a:pt x="0" y="1034716"/>
                </a:moveTo>
                <a:cubicBezTo>
                  <a:pt x="637" y="1023892"/>
                  <a:pt x="7797" y="805600"/>
                  <a:pt x="24063" y="745958"/>
                </a:cubicBezTo>
                <a:cubicBezTo>
                  <a:pt x="28782" y="728654"/>
                  <a:pt x="41998" y="714688"/>
                  <a:pt x="48127" y="697832"/>
                </a:cubicBezTo>
                <a:cubicBezTo>
                  <a:pt x="58105" y="670393"/>
                  <a:pt x="64508" y="641779"/>
                  <a:pt x="72190" y="613611"/>
                </a:cubicBezTo>
                <a:cubicBezTo>
                  <a:pt x="76541" y="597658"/>
                  <a:pt x="78415" y="580968"/>
                  <a:pt x="84221" y="565485"/>
                </a:cubicBezTo>
                <a:cubicBezTo>
                  <a:pt x="90519" y="548691"/>
                  <a:pt x="102155" y="534214"/>
                  <a:pt x="108284" y="517358"/>
                </a:cubicBezTo>
                <a:cubicBezTo>
                  <a:pt x="118262" y="489919"/>
                  <a:pt x="120266" y="459717"/>
                  <a:pt x="132348" y="433137"/>
                </a:cubicBezTo>
                <a:cubicBezTo>
                  <a:pt x="140646" y="414882"/>
                  <a:pt x="156943" y="401439"/>
                  <a:pt x="168442" y="385011"/>
                </a:cubicBezTo>
                <a:cubicBezTo>
                  <a:pt x="185027" y="361318"/>
                  <a:pt x="216569" y="312821"/>
                  <a:pt x="216569" y="312821"/>
                </a:cubicBezTo>
                <a:cubicBezTo>
                  <a:pt x="249442" y="214199"/>
                  <a:pt x="192581" y="366850"/>
                  <a:pt x="300790" y="204537"/>
                </a:cubicBezTo>
                <a:lnTo>
                  <a:pt x="348916" y="132348"/>
                </a:lnTo>
                <a:cubicBezTo>
                  <a:pt x="356937" y="120316"/>
                  <a:pt x="360947" y="104274"/>
                  <a:pt x="372979" y="96253"/>
                </a:cubicBezTo>
                <a:lnTo>
                  <a:pt x="409074" y="72190"/>
                </a:lnTo>
                <a:cubicBezTo>
                  <a:pt x="413084" y="56148"/>
                  <a:pt x="413710" y="38854"/>
                  <a:pt x="421105" y="24064"/>
                </a:cubicBezTo>
                <a:cubicBezTo>
                  <a:pt x="426178" y="13918"/>
                  <a:pt x="445169" y="0"/>
                  <a:pt x="44516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4184406" y="3308311"/>
            <a:ext cx="572332" cy="593911"/>
          </a:xfrm>
          <a:custGeom>
            <a:avLst/>
            <a:gdLst>
              <a:gd name="connsiteX0" fmla="*/ 0 w 637674"/>
              <a:gd name="connsiteY0" fmla="*/ 0 h 673769"/>
              <a:gd name="connsiteX1" fmla="*/ 48126 w 637674"/>
              <a:gd name="connsiteY1" fmla="*/ 84222 h 673769"/>
              <a:gd name="connsiteX2" fmla="*/ 96253 w 637674"/>
              <a:gd name="connsiteY2" fmla="*/ 144379 h 673769"/>
              <a:gd name="connsiteX3" fmla="*/ 132347 w 637674"/>
              <a:gd name="connsiteY3" fmla="*/ 156411 h 673769"/>
              <a:gd name="connsiteX4" fmla="*/ 168442 w 637674"/>
              <a:gd name="connsiteY4" fmla="*/ 180474 h 673769"/>
              <a:gd name="connsiteX5" fmla="*/ 228600 w 637674"/>
              <a:gd name="connsiteY5" fmla="*/ 252664 h 673769"/>
              <a:gd name="connsiteX6" fmla="*/ 264695 w 637674"/>
              <a:gd name="connsiteY6" fmla="*/ 276727 h 673769"/>
              <a:gd name="connsiteX7" fmla="*/ 348916 w 637674"/>
              <a:gd name="connsiteY7" fmla="*/ 360948 h 673769"/>
              <a:gd name="connsiteX8" fmla="*/ 421105 w 637674"/>
              <a:gd name="connsiteY8" fmla="*/ 409074 h 673769"/>
              <a:gd name="connsiteX9" fmla="*/ 457200 w 637674"/>
              <a:gd name="connsiteY9" fmla="*/ 457200 h 673769"/>
              <a:gd name="connsiteX10" fmla="*/ 517358 w 637674"/>
              <a:gd name="connsiteY10" fmla="*/ 517358 h 673769"/>
              <a:gd name="connsiteX11" fmla="*/ 541421 w 637674"/>
              <a:gd name="connsiteY11" fmla="*/ 553453 h 673769"/>
              <a:gd name="connsiteX12" fmla="*/ 553453 w 637674"/>
              <a:gd name="connsiteY12" fmla="*/ 589548 h 673769"/>
              <a:gd name="connsiteX13" fmla="*/ 613611 w 637674"/>
              <a:gd name="connsiteY13" fmla="*/ 649706 h 673769"/>
              <a:gd name="connsiteX14" fmla="*/ 637674 w 637674"/>
              <a:gd name="connsiteY14" fmla="*/ 673769 h 67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7674" h="673769">
                <a:moveTo>
                  <a:pt x="0" y="0"/>
                </a:moveTo>
                <a:cubicBezTo>
                  <a:pt x="43252" y="108130"/>
                  <a:pt x="926" y="25221"/>
                  <a:pt x="48126" y="84222"/>
                </a:cubicBezTo>
                <a:cubicBezTo>
                  <a:pt x="63261" y="103140"/>
                  <a:pt x="73905" y="130970"/>
                  <a:pt x="96253" y="144379"/>
                </a:cubicBezTo>
                <a:cubicBezTo>
                  <a:pt x="107128" y="150904"/>
                  <a:pt x="121004" y="150739"/>
                  <a:pt x="132347" y="156411"/>
                </a:cubicBezTo>
                <a:cubicBezTo>
                  <a:pt x="145281" y="162878"/>
                  <a:pt x="156410" y="172453"/>
                  <a:pt x="168442" y="180474"/>
                </a:cubicBezTo>
                <a:cubicBezTo>
                  <a:pt x="192102" y="215965"/>
                  <a:pt x="193860" y="223714"/>
                  <a:pt x="228600" y="252664"/>
                </a:cubicBezTo>
                <a:cubicBezTo>
                  <a:pt x="239709" y="261921"/>
                  <a:pt x="253947" y="267054"/>
                  <a:pt x="264695" y="276727"/>
                </a:cubicBezTo>
                <a:cubicBezTo>
                  <a:pt x="294205" y="303286"/>
                  <a:pt x="315882" y="338925"/>
                  <a:pt x="348916" y="360948"/>
                </a:cubicBezTo>
                <a:cubicBezTo>
                  <a:pt x="372979" y="376990"/>
                  <a:pt x="403753" y="385938"/>
                  <a:pt x="421105" y="409074"/>
                </a:cubicBezTo>
                <a:cubicBezTo>
                  <a:pt x="433137" y="425116"/>
                  <a:pt x="443878" y="442213"/>
                  <a:pt x="457200" y="457200"/>
                </a:cubicBezTo>
                <a:cubicBezTo>
                  <a:pt x="476041" y="478396"/>
                  <a:pt x="501628" y="493762"/>
                  <a:pt x="517358" y="517358"/>
                </a:cubicBezTo>
                <a:cubicBezTo>
                  <a:pt x="525379" y="529390"/>
                  <a:pt x="534954" y="540519"/>
                  <a:pt x="541421" y="553453"/>
                </a:cubicBezTo>
                <a:cubicBezTo>
                  <a:pt x="547093" y="564797"/>
                  <a:pt x="545843" y="579402"/>
                  <a:pt x="553453" y="589548"/>
                </a:cubicBezTo>
                <a:cubicBezTo>
                  <a:pt x="570468" y="612235"/>
                  <a:pt x="593558" y="629653"/>
                  <a:pt x="613611" y="649706"/>
                </a:cubicBezTo>
                <a:lnTo>
                  <a:pt x="637674" y="67376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Google Shape;2837;p71"/>
          <p:cNvSpPr/>
          <p:nvPr/>
        </p:nvSpPr>
        <p:spPr>
          <a:xfrm>
            <a:off x="2297635" y="22557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   </a:t>
            </a:r>
            <a:r>
              <a:rPr lang="en-US" sz="4500" b="1" kern="1200" dirty="0" smtClean="0">
                <a:latin typeface="Myriad Pro" panose="020B0503030403020204" pitchFamily="34" charset="0"/>
                <a:ea typeface="+mn-ea"/>
                <a:cs typeface="+mn-cs"/>
              </a:rPr>
              <a:t> </a:t>
            </a: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PRODUCTION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7" t="4678" r="31699" b="26847"/>
          <a:stretch/>
        </p:blipFill>
        <p:spPr>
          <a:xfrm rot="20866705">
            <a:off x="6375117" y="2623426"/>
            <a:ext cx="1059765" cy="11299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17623"/>
          <a:stretch/>
        </p:blipFill>
        <p:spPr>
          <a:xfrm>
            <a:off x="7534346" y="3290285"/>
            <a:ext cx="1148669" cy="1076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9143" y="3126010"/>
            <a:ext cx="487279" cy="482831"/>
          </a:xfrm>
          <a:prstGeom prst="rect">
            <a:avLst/>
          </a:prstGeom>
        </p:spPr>
      </p:pic>
      <p:pic>
        <p:nvPicPr>
          <p:cNvPr id="3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61672">
            <a:off x="3044230" y="1572964"/>
            <a:ext cx="407182" cy="40070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2876" y="3439078"/>
            <a:ext cx="1892627" cy="18926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9,237 Under The Sea Cartoon Stock Photos, Pictures &amp; Royalty-Free Images -  iStock">
            <a:extLst>
              <a:ext uri="{FF2B5EF4-FFF2-40B4-BE49-F238E27FC236}">
                <a16:creationId xmlns:a16="http://schemas.microsoft.com/office/drawing/2014/main" id="{D3E00E10-2A43-E54D-B7A5-37F486809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" y="608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bmarine | 유아 미술, 벽화, 그리기 아이디어">
            <a:extLst>
              <a:ext uri="{FF2B5EF4-FFF2-40B4-BE49-F238E27FC236}">
                <a16:creationId xmlns:a16="http://schemas.microsoft.com/office/drawing/2014/main" id="{56894DA3-6C24-E14F-A0CD-B43BEA69C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398" y="1116596"/>
            <a:ext cx="342344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26274" y="347025"/>
            <a:ext cx="3650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WARM UP</a:t>
            </a:r>
          </a:p>
        </p:txBody>
      </p:sp>
    </p:spTree>
    <p:extLst>
      <p:ext uri="{BB962C8B-B14F-4D97-AF65-F5344CB8AC3E}">
        <p14:creationId xmlns:p14="http://schemas.microsoft.com/office/powerpoint/2010/main" val="185411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44"/>
          <p:cNvSpPr txBox="1">
            <a:spLocks noGrp="1"/>
          </p:cNvSpPr>
          <p:nvPr>
            <p:ph type="title"/>
          </p:nvPr>
        </p:nvSpPr>
        <p:spPr>
          <a:xfrm>
            <a:off x="720000" y="614975"/>
            <a:ext cx="77040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AU" sz="4000" b="1" dirty="0"/>
              <a:t>My favourite sea animal</a:t>
            </a:r>
            <a:endParaRPr lang="en-US" sz="4000" dirty="0"/>
          </a:p>
        </p:txBody>
      </p:sp>
      <p:pic>
        <p:nvPicPr>
          <p:cNvPr id="21506" name="Picture 2" descr="How to Draw a Shark">
            <a:extLst>
              <a:ext uri="{FF2B5EF4-FFF2-40B4-BE49-F238E27FC236}">
                <a16:creationId xmlns:a16="http://schemas.microsoft.com/office/drawing/2014/main" id="{49D9DFEE-F612-FE4D-8DA9-312960CB54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4" b="34247"/>
          <a:stretch/>
        </p:blipFill>
        <p:spPr bwMode="auto">
          <a:xfrm>
            <a:off x="1627423" y="2140914"/>
            <a:ext cx="3114719" cy="124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ow to Draw Sharks with Cartoon Shark Drawing Lesson - How to Draw Step by  Step Drawing Tutorials">
            <a:extLst>
              <a:ext uri="{FF2B5EF4-FFF2-40B4-BE49-F238E27FC236}">
                <a16:creationId xmlns:a16="http://schemas.microsoft.com/office/drawing/2014/main" id="{2075E8D5-335B-F341-93BB-5C2E207FA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438" y="1727027"/>
            <a:ext cx="2646848" cy="207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7C6B47-AB5B-194A-B8F3-2B7E953F2D74}"/>
              </a:ext>
            </a:extLst>
          </p:cNvPr>
          <p:cNvSpPr txBox="1"/>
          <p:nvPr/>
        </p:nvSpPr>
        <p:spPr>
          <a:xfrm>
            <a:off x="542982" y="1650599"/>
            <a:ext cx="12679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Book Antiqua" panose="02040602050305030304" pitchFamily="18" charset="0"/>
              </a:rPr>
              <a:t>white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06E291A-C3C4-3144-BD26-5177FE9FC9A2}"/>
              </a:ext>
            </a:extLst>
          </p:cNvPr>
          <p:cNvSpPr txBox="1"/>
          <p:nvPr/>
        </p:nvSpPr>
        <p:spPr>
          <a:xfrm>
            <a:off x="461812" y="3521795"/>
            <a:ext cx="14303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Book Antiqua" panose="02040602050305030304" pitchFamily="18" charset="0"/>
              </a:rPr>
              <a:t>nice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E245BD1-DF7E-574D-98B9-56E162A3242D}"/>
              </a:ext>
            </a:extLst>
          </p:cNvPr>
          <p:cNvSpPr txBox="1"/>
          <p:nvPr/>
        </p:nvSpPr>
        <p:spPr>
          <a:xfrm>
            <a:off x="6598097" y="3687282"/>
            <a:ext cx="19316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Book Antiqua" panose="02040602050305030304" pitchFamily="18" charset="0"/>
              </a:rPr>
              <a:t>funny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837;p71"/>
          <p:cNvSpPr/>
          <p:nvPr/>
        </p:nvSpPr>
        <p:spPr>
          <a:xfrm>
            <a:off x="1910415" y="312112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dirty="0">
                <a:ea typeface="+mn-ea"/>
              </a:rPr>
              <a:t>   </a:t>
            </a: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5 ASSESSMENT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1026" name="Picture 2" descr="kissclipart-students-assessment-clipart-educational-assessment-708304d04914d360  - Kinabalu International Scho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22" y="1711754"/>
            <a:ext cx="2516697" cy="192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st Clip Art Free Clipart Images Transparent Png - Assessment Clipart, Png  Download -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966">
            <a:off x="6419376" y="2023103"/>
            <a:ext cx="1710511" cy="189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gnostic Assessments | Kids at He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10" l="156" r="93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187">
            <a:off x="869036" y="1872362"/>
            <a:ext cx="1759315" cy="17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8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CD94BF-6D68-E24D-A35D-AB7BCFAB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5" y="152396"/>
            <a:ext cx="7704000" cy="470100"/>
          </a:xfrm>
        </p:spPr>
        <p:txBody>
          <a:bodyPr/>
          <a:lstStyle/>
          <a:p>
            <a:pPr algn="ctr"/>
            <a:r>
              <a:rPr lang="en-AU" b="1" dirty="0"/>
              <a:t>Unscramble the words</a:t>
            </a:r>
            <a:r>
              <a:rPr lang="en-US" dirty="0"/>
              <a:t> </a:t>
            </a:r>
          </a:p>
        </p:txBody>
      </p:sp>
      <p:pic>
        <p:nvPicPr>
          <p:cNvPr id="114" name="Picture 113">
            <a:extLst>
              <a:ext uri="{FF2B5EF4-FFF2-40B4-BE49-F238E27FC236}">
                <a16:creationId xmlns:a16="http://schemas.microsoft.com/office/drawing/2014/main" id="{158D2917-8786-6643-83D8-68BFC62C6A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101" y="665528"/>
            <a:ext cx="5744583" cy="4145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8C11DC-7CC2-AE4E-871B-C608621FFD21}"/>
              </a:ext>
            </a:extLst>
          </p:cNvPr>
          <p:cNvSpPr txBox="1"/>
          <p:nvPr/>
        </p:nvSpPr>
        <p:spPr>
          <a:xfrm>
            <a:off x="5550944" y="624155"/>
            <a:ext cx="12127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sea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A21AEF1-F7BE-7841-A3F3-7674BBAC5908}"/>
              </a:ext>
            </a:extLst>
          </p:cNvPr>
          <p:cNvSpPr txBox="1"/>
          <p:nvPr/>
        </p:nvSpPr>
        <p:spPr>
          <a:xfrm>
            <a:off x="5550944" y="1164085"/>
            <a:ext cx="14148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turtle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461AAE9-7852-3D4C-998F-16E82E959940}"/>
              </a:ext>
            </a:extLst>
          </p:cNvPr>
          <p:cNvSpPr txBox="1"/>
          <p:nvPr/>
        </p:nvSpPr>
        <p:spPr>
          <a:xfrm>
            <a:off x="5550944" y="1711049"/>
            <a:ext cx="14148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shark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69F456B-37B4-7A48-B8F4-FB50BC257B43}"/>
              </a:ext>
            </a:extLst>
          </p:cNvPr>
          <p:cNvSpPr txBox="1"/>
          <p:nvPr/>
        </p:nvSpPr>
        <p:spPr>
          <a:xfrm>
            <a:off x="5550944" y="2322147"/>
            <a:ext cx="1414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whale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D10DAD5-D9C4-334A-AE76-148ED6E48A11}"/>
              </a:ext>
            </a:extLst>
          </p:cNvPr>
          <p:cNvSpPr txBox="1"/>
          <p:nvPr/>
        </p:nvSpPr>
        <p:spPr>
          <a:xfrm>
            <a:off x="5529427" y="2945571"/>
            <a:ext cx="18822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octopus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6" grpId="0"/>
      <p:bldP spid="117" grpId="0"/>
      <p:bldP spid="118" grpId="0"/>
      <p:bldP spid="1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601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cean Cartoon Background Images | Free Vectors, Stock Photos &amp; PSD">
            <a:extLst>
              <a:ext uri="{FF2B5EF4-FFF2-40B4-BE49-F238E27FC236}">
                <a16:creationId xmlns:a16="http://schemas.microsoft.com/office/drawing/2014/main" id="{DC9140FD-13D0-EC4B-BEE6-F046616EA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7" name="Google Shape;517;p33"/>
          <p:cNvSpPr txBox="1">
            <a:spLocks noGrp="1"/>
          </p:cNvSpPr>
          <p:nvPr>
            <p:ph type="title"/>
          </p:nvPr>
        </p:nvSpPr>
        <p:spPr>
          <a:xfrm>
            <a:off x="732950" y="346950"/>
            <a:ext cx="7704000" cy="4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Baby Shark song</a:t>
            </a:r>
            <a:endParaRPr dirty="0"/>
          </a:p>
        </p:txBody>
      </p:sp>
      <p:sp>
        <p:nvSpPr>
          <p:cNvPr id="519" name="Google Shape;519;p33"/>
          <p:cNvSpPr/>
          <p:nvPr/>
        </p:nvSpPr>
        <p:spPr>
          <a:xfrm>
            <a:off x="7280325" y="408882"/>
            <a:ext cx="709500" cy="709500"/>
          </a:xfrm>
          <a:prstGeom prst="star4">
            <a:avLst>
              <a:gd name="adj" fmla="val 12500"/>
            </a:avLst>
          </a:prstGeom>
          <a:gradFill>
            <a:gsLst>
              <a:gs pos="0">
                <a:schemeClr val="lt2"/>
              </a:gs>
              <a:gs pos="100000">
                <a:schemeClr val="accent3"/>
              </a:gs>
            </a:gsLst>
            <a:lin ang="5400700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33"/>
          <p:cNvSpPr/>
          <p:nvPr/>
        </p:nvSpPr>
        <p:spPr>
          <a:xfrm>
            <a:off x="7877088" y="333000"/>
            <a:ext cx="249000" cy="249000"/>
          </a:xfrm>
          <a:prstGeom prst="star4">
            <a:avLst>
              <a:gd name="adj" fmla="val 12500"/>
            </a:avLst>
          </a:prstGeom>
          <a:gradFill>
            <a:gsLst>
              <a:gs pos="0">
                <a:schemeClr val="lt2"/>
              </a:gs>
              <a:gs pos="100000">
                <a:schemeClr val="accent3"/>
              </a:gs>
            </a:gsLst>
            <a:lin ang="5400700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3"/>
          <p:cNvSpPr/>
          <p:nvPr/>
        </p:nvSpPr>
        <p:spPr>
          <a:xfrm>
            <a:off x="8686825" y="332988"/>
            <a:ext cx="207300" cy="20700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accent3"/>
              </a:gs>
            </a:gsLst>
            <a:lin ang="5400012" scaled="0"/>
          </a:gra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0" name="Picture 6" descr="FREE 1st Baby Shark ft JAUZ Invitation Templates + Thank You Card | Baby  shark, Shark theme birthday, Shark images">
            <a:extLst>
              <a:ext uri="{FF2B5EF4-FFF2-40B4-BE49-F238E27FC236}">
                <a16:creationId xmlns:a16="http://schemas.microsoft.com/office/drawing/2014/main" id="{07586FDE-5815-AA40-9BB4-DBA08C25D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860" y="1085075"/>
            <a:ext cx="3710279" cy="31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by Shark Dance - #babyshark Most Viewed Video - Animal Songs - PINKFONG Songs for Children" descr="Baby Shark Dance - #babyshark Most Viewed Video - Animal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567B6771-F03B-6D45-BD75-177DDB7D41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3255" y="275572"/>
            <a:ext cx="8592855" cy="45845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1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9,237 Under The Sea Cartoon Stock Photos, Pictures &amp; Royalty-Free Images -  iStock">
            <a:extLst>
              <a:ext uri="{FF2B5EF4-FFF2-40B4-BE49-F238E27FC236}">
                <a16:creationId xmlns:a16="http://schemas.microsoft.com/office/drawing/2014/main" id="{D3E00E10-2A43-E54D-B7A5-37F486809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" y="608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bmarine | 유아 미술, 벽화, 그리기 아이디어">
            <a:extLst>
              <a:ext uri="{FF2B5EF4-FFF2-40B4-BE49-F238E27FC236}">
                <a16:creationId xmlns:a16="http://schemas.microsoft.com/office/drawing/2014/main" id="{56894DA3-6C24-E14F-A0CD-B43BEA69C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398" y="1116596"/>
            <a:ext cx="342344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733384" y="347025"/>
            <a:ext cx="55343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2. 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533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Beach Wallpapers - Top Những Hình Ảnh Đẹp">
            <a:extLst>
              <a:ext uri="{FF2B5EF4-FFF2-40B4-BE49-F238E27FC236}">
                <a16:creationId xmlns:a16="http://schemas.microsoft.com/office/drawing/2014/main" id="{F453C16E-6BC4-E248-9566-16AF9F1EA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ownload Happy Family Cartoon Clipart PNG Image with No Background -  PNGkey.com">
            <a:extLst>
              <a:ext uri="{FF2B5EF4-FFF2-40B4-BE49-F238E27FC236}">
                <a16:creationId xmlns:a16="http://schemas.microsoft.com/office/drawing/2014/main" id="{4CF58B79-F236-304C-B43A-9DD2D51A1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74" y="1818042"/>
            <a:ext cx="3161834" cy="303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E42EB55-23B3-4D4D-94F6-0B3DE8C10010}"/>
              </a:ext>
            </a:extLst>
          </p:cNvPr>
          <p:cNvSpPr/>
          <p:nvPr/>
        </p:nvSpPr>
        <p:spPr>
          <a:xfrm>
            <a:off x="6099585" y="2550907"/>
            <a:ext cx="1172583" cy="5372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sea</a:t>
            </a:r>
          </a:p>
        </p:txBody>
      </p:sp>
      <p:pic>
        <p:nvPicPr>
          <p:cNvPr id="5" name="Am-thanh-tieng-song-bien-ri-rao-www_tiengdong_com" descr="Am-thanh-tieng-song-bien-ri-rao-www_tiengdong_com">
            <a:hlinkClick r:id="" action="ppaction://media"/>
            <a:extLst>
              <a:ext uri="{FF2B5EF4-FFF2-40B4-BE49-F238E27FC236}">
                <a16:creationId xmlns:a16="http://schemas.microsoft.com/office/drawing/2014/main" id="{051B5A06-0C68-244E-A77A-EDD1152B9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0" y="4763"/>
            <a:ext cx="606836" cy="606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9-2.mp3" descr="3.9-2.mp3">
            <a:hlinkClick r:id="" action="ppaction://media"/>
            <a:extLst>
              <a:ext uri="{FF2B5EF4-FFF2-40B4-BE49-F238E27FC236}">
                <a16:creationId xmlns:a16="http://schemas.microsoft.com/office/drawing/2014/main" id="{DEBB61A2-A5D5-B7DF-672A-F9EF459E91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36701" y="2470196"/>
            <a:ext cx="698631" cy="69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2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9,237 Under The Sea Cartoon Stock Photos, Pictures &amp; Royalty-Free Images -  iStock">
            <a:extLst>
              <a:ext uri="{FF2B5EF4-FFF2-40B4-BE49-F238E27FC236}">
                <a16:creationId xmlns:a16="http://schemas.microsoft.com/office/drawing/2014/main" id="{D3E00E10-2A43-E54D-B7A5-37F486809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" y="6085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bmarine | 유아 미술, 벽화, 그리기 아이디어">
            <a:extLst>
              <a:ext uri="{FF2B5EF4-FFF2-40B4-BE49-F238E27FC236}">
                <a16:creationId xmlns:a16="http://schemas.microsoft.com/office/drawing/2014/main" id="{56894DA3-6C24-E14F-A0CD-B43BEA69C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604" y="1347184"/>
            <a:ext cx="342344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fish, shark, yellow&#10;&#10;Description automatically generated">
            <a:extLst>
              <a:ext uri="{FF2B5EF4-FFF2-40B4-BE49-F238E27FC236}">
                <a16:creationId xmlns:a16="http://schemas.microsoft.com/office/drawing/2014/main" id="{5D73F90C-FB8E-0E40-AC47-3F95C7C0182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233" t="23424" r="13643" b="26575"/>
          <a:stretch/>
        </p:blipFill>
        <p:spPr>
          <a:xfrm>
            <a:off x="236502" y="228385"/>
            <a:ext cx="2871664" cy="1406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1C1A720-1DD8-0B41-ADA8-7DEDBDABE362}"/>
              </a:ext>
            </a:extLst>
          </p:cNvPr>
          <p:cNvSpPr/>
          <p:nvPr/>
        </p:nvSpPr>
        <p:spPr>
          <a:xfrm>
            <a:off x="1053769" y="1497787"/>
            <a:ext cx="1237129" cy="5177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shark</a:t>
            </a:r>
          </a:p>
        </p:txBody>
      </p:sp>
      <p:pic>
        <p:nvPicPr>
          <p:cNvPr id="8" name="Picture 7" descr="A turtle swimming in water&#10;&#10;Description automatically generated with low confidence">
            <a:extLst>
              <a:ext uri="{FF2B5EF4-FFF2-40B4-BE49-F238E27FC236}">
                <a16:creationId xmlns:a16="http://schemas.microsoft.com/office/drawing/2014/main" id="{495E56F1-63AE-4B40-AAA9-75AC2AEF6D0C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0884" t="23425" r="18661" b="13830"/>
          <a:stretch/>
        </p:blipFill>
        <p:spPr>
          <a:xfrm>
            <a:off x="315645" y="2740403"/>
            <a:ext cx="2288187" cy="1678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127A425-A568-8049-BB2D-CE0E6662E254}"/>
              </a:ext>
            </a:extLst>
          </p:cNvPr>
          <p:cNvSpPr/>
          <p:nvPr/>
        </p:nvSpPr>
        <p:spPr>
          <a:xfrm>
            <a:off x="739471" y="4433333"/>
            <a:ext cx="1338831" cy="4817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turtle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6C9CA7-7C28-7D48-83D4-373E7EAD576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504" t="18405" r="35812" b="26575"/>
          <a:stretch/>
        </p:blipFill>
        <p:spPr>
          <a:xfrm>
            <a:off x="6379948" y="459525"/>
            <a:ext cx="2375888" cy="1689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51B8024-1856-9D4E-AB85-68574CD5EC32}"/>
              </a:ext>
            </a:extLst>
          </p:cNvPr>
          <p:cNvSpPr/>
          <p:nvPr/>
        </p:nvSpPr>
        <p:spPr>
          <a:xfrm>
            <a:off x="7124499" y="2076946"/>
            <a:ext cx="1237129" cy="4577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whale</a:t>
            </a:r>
          </a:p>
        </p:txBody>
      </p:sp>
      <p:pic>
        <p:nvPicPr>
          <p:cNvPr id="4102" name="Picture 6" descr="Octopus - VnExpress">
            <a:extLst>
              <a:ext uri="{FF2B5EF4-FFF2-40B4-BE49-F238E27FC236}">
                <a16:creationId xmlns:a16="http://schemas.microsoft.com/office/drawing/2014/main" id="{F792720B-BB04-184C-8D68-B79B5A222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90" y="2999311"/>
            <a:ext cx="2519263" cy="1511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2720D85-C3F5-B446-A4EB-FFEA947ADAD3}"/>
              </a:ext>
            </a:extLst>
          </p:cNvPr>
          <p:cNvSpPr/>
          <p:nvPr/>
        </p:nvSpPr>
        <p:spPr>
          <a:xfrm>
            <a:off x="6769532" y="4511784"/>
            <a:ext cx="1741360" cy="4577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octopus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9.mp3" descr="3.9.mp3">
            <a:hlinkClick r:id="" action="ppaction://media"/>
            <a:extLst>
              <a:ext uri="{FF2B5EF4-FFF2-40B4-BE49-F238E27FC236}">
                <a16:creationId xmlns:a16="http://schemas.microsoft.com/office/drawing/2014/main" id="{C014C8A2-621B-10CE-295A-C0A66DF46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417343" y="1390156"/>
            <a:ext cx="732971" cy="732971"/>
          </a:xfrm>
          <a:prstGeom prst="rect">
            <a:avLst/>
          </a:prstGeom>
        </p:spPr>
      </p:pic>
      <p:pic>
        <p:nvPicPr>
          <p:cNvPr id="3" name="3.9-3.mp3" descr="3.9-3.mp3">
            <a:hlinkClick r:id="" action="ppaction://media"/>
            <a:extLst>
              <a:ext uri="{FF2B5EF4-FFF2-40B4-BE49-F238E27FC236}">
                <a16:creationId xmlns:a16="http://schemas.microsoft.com/office/drawing/2014/main" id="{09025114-1079-453A-E6FA-1893F05279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07802" y="4312587"/>
            <a:ext cx="732972" cy="732972"/>
          </a:xfrm>
          <a:prstGeom prst="rect">
            <a:avLst/>
          </a:prstGeom>
        </p:spPr>
      </p:pic>
      <p:pic>
        <p:nvPicPr>
          <p:cNvPr id="4" name="3.9-4.mp3" descr="3.9-4.mp3">
            <a:hlinkClick r:id="" action="ppaction://media"/>
            <a:extLst>
              <a:ext uri="{FF2B5EF4-FFF2-40B4-BE49-F238E27FC236}">
                <a16:creationId xmlns:a16="http://schemas.microsoft.com/office/drawing/2014/main" id="{9858A5C2-AB45-5AD4-8CEC-B5DE84B151C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14029" y="1979805"/>
            <a:ext cx="692150" cy="692150"/>
          </a:xfrm>
          <a:prstGeom prst="rect">
            <a:avLst/>
          </a:prstGeom>
        </p:spPr>
      </p:pic>
      <p:pic>
        <p:nvPicPr>
          <p:cNvPr id="7" name="0.13.mp3" descr="0.13.mp3">
            <a:hlinkClick r:id="" action="ppaction://media"/>
            <a:extLst>
              <a:ext uri="{FF2B5EF4-FFF2-40B4-BE49-F238E27FC236}">
                <a16:creationId xmlns:a16="http://schemas.microsoft.com/office/drawing/2014/main" id="{793B2667-26AD-14B4-EA63-ECEC984A299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85261" y="4387528"/>
            <a:ext cx="732972" cy="73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7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41 0.03673 C -0.09097 0.08981 -0.0941 0.16358 -0.10625 0.16265 C -0.12379 0.16265 -0.125 -0.08519 -0.14584 -0.08642 C -0.16459 -0.08642 -0.15452 0.13086 -0.17257 0.12963 C -0.1915 0.12963 -0.18125 -0.02716 -0.20139 -0.02716 C -0.21945 -0.02716 -0.20938 0.0787 -0.22552 0.0787 C -0.24097 0.0787 -0.23299 -0.00216 -0.24705 -0.00216 C -0.25504 -0.00216 -0.25556 0.01975 -0.25625 0.03673 " pathEditMode="relative" rAng="0" ptsTypes="AAAAAAAA">
                                      <p:cBhvr>
                                        <p:cTn id="6" dur="2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1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3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  <p:bldP spid="11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Ocean Cartoon Background Images | Free Vectors, Stock Photos &amp; PSD">
            <a:extLst>
              <a:ext uri="{FF2B5EF4-FFF2-40B4-BE49-F238E27FC236}">
                <a16:creationId xmlns:a16="http://schemas.microsoft.com/office/drawing/2014/main" id="{099E1BCF-518C-194C-9133-2F59CD4FB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electronics, yellow, screenshot&#10;&#10;Description automatically generated">
            <a:extLst>
              <a:ext uri="{FF2B5EF4-FFF2-40B4-BE49-F238E27FC236}">
                <a16:creationId xmlns:a16="http://schemas.microsoft.com/office/drawing/2014/main" id="{2BFBA36C-DD15-E749-BAB0-0D0028A542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17" t="14368" r="6289" b="12085"/>
          <a:stretch/>
        </p:blipFill>
        <p:spPr>
          <a:xfrm>
            <a:off x="2529373" y="611599"/>
            <a:ext cx="4085254" cy="242386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FAD6C68-64E9-CE4F-888F-C27A07EAB871}"/>
              </a:ext>
            </a:extLst>
          </p:cNvPr>
          <p:cNvSpPr/>
          <p:nvPr/>
        </p:nvSpPr>
        <p:spPr>
          <a:xfrm>
            <a:off x="3985708" y="3109852"/>
            <a:ext cx="1172583" cy="5372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sea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" name="3.9-2.mp3" descr="3.9-2.mp3">
            <a:hlinkClick r:id="" action="ppaction://media"/>
            <a:extLst>
              <a:ext uri="{FF2B5EF4-FFF2-40B4-BE49-F238E27FC236}">
                <a16:creationId xmlns:a16="http://schemas.microsoft.com/office/drawing/2014/main" id="{DEBB61A2-A5D5-B7DF-672A-F9EF459E91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6740" y="156366"/>
            <a:ext cx="698631" cy="69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7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Ocean Cartoon Background Images | Free Vectors, Stock Photos &amp; PSD">
            <a:extLst>
              <a:ext uri="{FF2B5EF4-FFF2-40B4-BE49-F238E27FC236}">
                <a16:creationId xmlns:a16="http://schemas.microsoft.com/office/drawing/2014/main" id="{099E1BCF-518C-194C-9133-2F59CD4FB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text, fish, shark, yellow&#10;&#10;Description automatically generated">
            <a:extLst>
              <a:ext uri="{FF2B5EF4-FFF2-40B4-BE49-F238E27FC236}">
                <a16:creationId xmlns:a16="http://schemas.microsoft.com/office/drawing/2014/main" id="{E9807C88-7277-5C41-A83B-B4AD76489A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233" t="23424" r="13643" b="26575"/>
          <a:stretch/>
        </p:blipFill>
        <p:spPr>
          <a:xfrm>
            <a:off x="2741707" y="1014608"/>
            <a:ext cx="4164086" cy="2039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48C3DEF-9637-1546-B456-C97FAA5CA5A6}"/>
              </a:ext>
            </a:extLst>
          </p:cNvPr>
          <p:cNvSpPr/>
          <p:nvPr/>
        </p:nvSpPr>
        <p:spPr>
          <a:xfrm>
            <a:off x="3953435" y="3840155"/>
            <a:ext cx="1858642" cy="6566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/>
              <a:t>shark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9.mp3" descr="3.9.mp3">
            <a:hlinkClick r:id="" action="ppaction://media"/>
            <a:extLst>
              <a:ext uri="{FF2B5EF4-FFF2-40B4-BE49-F238E27FC236}">
                <a16:creationId xmlns:a16="http://schemas.microsoft.com/office/drawing/2014/main" id="{4B54B9EC-D416-8C7B-3495-C0AF08F6C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338" y="161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4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7.Unit 3 Lesson 3-Period 1"/>
  <p:tag name="ISPRING_LMS_API_VERSION" val="SCORM 2004 (2nd edition)"/>
  <p:tag name="ISPRING_ULTRA_SCORM_COURSE_ID" val="A0828AE5-7807-4F8F-8F87-74711B05A5AD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37.Unit 3 Lesson 3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3fU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t31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3fU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Ld9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C3fU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Ld9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3fUdVe8ZnLmYAAABoAAAAHAAAAHVuaXZlcnNhbC9sb2NhbF9zZXR0aW5ncy54bWyzsa/IzVEoSy0qzszPs1Uy1DNQUkjNS85PycxLt1UKDXHTtVBSKC5JzEtJzMnPS7VVystXUrC347LJyU9OzAlOLSkBKixWKMhJrEwtCknNBTJKUv0Sc4EqQzxd/RRcXTxDlPTtuABQSwMEFAACAAgAt31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Ld9R1WhbY9iTAAAAGsAAAAbAAAAdW5pdmVyc2FsL3VuaXZlcnNhbC5wbmcueG1ss7GvyM1RKEstKs7Mz7NVMtQzULK34+WyKShKLctMLVeoAIoBBSFASaHSVsnECMEtz0wpyQCpMDBBCGakZqZnlNgqWRhZwAX1gWYCAFBLAQIAABQAAgAIAIxeVlE2YVgCRwMAAOEJAAAUAAAAAAAAAAEAAAAAAAAAAAB1bml2ZXJzYWwvcGxheWVyLnhtbFBLAQIAABQAAgAIALd9R1WcXjIIFAYAADcXAAAdAAAAAAAAAAEAAAAAAHkDAAB1bml2ZXJzYWwvY29tbW9uX21lc3NhZ2VzLmxuZ1BLAQIAABQAAgAIALd9R1UVHmAbowAAAH8BAAAuAAAAAAAAAAEAAAAAAMgJAAB1bml2ZXJzYWwvcGxheWJhY2tfYW5kX25hdmlnYXRpb25fc2V0dGluZ3MueG1sUEsBAgAAFAACAAgAt31HVaenV+h8BAAAbxcAACcAAAAAAAAAAQAAAAAAtwoAAHVuaXZlcnNhbC9mbGFzaF9wdWJsaXNoaW5nX3NldHRpbmdzLnhtbFBLAQIAABQAAgAIALd9R1XlX+THbQMAAKEMAAAhAAAAAAAAAAEAAAAAAHgPAAB1bml2ZXJzYWwvZmxhc2hfc2tpbl9zZXR0aW5ncy54bWxQSwECAAAUAAIACAC3fUdVF9vd2HcEAAD5FgAAJgAAAAAAAAABAAAAAAAkEwAAdW5pdmVyc2FsL2h0bWxfcHVibGlzaGluZ19zZXR0aW5ncy54bWxQSwECAAAUAAIACAC3fUdVJR/xB6oBAABoBgAAHwAAAAAAAAABAAAAAADfFwAAdW5pdmVyc2FsL2h0bWxfc2tpbl9zZXR0aW5ncy5qc1BLAQIAABQAAgAIALd9R1V7xmcuZgAAAGgAAAAcAAAAAAAAAAEAAAAAAMYZAAB1bml2ZXJzYWwvbG9jYWxfc2V0dGluZ3MueG1sUEsBAgAAFAACAAgAt31HVRbuq+5BBgAAWxwAABcAAAAAAAAAAAAAAAAAZhoAAHVuaXZlcnNhbC91bml2ZXJzYWwucG5nUEsBAgAAFAACAAgAt31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3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Language Arts Subject for Elementary - 1st Grade: Playtime in the Park by Slidesgo">
  <a:themeElements>
    <a:clrScheme name="Simple Light">
      <a:dk1>
        <a:srgbClr val="3B2058"/>
      </a:dk1>
      <a:lt1>
        <a:srgbClr val="6415F3"/>
      </a:lt1>
      <a:dk2>
        <a:srgbClr val="FFEBCA"/>
      </a:dk2>
      <a:lt2>
        <a:srgbClr val="FFDC4F"/>
      </a:lt2>
      <a:accent1>
        <a:srgbClr val="FF6300"/>
      </a:accent1>
      <a:accent2>
        <a:srgbClr val="F77272"/>
      </a:accent2>
      <a:accent3>
        <a:srgbClr val="FC4D40"/>
      </a:accent3>
      <a:accent4>
        <a:srgbClr val="68E7BF"/>
      </a:accent4>
      <a:accent5>
        <a:srgbClr val="16996D"/>
      </a:accent5>
      <a:accent6>
        <a:srgbClr val="74CCF8"/>
      </a:accent6>
      <a:hlink>
        <a:srgbClr val="3B2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173</Words>
  <Application>Microsoft Office PowerPoint</Application>
  <PresentationFormat>On-screen Show (16:9)</PresentationFormat>
  <Paragraphs>53</Paragraphs>
  <Slides>23</Slides>
  <Notes>23</Notes>
  <HiddenSlides>0</HiddenSlides>
  <MMClips>22</MMClips>
  <ScaleCrop>false</ScaleCrop>
  <HeadingPairs>
    <vt:vector size="6" baseType="variant">
      <vt:variant>
        <vt:lpstr>Fonts Used</vt:lpstr>
      </vt:variant>
      <vt:variant>
        <vt:i4>27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55" baseType="lpstr">
      <vt:lpstr>Alfa Slab One</vt:lpstr>
      <vt:lpstr>Chau Philomene One</vt:lpstr>
      <vt:lpstr>Myriad Pro</vt:lpstr>
      <vt:lpstr>Calibri</vt:lpstr>
      <vt:lpstr>Livvic</vt:lpstr>
      <vt:lpstr>Book Antiqua</vt:lpstr>
      <vt:lpstr>Montserrat</vt:lpstr>
      <vt:lpstr>Advent Pro</vt:lpstr>
      <vt:lpstr>Quicksand SemiBold</vt:lpstr>
      <vt:lpstr>Quicksand</vt:lpstr>
      <vt:lpstr>Life Savers</vt:lpstr>
      <vt:lpstr>黑体</vt:lpstr>
      <vt:lpstr>Arial</vt:lpstr>
      <vt:lpstr>Roboto</vt:lpstr>
      <vt:lpstr>PT Sans</vt:lpstr>
      <vt:lpstr>Bradley Hand ITC</vt:lpstr>
      <vt:lpstr>Signika</vt:lpstr>
      <vt:lpstr>Life Savers ExtraBold</vt:lpstr>
      <vt:lpstr>Comic Sans MS</vt:lpstr>
      <vt:lpstr>宋体</vt:lpstr>
      <vt:lpstr>Montserrat ExtraBold</vt:lpstr>
      <vt:lpstr>Open Sans</vt:lpstr>
      <vt:lpstr>Nunito</vt:lpstr>
      <vt:lpstr>Montserrat Medium</vt:lpstr>
      <vt:lpstr>Josefin Sans</vt:lpstr>
      <vt:lpstr>Montserrat Light</vt:lpstr>
      <vt:lpstr>Bebas Neue</vt:lpstr>
      <vt:lpstr>Language Arts Subject for Elementary - 1st Grade: Playtime in the Park by Slidesgo</vt:lpstr>
      <vt:lpstr>4_Fun Games Classroom Kit by Slidesgo</vt:lpstr>
      <vt:lpstr>3_Fun Games Classroom Kit by Slidesgo</vt:lpstr>
      <vt:lpstr>2_Science Subject for Elementary - 3rd Grade: Physical, Life, and Earth by Slidesgo</vt:lpstr>
      <vt:lpstr>P.E. Subject for Middle School - 6th Grade: Sports &amp; Games by Slidesgo</vt:lpstr>
      <vt:lpstr>PowerPoint Presentation</vt:lpstr>
      <vt:lpstr>PowerPoint Presentation</vt:lpstr>
      <vt:lpstr>Baby Shark song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and say</vt:lpstr>
      <vt:lpstr>Look and say</vt:lpstr>
      <vt:lpstr>PowerPoint Presentation</vt:lpstr>
      <vt:lpstr>PowerPoint Presentation</vt:lpstr>
      <vt:lpstr>My favourite sea animal</vt:lpstr>
      <vt:lpstr>PowerPoint Presentation</vt:lpstr>
      <vt:lpstr>Unscramble the words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37.Unit 3 Lesson 3-Period 1</dc:title>
  <dc:creator>Christiaan Rheeder;Chiêm Thủy</dc:creator>
  <cp:lastModifiedBy>Admin</cp:lastModifiedBy>
  <cp:revision>24</cp:revision>
  <dcterms:modified xsi:type="dcterms:W3CDTF">2023-05-26T07:36:26Z</dcterms:modified>
</cp:coreProperties>
</file>