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4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5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6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7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8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4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6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ags/tag7.xml" ContentType="application/vnd.openxmlformats-officedocument.presentationml.tags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  <p:sldMasterId id="2147483781" r:id="rId2"/>
    <p:sldMasterId id="2147483807" r:id="rId3"/>
    <p:sldMasterId id="2147483833" r:id="rId4"/>
    <p:sldMasterId id="2147483841" r:id="rId5"/>
    <p:sldMasterId id="2147483853" r:id="rId6"/>
    <p:sldMasterId id="2147483865" r:id="rId7"/>
    <p:sldMasterId id="2147483877" r:id="rId8"/>
    <p:sldMasterId id="2147483889" r:id="rId9"/>
  </p:sldMasterIdLst>
  <p:notesMasterIdLst>
    <p:notesMasterId r:id="rId44"/>
  </p:notesMasterIdLst>
  <p:sldIdLst>
    <p:sldId id="336" r:id="rId10"/>
    <p:sldId id="337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38" r:id="rId20"/>
    <p:sldId id="260" r:id="rId21"/>
    <p:sldId id="315" r:id="rId22"/>
    <p:sldId id="259" r:id="rId23"/>
    <p:sldId id="316" r:id="rId24"/>
    <p:sldId id="261" r:id="rId25"/>
    <p:sldId id="262" r:id="rId26"/>
    <p:sldId id="317" r:id="rId27"/>
    <p:sldId id="323" r:id="rId28"/>
    <p:sldId id="322" r:id="rId29"/>
    <p:sldId id="339" r:id="rId30"/>
    <p:sldId id="263" r:id="rId31"/>
    <p:sldId id="267" r:id="rId32"/>
    <p:sldId id="325" r:id="rId33"/>
    <p:sldId id="326" r:id="rId34"/>
    <p:sldId id="327" r:id="rId35"/>
    <p:sldId id="328" r:id="rId36"/>
    <p:sldId id="264" r:id="rId37"/>
    <p:sldId id="340" r:id="rId38"/>
    <p:sldId id="335" r:id="rId39"/>
    <p:sldId id="266" r:id="rId40"/>
    <p:sldId id="334" r:id="rId41"/>
    <p:sldId id="341" r:id="rId42"/>
    <p:sldId id="342" r:id="rId43"/>
  </p:sldIdLst>
  <p:sldSz cx="9144000" cy="5143500" type="screen16x9"/>
  <p:notesSz cx="6858000" cy="9144000"/>
  <p:embeddedFontLst>
    <p:embeddedFont>
      <p:font typeface="Bradley Hand ITC" panose="020B0604020202020204" charset="0"/>
      <p:regular r:id="rId45"/>
    </p:embeddedFont>
    <p:embeddedFont>
      <p:font typeface="Signika" panose="020B0604020202020204" charset="0"/>
      <p:regular r:id="rId46"/>
      <p:bold r:id="rId47"/>
    </p:embeddedFont>
    <p:embeddedFont>
      <p:font typeface="Comic Sans MS" panose="030F0702030302020204" pitchFamily="66" charset="0"/>
      <p:regular r:id="rId48"/>
      <p:bold r:id="rId49"/>
      <p:italic r:id="rId50"/>
      <p:boldItalic r:id="rId51"/>
    </p:embeddedFont>
    <p:embeddedFont>
      <p:font typeface="微软雅黑" panose="020B0503020204020204" pitchFamily="34" charset="-122"/>
      <p:regular r:id="rId52"/>
      <p:bold r:id="rId53"/>
    </p:embeddedFon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Montserrat" panose="020B0604020202020204" charset="0"/>
      <p:regular r:id="rId58"/>
      <p:bold r:id="rId59"/>
      <p:italic r:id="rId60"/>
      <p:boldItalic r:id="rId61"/>
    </p:embeddedFont>
    <p:embeddedFont>
      <p:font typeface="Cuprum" panose="020B0604020202020204" charset="0"/>
      <p:regular r:id="rId62"/>
      <p:bold r:id="rId63"/>
      <p:italic r:id="rId64"/>
      <p:boldItalic r:id="rId65"/>
    </p:embeddedFont>
    <p:embeddedFont>
      <p:font typeface="Open Sans" panose="020B0604020202020204" charset="0"/>
      <p:regular r:id="rId66"/>
      <p:bold r:id="rId67"/>
      <p:italic r:id="rId68"/>
      <p:boldItalic r:id="rId69"/>
    </p:embeddedFont>
    <p:embeddedFont>
      <p:font typeface="Montserrat Medium" panose="020B0604020202020204" charset="0"/>
      <p:regular r:id="rId70"/>
      <p:italic r:id="rId71"/>
    </p:embeddedFont>
    <p:embeddedFont>
      <p:font typeface="Bebas Neue" panose="020B0604020202020204" charset="0"/>
      <p:regular r:id="rId72"/>
    </p:embeddedFont>
    <p:embeddedFont>
      <p:font typeface="宋体" panose="02010600030101010101" pitchFamily="2" charset="-122"/>
      <p:regular r:id="rId73"/>
    </p:embeddedFont>
    <p:embeddedFont>
      <p:font typeface="Karla" panose="020B0604020202020204" charset="0"/>
      <p:regular r:id="rId74"/>
      <p:bold r:id="rId75"/>
      <p:italic r:id="rId76"/>
      <p:boldItalic r:id="rId77"/>
    </p:embeddedFont>
    <p:embeddedFont>
      <p:font typeface="Quicksand" charset="0"/>
      <p:regular r:id="rId78"/>
      <p:bold r:id="rId79"/>
    </p:embeddedFont>
    <p:embeddedFont>
      <p:font typeface="Montserrat ExtraBold" panose="020B0604020202020204" charset="0"/>
      <p:bold r:id="rId80"/>
      <p:italic r:id="rId81"/>
      <p:boldItalic r:id="rId82"/>
    </p:embeddedFont>
    <p:embeddedFont>
      <p:font typeface="Montserrat Light" panose="020B0604020202020204" charset="0"/>
      <p:regular r:id="rId83"/>
      <p:italic r:id="rId84"/>
    </p:embeddedFont>
    <p:embeddedFont>
      <p:font typeface="Roboto" panose="020B0604020202020204" charset="0"/>
      <p:regular r:id="rId85"/>
      <p:bold r:id="rId86"/>
      <p:italic r:id="rId87"/>
      <p:boldItalic r:id="rId88"/>
    </p:embeddedFont>
    <p:embeddedFont>
      <p:font typeface="Myriad Pro" panose="020B0503030403020204" charset="0"/>
      <p:regular r:id="rId89"/>
      <p:bold r:id="rId90"/>
      <p:italic r:id="rId91"/>
      <p:boldItalic r:id="rId92"/>
    </p:embeddedFont>
  </p:embeddedFontLst>
  <p:custDataLst>
    <p:tags r:id="rId9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935099B-1D09-42C6-A72F-1B2CBE82CFA6}">
  <a:tblStyle styleId="{0935099B-1D09-42C6-A72F-1B2CBE82CFA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150" autoAdjust="0"/>
    <p:restoredTop sz="94640"/>
  </p:normalViewPr>
  <p:slideViewPr>
    <p:cSldViewPr snapToGrid="0" snapToObjects="1">
      <p:cViewPr varScale="1">
        <p:scale>
          <a:sx n="101" d="100"/>
          <a:sy n="101" d="100"/>
        </p:scale>
        <p:origin x="8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2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font" Target="fonts/font19.fntdata"/><Relationship Id="rId68" Type="http://schemas.openxmlformats.org/officeDocument/2006/relationships/font" Target="fonts/font24.fntdata"/><Relationship Id="rId76" Type="http://schemas.openxmlformats.org/officeDocument/2006/relationships/font" Target="fonts/font32.fntdata"/><Relationship Id="rId84" Type="http://schemas.openxmlformats.org/officeDocument/2006/relationships/font" Target="fonts/font40.fntdata"/><Relationship Id="rId89" Type="http://schemas.openxmlformats.org/officeDocument/2006/relationships/font" Target="fonts/font45.fntdata"/><Relationship Id="rId9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27.fntdata"/><Relationship Id="rId92" Type="http://schemas.openxmlformats.org/officeDocument/2006/relationships/font" Target="fonts/font4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66" Type="http://schemas.openxmlformats.org/officeDocument/2006/relationships/font" Target="fonts/font22.fntdata"/><Relationship Id="rId74" Type="http://schemas.openxmlformats.org/officeDocument/2006/relationships/font" Target="fonts/font30.fntdata"/><Relationship Id="rId79" Type="http://schemas.openxmlformats.org/officeDocument/2006/relationships/font" Target="fonts/font35.fntdata"/><Relationship Id="rId87" Type="http://schemas.openxmlformats.org/officeDocument/2006/relationships/font" Target="fonts/font43.fntdata"/><Relationship Id="rId5" Type="http://schemas.openxmlformats.org/officeDocument/2006/relationships/slideMaster" Target="slideMasters/slideMaster5.xml"/><Relationship Id="rId61" Type="http://schemas.openxmlformats.org/officeDocument/2006/relationships/font" Target="fonts/font17.fntdata"/><Relationship Id="rId82" Type="http://schemas.openxmlformats.org/officeDocument/2006/relationships/font" Target="fonts/font38.fntdata"/><Relationship Id="rId90" Type="http://schemas.openxmlformats.org/officeDocument/2006/relationships/font" Target="fonts/font46.fntdata"/><Relationship Id="rId95" Type="http://schemas.openxmlformats.org/officeDocument/2006/relationships/viewProps" Target="viewProps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font" Target="fonts/font20.fntdata"/><Relationship Id="rId69" Type="http://schemas.openxmlformats.org/officeDocument/2006/relationships/font" Target="fonts/font25.fntdata"/><Relationship Id="rId77" Type="http://schemas.openxmlformats.org/officeDocument/2006/relationships/font" Target="fonts/font33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7.fntdata"/><Relationship Id="rId72" Type="http://schemas.openxmlformats.org/officeDocument/2006/relationships/font" Target="fonts/font28.fntdata"/><Relationship Id="rId80" Type="http://schemas.openxmlformats.org/officeDocument/2006/relationships/font" Target="fonts/font36.fntdata"/><Relationship Id="rId85" Type="http://schemas.openxmlformats.org/officeDocument/2006/relationships/font" Target="fonts/font41.fntdata"/><Relationship Id="rId93" Type="http://schemas.openxmlformats.org/officeDocument/2006/relationships/tags" Target="tags/tag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67" Type="http://schemas.openxmlformats.org/officeDocument/2006/relationships/font" Target="fonts/font23.fntdata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font" Target="fonts/font10.fntdata"/><Relationship Id="rId62" Type="http://schemas.openxmlformats.org/officeDocument/2006/relationships/font" Target="fonts/font18.fntdata"/><Relationship Id="rId70" Type="http://schemas.openxmlformats.org/officeDocument/2006/relationships/font" Target="fonts/font26.fntdata"/><Relationship Id="rId75" Type="http://schemas.openxmlformats.org/officeDocument/2006/relationships/font" Target="fonts/font31.fntdata"/><Relationship Id="rId83" Type="http://schemas.openxmlformats.org/officeDocument/2006/relationships/font" Target="fonts/font39.fntdata"/><Relationship Id="rId88" Type="http://schemas.openxmlformats.org/officeDocument/2006/relationships/font" Target="fonts/font44.fntdata"/><Relationship Id="rId91" Type="http://schemas.openxmlformats.org/officeDocument/2006/relationships/font" Target="fonts/font47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65" Type="http://schemas.openxmlformats.org/officeDocument/2006/relationships/font" Target="fonts/font21.fntdata"/><Relationship Id="rId73" Type="http://schemas.openxmlformats.org/officeDocument/2006/relationships/font" Target="fonts/font29.fntdata"/><Relationship Id="rId78" Type="http://schemas.openxmlformats.org/officeDocument/2006/relationships/font" Target="fonts/font34.fntdata"/><Relationship Id="rId81" Type="http://schemas.openxmlformats.org/officeDocument/2006/relationships/font" Target="fonts/font37.fntdata"/><Relationship Id="rId86" Type="http://schemas.openxmlformats.org/officeDocument/2006/relationships/font" Target="fonts/font42.fntdata"/><Relationship Id="rId9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7692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9110e3ff9a_0_49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9110e3ff9a_0_49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84389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623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g9110e3ff9a_0_49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2" name="Google Shape;1462;g9110e3ff9a_0_49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g9110e3ff9a_0_49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2" name="Google Shape;1462;g9110e3ff9a_0_49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2658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g9110e3ff9a_0_49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6" name="Google Shape;1456;g9110e3ff9a_0_49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g9110e3ff9a_0_49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6" name="Google Shape;1456;g9110e3ff9a_0_49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38259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g9110e3ff9a_0_49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9" name="Google Shape;1479;g9110e3ff9a_0_49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viền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mất</a:t>
            </a: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Tarzan </a:t>
            </a:r>
            <a:r>
              <a:rPr lang="en-US" dirty="0" err="1"/>
              <a:t>hoặc</a:t>
            </a:r>
            <a:r>
              <a:rPr lang="en-US" dirty="0"/>
              <a:t> Mermaid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hái</a:t>
            </a:r>
            <a:r>
              <a:rPr lang="en-US" dirty="0"/>
              <a:t> </a:t>
            </a:r>
            <a:r>
              <a:rPr lang="en-US" dirty="0" err="1"/>
              <a:t>táo</a:t>
            </a: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slide </a:t>
            </a:r>
            <a:r>
              <a:rPr lang="en-US" dirty="0" err="1"/>
              <a:t>ở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qua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g9110e3ff9a_0_4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6" name="Google Shape;1486;g9110e3ff9a_0_4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9778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514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89120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7346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2774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g9110e3ff9a_0_49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2" name="Google Shape;1492;g9110e3ff9a_0_49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9110e3ff9a_0_50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9110e3ff9a_0_50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9110e3ff9a_0_50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9110e3ff9a_0_50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98102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9110e3ff9a_0_50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9110e3ff9a_0_50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60225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9110e3ff9a_0_50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9110e3ff9a_0_50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59467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9110e3ff9a_0_50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9110e3ff9a_0_50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99330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g9110e3ff9a_0_49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7" name="Google Shape;1547;g9110e3ff9a_0_49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01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9110e3ff9a_0_49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9110e3ff9a_0_49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99692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39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9110e3ff9a_0_5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3" name="Google Shape;1633;g9110e3ff9a_0_5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7053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g9110e3ff9a_0_50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3" name="Google Shape;1643;g9110e3ff9a_0_50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THIẾT</a:t>
            </a:r>
            <a:r>
              <a:rPr lang="en-US" baseline="0" dirty="0"/>
              <a:t> KẾ HOẠT ĐỘNG TƯƠNG TÁC CHO 5 CÂU HỎI NÀY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91203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3140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9110e3ff9a_0_49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9110e3ff9a_0_49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9474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9110e3ff9a_0_49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9110e3ff9a_0_49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7537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9110e3ff9a_0_49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9110e3ff9a_0_49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9482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9110e3ff9a_0_49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9110e3ff9a_0_49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3534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9110e3ff9a_0_49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9110e3ff9a_0_49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7722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9110e3ff9a_0_49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9110e3ff9a_0_49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830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chemeClr val="accent2"/>
            </a:gs>
            <a:gs pos="100000">
              <a:schemeClr val="lt2"/>
            </a:gs>
          </a:gsLst>
          <a:lin ang="13500032" scaled="0"/>
        </a:gra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/>
          <p:nvPr/>
        </p:nvSpPr>
        <p:spPr>
          <a:xfrm>
            <a:off x="-294392" y="15192"/>
            <a:ext cx="9732795" cy="5741733"/>
          </a:xfrm>
          <a:custGeom>
            <a:avLst/>
            <a:gdLst/>
            <a:ahLst/>
            <a:cxnLst/>
            <a:rect l="l" t="t" r="r" b="b"/>
            <a:pathLst>
              <a:path w="298827" h="176289" extrusionOk="0">
                <a:moveTo>
                  <a:pt x="224776" y="1"/>
                </a:moveTo>
                <a:cubicBezTo>
                  <a:pt x="223306" y="1"/>
                  <a:pt x="221819" y="25"/>
                  <a:pt x="220315" y="75"/>
                </a:cubicBezTo>
                <a:cubicBezTo>
                  <a:pt x="210261" y="405"/>
                  <a:pt x="199368" y="1841"/>
                  <a:pt x="188556" y="5660"/>
                </a:cubicBezTo>
                <a:cubicBezTo>
                  <a:pt x="177735" y="9478"/>
                  <a:pt x="167012" y="15981"/>
                  <a:pt x="161418" y="23395"/>
                </a:cubicBezTo>
                <a:cubicBezTo>
                  <a:pt x="154379" y="32726"/>
                  <a:pt x="156690" y="41567"/>
                  <a:pt x="162587" y="47544"/>
                </a:cubicBezTo>
                <a:cubicBezTo>
                  <a:pt x="173845" y="58963"/>
                  <a:pt x="195969" y="62629"/>
                  <a:pt x="213365" y="69739"/>
                </a:cubicBezTo>
                <a:cubicBezTo>
                  <a:pt x="220743" y="72754"/>
                  <a:pt x="227648" y="78045"/>
                  <a:pt x="222491" y="85636"/>
                </a:cubicBezTo>
                <a:cubicBezTo>
                  <a:pt x="218379" y="91685"/>
                  <a:pt x="208414" y="96163"/>
                  <a:pt x="199582" y="98777"/>
                </a:cubicBezTo>
                <a:cubicBezTo>
                  <a:pt x="179563" y="104709"/>
                  <a:pt x="160526" y="105182"/>
                  <a:pt x="141078" y="107814"/>
                </a:cubicBezTo>
                <a:cubicBezTo>
                  <a:pt x="121639" y="110446"/>
                  <a:pt x="99167" y="116378"/>
                  <a:pt x="83564" y="128689"/>
                </a:cubicBezTo>
                <a:cubicBezTo>
                  <a:pt x="75062" y="135407"/>
                  <a:pt x="69736" y="143159"/>
                  <a:pt x="65526" y="150644"/>
                </a:cubicBezTo>
                <a:cubicBezTo>
                  <a:pt x="64188" y="153034"/>
                  <a:pt x="62002" y="156068"/>
                  <a:pt x="58523" y="156870"/>
                </a:cubicBezTo>
                <a:cubicBezTo>
                  <a:pt x="57973" y="156999"/>
                  <a:pt x="57451" y="157051"/>
                  <a:pt x="56955" y="157051"/>
                </a:cubicBezTo>
                <a:cubicBezTo>
                  <a:pt x="56107" y="157051"/>
                  <a:pt x="55334" y="156899"/>
                  <a:pt x="54624" y="156719"/>
                </a:cubicBezTo>
                <a:cubicBezTo>
                  <a:pt x="46907" y="154765"/>
                  <a:pt x="42822" y="149698"/>
                  <a:pt x="40904" y="144006"/>
                </a:cubicBezTo>
                <a:cubicBezTo>
                  <a:pt x="37451" y="133720"/>
                  <a:pt x="42188" y="118769"/>
                  <a:pt x="58541" y="108715"/>
                </a:cubicBezTo>
                <a:cubicBezTo>
                  <a:pt x="68800" y="102408"/>
                  <a:pt x="81378" y="99455"/>
                  <a:pt x="92325" y="98661"/>
                </a:cubicBezTo>
                <a:cubicBezTo>
                  <a:pt x="95241" y="98452"/>
                  <a:pt x="98082" y="98374"/>
                  <a:pt x="100879" y="98374"/>
                </a:cubicBezTo>
                <a:cubicBezTo>
                  <a:pt x="108569" y="98374"/>
                  <a:pt x="115923" y="98964"/>
                  <a:pt x="123584" y="99036"/>
                </a:cubicBezTo>
                <a:cubicBezTo>
                  <a:pt x="124113" y="99041"/>
                  <a:pt x="124644" y="99043"/>
                  <a:pt x="125176" y="99043"/>
                </a:cubicBezTo>
                <a:cubicBezTo>
                  <a:pt x="136076" y="99043"/>
                  <a:pt x="147623" y="97999"/>
                  <a:pt x="159438" y="95958"/>
                </a:cubicBezTo>
                <a:cubicBezTo>
                  <a:pt x="168136" y="94450"/>
                  <a:pt x="178448" y="91649"/>
                  <a:pt x="184354" y="85850"/>
                </a:cubicBezTo>
                <a:cubicBezTo>
                  <a:pt x="188663" y="81613"/>
                  <a:pt x="189189" y="76876"/>
                  <a:pt x="186968" y="73745"/>
                </a:cubicBezTo>
                <a:cubicBezTo>
                  <a:pt x="184747" y="70622"/>
                  <a:pt x="180188" y="68874"/>
                  <a:pt x="175228" y="67732"/>
                </a:cubicBezTo>
                <a:cubicBezTo>
                  <a:pt x="169282" y="66370"/>
                  <a:pt x="162676" y="65782"/>
                  <a:pt x="155673" y="65782"/>
                </a:cubicBezTo>
                <a:cubicBezTo>
                  <a:pt x="145705" y="65782"/>
                  <a:pt x="134934" y="66972"/>
                  <a:pt x="124119" y="68811"/>
                </a:cubicBezTo>
                <a:cubicBezTo>
                  <a:pt x="105697" y="71943"/>
                  <a:pt x="86892" y="76894"/>
                  <a:pt x="68238" y="81078"/>
                </a:cubicBezTo>
                <a:cubicBezTo>
                  <a:pt x="59261" y="83093"/>
                  <a:pt x="49995" y="84946"/>
                  <a:pt x="41906" y="84946"/>
                </a:cubicBezTo>
                <a:cubicBezTo>
                  <a:pt x="39650" y="84946"/>
                  <a:pt x="37485" y="84802"/>
                  <a:pt x="35444" y="84477"/>
                </a:cubicBezTo>
                <a:cubicBezTo>
                  <a:pt x="22562" y="82416"/>
                  <a:pt x="17183" y="72781"/>
                  <a:pt x="21750" y="62005"/>
                </a:cubicBezTo>
                <a:cubicBezTo>
                  <a:pt x="26318" y="51237"/>
                  <a:pt x="39967" y="39970"/>
                  <a:pt x="55454" y="33324"/>
                </a:cubicBezTo>
                <a:cubicBezTo>
                  <a:pt x="64353" y="29502"/>
                  <a:pt x="74091" y="27154"/>
                  <a:pt x="82289" y="27154"/>
                </a:cubicBezTo>
                <a:cubicBezTo>
                  <a:pt x="85744" y="27154"/>
                  <a:pt x="88926" y="27571"/>
                  <a:pt x="91655" y="28471"/>
                </a:cubicBezTo>
                <a:cubicBezTo>
                  <a:pt x="101308" y="31638"/>
                  <a:pt x="103806" y="39863"/>
                  <a:pt x="107633" y="46884"/>
                </a:cubicBezTo>
                <a:cubicBezTo>
                  <a:pt x="111032" y="53111"/>
                  <a:pt x="117175" y="59042"/>
                  <a:pt x="127761" y="59042"/>
                </a:cubicBezTo>
                <a:cubicBezTo>
                  <a:pt x="129095" y="59042"/>
                  <a:pt x="130500" y="58948"/>
                  <a:pt x="131979" y="58748"/>
                </a:cubicBezTo>
                <a:cubicBezTo>
                  <a:pt x="137474" y="58008"/>
                  <a:pt x="144102" y="55350"/>
                  <a:pt x="147260" y="51513"/>
                </a:cubicBezTo>
                <a:cubicBezTo>
                  <a:pt x="150160" y="47990"/>
                  <a:pt x="149312" y="44644"/>
                  <a:pt x="147929" y="41923"/>
                </a:cubicBezTo>
                <a:cubicBezTo>
                  <a:pt x="141694" y="29639"/>
                  <a:pt x="127215" y="21807"/>
                  <a:pt x="113030" y="14250"/>
                </a:cubicBezTo>
                <a:cubicBezTo>
                  <a:pt x="110871" y="13100"/>
                  <a:pt x="108677" y="11940"/>
                  <a:pt x="105795" y="11467"/>
                </a:cubicBezTo>
                <a:cubicBezTo>
                  <a:pt x="104730" y="11294"/>
                  <a:pt x="103593" y="11218"/>
                  <a:pt x="102405" y="11218"/>
                </a:cubicBezTo>
                <a:cubicBezTo>
                  <a:pt x="99307" y="11218"/>
                  <a:pt x="95866" y="11738"/>
                  <a:pt x="92467" y="12422"/>
                </a:cubicBezTo>
                <a:cubicBezTo>
                  <a:pt x="64919" y="17953"/>
                  <a:pt x="35667" y="34760"/>
                  <a:pt x="20706" y="53663"/>
                </a:cubicBezTo>
                <a:cubicBezTo>
                  <a:pt x="14658" y="61300"/>
                  <a:pt x="10875" y="69079"/>
                  <a:pt x="8351" y="76617"/>
                </a:cubicBezTo>
                <a:cubicBezTo>
                  <a:pt x="1" y="101471"/>
                  <a:pt x="5202" y="124006"/>
                  <a:pt x="20439" y="140616"/>
                </a:cubicBezTo>
                <a:cubicBezTo>
                  <a:pt x="35667" y="157218"/>
                  <a:pt x="60575" y="168048"/>
                  <a:pt x="90130" y="173410"/>
                </a:cubicBezTo>
                <a:cubicBezTo>
                  <a:pt x="99532" y="175121"/>
                  <a:pt x="109545" y="176289"/>
                  <a:pt x="120213" y="176289"/>
                </a:cubicBezTo>
                <a:cubicBezTo>
                  <a:pt x="126733" y="176289"/>
                  <a:pt x="133497" y="175853"/>
                  <a:pt x="140516" y="174837"/>
                </a:cubicBezTo>
                <a:cubicBezTo>
                  <a:pt x="143701" y="174373"/>
                  <a:pt x="147912" y="173223"/>
                  <a:pt x="149294" y="170983"/>
                </a:cubicBezTo>
                <a:lnTo>
                  <a:pt x="176718" y="159698"/>
                </a:lnTo>
                <a:cubicBezTo>
                  <a:pt x="160240" y="158476"/>
                  <a:pt x="147689" y="152071"/>
                  <a:pt x="142416" y="142187"/>
                </a:cubicBezTo>
                <a:cubicBezTo>
                  <a:pt x="140427" y="138449"/>
                  <a:pt x="139445" y="134104"/>
                  <a:pt x="141212" y="129233"/>
                </a:cubicBezTo>
                <a:cubicBezTo>
                  <a:pt x="142978" y="124371"/>
                  <a:pt x="147867" y="118921"/>
                  <a:pt x="154718" y="115513"/>
                </a:cubicBezTo>
                <a:cubicBezTo>
                  <a:pt x="160526" y="112631"/>
                  <a:pt x="166922" y="111552"/>
                  <a:pt x="172730" y="111088"/>
                </a:cubicBezTo>
                <a:cubicBezTo>
                  <a:pt x="176176" y="110814"/>
                  <a:pt x="179523" y="110719"/>
                  <a:pt x="182817" y="110719"/>
                </a:cubicBezTo>
                <a:cubicBezTo>
                  <a:pt x="190277" y="110719"/>
                  <a:pt x="197469" y="111206"/>
                  <a:pt x="204942" y="111206"/>
                </a:cubicBezTo>
                <a:cubicBezTo>
                  <a:pt x="206212" y="111206"/>
                  <a:pt x="207491" y="111192"/>
                  <a:pt x="208780" y="111159"/>
                </a:cubicBezTo>
                <a:cubicBezTo>
                  <a:pt x="221769" y="110820"/>
                  <a:pt x="236105" y="108483"/>
                  <a:pt x="250084" y="103255"/>
                </a:cubicBezTo>
                <a:cubicBezTo>
                  <a:pt x="264055" y="98028"/>
                  <a:pt x="277597" y="89731"/>
                  <a:pt x="285768" y="80221"/>
                </a:cubicBezTo>
                <a:cubicBezTo>
                  <a:pt x="293066" y="71737"/>
                  <a:pt x="295653" y="62968"/>
                  <a:pt x="296295" y="54966"/>
                </a:cubicBezTo>
                <a:cubicBezTo>
                  <a:pt x="298827" y="23233"/>
                  <a:pt x="269906" y="1"/>
                  <a:pt x="224776" y="1"/>
                </a:cubicBezTo>
                <a:close/>
              </a:path>
            </a:pathLst>
          </a:custGeom>
          <a:solidFill>
            <a:srgbClr val="373852">
              <a:alpha val="7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"/>
          <p:cNvSpPr/>
          <p:nvPr/>
        </p:nvSpPr>
        <p:spPr>
          <a:xfrm flipH="1">
            <a:off x="-252064" y="-78198"/>
            <a:ext cx="4824064" cy="5976465"/>
          </a:xfrm>
          <a:custGeom>
            <a:avLst/>
            <a:gdLst/>
            <a:ahLst/>
            <a:cxnLst/>
            <a:rect l="l" t="t" r="r" b="b"/>
            <a:pathLst>
              <a:path w="113414" h="140507" extrusionOk="0">
                <a:moveTo>
                  <a:pt x="91135" y="67459"/>
                </a:moveTo>
                <a:cubicBezTo>
                  <a:pt x="91498" y="67459"/>
                  <a:pt x="91809" y="67575"/>
                  <a:pt x="92030" y="67818"/>
                </a:cubicBezTo>
                <a:cubicBezTo>
                  <a:pt x="92726" y="68603"/>
                  <a:pt x="92244" y="70378"/>
                  <a:pt x="90950" y="71797"/>
                </a:cubicBezTo>
                <a:cubicBezTo>
                  <a:pt x="90064" y="72775"/>
                  <a:pt x="89022" y="73326"/>
                  <a:pt x="88231" y="73326"/>
                </a:cubicBezTo>
                <a:cubicBezTo>
                  <a:pt x="87867" y="73326"/>
                  <a:pt x="87556" y="73210"/>
                  <a:pt x="87337" y="72965"/>
                </a:cubicBezTo>
                <a:cubicBezTo>
                  <a:pt x="86632" y="72189"/>
                  <a:pt x="87114" y="70414"/>
                  <a:pt x="88408" y="68987"/>
                </a:cubicBezTo>
                <a:cubicBezTo>
                  <a:pt x="89296" y="68013"/>
                  <a:pt x="90340" y="67459"/>
                  <a:pt x="91135" y="67459"/>
                </a:cubicBezTo>
                <a:close/>
                <a:moveTo>
                  <a:pt x="81981" y="73877"/>
                </a:moveTo>
                <a:cubicBezTo>
                  <a:pt x="83619" y="73877"/>
                  <a:pt x="84918" y="74453"/>
                  <a:pt x="85500" y="75606"/>
                </a:cubicBezTo>
                <a:cubicBezTo>
                  <a:pt x="86686" y="77952"/>
                  <a:pt x="84474" y="81797"/>
                  <a:pt x="80557" y="84188"/>
                </a:cubicBezTo>
                <a:cubicBezTo>
                  <a:pt x="78580" y="85398"/>
                  <a:pt x="76545" y="86005"/>
                  <a:pt x="74865" y="86005"/>
                </a:cubicBezTo>
                <a:cubicBezTo>
                  <a:pt x="73225" y="86005"/>
                  <a:pt x="71923" y="85427"/>
                  <a:pt x="71342" y="84268"/>
                </a:cubicBezTo>
                <a:cubicBezTo>
                  <a:pt x="70155" y="81922"/>
                  <a:pt x="72368" y="78086"/>
                  <a:pt x="76284" y="75695"/>
                </a:cubicBezTo>
                <a:cubicBezTo>
                  <a:pt x="78264" y="74484"/>
                  <a:pt x="80300" y="73877"/>
                  <a:pt x="81981" y="73877"/>
                </a:cubicBezTo>
                <a:close/>
                <a:moveTo>
                  <a:pt x="88319" y="1"/>
                </a:moveTo>
                <a:cubicBezTo>
                  <a:pt x="88024" y="1713"/>
                  <a:pt x="91691" y="3944"/>
                  <a:pt x="96856" y="9840"/>
                </a:cubicBezTo>
                <a:cubicBezTo>
                  <a:pt x="102200" y="15925"/>
                  <a:pt x="104858" y="25006"/>
                  <a:pt x="103600" y="35042"/>
                </a:cubicBezTo>
                <a:cubicBezTo>
                  <a:pt x="102334" y="45069"/>
                  <a:pt x="92708" y="63063"/>
                  <a:pt x="74500" y="72921"/>
                </a:cubicBezTo>
                <a:cubicBezTo>
                  <a:pt x="70851" y="74901"/>
                  <a:pt x="66578" y="76364"/>
                  <a:pt x="64785" y="80379"/>
                </a:cubicBezTo>
                <a:cubicBezTo>
                  <a:pt x="63233" y="83831"/>
                  <a:pt x="63616" y="87890"/>
                  <a:pt x="63233" y="91708"/>
                </a:cubicBezTo>
                <a:cubicBezTo>
                  <a:pt x="62849" y="95536"/>
                  <a:pt x="61100" y="99827"/>
                  <a:pt x="57666" y="100567"/>
                </a:cubicBezTo>
                <a:cubicBezTo>
                  <a:pt x="57088" y="100693"/>
                  <a:pt x="56540" y="100752"/>
                  <a:pt x="56007" y="100752"/>
                </a:cubicBezTo>
                <a:cubicBezTo>
                  <a:pt x="53096" y="100752"/>
                  <a:pt x="50610" y="98978"/>
                  <a:pt x="46042" y="96490"/>
                </a:cubicBezTo>
                <a:cubicBezTo>
                  <a:pt x="44576" y="95691"/>
                  <a:pt x="43209" y="95309"/>
                  <a:pt x="41947" y="95309"/>
                </a:cubicBezTo>
                <a:cubicBezTo>
                  <a:pt x="38548" y="95309"/>
                  <a:pt x="35916" y="98079"/>
                  <a:pt x="34186" y="102913"/>
                </a:cubicBezTo>
                <a:cubicBezTo>
                  <a:pt x="28824" y="117909"/>
                  <a:pt x="23677" y="122450"/>
                  <a:pt x="16727" y="123182"/>
                </a:cubicBezTo>
                <a:cubicBezTo>
                  <a:pt x="16018" y="123258"/>
                  <a:pt x="15304" y="123289"/>
                  <a:pt x="14587" y="123289"/>
                </a:cubicBezTo>
                <a:cubicBezTo>
                  <a:pt x="11418" y="123289"/>
                  <a:pt x="8190" y="122683"/>
                  <a:pt x="5062" y="122683"/>
                </a:cubicBezTo>
                <a:cubicBezTo>
                  <a:pt x="3336" y="122683"/>
                  <a:pt x="1640" y="122867"/>
                  <a:pt x="0" y="123440"/>
                </a:cubicBezTo>
                <a:lnTo>
                  <a:pt x="0" y="140506"/>
                </a:lnTo>
                <a:lnTo>
                  <a:pt x="113413" y="140506"/>
                </a:lnTo>
                <a:lnTo>
                  <a:pt x="113413" y="1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"/>
          <p:cNvSpPr/>
          <p:nvPr/>
        </p:nvSpPr>
        <p:spPr>
          <a:xfrm rot="-9970999" flipH="1">
            <a:off x="5653541" y="-1105621"/>
            <a:ext cx="5170845" cy="5714347"/>
          </a:xfrm>
          <a:custGeom>
            <a:avLst/>
            <a:gdLst/>
            <a:ahLst/>
            <a:cxnLst/>
            <a:rect l="l" t="t" r="r" b="b"/>
            <a:pathLst>
              <a:path w="117973" h="130373" extrusionOk="0">
                <a:moveTo>
                  <a:pt x="62662" y="21848"/>
                </a:moveTo>
                <a:cubicBezTo>
                  <a:pt x="63412" y="21848"/>
                  <a:pt x="64018" y="22455"/>
                  <a:pt x="64018" y="23213"/>
                </a:cubicBezTo>
                <a:cubicBezTo>
                  <a:pt x="64018" y="23963"/>
                  <a:pt x="63412" y="24578"/>
                  <a:pt x="62662" y="24578"/>
                </a:cubicBezTo>
                <a:cubicBezTo>
                  <a:pt x="61913" y="24578"/>
                  <a:pt x="61306" y="23963"/>
                  <a:pt x="61306" y="23213"/>
                </a:cubicBezTo>
                <a:cubicBezTo>
                  <a:pt x="61306" y="22455"/>
                  <a:pt x="61913" y="21848"/>
                  <a:pt x="62662" y="21848"/>
                </a:cubicBezTo>
                <a:close/>
                <a:moveTo>
                  <a:pt x="55293" y="30029"/>
                </a:moveTo>
                <a:cubicBezTo>
                  <a:pt x="56578" y="30029"/>
                  <a:pt x="57622" y="31082"/>
                  <a:pt x="57622" y="32384"/>
                </a:cubicBezTo>
                <a:cubicBezTo>
                  <a:pt x="57622" y="33678"/>
                  <a:pt x="56578" y="34730"/>
                  <a:pt x="55293" y="34730"/>
                </a:cubicBezTo>
                <a:cubicBezTo>
                  <a:pt x="54009" y="34730"/>
                  <a:pt x="52965" y="33678"/>
                  <a:pt x="52965" y="32384"/>
                </a:cubicBezTo>
                <a:cubicBezTo>
                  <a:pt x="52965" y="31082"/>
                  <a:pt x="54009" y="30029"/>
                  <a:pt x="55293" y="30029"/>
                </a:cubicBezTo>
                <a:close/>
                <a:moveTo>
                  <a:pt x="55772" y="36346"/>
                </a:moveTo>
                <a:cubicBezTo>
                  <a:pt x="56083" y="36346"/>
                  <a:pt x="56386" y="36398"/>
                  <a:pt x="56676" y="36506"/>
                </a:cubicBezTo>
                <a:cubicBezTo>
                  <a:pt x="59058" y="37380"/>
                  <a:pt x="59683" y="41671"/>
                  <a:pt x="58086" y="46069"/>
                </a:cubicBezTo>
                <a:cubicBezTo>
                  <a:pt x="56676" y="49937"/>
                  <a:pt x="54016" y="52616"/>
                  <a:pt x="51782" y="52616"/>
                </a:cubicBezTo>
                <a:cubicBezTo>
                  <a:pt x="51470" y="52616"/>
                  <a:pt x="51168" y="52564"/>
                  <a:pt x="50877" y="52456"/>
                </a:cubicBezTo>
                <a:cubicBezTo>
                  <a:pt x="48496" y="51573"/>
                  <a:pt x="47871" y="47291"/>
                  <a:pt x="49468" y="42884"/>
                </a:cubicBezTo>
                <a:cubicBezTo>
                  <a:pt x="50877" y="39024"/>
                  <a:pt x="53538" y="36346"/>
                  <a:pt x="55772" y="36346"/>
                </a:cubicBezTo>
                <a:close/>
                <a:moveTo>
                  <a:pt x="20544" y="84546"/>
                </a:moveTo>
                <a:cubicBezTo>
                  <a:pt x="23172" y="84546"/>
                  <a:pt x="25223" y="85438"/>
                  <a:pt x="25809" y="87079"/>
                </a:cubicBezTo>
                <a:cubicBezTo>
                  <a:pt x="26728" y="89684"/>
                  <a:pt x="23641" y="93181"/>
                  <a:pt x="18895" y="94893"/>
                </a:cubicBezTo>
                <a:cubicBezTo>
                  <a:pt x="17150" y="95524"/>
                  <a:pt x="15424" y="95825"/>
                  <a:pt x="13895" y="95825"/>
                </a:cubicBezTo>
                <a:cubicBezTo>
                  <a:pt x="11267" y="95825"/>
                  <a:pt x="9217" y="94934"/>
                  <a:pt x="8636" y="93288"/>
                </a:cubicBezTo>
                <a:cubicBezTo>
                  <a:pt x="7709" y="90692"/>
                  <a:pt x="10804" y="87195"/>
                  <a:pt x="15541" y="85482"/>
                </a:cubicBezTo>
                <a:cubicBezTo>
                  <a:pt x="17288" y="84848"/>
                  <a:pt x="19014" y="84546"/>
                  <a:pt x="20544" y="84546"/>
                </a:cubicBezTo>
                <a:close/>
                <a:moveTo>
                  <a:pt x="96045" y="1"/>
                </a:moveTo>
                <a:cubicBezTo>
                  <a:pt x="92574" y="4836"/>
                  <a:pt x="88533" y="9109"/>
                  <a:pt x="83386" y="12000"/>
                </a:cubicBezTo>
                <a:cubicBezTo>
                  <a:pt x="74233" y="17129"/>
                  <a:pt x="62359" y="17361"/>
                  <a:pt x="54892" y="24783"/>
                </a:cubicBezTo>
                <a:cubicBezTo>
                  <a:pt x="48460" y="31171"/>
                  <a:pt x="47229" y="41011"/>
                  <a:pt x="46105" y="50048"/>
                </a:cubicBezTo>
                <a:cubicBezTo>
                  <a:pt x="44981" y="59085"/>
                  <a:pt x="43116" y="68987"/>
                  <a:pt x="36033" y="74634"/>
                </a:cubicBezTo>
                <a:cubicBezTo>
                  <a:pt x="28700" y="80486"/>
                  <a:pt x="18075" y="79862"/>
                  <a:pt x="9948" y="84527"/>
                </a:cubicBezTo>
                <a:cubicBezTo>
                  <a:pt x="5701" y="86972"/>
                  <a:pt x="2400" y="90754"/>
                  <a:pt x="1" y="95090"/>
                </a:cubicBezTo>
                <a:lnTo>
                  <a:pt x="1" y="130372"/>
                </a:lnTo>
                <a:lnTo>
                  <a:pt x="117973" y="130372"/>
                </a:lnTo>
                <a:lnTo>
                  <a:pt x="117973" y="127625"/>
                </a:lnTo>
                <a:cubicBezTo>
                  <a:pt x="116840" y="126072"/>
                  <a:pt x="115823" y="124404"/>
                  <a:pt x="114681" y="122861"/>
                </a:cubicBezTo>
                <a:cubicBezTo>
                  <a:pt x="112672" y="120152"/>
                  <a:pt x="109769" y="117626"/>
                  <a:pt x="106470" y="117626"/>
                </a:cubicBezTo>
                <a:cubicBezTo>
                  <a:pt x="106282" y="117626"/>
                  <a:pt x="106093" y="117634"/>
                  <a:pt x="105902" y="117651"/>
                </a:cubicBezTo>
                <a:cubicBezTo>
                  <a:pt x="104732" y="117753"/>
                  <a:pt x="103514" y="118170"/>
                  <a:pt x="102375" y="118170"/>
                </a:cubicBezTo>
                <a:cubicBezTo>
                  <a:pt x="101830" y="118170"/>
                  <a:pt x="101303" y="118074"/>
                  <a:pt x="100809" y="117803"/>
                </a:cubicBezTo>
                <a:cubicBezTo>
                  <a:pt x="99943" y="117330"/>
                  <a:pt x="99417" y="116411"/>
                  <a:pt x="99015" y="115492"/>
                </a:cubicBezTo>
                <a:cubicBezTo>
                  <a:pt x="97213" y="111406"/>
                  <a:pt x="97097" y="106598"/>
                  <a:pt x="98694" y="102432"/>
                </a:cubicBezTo>
                <a:cubicBezTo>
                  <a:pt x="99533" y="100237"/>
                  <a:pt x="100853" y="98007"/>
                  <a:pt x="100416" y="95696"/>
                </a:cubicBezTo>
                <a:cubicBezTo>
                  <a:pt x="99676" y="91780"/>
                  <a:pt x="94332" y="89951"/>
                  <a:pt x="93913" y="85990"/>
                </a:cubicBezTo>
                <a:cubicBezTo>
                  <a:pt x="93663" y="83564"/>
                  <a:pt x="95385" y="81467"/>
                  <a:pt x="96696" y="79424"/>
                </a:cubicBezTo>
                <a:cubicBezTo>
                  <a:pt x="99783" y="74661"/>
                  <a:pt x="100835" y="67899"/>
                  <a:pt x="97267" y="63492"/>
                </a:cubicBezTo>
                <a:cubicBezTo>
                  <a:pt x="95848" y="61752"/>
                  <a:pt x="93886" y="60574"/>
                  <a:pt x="92182" y="59129"/>
                </a:cubicBezTo>
                <a:cubicBezTo>
                  <a:pt x="87748" y="55373"/>
                  <a:pt x="85063" y="49611"/>
                  <a:pt x="85009" y="43776"/>
                </a:cubicBezTo>
                <a:cubicBezTo>
                  <a:pt x="84965" y="37942"/>
                  <a:pt x="87561" y="32143"/>
                  <a:pt x="91932" y="28316"/>
                </a:cubicBezTo>
                <a:cubicBezTo>
                  <a:pt x="97285" y="23633"/>
                  <a:pt x="105180" y="21661"/>
                  <a:pt x="108641" y="15425"/>
                </a:cubicBezTo>
                <a:cubicBezTo>
                  <a:pt x="109935" y="13115"/>
                  <a:pt x="110434" y="10456"/>
                  <a:pt x="111193" y="7914"/>
                </a:cubicBezTo>
                <a:cubicBezTo>
                  <a:pt x="112004" y="5157"/>
                  <a:pt x="113137" y="2499"/>
                  <a:pt x="114538" y="1"/>
                </a:cubicBez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" name="Google Shape;116;p3"/>
          <p:cNvGrpSpPr/>
          <p:nvPr/>
        </p:nvGrpSpPr>
        <p:grpSpPr>
          <a:xfrm rot="-1953277">
            <a:off x="7233350" y="3280679"/>
            <a:ext cx="2042473" cy="2462065"/>
            <a:chOff x="2705025" y="356575"/>
            <a:chExt cx="1582750" cy="1907900"/>
          </a:xfrm>
        </p:grpSpPr>
        <p:sp>
          <p:nvSpPr>
            <p:cNvPr id="117" name="Google Shape;117;p3"/>
            <p:cNvSpPr/>
            <p:nvPr/>
          </p:nvSpPr>
          <p:spPr>
            <a:xfrm>
              <a:off x="3026450" y="831475"/>
              <a:ext cx="944275" cy="944900"/>
            </a:xfrm>
            <a:custGeom>
              <a:avLst/>
              <a:gdLst/>
              <a:ahLst/>
              <a:cxnLst/>
              <a:rect l="l" t="t" r="r" b="b"/>
              <a:pathLst>
                <a:path w="37771" h="37796" extrusionOk="0">
                  <a:moveTo>
                    <a:pt x="18873" y="0"/>
                  </a:moveTo>
                  <a:cubicBezTo>
                    <a:pt x="8447" y="0"/>
                    <a:pt x="1" y="8472"/>
                    <a:pt x="1" y="18898"/>
                  </a:cubicBezTo>
                  <a:cubicBezTo>
                    <a:pt x="1" y="29324"/>
                    <a:pt x="8447" y="37795"/>
                    <a:pt x="18873" y="37795"/>
                  </a:cubicBezTo>
                  <a:cubicBezTo>
                    <a:pt x="29324" y="37795"/>
                    <a:pt x="37771" y="29324"/>
                    <a:pt x="37771" y="18898"/>
                  </a:cubicBezTo>
                  <a:cubicBezTo>
                    <a:pt x="37771" y="8472"/>
                    <a:pt x="29324" y="0"/>
                    <a:pt x="188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3400525" y="1528850"/>
              <a:ext cx="513175" cy="247525"/>
            </a:xfrm>
            <a:custGeom>
              <a:avLst/>
              <a:gdLst/>
              <a:ahLst/>
              <a:cxnLst/>
              <a:rect l="l" t="t" r="r" b="b"/>
              <a:pathLst>
                <a:path w="20527" h="9901" extrusionOk="0">
                  <a:moveTo>
                    <a:pt x="20527" y="0"/>
                  </a:moveTo>
                  <a:lnTo>
                    <a:pt x="20527" y="0"/>
                  </a:lnTo>
                  <a:cubicBezTo>
                    <a:pt x="18096" y="852"/>
                    <a:pt x="14737" y="3835"/>
                    <a:pt x="11655" y="5188"/>
                  </a:cubicBezTo>
                  <a:cubicBezTo>
                    <a:pt x="7118" y="7118"/>
                    <a:pt x="3584" y="7594"/>
                    <a:pt x="477" y="9223"/>
                  </a:cubicBezTo>
                  <a:cubicBezTo>
                    <a:pt x="326" y="9299"/>
                    <a:pt x="176" y="9399"/>
                    <a:pt x="0" y="9474"/>
                  </a:cubicBezTo>
                  <a:cubicBezTo>
                    <a:pt x="1279" y="9750"/>
                    <a:pt x="2582" y="9900"/>
                    <a:pt x="3910" y="9900"/>
                  </a:cubicBezTo>
                  <a:cubicBezTo>
                    <a:pt x="11103" y="9900"/>
                    <a:pt x="17344" y="5890"/>
                    <a:pt x="20527" y="0"/>
                  </a:cubicBezTo>
                  <a:close/>
                </a:path>
              </a:pathLst>
            </a:custGeom>
            <a:solidFill>
              <a:srgbClr val="FFEB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3026450" y="983100"/>
              <a:ext cx="943650" cy="723725"/>
            </a:xfrm>
            <a:custGeom>
              <a:avLst/>
              <a:gdLst/>
              <a:ahLst/>
              <a:cxnLst/>
              <a:rect l="l" t="t" r="r" b="b"/>
              <a:pathLst>
                <a:path w="37746" h="28949" extrusionOk="0">
                  <a:moveTo>
                    <a:pt x="32708" y="1"/>
                  </a:moveTo>
                  <a:cubicBezTo>
                    <a:pt x="31054" y="1655"/>
                    <a:pt x="29149" y="3785"/>
                    <a:pt x="27219" y="4687"/>
                  </a:cubicBezTo>
                  <a:cubicBezTo>
                    <a:pt x="23786" y="6266"/>
                    <a:pt x="19525" y="8923"/>
                    <a:pt x="14588" y="11229"/>
                  </a:cubicBezTo>
                  <a:cubicBezTo>
                    <a:pt x="12669" y="12134"/>
                    <a:pt x="10181" y="12376"/>
                    <a:pt x="7656" y="12376"/>
                  </a:cubicBezTo>
                  <a:cubicBezTo>
                    <a:pt x="4935" y="12376"/>
                    <a:pt x="2171" y="12095"/>
                    <a:pt x="26" y="12056"/>
                  </a:cubicBezTo>
                  <a:cubicBezTo>
                    <a:pt x="26" y="12306"/>
                    <a:pt x="1" y="12582"/>
                    <a:pt x="1" y="12833"/>
                  </a:cubicBezTo>
                  <a:cubicBezTo>
                    <a:pt x="1" y="19650"/>
                    <a:pt x="3635" y="25640"/>
                    <a:pt x="9074" y="28948"/>
                  </a:cubicBezTo>
                  <a:cubicBezTo>
                    <a:pt x="14613" y="26367"/>
                    <a:pt x="23334" y="20803"/>
                    <a:pt x="30101" y="16718"/>
                  </a:cubicBezTo>
                  <a:cubicBezTo>
                    <a:pt x="33736" y="14537"/>
                    <a:pt x="36116" y="13209"/>
                    <a:pt x="37746" y="12081"/>
                  </a:cubicBezTo>
                  <a:cubicBezTo>
                    <a:pt x="37545" y="7419"/>
                    <a:pt x="35690" y="3209"/>
                    <a:pt x="327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3064675" y="831475"/>
              <a:ext cx="689250" cy="285125"/>
            </a:xfrm>
            <a:custGeom>
              <a:avLst/>
              <a:gdLst/>
              <a:ahLst/>
              <a:cxnLst/>
              <a:rect l="l" t="t" r="r" b="b"/>
              <a:pathLst>
                <a:path w="27570" h="11405" extrusionOk="0">
                  <a:moveTo>
                    <a:pt x="17344" y="0"/>
                  </a:moveTo>
                  <a:cubicBezTo>
                    <a:pt x="9575" y="0"/>
                    <a:pt x="2908" y="4712"/>
                    <a:pt x="1" y="11404"/>
                  </a:cubicBezTo>
                  <a:lnTo>
                    <a:pt x="1" y="11404"/>
                  </a:lnTo>
                  <a:cubicBezTo>
                    <a:pt x="4412" y="10677"/>
                    <a:pt x="13234" y="9524"/>
                    <a:pt x="17269" y="7895"/>
                  </a:cubicBezTo>
                  <a:cubicBezTo>
                    <a:pt x="21079" y="6366"/>
                    <a:pt x="25590" y="4913"/>
                    <a:pt x="27570" y="3033"/>
                  </a:cubicBezTo>
                  <a:cubicBezTo>
                    <a:pt x="24612" y="1128"/>
                    <a:pt x="21129" y="0"/>
                    <a:pt x="173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3569700" y="1218075"/>
              <a:ext cx="401025" cy="384750"/>
            </a:xfrm>
            <a:custGeom>
              <a:avLst/>
              <a:gdLst/>
              <a:ahLst/>
              <a:cxnLst/>
              <a:rect l="l" t="t" r="r" b="b"/>
              <a:pathLst>
                <a:path w="16041" h="15390" extrusionOk="0">
                  <a:moveTo>
                    <a:pt x="15715" y="0"/>
                  </a:moveTo>
                  <a:cubicBezTo>
                    <a:pt x="11379" y="4211"/>
                    <a:pt x="0" y="15314"/>
                    <a:pt x="351" y="15389"/>
                  </a:cubicBezTo>
                  <a:cubicBezTo>
                    <a:pt x="354" y="15389"/>
                    <a:pt x="357" y="15390"/>
                    <a:pt x="361" y="15390"/>
                  </a:cubicBezTo>
                  <a:cubicBezTo>
                    <a:pt x="847" y="15390"/>
                    <a:pt x="10316" y="10530"/>
                    <a:pt x="15539" y="7694"/>
                  </a:cubicBezTo>
                  <a:cubicBezTo>
                    <a:pt x="15865" y="6316"/>
                    <a:pt x="16041" y="4887"/>
                    <a:pt x="16041" y="3434"/>
                  </a:cubicBezTo>
                  <a:cubicBezTo>
                    <a:pt x="16041" y="2256"/>
                    <a:pt x="15915" y="1103"/>
                    <a:pt x="157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3061550" y="1302325"/>
              <a:ext cx="609675" cy="324925"/>
            </a:xfrm>
            <a:custGeom>
              <a:avLst/>
              <a:gdLst/>
              <a:ahLst/>
              <a:cxnLst/>
              <a:rect l="l" t="t" r="r" b="b"/>
              <a:pathLst>
                <a:path w="24387" h="12997" extrusionOk="0">
                  <a:moveTo>
                    <a:pt x="23527" y="0"/>
                  </a:moveTo>
                  <a:cubicBezTo>
                    <a:pt x="21221" y="0"/>
                    <a:pt x="5066" y="5931"/>
                    <a:pt x="0" y="7257"/>
                  </a:cubicBezTo>
                  <a:cubicBezTo>
                    <a:pt x="903" y="9387"/>
                    <a:pt x="2181" y="11342"/>
                    <a:pt x="3735" y="12996"/>
                  </a:cubicBezTo>
                  <a:cubicBezTo>
                    <a:pt x="9650" y="10289"/>
                    <a:pt x="24387" y="791"/>
                    <a:pt x="23785" y="64"/>
                  </a:cubicBezTo>
                  <a:cubicBezTo>
                    <a:pt x="23750" y="21"/>
                    <a:pt x="23663" y="0"/>
                    <a:pt x="235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3612300" y="1022575"/>
              <a:ext cx="303300" cy="202100"/>
            </a:xfrm>
            <a:custGeom>
              <a:avLst/>
              <a:gdLst/>
              <a:ahLst/>
              <a:cxnLst/>
              <a:rect l="l" t="t" r="r" b="b"/>
              <a:pathLst>
                <a:path w="12132" h="8084" extrusionOk="0">
                  <a:moveTo>
                    <a:pt x="10602" y="1"/>
                  </a:moveTo>
                  <a:cubicBezTo>
                    <a:pt x="7695" y="2131"/>
                    <a:pt x="1" y="7770"/>
                    <a:pt x="76" y="8071"/>
                  </a:cubicBezTo>
                  <a:cubicBezTo>
                    <a:pt x="78" y="8080"/>
                    <a:pt x="89" y="8084"/>
                    <a:pt x="108" y="8084"/>
                  </a:cubicBezTo>
                  <a:cubicBezTo>
                    <a:pt x="684" y="8084"/>
                    <a:pt x="8758" y="4106"/>
                    <a:pt x="12131" y="2432"/>
                  </a:cubicBezTo>
                  <a:cubicBezTo>
                    <a:pt x="11680" y="1580"/>
                    <a:pt x="11179" y="778"/>
                    <a:pt x="106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3032100" y="1148400"/>
              <a:ext cx="332725" cy="85975"/>
            </a:xfrm>
            <a:custGeom>
              <a:avLst/>
              <a:gdLst/>
              <a:ahLst/>
              <a:cxnLst/>
              <a:rect l="l" t="t" r="r" b="b"/>
              <a:pathLst>
                <a:path w="13309" h="3439" extrusionOk="0">
                  <a:moveTo>
                    <a:pt x="11892" y="1"/>
                  </a:moveTo>
                  <a:cubicBezTo>
                    <a:pt x="9582" y="1"/>
                    <a:pt x="3681" y="630"/>
                    <a:pt x="527" y="958"/>
                  </a:cubicBezTo>
                  <a:cubicBezTo>
                    <a:pt x="301" y="1760"/>
                    <a:pt x="126" y="2587"/>
                    <a:pt x="1" y="3439"/>
                  </a:cubicBezTo>
                  <a:cubicBezTo>
                    <a:pt x="4136" y="2662"/>
                    <a:pt x="13309" y="532"/>
                    <a:pt x="12833" y="105"/>
                  </a:cubicBezTo>
                  <a:cubicBezTo>
                    <a:pt x="12746" y="32"/>
                    <a:pt x="12409" y="1"/>
                    <a:pt x="118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3175575" y="831475"/>
              <a:ext cx="392900" cy="131850"/>
            </a:xfrm>
            <a:custGeom>
              <a:avLst/>
              <a:gdLst/>
              <a:ahLst/>
              <a:cxnLst/>
              <a:rect l="l" t="t" r="r" b="b"/>
              <a:pathLst>
                <a:path w="15716" h="5274" extrusionOk="0">
                  <a:moveTo>
                    <a:pt x="12908" y="0"/>
                  </a:moveTo>
                  <a:cubicBezTo>
                    <a:pt x="7921" y="0"/>
                    <a:pt x="3384" y="1955"/>
                    <a:pt x="1" y="5138"/>
                  </a:cubicBezTo>
                  <a:cubicBezTo>
                    <a:pt x="486" y="5225"/>
                    <a:pt x="1032" y="5274"/>
                    <a:pt x="1587" y="5274"/>
                  </a:cubicBezTo>
                  <a:cubicBezTo>
                    <a:pt x="2320" y="5274"/>
                    <a:pt x="3068" y="5188"/>
                    <a:pt x="3710" y="4988"/>
                  </a:cubicBezTo>
                  <a:cubicBezTo>
                    <a:pt x="5590" y="4412"/>
                    <a:pt x="12933" y="1855"/>
                    <a:pt x="15715" y="226"/>
                  </a:cubicBezTo>
                  <a:cubicBezTo>
                    <a:pt x="14813" y="101"/>
                    <a:pt x="13886" y="0"/>
                    <a:pt x="129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3198775" y="872200"/>
              <a:ext cx="771950" cy="904175"/>
            </a:xfrm>
            <a:custGeom>
              <a:avLst/>
              <a:gdLst/>
              <a:ahLst/>
              <a:cxnLst/>
              <a:rect l="l" t="t" r="r" b="b"/>
              <a:pathLst>
                <a:path w="30878" h="36167" extrusionOk="0">
                  <a:moveTo>
                    <a:pt x="19624" y="1"/>
                  </a:moveTo>
                  <a:lnTo>
                    <a:pt x="19624" y="1"/>
                  </a:lnTo>
                  <a:cubicBezTo>
                    <a:pt x="23835" y="3459"/>
                    <a:pt x="26542" y="8722"/>
                    <a:pt x="26542" y="14612"/>
                  </a:cubicBezTo>
                  <a:cubicBezTo>
                    <a:pt x="26542" y="25038"/>
                    <a:pt x="18071" y="33484"/>
                    <a:pt x="7644" y="33484"/>
                  </a:cubicBezTo>
                  <a:cubicBezTo>
                    <a:pt x="4938" y="33484"/>
                    <a:pt x="2356" y="32908"/>
                    <a:pt x="0" y="31880"/>
                  </a:cubicBezTo>
                  <a:lnTo>
                    <a:pt x="0" y="31880"/>
                  </a:lnTo>
                  <a:cubicBezTo>
                    <a:pt x="3258" y="34537"/>
                    <a:pt x="7444" y="36166"/>
                    <a:pt x="11980" y="36166"/>
                  </a:cubicBezTo>
                  <a:cubicBezTo>
                    <a:pt x="22431" y="36166"/>
                    <a:pt x="30878" y="27695"/>
                    <a:pt x="30878" y="17269"/>
                  </a:cubicBezTo>
                  <a:cubicBezTo>
                    <a:pt x="30878" y="9549"/>
                    <a:pt x="26241" y="2933"/>
                    <a:pt x="19624" y="1"/>
                  </a:cubicBezTo>
                  <a:close/>
                </a:path>
              </a:pathLst>
            </a:custGeom>
            <a:solidFill>
              <a:srgbClr val="FFE599">
                <a:alpha val="56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2705025" y="356575"/>
              <a:ext cx="1582750" cy="1907900"/>
            </a:xfrm>
            <a:custGeom>
              <a:avLst/>
              <a:gdLst/>
              <a:ahLst/>
              <a:cxnLst/>
              <a:rect l="l" t="t" r="r" b="b"/>
              <a:pathLst>
                <a:path w="63310" h="76316" extrusionOk="0">
                  <a:moveTo>
                    <a:pt x="3166" y="0"/>
                  </a:moveTo>
                  <a:cubicBezTo>
                    <a:pt x="2929" y="0"/>
                    <a:pt x="2734" y="57"/>
                    <a:pt x="2582" y="174"/>
                  </a:cubicBezTo>
                  <a:cubicBezTo>
                    <a:pt x="1" y="2179"/>
                    <a:pt x="11028" y="20801"/>
                    <a:pt x="27269" y="41779"/>
                  </a:cubicBezTo>
                  <a:cubicBezTo>
                    <a:pt x="42531" y="61522"/>
                    <a:pt x="56927" y="76315"/>
                    <a:pt x="60741" y="76315"/>
                  </a:cubicBezTo>
                  <a:cubicBezTo>
                    <a:pt x="60979" y="76315"/>
                    <a:pt x="61176" y="76258"/>
                    <a:pt x="61329" y="76140"/>
                  </a:cubicBezTo>
                  <a:cubicBezTo>
                    <a:pt x="63309" y="74611"/>
                    <a:pt x="57319" y="63358"/>
                    <a:pt x="47144" y="48796"/>
                  </a:cubicBezTo>
                  <a:cubicBezTo>
                    <a:pt x="46818" y="49272"/>
                    <a:pt x="46467" y="49749"/>
                    <a:pt x="46066" y="50175"/>
                  </a:cubicBezTo>
                  <a:cubicBezTo>
                    <a:pt x="54187" y="61603"/>
                    <a:pt x="59149" y="69949"/>
                    <a:pt x="58046" y="70801"/>
                  </a:cubicBezTo>
                  <a:cubicBezTo>
                    <a:pt x="57985" y="70848"/>
                    <a:pt x="57907" y="70871"/>
                    <a:pt x="57811" y="70871"/>
                  </a:cubicBezTo>
                  <a:cubicBezTo>
                    <a:pt x="55506" y="70871"/>
                    <a:pt x="43274" y="57418"/>
                    <a:pt x="29725" y="39874"/>
                  </a:cubicBezTo>
                  <a:cubicBezTo>
                    <a:pt x="15590" y="21628"/>
                    <a:pt x="5389" y="5864"/>
                    <a:pt x="6918" y="4686"/>
                  </a:cubicBezTo>
                  <a:cubicBezTo>
                    <a:pt x="6978" y="4639"/>
                    <a:pt x="7056" y="4617"/>
                    <a:pt x="7151" y="4617"/>
                  </a:cubicBezTo>
                  <a:cubicBezTo>
                    <a:pt x="8746" y="4617"/>
                    <a:pt x="15128" y="11107"/>
                    <a:pt x="23409" y="20926"/>
                  </a:cubicBezTo>
                  <a:cubicBezTo>
                    <a:pt x="23936" y="20676"/>
                    <a:pt x="24487" y="20450"/>
                    <a:pt x="25039" y="20250"/>
                  </a:cubicBezTo>
                  <a:cubicBezTo>
                    <a:pt x="14567" y="8068"/>
                    <a:pt x="5972" y="0"/>
                    <a:pt x="3166" y="0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" name="Google Shape;128;p3"/>
          <p:cNvGrpSpPr/>
          <p:nvPr/>
        </p:nvGrpSpPr>
        <p:grpSpPr>
          <a:xfrm>
            <a:off x="498409" y="1604250"/>
            <a:ext cx="308283" cy="294609"/>
            <a:chOff x="3483800" y="1530650"/>
            <a:chExt cx="1459674" cy="1397574"/>
          </a:xfrm>
        </p:grpSpPr>
        <p:sp>
          <p:nvSpPr>
            <p:cNvPr id="129" name="Google Shape;129;p3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" name="Google Shape;138;p3"/>
          <p:cNvGrpSpPr/>
          <p:nvPr/>
        </p:nvGrpSpPr>
        <p:grpSpPr>
          <a:xfrm rot="3907081">
            <a:off x="7078935" y="1546583"/>
            <a:ext cx="153542" cy="142591"/>
            <a:chOff x="3931664" y="3196564"/>
            <a:chExt cx="819834" cy="761359"/>
          </a:xfrm>
        </p:grpSpPr>
        <p:sp>
          <p:nvSpPr>
            <p:cNvPr id="139" name="Google Shape;139;p3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" name="Google Shape;142;p3"/>
          <p:cNvGrpSpPr/>
          <p:nvPr/>
        </p:nvGrpSpPr>
        <p:grpSpPr>
          <a:xfrm rot="-2977161">
            <a:off x="3670185" y="4602124"/>
            <a:ext cx="288648" cy="268060"/>
            <a:chOff x="3931664" y="3196564"/>
            <a:chExt cx="819834" cy="761359"/>
          </a:xfrm>
        </p:grpSpPr>
        <p:sp>
          <p:nvSpPr>
            <p:cNvPr id="143" name="Google Shape;143;p3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" name="Google Shape;146;p3"/>
          <p:cNvGrpSpPr/>
          <p:nvPr/>
        </p:nvGrpSpPr>
        <p:grpSpPr>
          <a:xfrm rot="-2011775">
            <a:off x="6731571" y="900792"/>
            <a:ext cx="375775" cy="359090"/>
            <a:chOff x="3483800" y="1530650"/>
            <a:chExt cx="1459674" cy="1397574"/>
          </a:xfrm>
        </p:grpSpPr>
        <p:sp>
          <p:nvSpPr>
            <p:cNvPr id="147" name="Google Shape;147;p3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" name="Google Shape;156;p3"/>
          <p:cNvGrpSpPr/>
          <p:nvPr/>
        </p:nvGrpSpPr>
        <p:grpSpPr>
          <a:xfrm rot="3907383">
            <a:off x="1116907" y="1177468"/>
            <a:ext cx="235229" cy="218451"/>
            <a:chOff x="3931664" y="3196564"/>
            <a:chExt cx="819834" cy="761359"/>
          </a:xfrm>
        </p:grpSpPr>
        <p:sp>
          <p:nvSpPr>
            <p:cNvPr id="157" name="Google Shape;157;p3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" name="Google Shape;160;p3"/>
          <p:cNvSpPr txBox="1">
            <a:spLocks noGrp="1"/>
          </p:cNvSpPr>
          <p:nvPr>
            <p:ph type="title"/>
          </p:nvPr>
        </p:nvSpPr>
        <p:spPr>
          <a:xfrm>
            <a:off x="2549400" y="2150850"/>
            <a:ext cx="40452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1" name="Google Shape;161;p3"/>
          <p:cNvSpPr txBox="1">
            <a:spLocks noGrp="1"/>
          </p:cNvSpPr>
          <p:nvPr>
            <p:ph type="title" idx="2" hasCustomPrompt="1"/>
          </p:nvPr>
        </p:nvSpPr>
        <p:spPr>
          <a:xfrm>
            <a:off x="4010100" y="1026550"/>
            <a:ext cx="1123800" cy="93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2" name="Google Shape;162;p3"/>
          <p:cNvSpPr txBox="1">
            <a:spLocks noGrp="1"/>
          </p:cNvSpPr>
          <p:nvPr>
            <p:ph type="subTitle" idx="1"/>
          </p:nvPr>
        </p:nvSpPr>
        <p:spPr>
          <a:xfrm>
            <a:off x="2549400" y="3180050"/>
            <a:ext cx="4045200" cy="69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163" name="Google Shape;163;p3"/>
          <p:cNvGrpSpPr/>
          <p:nvPr/>
        </p:nvGrpSpPr>
        <p:grpSpPr>
          <a:xfrm>
            <a:off x="998376" y="190487"/>
            <a:ext cx="699037" cy="699037"/>
            <a:chOff x="1565300" y="733100"/>
            <a:chExt cx="1143525" cy="1143525"/>
          </a:xfrm>
        </p:grpSpPr>
        <p:sp>
          <p:nvSpPr>
            <p:cNvPr id="164" name="Google Shape;164;p3"/>
            <p:cNvSpPr/>
            <p:nvPr/>
          </p:nvSpPr>
          <p:spPr>
            <a:xfrm>
              <a:off x="1565300" y="733100"/>
              <a:ext cx="1143525" cy="1143525"/>
            </a:xfrm>
            <a:custGeom>
              <a:avLst/>
              <a:gdLst/>
              <a:ahLst/>
              <a:cxnLst/>
              <a:rect l="l" t="t" r="r" b="b"/>
              <a:pathLst>
                <a:path w="45741" h="45741" extrusionOk="0">
                  <a:moveTo>
                    <a:pt x="22883" y="1"/>
                  </a:moveTo>
                  <a:cubicBezTo>
                    <a:pt x="10251" y="1"/>
                    <a:pt x="1" y="10251"/>
                    <a:pt x="1" y="22883"/>
                  </a:cubicBezTo>
                  <a:cubicBezTo>
                    <a:pt x="1" y="35515"/>
                    <a:pt x="10251" y="45740"/>
                    <a:pt x="22883" y="45740"/>
                  </a:cubicBezTo>
                  <a:cubicBezTo>
                    <a:pt x="35515" y="45740"/>
                    <a:pt x="45740" y="35515"/>
                    <a:pt x="45740" y="22883"/>
                  </a:cubicBezTo>
                  <a:cubicBezTo>
                    <a:pt x="45740" y="10251"/>
                    <a:pt x="35515" y="1"/>
                    <a:pt x="22883" y="1"/>
                  </a:cubicBezTo>
                  <a:close/>
                </a:path>
              </a:pathLst>
            </a:custGeom>
            <a:solidFill>
              <a:srgbClr val="CB55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1565300" y="906675"/>
              <a:ext cx="1143525" cy="708025"/>
            </a:xfrm>
            <a:custGeom>
              <a:avLst/>
              <a:gdLst/>
              <a:ahLst/>
              <a:cxnLst/>
              <a:rect l="l" t="t" r="r" b="b"/>
              <a:pathLst>
                <a:path w="45741" h="28321" extrusionOk="0">
                  <a:moveTo>
                    <a:pt x="39299" y="0"/>
                  </a:moveTo>
                  <a:cubicBezTo>
                    <a:pt x="36417" y="2080"/>
                    <a:pt x="38547" y="6065"/>
                    <a:pt x="35189" y="7619"/>
                  </a:cubicBezTo>
                  <a:cubicBezTo>
                    <a:pt x="34542" y="7912"/>
                    <a:pt x="33927" y="8029"/>
                    <a:pt x="33333" y="8029"/>
                  </a:cubicBezTo>
                  <a:cubicBezTo>
                    <a:pt x="31015" y="8029"/>
                    <a:pt x="29010" y="6254"/>
                    <a:pt x="26643" y="6254"/>
                  </a:cubicBezTo>
                  <a:cubicBezTo>
                    <a:pt x="26089" y="6254"/>
                    <a:pt x="25515" y="6351"/>
                    <a:pt x="24913" y="6592"/>
                  </a:cubicBezTo>
                  <a:cubicBezTo>
                    <a:pt x="21328" y="8030"/>
                    <a:pt x="21583" y="9846"/>
                    <a:pt x="18617" y="9846"/>
                  </a:cubicBezTo>
                  <a:cubicBezTo>
                    <a:pt x="18431" y="9846"/>
                    <a:pt x="18233" y="9839"/>
                    <a:pt x="18021" y="9825"/>
                  </a:cubicBezTo>
                  <a:cubicBezTo>
                    <a:pt x="14437" y="9549"/>
                    <a:pt x="13534" y="6566"/>
                    <a:pt x="10752" y="5815"/>
                  </a:cubicBezTo>
                  <a:cubicBezTo>
                    <a:pt x="8798" y="5288"/>
                    <a:pt x="5690" y="4236"/>
                    <a:pt x="3559" y="3684"/>
                  </a:cubicBezTo>
                  <a:cubicBezTo>
                    <a:pt x="1304" y="7243"/>
                    <a:pt x="1" y="11429"/>
                    <a:pt x="1" y="15940"/>
                  </a:cubicBezTo>
                  <a:cubicBezTo>
                    <a:pt x="1" y="18095"/>
                    <a:pt x="301" y="20176"/>
                    <a:pt x="878" y="22156"/>
                  </a:cubicBezTo>
                  <a:cubicBezTo>
                    <a:pt x="1517" y="21811"/>
                    <a:pt x="2019" y="21669"/>
                    <a:pt x="2497" y="21669"/>
                  </a:cubicBezTo>
                  <a:cubicBezTo>
                    <a:pt x="3965" y="21669"/>
                    <a:pt x="5200" y="23014"/>
                    <a:pt x="9474" y="23960"/>
                  </a:cubicBezTo>
                  <a:cubicBezTo>
                    <a:pt x="14945" y="25173"/>
                    <a:pt x="18101" y="28321"/>
                    <a:pt x="23058" y="28321"/>
                  </a:cubicBezTo>
                  <a:cubicBezTo>
                    <a:pt x="23938" y="28321"/>
                    <a:pt x="24874" y="28222"/>
                    <a:pt x="25890" y="27995"/>
                  </a:cubicBezTo>
                  <a:cubicBezTo>
                    <a:pt x="31499" y="26744"/>
                    <a:pt x="30482" y="25909"/>
                    <a:pt x="34065" y="25909"/>
                  </a:cubicBezTo>
                  <a:cubicBezTo>
                    <a:pt x="34789" y="25909"/>
                    <a:pt x="35701" y="25944"/>
                    <a:pt x="36893" y="26015"/>
                  </a:cubicBezTo>
                  <a:cubicBezTo>
                    <a:pt x="40352" y="26216"/>
                    <a:pt x="41855" y="26767"/>
                    <a:pt x="42983" y="26842"/>
                  </a:cubicBezTo>
                  <a:cubicBezTo>
                    <a:pt x="44738" y="23609"/>
                    <a:pt x="45740" y="19875"/>
                    <a:pt x="45740" y="15940"/>
                  </a:cubicBezTo>
                  <a:cubicBezTo>
                    <a:pt x="45740" y="9749"/>
                    <a:pt x="43284" y="4135"/>
                    <a:pt x="39299" y="0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1666800" y="1616175"/>
              <a:ext cx="896650" cy="260450"/>
            </a:xfrm>
            <a:custGeom>
              <a:avLst/>
              <a:gdLst/>
              <a:ahLst/>
              <a:cxnLst/>
              <a:rect l="l" t="t" r="r" b="b"/>
              <a:pathLst>
                <a:path w="35866" h="10418" extrusionOk="0">
                  <a:moveTo>
                    <a:pt x="3072" y="1"/>
                  </a:moveTo>
                  <a:cubicBezTo>
                    <a:pt x="2065" y="1"/>
                    <a:pt x="1090" y="233"/>
                    <a:pt x="1" y="542"/>
                  </a:cubicBezTo>
                  <a:cubicBezTo>
                    <a:pt x="4136" y="6507"/>
                    <a:pt x="11028" y="10417"/>
                    <a:pt x="18823" y="10417"/>
                  </a:cubicBezTo>
                  <a:cubicBezTo>
                    <a:pt x="25590" y="10417"/>
                    <a:pt x="31680" y="7460"/>
                    <a:pt x="35866" y="2798"/>
                  </a:cubicBezTo>
                  <a:lnTo>
                    <a:pt x="35866" y="2798"/>
                  </a:lnTo>
                  <a:cubicBezTo>
                    <a:pt x="32532" y="2823"/>
                    <a:pt x="28572" y="3450"/>
                    <a:pt x="27294" y="4101"/>
                  </a:cubicBezTo>
                  <a:cubicBezTo>
                    <a:pt x="24612" y="5530"/>
                    <a:pt x="25590" y="4928"/>
                    <a:pt x="21454" y="6056"/>
                  </a:cubicBezTo>
                  <a:cubicBezTo>
                    <a:pt x="20763" y="6246"/>
                    <a:pt x="20046" y="6333"/>
                    <a:pt x="19309" y="6333"/>
                  </a:cubicBezTo>
                  <a:cubicBezTo>
                    <a:pt x="15662" y="6333"/>
                    <a:pt x="11527" y="4189"/>
                    <a:pt x="7670" y="1645"/>
                  </a:cubicBezTo>
                  <a:cubicBezTo>
                    <a:pt x="5843" y="422"/>
                    <a:pt x="4429" y="1"/>
                    <a:pt x="3072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1790250" y="733100"/>
              <a:ext cx="664800" cy="158550"/>
            </a:xfrm>
            <a:custGeom>
              <a:avLst/>
              <a:gdLst/>
              <a:ahLst/>
              <a:cxnLst/>
              <a:rect l="l" t="t" r="r" b="b"/>
              <a:pathLst>
                <a:path w="26592" h="6342" extrusionOk="0">
                  <a:moveTo>
                    <a:pt x="13885" y="1"/>
                  </a:moveTo>
                  <a:cubicBezTo>
                    <a:pt x="8647" y="1"/>
                    <a:pt x="3835" y="1755"/>
                    <a:pt x="0" y="4712"/>
                  </a:cubicBezTo>
                  <a:cubicBezTo>
                    <a:pt x="2207" y="5280"/>
                    <a:pt x="4502" y="5371"/>
                    <a:pt x="6220" y="5371"/>
                  </a:cubicBezTo>
                  <a:cubicBezTo>
                    <a:pt x="6551" y="5371"/>
                    <a:pt x="6860" y="5368"/>
                    <a:pt x="7143" y="5364"/>
                  </a:cubicBezTo>
                  <a:cubicBezTo>
                    <a:pt x="9624" y="5339"/>
                    <a:pt x="11955" y="4763"/>
                    <a:pt x="14336" y="4462"/>
                  </a:cubicBezTo>
                  <a:cubicBezTo>
                    <a:pt x="14485" y="4442"/>
                    <a:pt x="14630" y="4432"/>
                    <a:pt x="14774" y="4432"/>
                  </a:cubicBezTo>
                  <a:cubicBezTo>
                    <a:pt x="16811" y="4432"/>
                    <a:pt x="18330" y="6342"/>
                    <a:pt x="21077" y="6342"/>
                  </a:cubicBezTo>
                  <a:cubicBezTo>
                    <a:pt x="21255" y="6342"/>
                    <a:pt x="21440" y="6334"/>
                    <a:pt x="21629" y="6316"/>
                  </a:cubicBezTo>
                  <a:cubicBezTo>
                    <a:pt x="24136" y="6091"/>
                    <a:pt x="25439" y="5013"/>
                    <a:pt x="26592" y="3860"/>
                  </a:cubicBezTo>
                  <a:cubicBezTo>
                    <a:pt x="22958" y="1429"/>
                    <a:pt x="18597" y="1"/>
                    <a:pt x="13885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1575325" y="1062675"/>
              <a:ext cx="1133500" cy="371550"/>
            </a:xfrm>
            <a:custGeom>
              <a:avLst/>
              <a:gdLst/>
              <a:ahLst/>
              <a:cxnLst/>
              <a:rect l="l" t="t" r="r" b="b"/>
              <a:pathLst>
                <a:path w="45340" h="14862" extrusionOk="0">
                  <a:moveTo>
                    <a:pt x="43184" y="1"/>
                  </a:moveTo>
                  <a:cubicBezTo>
                    <a:pt x="42883" y="251"/>
                    <a:pt x="42582" y="477"/>
                    <a:pt x="42281" y="702"/>
                  </a:cubicBezTo>
                  <a:cubicBezTo>
                    <a:pt x="40627" y="1905"/>
                    <a:pt x="38146" y="3986"/>
                    <a:pt x="36216" y="5364"/>
                  </a:cubicBezTo>
                  <a:cubicBezTo>
                    <a:pt x="35020" y="6207"/>
                    <a:pt x="33853" y="6460"/>
                    <a:pt x="31961" y="6460"/>
                  </a:cubicBezTo>
                  <a:cubicBezTo>
                    <a:pt x="30761" y="6460"/>
                    <a:pt x="29269" y="6358"/>
                    <a:pt x="27294" y="6241"/>
                  </a:cubicBezTo>
                  <a:cubicBezTo>
                    <a:pt x="26757" y="6210"/>
                    <a:pt x="26295" y="6195"/>
                    <a:pt x="25896" y="6195"/>
                  </a:cubicBezTo>
                  <a:cubicBezTo>
                    <a:pt x="22515" y="6195"/>
                    <a:pt x="23606" y="7271"/>
                    <a:pt x="21028" y="8347"/>
                  </a:cubicBezTo>
                  <a:cubicBezTo>
                    <a:pt x="18444" y="9416"/>
                    <a:pt x="17880" y="9713"/>
                    <a:pt x="15322" y="9713"/>
                  </a:cubicBezTo>
                  <a:cubicBezTo>
                    <a:pt x="15002" y="9713"/>
                    <a:pt x="14651" y="9708"/>
                    <a:pt x="14261" y="9700"/>
                  </a:cubicBezTo>
                  <a:cubicBezTo>
                    <a:pt x="10727" y="9625"/>
                    <a:pt x="9299" y="7670"/>
                    <a:pt x="6542" y="5790"/>
                  </a:cubicBezTo>
                  <a:cubicBezTo>
                    <a:pt x="4286" y="4286"/>
                    <a:pt x="2532" y="3560"/>
                    <a:pt x="452" y="3509"/>
                  </a:cubicBezTo>
                  <a:cubicBezTo>
                    <a:pt x="276" y="4161"/>
                    <a:pt x="126" y="4813"/>
                    <a:pt x="1" y="5489"/>
                  </a:cubicBezTo>
                  <a:cubicBezTo>
                    <a:pt x="1354" y="6166"/>
                    <a:pt x="1955" y="7946"/>
                    <a:pt x="3309" y="9123"/>
                  </a:cubicBezTo>
                  <a:cubicBezTo>
                    <a:pt x="5121" y="10657"/>
                    <a:pt x="11566" y="13182"/>
                    <a:pt x="15711" y="13182"/>
                  </a:cubicBezTo>
                  <a:cubicBezTo>
                    <a:pt x="16037" y="13182"/>
                    <a:pt x="16348" y="13166"/>
                    <a:pt x="16642" y="13134"/>
                  </a:cubicBezTo>
                  <a:cubicBezTo>
                    <a:pt x="20702" y="12682"/>
                    <a:pt x="20101" y="11254"/>
                    <a:pt x="23384" y="10126"/>
                  </a:cubicBezTo>
                  <a:cubicBezTo>
                    <a:pt x="24259" y="9828"/>
                    <a:pt x="24856" y="9689"/>
                    <a:pt x="25284" y="9689"/>
                  </a:cubicBezTo>
                  <a:cubicBezTo>
                    <a:pt x="26476" y="9689"/>
                    <a:pt x="26374" y="10761"/>
                    <a:pt x="27369" y="12457"/>
                  </a:cubicBezTo>
                  <a:cubicBezTo>
                    <a:pt x="28310" y="14077"/>
                    <a:pt x="31598" y="14861"/>
                    <a:pt x="34451" y="14861"/>
                  </a:cubicBezTo>
                  <a:cubicBezTo>
                    <a:pt x="35703" y="14861"/>
                    <a:pt x="36871" y="14710"/>
                    <a:pt x="37720" y="14412"/>
                  </a:cubicBezTo>
                  <a:cubicBezTo>
                    <a:pt x="40151" y="13560"/>
                    <a:pt x="42933" y="13735"/>
                    <a:pt x="45038" y="13334"/>
                  </a:cubicBezTo>
                  <a:cubicBezTo>
                    <a:pt x="45239" y="12156"/>
                    <a:pt x="45339" y="10928"/>
                    <a:pt x="45339" y="9700"/>
                  </a:cubicBezTo>
                  <a:cubicBezTo>
                    <a:pt x="45339" y="8923"/>
                    <a:pt x="45314" y="8196"/>
                    <a:pt x="45239" y="7444"/>
                  </a:cubicBezTo>
                  <a:cubicBezTo>
                    <a:pt x="45020" y="7225"/>
                    <a:pt x="44791" y="7132"/>
                    <a:pt x="44538" y="7132"/>
                  </a:cubicBezTo>
                  <a:cubicBezTo>
                    <a:pt x="43665" y="7132"/>
                    <a:pt x="42516" y="8248"/>
                    <a:pt x="40552" y="9123"/>
                  </a:cubicBezTo>
                  <a:cubicBezTo>
                    <a:pt x="37921" y="10251"/>
                    <a:pt x="37344" y="11404"/>
                    <a:pt x="34938" y="12006"/>
                  </a:cubicBezTo>
                  <a:cubicBezTo>
                    <a:pt x="34627" y="12084"/>
                    <a:pt x="34339" y="12120"/>
                    <a:pt x="34076" y="12120"/>
                  </a:cubicBezTo>
                  <a:cubicBezTo>
                    <a:pt x="32306" y="12120"/>
                    <a:pt x="31632" y="10478"/>
                    <a:pt x="32156" y="8798"/>
                  </a:cubicBezTo>
                  <a:cubicBezTo>
                    <a:pt x="32401" y="8001"/>
                    <a:pt x="32921" y="7804"/>
                    <a:pt x="33593" y="7804"/>
                  </a:cubicBezTo>
                  <a:cubicBezTo>
                    <a:pt x="34254" y="7804"/>
                    <a:pt x="35061" y="7994"/>
                    <a:pt x="35900" y="7994"/>
                  </a:cubicBezTo>
                  <a:cubicBezTo>
                    <a:pt x="36303" y="7994"/>
                    <a:pt x="36714" y="7950"/>
                    <a:pt x="37119" y="7820"/>
                  </a:cubicBezTo>
                  <a:cubicBezTo>
                    <a:pt x="39199" y="7144"/>
                    <a:pt x="41830" y="4738"/>
                    <a:pt x="42733" y="4111"/>
                  </a:cubicBezTo>
                  <a:cubicBezTo>
                    <a:pt x="43033" y="3885"/>
                    <a:pt x="43610" y="3284"/>
                    <a:pt x="44211" y="2557"/>
                  </a:cubicBezTo>
                  <a:cubicBezTo>
                    <a:pt x="43911" y="1680"/>
                    <a:pt x="43585" y="828"/>
                    <a:pt x="43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1569675" y="1373450"/>
              <a:ext cx="1104675" cy="161625"/>
            </a:xfrm>
            <a:custGeom>
              <a:avLst/>
              <a:gdLst/>
              <a:ahLst/>
              <a:cxnLst/>
              <a:rect l="l" t="t" r="r" b="b"/>
              <a:pathLst>
                <a:path w="44187" h="6465" extrusionOk="0">
                  <a:moveTo>
                    <a:pt x="1" y="1"/>
                  </a:moveTo>
                  <a:lnTo>
                    <a:pt x="1" y="1"/>
                  </a:lnTo>
                  <a:cubicBezTo>
                    <a:pt x="51" y="527"/>
                    <a:pt x="151" y="1053"/>
                    <a:pt x="252" y="1580"/>
                  </a:cubicBezTo>
                  <a:cubicBezTo>
                    <a:pt x="3184" y="1605"/>
                    <a:pt x="7094" y="1805"/>
                    <a:pt x="8773" y="3209"/>
                  </a:cubicBezTo>
                  <a:cubicBezTo>
                    <a:pt x="10805" y="4937"/>
                    <a:pt x="13686" y="5294"/>
                    <a:pt x="15753" y="5294"/>
                  </a:cubicBezTo>
                  <a:cubicBezTo>
                    <a:pt x="15904" y="5294"/>
                    <a:pt x="16050" y="5292"/>
                    <a:pt x="16192" y="5289"/>
                  </a:cubicBezTo>
                  <a:cubicBezTo>
                    <a:pt x="18060" y="5222"/>
                    <a:pt x="21348" y="4208"/>
                    <a:pt x="23624" y="4208"/>
                  </a:cubicBezTo>
                  <a:cubicBezTo>
                    <a:pt x="23913" y="4208"/>
                    <a:pt x="24186" y="4225"/>
                    <a:pt x="24437" y="4261"/>
                  </a:cubicBezTo>
                  <a:cubicBezTo>
                    <a:pt x="26550" y="4567"/>
                    <a:pt x="26420" y="6037"/>
                    <a:pt x="28310" y="6037"/>
                  </a:cubicBezTo>
                  <a:cubicBezTo>
                    <a:pt x="28438" y="6037"/>
                    <a:pt x="28575" y="6030"/>
                    <a:pt x="28723" y="6016"/>
                  </a:cubicBezTo>
                  <a:cubicBezTo>
                    <a:pt x="29352" y="5954"/>
                    <a:pt x="30473" y="5926"/>
                    <a:pt x="31823" y="5926"/>
                  </a:cubicBezTo>
                  <a:cubicBezTo>
                    <a:pt x="35422" y="5926"/>
                    <a:pt x="40648" y="6125"/>
                    <a:pt x="42507" y="6417"/>
                  </a:cubicBezTo>
                  <a:cubicBezTo>
                    <a:pt x="42734" y="6451"/>
                    <a:pt x="42929" y="6464"/>
                    <a:pt x="43104" y="6464"/>
                  </a:cubicBezTo>
                  <a:cubicBezTo>
                    <a:pt x="43315" y="6464"/>
                    <a:pt x="43495" y="6444"/>
                    <a:pt x="43660" y="6417"/>
                  </a:cubicBezTo>
                  <a:cubicBezTo>
                    <a:pt x="43836" y="5991"/>
                    <a:pt x="44036" y="5540"/>
                    <a:pt x="44187" y="5089"/>
                  </a:cubicBezTo>
                  <a:cubicBezTo>
                    <a:pt x="41605" y="4838"/>
                    <a:pt x="37169" y="4487"/>
                    <a:pt x="35615" y="4437"/>
                  </a:cubicBezTo>
                  <a:cubicBezTo>
                    <a:pt x="35091" y="4416"/>
                    <a:pt x="34654" y="4408"/>
                    <a:pt x="34260" y="4408"/>
                  </a:cubicBezTo>
                  <a:cubicBezTo>
                    <a:pt x="33185" y="4408"/>
                    <a:pt x="32435" y="4466"/>
                    <a:pt x="31118" y="4466"/>
                  </a:cubicBezTo>
                  <a:cubicBezTo>
                    <a:pt x="30636" y="4466"/>
                    <a:pt x="30078" y="4458"/>
                    <a:pt x="29400" y="4437"/>
                  </a:cubicBezTo>
                  <a:cubicBezTo>
                    <a:pt x="26449" y="4345"/>
                    <a:pt x="26254" y="2375"/>
                    <a:pt x="24069" y="2375"/>
                  </a:cubicBezTo>
                  <a:cubicBezTo>
                    <a:pt x="23861" y="2375"/>
                    <a:pt x="23634" y="2393"/>
                    <a:pt x="23385" y="2432"/>
                  </a:cubicBezTo>
                  <a:cubicBezTo>
                    <a:pt x="20552" y="2883"/>
                    <a:pt x="20402" y="3259"/>
                    <a:pt x="16567" y="3785"/>
                  </a:cubicBezTo>
                  <a:cubicBezTo>
                    <a:pt x="15992" y="3865"/>
                    <a:pt x="15484" y="3901"/>
                    <a:pt x="15028" y="3901"/>
                  </a:cubicBezTo>
                  <a:cubicBezTo>
                    <a:pt x="12467" y="3901"/>
                    <a:pt x="11533" y="2746"/>
                    <a:pt x="9299" y="1555"/>
                  </a:cubicBezTo>
                  <a:cubicBezTo>
                    <a:pt x="7420" y="552"/>
                    <a:pt x="3109" y="76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1731975" y="809550"/>
              <a:ext cx="976850" cy="1067075"/>
            </a:xfrm>
            <a:custGeom>
              <a:avLst/>
              <a:gdLst/>
              <a:ahLst/>
              <a:cxnLst/>
              <a:rect l="l" t="t" r="r" b="b"/>
              <a:pathLst>
                <a:path w="39074" h="42683" extrusionOk="0">
                  <a:moveTo>
                    <a:pt x="27619" y="0"/>
                  </a:moveTo>
                  <a:lnTo>
                    <a:pt x="27619" y="0"/>
                  </a:lnTo>
                  <a:cubicBezTo>
                    <a:pt x="31730" y="4136"/>
                    <a:pt x="34286" y="9825"/>
                    <a:pt x="34286" y="16141"/>
                  </a:cubicBezTo>
                  <a:cubicBezTo>
                    <a:pt x="34286" y="28747"/>
                    <a:pt x="24035" y="38998"/>
                    <a:pt x="11404" y="38998"/>
                  </a:cubicBezTo>
                  <a:cubicBezTo>
                    <a:pt x="7243" y="38998"/>
                    <a:pt x="3359" y="37870"/>
                    <a:pt x="0" y="35940"/>
                  </a:cubicBezTo>
                  <a:lnTo>
                    <a:pt x="0" y="35940"/>
                  </a:lnTo>
                  <a:cubicBezTo>
                    <a:pt x="4136" y="40101"/>
                    <a:pt x="9875" y="42682"/>
                    <a:pt x="16216" y="42682"/>
                  </a:cubicBezTo>
                  <a:cubicBezTo>
                    <a:pt x="28848" y="42682"/>
                    <a:pt x="39073" y="32457"/>
                    <a:pt x="39073" y="19825"/>
                  </a:cubicBezTo>
                  <a:cubicBezTo>
                    <a:pt x="39073" y="11354"/>
                    <a:pt x="34462" y="3960"/>
                    <a:pt x="27619" y="0"/>
                  </a:cubicBezTo>
                  <a:close/>
                </a:path>
              </a:pathLst>
            </a:custGeom>
            <a:solidFill>
              <a:srgbClr val="CB5568">
                <a:alpha val="39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3"/>
          <p:cNvGrpSpPr/>
          <p:nvPr/>
        </p:nvGrpSpPr>
        <p:grpSpPr>
          <a:xfrm rot="-895738">
            <a:off x="359618" y="-299817"/>
            <a:ext cx="1016157" cy="1012457"/>
            <a:chOff x="4134250" y="882850"/>
            <a:chExt cx="843375" cy="844025"/>
          </a:xfrm>
        </p:grpSpPr>
        <p:sp>
          <p:nvSpPr>
            <p:cNvPr id="172" name="Google Shape;172;p3"/>
            <p:cNvSpPr/>
            <p:nvPr/>
          </p:nvSpPr>
          <p:spPr>
            <a:xfrm>
              <a:off x="4134250" y="882850"/>
              <a:ext cx="843375" cy="844025"/>
            </a:xfrm>
            <a:custGeom>
              <a:avLst/>
              <a:gdLst/>
              <a:ahLst/>
              <a:cxnLst/>
              <a:rect l="l" t="t" r="r" b="b"/>
              <a:pathLst>
                <a:path w="33735" h="33761" extrusionOk="0">
                  <a:moveTo>
                    <a:pt x="16867" y="1"/>
                  </a:moveTo>
                  <a:cubicBezTo>
                    <a:pt x="7544" y="1"/>
                    <a:pt x="0" y="7570"/>
                    <a:pt x="0" y="16893"/>
                  </a:cubicBezTo>
                  <a:cubicBezTo>
                    <a:pt x="0" y="26191"/>
                    <a:pt x="7544" y="33760"/>
                    <a:pt x="16867" y="33760"/>
                  </a:cubicBezTo>
                  <a:cubicBezTo>
                    <a:pt x="26191" y="33760"/>
                    <a:pt x="33735" y="26191"/>
                    <a:pt x="33735" y="16893"/>
                  </a:cubicBezTo>
                  <a:cubicBezTo>
                    <a:pt x="33735" y="7570"/>
                    <a:pt x="26191" y="1"/>
                    <a:pt x="168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4752650" y="944875"/>
              <a:ext cx="224975" cy="670475"/>
            </a:xfrm>
            <a:custGeom>
              <a:avLst/>
              <a:gdLst/>
              <a:ahLst/>
              <a:cxnLst/>
              <a:rect l="l" t="t" r="r" b="b"/>
              <a:pathLst>
                <a:path w="8999" h="26819" extrusionOk="0">
                  <a:moveTo>
                    <a:pt x="878" y="1"/>
                  </a:moveTo>
                  <a:lnTo>
                    <a:pt x="878" y="1"/>
                  </a:lnTo>
                  <a:cubicBezTo>
                    <a:pt x="1" y="1580"/>
                    <a:pt x="803" y="2432"/>
                    <a:pt x="2031" y="6617"/>
                  </a:cubicBezTo>
                  <a:cubicBezTo>
                    <a:pt x="3610" y="11931"/>
                    <a:pt x="6693" y="10051"/>
                    <a:pt x="5264" y="14412"/>
                  </a:cubicBezTo>
                  <a:cubicBezTo>
                    <a:pt x="3836" y="18748"/>
                    <a:pt x="3259" y="19951"/>
                    <a:pt x="3059" y="22407"/>
                  </a:cubicBezTo>
                  <a:cubicBezTo>
                    <a:pt x="2883" y="24587"/>
                    <a:pt x="2758" y="23359"/>
                    <a:pt x="3510" y="26818"/>
                  </a:cubicBezTo>
                  <a:cubicBezTo>
                    <a:pt x="6893" y="23735"/>
                    <a:pt x="8999" y="19324"/>
                    <a:pt x="8999" y="14412"/>
                  </a:cubicBezTo>
                  <a:cubicBezTo>
                    <a:pt x="8999" y="8297"/>
                    <a:pt x="5740" y="2958"/>
                    <a:pt x="878" y="1"/>
                  </a:cubicBezTo>
                  <a:close/>
                </a:path>
              </a:pathLst>
            </a:custGeom>
            <a:solidFill>
              <a:srgbClr val="6DF4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4350400" y="882850"/>
              <a:ext cx="397275" cy="844025"/>
            </a:xfrm>
            <a:custGeom>
              <a:avLst/>
              <a:gdLst/>
              <a:ahLst/>
              <a:cxnLst/>
              <a:rect l="l" t="t" r="r" b="b"/>
              <a:pathLst>
                <a:path w="15891" h="33761" extrusionOk="0">
                  <a:moveTo>
                    <a:pt x="8221" y="1"/>
                  </a:moveTo>
                  <a:cubicBezTo>
                    <a:pt x="6091" y="1"/>
                    <a:pt x="4061" y="427"/>
                    <a:pt x="2181" y="1154"/>
                  </a:cubicBezTo>
                  <a:cubicBezTo>
                    <a:pt x="2106" y="2407"/>
                    <a:pt x="2457" y="3885"/>
                    <a:pt x="2457" y="7144"/>
                  </a:cubicBezTo>
                  <a:cubicBezTo>
                    <a:pt x="2457" y="12081"/>
                    <a:pt x="3359" y="10427"/>
                    <a:pt x="2156" y="13885"/>
                  </a:cubicBezTo>
                  <a:cubicBezTo>
                    <a:pt x="978" y="17344"/>
                    <a:pt x="1" y="18748"/>
                    <a:pt x="828" y="22056"/>
                  </a:cubicBezTo>
                  <a:cubicBezTo>
                    <a:pt x="1655" y="25339"/>
                    <a:pt x="2833" y="24462"/>
                    <a:pt x="2306" y="28046"/>
                  </a:cubicBezTo>
                  <a:cubicBezTo>
                    <a:pt x="2056" y="29800"/>
                    <a:pt x="803" y="30803"/>
                    <a:pt x="101" y="31680"/>
                  </a:cubicBezTo>
                  <a:cubicBezTo>
                    <a:pt x="2507" y="33008"/>
                    <a:pt x="5289" y="33760"/>
                    <a:pt x="8221" y="33760"/>
                  </a:cubicBezTo>
                  <a:cubicBezTo>
                    <a:pt x="10577" y="33760"/>
                    <a:pt x="12808" y="33284"/>
                    <a:pt x="14863" y="32407"/>
                  </a:cubicBezTo>
                  <a:cubicBezTo>
                    <a:pt x="14687" y="29399"/>
                    <a:pt x="13835" y="25264"/>
                    <a:pt x="14011" y="23109"/>
                  </a:cubicBezTo>
                  <a:cubicBezTo>
                    <a:pt x="14236" y="20251"/>
                    <a:pt x="15890" y="18597"/>
                    <a:pt x="15439" y="16216"/>
                  </a:cubicBezTo>
                  <a:cubicBezTo>
                    <a:pt x="14988" y="13810"/>
                    <a:pt x="13785" y="12081"/>
                    <a:pt x="13484" y="9550"/>
                  </a:cubicBezTo>
                  <a:cubicBezTo>
                    <a:pt x="13184" y="6993"/>
                    <a:pt x="13710" y="7219"/>
                    <a:pt x="14086" y="3459"/>
                  </a:cubicBezTo>
                  <a:cubicBezTo>
                    <a:pt x="14161" y="2607"/>
                    <a:pt x="14462" y="1930"/>
                    <a:pt x="14838" y="1354"/>
                  </a:cubicBezTo>
                  <a:cubicBezTo>
                    <a:pt x="12808" y="502"/>
                    <a:pt x="10577" y="1"/>
                    <a:pt x="8221" y="1"/>
                  </a:cubicBezTo>
                  <a:close/>
                </a:path>
              </a:pathLst>
            </a:custGeom>
            <a:solidFill>
              <a:srgbClr val="6DF4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4483225" y="882850"/>
              <a:ext cx="139975" cy="844025"/>
            </a:xfrm>
            <a:custGeom>
              <a:avLst/>
              <a:gdLst/>
              <a:ahLst/>
              <a:cxnLst/>
              <a:rect l="l" t="t" r="r" b="b"/>
              <a:pathLst>
                <a:path w="5599" h="33761" extrusionOk="0">
                  <a:moveTo>
                    <a:pt x="2908" y="1"/>
                  </a:moveTo>
                  <a:cubicBezTo>
                    <a:pt x="2257" y="1"/>
                    <a:pt x="1605" y="51"/>
                    <a:pt x="953" y="126"/>
                  </a:cubicBezTo>
                  <a:cubicBezTo>
                    <a:pt x="452" y="1329"/>
                    <a:pt x="302" y="3159"/>
                    <a:pt x="978" y="4888"/>
                  </a:cubicBezTo>
                  <a:cubicBezTo>
                    <a:pt x="1956" y="7369"/>
                    <a:pt x="1204" y="11279"/>
                    <a:pt x="1129" y="15013"/>
                  </a:cubicBezTo>
                  <a:cubicBezTo>
                    <a:pt x="1054" y="18748"/>
                    <a:pt x="1354" y="17921"/>
                    <a:pt x="1129" y="21530"/>
                  </a:cubicBezTo>
                  <a:cubicBezTo>
                    <a:pt x="1064" y="22558"/>
                    <a:pt x="1210" y="22891"/>
                    <a:pt x="1456" y="22891"/>
                  </a:cubicBezTo>
                  <a:cubicBezTo>
                    <a:pt x="1908" y="22891"/>
                    <a:pt x="2700" y="21765"/>
                    <a:pt x="3146" y="21765"/>
                  </a:cubicBezTo>
                  <a:cubicBezTo>
                    <a:pt x="3303" y="21765"/>
                    <a:pt x="3418" y="21905"/>
                    <a:pt x="3460" y="22281"/>
                  </a:cubicBezTo>
                  <a:cubicBezTo>
                    <a:pt x="3685" y="24312"/>
                    <a:pt x="4362" y="24763"/>
                    <a:pt x="2708" y="27745"/>
                  </a:cubicBezTo>
                  <a:cubicBezTo>
                    <a:pt x="1054" y="30753"/>
                    <a:pt x="1" y="30778"/>
                    <a:pt x="1054" y="32256"/>
                  </a:cubicBezTo>
                  <a:cubicBezTo>
                    <a:pt x="1379" y="32708"/>
                    <a:pt x="1705" y="33234"/>
                    <a:pt x="2056" y="33710"/>
                  </a:cubicBezTo>
                  <a:cubicBezTo>
                    <a:pt x="2332" y="33735"/>
                    <a:pt x="2608" y="33760"/>
                    <a:pt x="2908" y="33760"/>
                  </a:cubicBezTo>
                  <a:cubicBezTo>
                    <a:pt x="3184" y="33760"/>
                    <a:pt x="3460" y="33735"/>
                    <a:pt x="3735" y="33710"/>
                  </a:cubicBezTo>
                  <a:cubicBezTo>
                    <a:pt x="3560" y="33159"/>
                    <a:pt x="3284" y="32482"/>
                    <a:pt x="3785" y="31129"/>
                  </a:cubicBezTo>
                  <a:cubicBezTo>
                    <a:pt x="4562" y="28873"/>
                    <a:pt x="5389" y="25565"/>
                    <a:pt x="5314" y="23936"/>
                  </a:cubicBezTo>
                  <a:cubicBezTo>
                    <a:pt x="5245" y="22418"/>
                    <a:pt x="5598" y="18960"/>
                    <a:pt x="4573" y="18960"/>
                  </a:cubicBezTo>
                  <a:cubicBezTo>
                    <a:pt x="4481" y="18960"/>
                    <a:pt x="4378" y="18988"/>
                    <a:pt x="4262" y="19048"/>
                  </a:cubicBezTo>
                  <a:cubicBezTo>
                    <a:pt x="3924" y="19232"/>
                    <a:pt x="3685" y="19320"/>
                    <a:pt x="3509" y="19320"/>
                  </a:cubicBezTo>
                  <a:cubicBezTo>
                    <a:pt x="2968" y="19320"/>
                    <a:pt x="3042" y="18482"/>
                    <a:pt x="2758" y="17043"/>
                  </a:cubicBezTo>
                  <a:cubicBezTo>
                    <a:pt x="2407" y="15164"/>
                    <a:pt x="2482" y="10427"/>
                    <a:pt x="2933" y="7369"/>
                  </a:cubicBezTo>
                  <a:cubicBezTo>
                    <a:pt x="3234" y="5189"/>
                    <a:pt x="3660" y="1905"/>
                    <a:pt x="3760" y="51"/>
                  </a:cubicBezTo>
                  <a:cubicBezTo>
                    <a:pt x="3485" y="26"/>
                    <a:pt x="3209" y="1"/>
                    <a:pt x="29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4270825" y="927350"/>
              <a:ext cx="706800" cy="799525"/>
            </a:xfrm>
            <a:custGeom>
              <a:avLst/>
              <a:gdLst/>
              <a:ahLst/>
              <a:cxnLst/>
              <a:rect l="l" t="t" r="r" b="b"/>
              <a:pathLst>
                <a:path w="28272" h="31981" extrusionOk="0">
                  <a:moveTo>
                    <a:pt x="18923" y="0"/>
                  </a:moveTo>
                  <a:lnTo>
                    <a:pt x="18923" y="0"/>
                  </a:lnTo>
                  <a:cubicBezTo>
                    <a:pt x="22256" y="3083"/>
                    <a:pt x="24387" y="7494"/>
                    <a:pt x="24387" y="12406"/>
                  </a:cubicBezTo>
                  <a:cubicBezTo>
                    <a:pt x="24387" y="21730"/>
                    <a:pt x="16818" y="29298"/>
                    <a:pt x="7520" y="29298"/>
                  </a:cubicBezTo>
                  <a:cubicBezTo>
                    <a:pt x="4813" y="29298"/>
                    <a:pt x="2256" y="28647"/>
                    <a:pt x="1" y="27519"/>
                  </a:cubicBezTo>
                  <a:lnTo>
                    <a:pt x="1" y="27519"/>
                  </a:lnTo>
                  <a:cubicBezTo>
                    <a:pt x="3008" y="30276"/>
                    <a:pt x="6993" y="31980"/>
                    <a:pt x="11404" y="31980"/>
                  </a:cubicBezTo>
                  <a:cubicBezTo>
                    <a:pt x="20728" y="31980"/>
                    <a:pt x="28272" y="24411"/>
                    <a:pt x="28272" y="15113"/>
                  </a:cubicBezTo>
                  <a:cubicBezTo>
                    <a:pt x="28272" y="8496"/>
                    <a:pt x="24462" y="2782"/>
                    <a:pt x="18923" y="0"/>
                  </a:cubicBezTo>
                  <a:close/>
                </a:path>
              </a:pathLst>
            </a:custGeom>
            <a:solidFill>
              <a:srgbClr val="5D4682">
                <a:alpha val="42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CUSTOM_5"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8"/>
          <p:cNvSpPr txBox="1">
            <a:spLocks noGrp="1"/>
          </p:cNvSpPr>
          <p:nvPr>
            <p:ph type="title"/>
          </p:nvPr>
        </p:nvSpPr>
        <p:spPr>
          <a:xfrm>
            <a:off x="2126700" y="1729525"/>
            <a:ext cx="4890600" cy="1268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None/>
              <a:defRPr sz="4400">
                <a:solidFill>
                  <a:srgbClr val="F3F3F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18"/>
          <p:cNvSpPr/>
          <p:nvPr/>
        </p:nvSpPr>
        <p:spPr>
          <a:xfrm>
            <a:off x="4825125" y="0"/>
            <a:ext cx="4423146" cy="5829284"/>
          </a:xfrm>
          <a:custGeom>
            <a:avLst/>
            <a:gdLst/>
            <a:ahLst/>
            <a:cxnLst/>
            <a:rect l="l" t="t" r="r" b="b"/>
            <a:pathLst>
              <a:path w="113414" h="140507" extrusionOk="0">
                <a:moveTo>
                  <a:pt x="91135" y="67459"/>
                </a:moveTo>
                <a:cubicBezTo>
                  <a:pt x="91498" y="67459"/>
                  <a:pt x="91809" y="67575"/>
                  <a:pt x="92030" y="67818"/>
                </a:cubicBezTo>
                <a:cubicBezTo>
                  <a:pt x="92726" y="68603"/>
                  <a:pt x="92244" y="70378"/>
                  <a:pt x="90950" y="71797"/>
                </a:cubicBezTo>
                <a:cubicBezTo>
                  <a:pt x="90064" y="72775"/>
                  <a:pt x="89022" y="73326"/>
                  <a:pt x="88231" y="73326"/>
                </a:cubicBezTo>
                <a:cubicBezTo>
                  <a:pt x="87867" y="73326"/>
                  <a:pt x="87556" y="73210"/>
                  <a:pt x="87337" y="72965"/>
                </a:cubicBezTo>
                <a:cubicBezTo>
                  <a:pt x="86632" y="72189"/>
                  <a:pt x="87114" y="70414"/>
                  <a:pt x="88408" y="68987"/>
                </a:cubicBezTo>
                <a:cubicBezTo>
                  <a:pt x="89296" y="68013"/>
                  <a:pt x="90340" y="67459"/>
                  <a:pt x="91135" y="67459"/>
                </a:cubicBezTo>
                <a:close/>
                <a:moveTo>
                  <a:pt x="81981" y="73877"/>
                </a:moveTo>
                <a:cubicBezTo>
                  <a:pt x="83619" y="73877"/>
                  <a:pt x="84918" y="74453"/>
                  <a:pt x="85500" y="75606"/>
                </a:cubicBezTo>
                <a:cubicBezTo>
                  <a:pt x="86686" y="77952"/>
                  <a:pt x="84474" y="81797"/>
                  <a:pt x="80557" y="84188"/>
                </a:cubicBezTo>
                <a:cubicBezTo>
                  <a:pt x="78580" y="85398"/>
                  <a:pt x="76545" y="86005"/>
                  <a:pt x="74865" y="86005"/>
                </a:cubicBezTo>
                <a:cubicBezTo>
                  <a:pt x="73225" y="86005"/>
                  <a:pt x="71923" y="85427"/>
                  <a:pt x="71342" y="84268"/>
                </a:cubicBezTo>
                <a:cubicBezTo>
                  <a:pt x="70155" y="81922"/>
                  <a:pt x="72368" y="78086"/>
                  <a:pt x="76284" y="75695"/>
                </a:cubicBezTo>
                <a:cubicBezTo>
                  <a:pt x="78264" y="74484"/>
                  <a:pt x="80300" y="73877"/>
                  <a:pt x="81981" y="73877"/>
                </a:cubicBezTo>
                <a:close/>
                <a:moveTo>
                  <a:pt x="88319" y="1"/>
                </a:moveTo>
                <a:cubicBezTo>
                  <a:pt x="88024" y="1713"/>
                  <a:pt x="91691" y="3944"/>
                  <a:pt x="96856" y="9840"/>
                </a:cubicBezTo>
                <a:cubicBezTo>
                  <a:pt x="102200" y="15925"/>
                  <a:pt x="104858" y="25006"/>
                  <a:pt x="103600" y="35042"/>
                </a:cubicBezTo>
                <a:cubicBezTo>
                  <a:pt x="102334" y="45069"/>
                  <a:pt x="92708" y="63063"/>
                  <a:pt x="74500" y="72921"/>
                </a:cubicBezTo>
                <a:cubicBezTo>
                  <a:pt x="70851" y="74901"/>
                  <a:pt x="66578" y="76364"/>
                  <a:pt x="64785" y="80379"/>
                </a:cubicBezTo>
                <a:cubicBezTo>
                  <a:pt x="63233" y="83831"/>
                  <a:pt x="63616" y="87890"/>
                  <a:pt x="63233" y="91708"/>
                </a:cubicBezTo>
                <a:cubicBezTo>
                  <a:pt x="62849" y="95536"/>
                  <a:pt x="61100" y="99827"/>
                  <a:pt x="57666" y="100567"/>
                </a:cubicBezTo>
                <a:cubicBezTo>
                  <a:pt x="57088" y="100693"/>
                  <a:pt x="56540" y="100752"/>
                  <a:pt x="56007" y="100752"/>
                </a:cubicBezTo>
                <a:cubicBezTo>
                  <a:pt x="53096" y="100752"/>
                  <a:pt x="50610" y="98978"/>
                  <a:pt x="46042" y="96490"/>
                </a:cubicBezTo>
                <a:cubicBezTo>
                  <a:pt x="44576" y="95691"/>
                  <a:pt x="43209" y="95309"/>
                  <a:pt x="41947" y="95309"/>
                </a:cubicBezTo>
                <a:cubicBezTo>
                  <a:pt x="38548" y="95309"/>
                  <a:pt x="35916" y="98079"/>
                  <a:pt x="34186" y="102913"/>
                </a:cubicBezTo>
                <a:cubicBezTo>
                  <a:pt x="28824" y="117909"/>
                  <a:pt x="23677" y="122450"/>
                  <a:pt x="16727" y="123182"/>
                </a:cubicBezTo>
                <a:cubicBezTo>
                  <a:pt x="16018" y="123258"/>
                  <a:pt x="15304" y="123289"/>
                  <a:pt x="14587" y="123289"/>
                </a:cubicBezTo>
                <a:cubicBezTo>
                  <a:pt x="11418" y="123289"/>
                  <a:pt x="8190" y="122683"/>
                  <a:pt x="5062" y="122683"/>
                </a:cubicBezTo>
                <a:cubicBezTo>
                  <a:pt x="3336" y="122683"/>
                  <a:pt x="1640" y="122867"/>
                  <a:pt x="0" y="123440"/>
                </a:cubicBezTo>
                <a:lnTo>
                  <a:pt x="0" y="140506"/>
                </a:lnTo>
                <a:lnTo>
                  <a:pt x="113413" y="140506"/>
                </a:lnTo>
                <a:lnTo>
                  <a:pt x="113413" y="1"/>
                </a:lnTo>
                <a:close/>
              </a:path>
            </a:pathLst>
          </a:custGeom>
          <a:solidFill>
            <a:srgbClr val="FFFFFF">
              <a:alpha val="51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18"/>
          <p:cNvSpPr/>
          <p:nvPr/>
        </p:nvSpPr>
        <p:spPr>
          <a:xfrm rot="10800000" flipH="1">
            <a:off x="-3321749" y="-740555"/>
            <a:ext cx="5253633" cy="5884059"/>
          </a:xfrm>
          <a:custGeom>
            <a:avLst/>
            <a:gdLst/>
            <a:ahLst/>
            <a:cxnLst/>
            <a:rect l="l" t="t" r="r" b="b"/>
            <a:pathLst>
              <a:path w="117973" h="130373" extrusionOk="0">
                <a:moveTo>
                  <a:pt x="62662" y="21848"/>
                </a:moveTo>
                <a:cubicBezTo>
                  <a:pt x="63412" y="21848"/>
                  <a:pt x="64018" y="22455"/>
                  <a:pt x="64018" y="23213"/>
                </a:cubicBezTo>
                <a:cubicBezTo>
                  <a:pt x="64018" y="23963"/>
                  <a:pt x="63412" y="24578"/>
                  <a:pt x="62662" y="24578"/>
                </a:cubicBezTo>
                <a:cubicBezTo>
                  <a:pt x="61913" y="24578"/>
                  <a:pt x="61306" y="23963"/>
                  <a:pt x="61306" y="23213"/>
                </a:cubicBezTo>
                <a:cubicBezTo>
                  <a:pt x="61306" y="22455"/>
                  <a:pt x="61913" y="21848"/>
                  <a:pt x="62662" y="21848"/>
                </a:cubicBezTo>
                <a:close/>
                <a:moveTo>
                  <a:pt x="55293" y="30029"/>
                </a:moveTo>
                <a:cubicBezTo>
                  <a:pt x="56578" y="30029"/>
                  <a:pt x="57622" y="31082"/>
                  <a:pt x="57622" y="32384"/>
                </a:cubicBezTo>
                <a:cubicBezTo>
                  <a:pt x="57622" y="33678"/>
                  <a:pt x="56578" y="34730"/>
                  <a:pt x="55293" y="34730"/>
                </a:cubicBezTo>
                <a:cubicBezTo>
                  <a:pt x="54009" y="34730"/>
                  <a:pt x="52965" y="33678"/>
                  <a:pt x="52965" y="32384"/>
                </a:cubicBezTo>
                <a:cubicBezTo>
                  <a:pt x="52965" y="31082"/>
                  <a:pt x="54009" y="30029"/>
                  <a:pt x="55293" y="30029"/>
                </a:cubicBezTo>
                <a:close/>
                <a:moveTo>
                  <a:pt x="55772" y="36346"/>
                </a:moveTo>
                <a:cubicBezTo>
                  <a:pt x="56083" y="36346"/>
                  <a:pt x="56386" y="36398"/>
                  <a:pt x="56676" y="36506"/>
                </a:cubicBezTo>
                <a:cubicBezTo>
                  <a:pt x="59058" y="37380"/>
                  <a:pt x="59683" y="41671"/>
                  <a:pt x="58086" y="46069"/>
                </a:cubicBezTo>
                <a:cubicBezTo>
                  <a:pt x="56676" y="49937"/>
                  <a:pt x="54016" y="52616"/>
                  <a:pt x="51782" y="52616"/>
                </a:cubicBezTo>
                <a:cubicBezTo>
                  <a:pt x="51470" y="52616"/>
                  <a:pt x="51168" y="52564"/>
                  <a:pt x="50877" y="52456"/>
                </a:cubicBezTo>
                <a:cubicBezTo>
                  <a:pt x="48496" y="51573"/>
                  <a:pt x="47871" y="47291"/>
                  <a:pt x="49468" y="42884"/>
                </a:cubicBezTo>
                <a:cubicBezTo>
                  <a:pt x="50877" y="39024"/>
                  <a:pt x="53538" y="36346"/>
                  <a:pt x="55772" y="36346"/>
                </a:cubicBezTo>
                <a:close/>
                <a:moveTo>
                  <a:pt x="20544" y="84546"/>
                </a:moveTo>
                <a:cubicBezTo>
                  <a:pt x="23172" y="84546"/>
                  <a:pt x="25223" y="85438"/>
                  <a:pt x="25809" y="87079"/>
                </a:cubicBezTo>
                <a:cubicBezTo>
                  <a:pt x="26728" y="89684"/>
                  <a:pt x="23641" y="93181"/>
                  <a:pt x="18895" y="94893"/>
                </a:cubicBezTo>
                <a:cubicBezTo>
                  <a:pt x="17150" y="95524"/>
                  <a:pt x="15424" y="95825"/>
                  <a:pt x="13895" y="95825"/>
                </a:cubicBezTo>
                <a:cubicBezTo>
                  <a:pt x="11267" y="95825"/>
                  <a:pt x="9217" y="94934"/>
                  <a:pt x="8636" y="93288"/>
                </a:cubicBezTo>
                <a:cubicBezTo>
                  <a:pt x="7709" y="90692"/>
                  <a:pt x="10804" y="87195"/>
                  <a:pt x="15541" y="85482"/>
                </a:cubicBezTo>
                <a:cubicBezTo>
                  <a:pt x="17288" y="84848"/>
                  <a:pt x="19014" y="84546"/>
                  <a:pt x="20544" y="84546"/>
                </a:cubicBezTo>
                <a:close/>
                <a:moveTo>
                  <a:pt x="96045" y="1"/>
                </a:moveTo>
                <a:cubicBezTo>
                  <a:pt x="92574" y="4836"/>
                  <a:pt x="88533" y="9109"/>
                  <a:pt x="83386" y="12000"/>
                </a:cubicBezTo>
                <a:cubicBezTo>
                  <a:pt x="74233" y="17129"/>
                  <a:pt x="62359" y="17361"/>
                  <a:pt x="54892" y="24783"/>
                </a:cubicBezTo>
                <a:cubicBezTo>
                  <a:pt x="48460" y="31171"/>
                  <a:pt x="47229" y="41011"/>
                  <a:pt x="46105" y="50048"/>
                </a:cubicBezTo>
                <a:cubicBezTo>
                  <a:pt x="44981" y="59085"/>
                  <a:pt x="43116" y="68987"/>
                  <a:pt x="36033" y="74634"/>
                </a:cubicBezTo>
                <a:cubicBezTo>
                  <a:pt x="28700" y="80486"/>
                  <a:pt x="18075" y="79862"/>
                  <a:pt x="9948" y="84527"/>
                </a:cubicBezTo>
                <a:cubicBezTo>
                  <a:pt x="5701" y="86972"/>
                  <a:pt x="2400" y="90754"/>
                  <a:pt x="1" y="95090"/>
                </a:cubicBezTo>
                <a:lnTo>
                  <a:pt x="1" y="130372"/>
                </a:lnTo>
                <a:lnTo>
                  <a:pt x="117973" y="130372"/>
                </a:lnTo>
                <a:lnTo>
                  <a:pt x="117973" y="127625"/>
                </a:lnTo>
                <a:cubicBezTo>
                  <a:pt x="116840" y="126072"/>
                  <a:pt x="115823" y="124404"/>
                  <a:pt x="114681" y="122861"/>
                </a:cubicBezTo>
                <a:cubicBezTo>
                  <a:pt x="112672" y="120152"/>
                  <a:pt x="109769" y="117626"/>
                  <a:pt x="106470" y="117626"/>
                </a:cubicBezTo>
                <a:cubicBezTo>
                  <a:pt x="106282" y="117626"/>
                  <a:pt x="106093" y="117634"/>
                  <a:pt x="105902" y="117651"/>
                </a:cubicBezTo>
                <a:cubicBezTo>
                  <a:pt x="104732" y="117753"/>
                  <a:pt x="103514" y="118170"/>
                  <a:pt x="102375" y="118170"/>
                </a:cubicBezTo>
                <a:cubicBezTo>
                  <a:pt x="101830" y="118170"/>
                  <a:pt x="101303" y="118074"/>
                  <a:pt x="100809" y="117803"/>
                </a:cubicBezTo>
                <a:cubicBezTo>
                  <a:pt x="99943" y="117330"/>
                  <a:pt x="99417" y="116411"/>
                  <a:pt x="99015" y="115492"/>
                </a:cubicBezTo>
                <a:cubicBezTo>
                  <a:pt x="97213" y="111406"/>
                  <a:pt x="97097" y="106598"/>
                  <a:pt x="98694" y="102432"/>
                </a:cubicBezTo>
                <a:cubicBezTo>
                  <a:pt x="99533" y="100237"/>
                  <a:pt x="100853" y="98007"/>
                  <a:pt x="100416" y="95696"/>
                </a:cubicBezTo>
                <a:cubicBezTo>
                  <a:pt x="99676" y="91780"/>
                  <a:pt x="94332" y="89951"/>
                  <a:pt x="93913" y="85990"/>
                </a:cubicBezTo>
                <a:cubicBezTo>
                  <a:pt x="93663" y="83564"/>
                  <a:pt x="95385" y="81467"/>
                  <a:pt x="96696" y="79424"/>
                </a:cubicBezTo>
                <a:cubicBezTo>
                  <a:pt x="99783" y="74661"/>
                  <a:pt x="100835" y="67899"/>
                  <a:pt x="97267" y="63492"/>
                </a:cubicBezTo>
                <a:cubicBezTo>
                  <a:pt x="95848" y="61752"/>
                  <a:pt x="93886" y="60574"/>
                  <a:pt x="92182" y="59129"/>
                </a:cubicBezTo>
                <a:cubicBezTo>
                  <a:pt x="87748" y="55373"/>
                  <a:pt x="85063" y="49611"/>
                  <a:pt x="85009" y="43776"/>
                </a:cubicBezTo>
                <a:cubicBezTo>
                  <a:pt x="84965" y="37942"/>
                  <a:pt x="87561" y="32143"/>
                  <a:pt x="91932" y="28316"/>
                </a:cubicBezTo>
                <a:cubicBezTo>
                  <a:pt x="97285" y="23633"/>
                  <a:pt x="105180" y="21661"/>
                  <a:pt x="108641" y="15425"/>
                </a:cubicBezTo>
                <a:cubicBezTo>
                  <a:pt x="109935" y="13115"/>
                  <a:pt x="110434" y="10456"/>
                  <a:pt x="111193" y="7914"/>
                </a:cubicBezTo>
                <a:cubicBezTo>
                  <a:pt x="112004" y="5157"/>
                  <a:pt x="113137" y="2499"/>
                  <a:pt x="114538" y="1"/>
                </a:cubicBezTo>
                <a:close/>
              </a:path>
            </a:pathLst>
          </a:custGeom>
          <a:solidFill>
            <a:srgbClr val="FFFFFF">
              <a:alpha val="51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37FEF"/>
              </a:solidFill>
            </a:endParaRPr>
          </a:p>
        </p:txBody>
      </p:sp>
      <p:grpSp>
        <p:nvGrpSpPr>
          <p:cNvPr id="838" name="Google Shape;838;p18"/>
          <p:cNvGrpSpPr/>
          <p:nvPr/>
        </p:nvGrpSpPr>
        <p:grpSpPr>
          <a:xfrm>
            <a:off x="708085" y="4068918"/>
            <a:ext cx="858890" cy="858890"/>
            <a:chOff x="2751400" y="2498775"/>
            <a:chExt cx="652900" cy="652900"/>
          </a:xfrm>
        </p:grpSpPr>
        <p:sp>
          <p:nvSpPr>
            <p:cNvPr id="839" name="Google Shape;839;p18"/>
            <p:cNvSpPr/>
            <p:nvPr/>
          </p:nvSpPr>
          <p:spPr>
            <a:xfrm>
              <a:off x="2751400" y="2498775"/>
              <a:ext cx="652900" cy="652900"/>
            </a:xfrm>
            <a:custGeom>
              <a:avLst/>
              <a:gdLst/>
              <a:ahLst/>
              <a:cxnLst/>
              <a:rect l="l" t="t" r="r" b="b"/>
              <a:pathLst>
                <a:path w="26116" h="26116" extrusionOk="0">
                  <a:moveTo>
                    <a:pt x="13058" y="1"/>
                  </a:moveTo>
                  <a:cubicBezTo>
                    <a:pt x="5840" y="1"/>
                    <a:pt x="0" y="5840"/>
                    <a:pt x="0" y="13058"/>
                  </a:cubicBezTo>
                  <a:cubicBezTo>
                    <a:pt x="0" y="20251"/>
                    <a:pt x="5840" y="26116"/>
                    <a:pt x="13058" y="26116"/>
                  </a:cubicBezTo>
                  <a:cubicBezTo>
                    <a:pt x="20276" y="26116"/>
                    <a:pt x="26116" y="20251"/>
                    <a:pt x="26116" y="13058"/>
                  </a:cubicBezTo>
                  <a:cubicBezTo>
                    <a:pt x="26116" y="5840"/>
                    <a:pt x="20276" y="1"/>
                    <a:pt x="13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18"/>
            <p:cNvSpPr/>
            <p:nvPr/>
          </p:nvSpPr>
          <p:spPr>
            <a:xfrm>
              <a:off x="2758925" y="2889025"/>
              <a:ext cx="637875" cy="187500"/>
            </a:xfrm>
            <a:custGeom>
              <a:avLst/>
              <a:gdLst/>
              <a:ahLst/>
              <a:cxnLst/>
              <a:rect l="l" t="t" r="r" b="b"/>
              <a:pathLst>
                <a:path w="25515" h="7500" extrusionOk="0">
                  <a:moveTo>
                    <a:pt x="20492" y="0"/>
                  </a:moveTo>
                  <a:cubicBezTo>
                    <a:pt x="19762" y="0"/>
                    <a:pt x="19009" y="29"/>
                    <a:pt x="18246" y="105"/>
                  </a:cubicBezTo>
                  <a:cubicBezTo>
                    <a:pt x="14486" y="451"/>
                    <a:pt x="12558" y="4117"/>
                    <a:pt x="9135" y="4117"/>
                  </a:cubicBezTo>
                  <a:cubicBezTo>
                    <a:pt x="9090" y="4117"/>
                    <a:pt x="9044" y="4116"/>
                    <a:pt x="8998" y="4115"/>
                  </a:cubicBezTo>
                  <a:cubicBezTo>
                    <a:pt x="6291" y="4065"/>
                    <a:pt x="3183" y="1534"/>
                    <a:pt x="0" y="230"/>
                  </a:cubicBezTo>
                  <a:lnTo>
                    <a:pt x="0" y="230"/>
                  </a:lnTo>
                  <a:cubicBezTo>
                    <a:pt x="351" y="1809"/>
                    <a:pt x="978" y="3263"/>
                    <a:pt x="1830" y="4566"/>
                  </a:cubicBezTo>
                  <a:cubicBezTo>
                    <a:pt x="5238" y="5042"/>
                    <a:pt x="7920" y="6772"/>
                    <a:pt x="10953" y="7348"/>
                  </a:cubicBezTo>
                  <a:cubicBezTo>
                    <a:pt x="11518" y="7453"/>
                    <a:pt x="11996" y="7499"/>
                    <a:pt x="12409" y="7499"/>
                  </a:cubicBezTo>
                  <a:cubicBezTo>
                    <a:pt x="14646" y="7499"/>
                    <a:pt x="14969" y="6152"/>
                    <a:pt x="17043" y="5644"/>
                  </a:cubicBezTo>
                  <a:cubicBezTo>
                    <a:pt x="17262" y="5591"/>
                    <a:pt x="17491" y="5567"/>
                    <a:pt x="17729" y="5567"/>
                  </a:cubicBezTo>
                  <a:cubicBezTo>
                    <a:pt x="18962" y="5567"/>
                    <a:pt x="20426" y="6208"/>
                    <a:pt x="21855" y="6797"/>
                  </a:cubicBezTo>
                  <a:cubicBezTo>
                    <a:pt x="23659" y="5042"/>
                    <a:pt x="24963" y="2762"/>
                    <a:pt x="25514" y="230"/>
                  </a:cubicBezTo>
                  <a:cubicBezTo>
                    <a:pt x="24154" y="194"/>
                    <a:pt x="22401" y="0"/>
                    <a:pt x="204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8"/>
            <p:cNvSpPr/>
            <p:nvPr/>
          </p:nvSpPr>
          <p:spPr>
            <a:xfrm>
              <a:off x="2761425" y="2606275"/>
              <a:ext cx="637250" cy="224850"/>
            </a:xfrm>
            <a:custGeom>
              <a:avLst/>
              <a:gdLst/>
              <a:ahLst/>
              <a:cxnLst/>
              <a:rect l="l" t="t" r="r" b="b"/>
              <a:pathLst>
                <a:path w="25490" h="8994" extrusionOk="0">
                  <a:moveTo>
                    <a:pt x="16340" y="0"/>
                  </a:moveTo>
                  <a:cubicBezTo>
                    <a:pt x="16049" y="0"/>
                    <a:pt x="15700" y="56"/>
                    <a:pt x="15264" y="187"/>
                  </a:cubicBezTo>
                  <a:cubicBezTo>
                    <a:pt x="12906" y="907"/>
                    <a:pt x="11308" y="4234"/>
                    <a:pt x="8202" y="4234"/>
                  </a:cubicBezTo>
                  <a:cubicBezTo>
                    <a:pt x="7742" y="4234"/>
                    <a:pt x="7250" y="4161"/>
                    <a:pt x="6717" y="3996"/>
                  </a:cubicBezTo>
                  <a:cubicBezTo>
                    <a:pt x="4311" y="3270"/>
                    <a:pt x="3785" y="1440"/>
                    <a:pt x="2908" y="87"/>
                  </a:cubicBezTo>
                  <a:cubicBezTo>
                    <a:pt x="1529" y="1615"/>
                    <a:pt x="527" y="3495"/>
                    <a:pt x="0" y="5575"/>
                  </a:cubicBezTo>
                  <a:cubicBezTo>
                    <a:pt x="2121" y="6949"/>
                    <a:pt x="4797" y="8994"/>
                    <a:pt x="6738" y="8994"/>
                  </a:cubicBezTo>
                  <a:cubicBezTo>
                    <a:pt x="6816" y="8994"/>
                    <a:pt x="6892" y="8991"/>
                    <a:pt x="6968" y="8984"/>
                  </a:cubicBezTo>
                  <a:cubicBezTo>
                    <a:pt x="9750" y="8758"/>
                    <a:pt x="13058" y="6728"/>
                    <a:pt x="16016" y="5375"/>
                  </a:cubicBezTo>
                  <a:cubicBezTo>
                    <a:pt x="16522" y="5139"/>
                    <a:pt x="16912" y="5041"/>
                    <a:pt x="17230" y="5041"/>
                  </a:cubicBezTo>
                  <a:cubicBezTo>
                    <a:pt x="18766" y="5041"/>
                    <a:pt x="18593" y="7334"/>
                    <a:pt x="21605" y="7355"/>
                  </a:cubicBezTo>
                  <a:cubicBezTo>
                    <a:pt x="21654" y="7355"/>
                    <a:pt x="21702" y="7356"/>
                    <a:pt x="21751" y="7356"/>
                  </a:cubicBezTo>
                  <a:cubicBezTo>
                    <a:pt x="23334" y="7356"/>
                    <a:pt x="24565" y="6962"/>
                    <a:pt x="25489" y="6427"/>
                  </a:cubicBezTo>
                  <a:cubicBezTo>
                    <a:pt x="25088" y="4222"/>
                    <a:pt x="24161" y="2192"/>
                    <a:pt x="22783" y="513"/>
                  </a:cubicBezTo>
                  <a:cubicBezTo>
                    <a:pt x="22610" y="1333"/>
                    <a:pt x="22233" y="2023"/>
                    <a:pt x="21156" y="2023"/>
                  </a:cubicBezTo>
                  <a:cubicBezTo>
                    <a:pt x="20982" y="2023"/>
                    <a:pt x="20789" y="2005"/>
                    <a:pt x="20577" y="1966"/>
                  </a:cubicBezTo>
                  <a:cubicBezTo>
                    <a:pt x="17828" y="1484"/>
                    <a:pt x="17837" y="0"/>
                    <a:pt x="16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18"/>
            <p:cNvSpPr/>
            <p:nvPr/>
          </p:nvSpPr>
          <p:spPr>
            <a:xfrm>
              <a:off x="2907425" y="2498775"/>
              <a:ext cx="319575" cy="93675"/>
            </a:xfrm>
            <a:custGeom>
              <a:avLst/>
              <a:gdLst/>
              <a:ahLst/>
              <a:cxnLst/>
              <a:rect l="l" t="t" r="r" b="b"/>
              <a:pathLst>
                <a:path w="12783" h="3747" extrusionOk="0">
                  <a:moveTo>
                    <a:pt x="6817" y="1"/>
                  </a:moveTo>
                  <a:cubicBezTo>
                    <a:pt x="4311" y="1"/>
                    <a:pt x="2005" y="702"/>
                    <a:pt x="0" y="1930"/>
                  </a:cubicBezTo>
                  <a:cubicBezTo>
                    <a:pt x="619" y="2848"/>
                    <a:pt x="1510" y="3747"/>
                    <a:pt x="2426" y="3747"/>
                  </a:cubicBezTo>
                  <a:cubicBezTo>
                    <a:pt x="2586" y="3747"/>
                    <a:pt x="2747" y="3719"/>
                    <a:pt x="2907" y="3660"/>
                  </a:cubicBezTo>
                  <a:cubicBezTo>
                    <a:pt x="4837" y="2883"/>
                    <a:pt x="5013" y="1955"/>
                    <a:pt x="8145" y="1855"/>
                  </a:cubicBezTo>
                  <a:cubicBezTo>
                    <a:pt x="9524" y="1830"/>
                    <a:pt x="11479" y="1780"/>
                    <a:pt x="12782" y="1454"/>
                  </a:cubicBezTo>
                  <a:cubicBezTo>
                    <a:pt x="11003" y="527"/>
                    <a:pt x="8973" y="1"/>
                    <a:pt x="6817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8"/>
            <p:cNvSpPr/>
            <p:nvPr/>
          </p:nvSpPr>
          <p:spPr>
            <a:xfrm>
              <a:off x="2754525" y="2694275"/>
              <a:ext cx="632875" cy="116125"/>
            </a:xfrm>
            <a:custGeom>
              <a:avLst/>
              <a:gdLst/>
              <a:ahLst/>
              <a:cxnLst/>
              <a:rect l="l" t="t" r="r" b="b"/>
              <a:pathLst>
                <a:path w="25315" h="4645" extrusionOk="0">
                  <a:moveTo>
                    <a:pt x="24888" y="0"/>
                  </a:moveTo>
                  <a:cubicBezTo>
                    <a:pt x="23044" y="1480"/>
                    <a:pt x="20871" y="2937"/>
                    <a:pt x="19529" y="2937"/>
                  </a:cubicBezTo>
                  <a:cubicBezTo>
                    <a:pt x="19485" y="2937"/>
                    <a:pt x="19442" y="2936"/>
                    <a:pt x="19399" y="2932"/>
                  </a:cubicBezTo>
                  <a:cubicBezTo>
                    <a:pt x="16718" y="2682"/>
                    <a:pt x="14938" y="326"/>
                    <a:pt x="11204" y="25"/>
                  </a:cubicBezTo>
                  <a:cubicBezTo>
                    <a:pt x="11044" y="12"/>
                    <a:pt x="10887" y="6"/>
                    <a:pt x="10732" y="6"/>
                  </a:cubicBezTo>
                  <a:cubicBezTo>
                    <a:pt x="7762" y="6"/>
                    <a:pt x="5763" y="2284"/>
                    <a:pt x="3208" y="2284"/>
                  </a:cubicBezTo>
                  <a:cubicBezTo>
                    <a:pt x="2814" y="2284"/>
                    <a:pt x="2407" y="2230"/>
                    <a:pt x="1981" y="2105"/>
                  </a:cubicBezTo>
                  <a:cubicBezTo>
                    <a:pt x="1379" y="1905"/>
                    <a:pt x="853" y="1780"/>
                    <a:pt x="377" y="1654"/>
                  </a:cubicBezTo>
                  <a:cubicBezTo>
                    <a:pt x="226" y="2231"/>
                    <a:pt x="101" y="2832"/>
                    <a:pt x="1" y="3434"/>
                  </a:cubicBezTo>
                  <a:cubicBezTo>
                    <a:pt x="953" y="3659"/>
                    <a:pt x="2031" y="3835"/>
                    <a:pt x="2983" y="3835"/>
                  </a:cubicBezTo>
                  <a:cubicBezTo>
                    <a:pt x="3011" y="3835"/>
                    <a:pt x="3038" y="3836"/>
                    <a:pt x="3065" y="3836"/>
                  </a:cubicBezTo>
                  <a:cubicBezTo>
                    <a:pt x="5573" y="3836"/>
                    <a:pt x="7105" y="1577"/>
                    <a:pt x="10452" y="1429"/>
                  </a:cubicBezTo>
                  <a:cubicBezTo>
                    <a:pt x="10524" y="1425"/>
                    <a:pt x="10597" y="1423"/>
                    <a:pt x="10669" y="1423"/>
                  </a:cubicBezTo>
                  <a:cubicBezTo>
                    <a:pt x="13691" y="1423"/>
                    <a:pt x="16374" y="4644"/>
                    <a:pt x="18918" y="4644"/>
                  </a:cubicBezTo>
                  <a:cubicBezTo>
                    <a:pt x="19146" y="4644"/>
                    <a:pt x="19374" y="4618"/>
                    <a:pt x="19600" y="4562"/>
                  </a:cubicBezTo>
                  <a:cubicBezTo>
                    <a:pt x="20953" y="4186"/>
                    <a:pt x="23284" y="2607"/>
                    <a:pt x="25314" y="1078"/>
                  </a:cubicBezTo>
                  <a:cubicBezTo>
                    <a:pt x="25189" y="702"/>
                    <a:pt x="25038" y="351"/>
                    <a:pt x="2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18"/>
            <p:cNvSpPr/>
            <p:nvPr/>
          </p:nvSpPr>
          <p:spPr>
            <a:xfrm>
              <a:off x="2752025" y="2829175"/>
              <a:ext cx="619075" cy="167125"/>
            </a:xfrm>
            <a:custGeom>
              <a:avLst/>
              <a:gdLst/>
              <a:ahLst/>
              <a:cxnLst/>
              <a:rect l="l" t="t" r="r" b="b"/>
              <a:pathLst>
                <a:path w="24763" h="6685" extrusionOk="0">
                  <a:moveTo>
                    <a:pt x="14912" y="1"/>
                  </a:moveTo>
                  <a:cubicBezTo>
                    <a:pt x="14695" y="1"/>
                    <a:pt x="14486" y="30"/>
                    <a:pt x="14286" y="93"/>
                  </a:cubicBezTo>
                  <a:cubicBezTo>
                    <a:pt x="11352" y="1005"/>
                    <a:pt x="9922" y="3228"/>
                    <a:pt x="7370" y="3228"/>
                  </a:cubicBezTo>
                  <a:cubicBezTo>
                    <a:pt x="7328" y="3228"/>
                    <a:pt x="7286" y="3227"/>
                    <a:pt x="7244" y="3226"/>
                  </a:cubicBezTo>
                  <a:cubicBezTo>
                    <a:pt x="5188" y="3151"/>
                    <a:pt x="2657" y="995"/>
                    <a:pt x="0" y="168"/>
                  </a:cubicBezTo>
                  <a:lnTo>
                    <a:pt x="0" y="168"/>
                  </a:lnTo>
                  <a:cubicBezTo>
                    <a:pt x="0" y="770"/>
                    <a:pt x="76" y="1371"/>
                    <a:pt x="151" y="1973"/>
                  </a:cubicBezTo>
                  <a:cubicBezTo>
                    <a:pt x="2793" y="2784"/>
                    <a:pt x="5906" y="4259"/>
                    <a:pt x="8163" y="4259"/>
                  </a:cubicBezTo>
                  <a:cubicBezTo>
                    <a:pt x="8347" y="4259"/>
                    <a:pt x="8525" y="4249"/>
                    <a:pt x="8697" y="4228"/>
                  </a:cubicBezTo>
                  <a:cubicBezTo>
                    <a:pt x="11380" y="3933"/>
                    <a:pt x="13651" y="1801"/>
                    <a:pt x="15303" y="1801"/>
                  </a:cubicBezTo>
                  <a:cubicBezTo>
                    <a:pt x="15472" y="1801"/>
                    <a:pt x="15634" y="1824"/>
                    <a:pt x="15790" y="1872"/>
                  </a:cubicBezTo>
                  <a:cubicBezTo>
                    <a:pt x="17494" y="2374"/>
                    <a:pt x="19875" y="4228"/>
                    <a:pt x="21905" y="5582"/>
                  </a:cubicBezTo>
                  <a:cubicBezTo>
                    <a:pt x="22457" y="5958"/>
                    <a:pt x="23259" y="6334"/>
                    <a:pt x="24136" y="6684"/>
                  </a:cubicBezTo>
                  <a:cubicBezTo>
                    <a:pt x="24362" y="6308"/>
                    <a:pt x="24562" y="5933"/>
                    <a:pt x="24763" y="5532"/>
                  </a:cubicBezTo>
                  <a:lnTo>
                    <a:pt x="24763" y="5532"/>
                  </a:lnTo>
                  <a:cubicBezTo>
                    <a:pt x="24757" y="5532"/>
                    <a:pt x="24752" y="5532"/>
                    <a:pt x="24747" y="5532"/>
                  </a:cubicBezTo>
                  <a:cubicBezTo>
                    <a:pt x="22290" y="5532"/>
                    <a:pt x="17888" y="1"/>
                    <a:pt x="149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18"/>
            <p:cNvSpPr/>
            <p:nvPr/>
          </p:nvSpPr>
          <p:spPr>
            <a:xfrm>
              <a:off x="2817825" y="2553600"/>
              <a:ext cx="483100" cy="74275"/>
            </a:xfrm>
            <a:custGeom>
              <a:avLst/>
              <a:gdLst/>
              <a:ahLst/>
              <a:cxnLst/>
              <a:rect l="l" t="t" r="r" b="b"/>
              <a:pathLst>
                <a:path w="19324" h="2971" extrusionOk="0">
                  <a:moveTo>
                    <a:pt x="8727" y="1"/>
                  </a:moveTo>
                  <a:cubicBezTo>
                    <a:pt x="7522" y="1"/>
                    <a:pt x="5857" y="1578"/>
                    <a:pt x="4588" y="1578"/>
                  </a:cubicBezTo>
                  <a:cubicBezTo>
                    <a:pt x="4449" y="1578"/>
                    <a:pt x="4314" y="1559"/>
                    <a:pt x="4186" y="1517"/>
                  </a:cubicBezTo>
                  <a:cubicBezTo>
                    <a:pt x="3484" y="1266"/>
                    <a:pt x="2582" y="1191"/>
                    <a:pt x="1654" y="1166"/>
                  </a:cubicBezTo>
                  <a:cubicBezTo>
                    <a:pt x="1053" y="1717"/>
                    <a:pt x="501" y="2319"/>
                    <a:pt x="0" y="2970"/>
                  </a:cubicBezTo>
                  <a:cubicBezTo>
                    <a:pt x="2331" y="2920"/>
                    <a:pt x="5138" y="2595"/>
                    <a:pt x="6817" y="1542"/>
                  </a:cubicBezTo>
                  <a:cubicBezTo>
                    <a:pt x="7552" y="1091"/>
                    <a:pt x="8146" y="919"/>
                    <a:pt x="8680" y="919"/>
                  </a:cubicBezTo>
                  <a:cubicBezTo>
                    <a:pt x="9895" y="919"/>
                    <a:pt x="10799" y="1806"/>
                    <a:pt x="12331" y="2294"/>
                  </a:cubicBezTo>
                  <a:cubicBezTo>
                    <a:pt x="12976" y="2498"/>
                    <a:pt x="13813" y="2598"/>
                    <a:pt x="14691" y="2598"/>
                  </a:cubicBezTo>
                  <a:cubicBezTo>
                    <a:pt x="16506" y="2598"/>
                    <a:pt x="18496" y="2169"/>
                    <a:pt x="19323" y="1341"/>
                  </a:cubicBezTo>
                  <a:cubicBezTo>
                    <a:pt x="18847" y="890"/>
                    <a:pt x="18321" y="464"/>
                    <a:pt x="17770" y="88"/>
                  </a:cubicBezTo>
                  <a:cubicBezTo>
                    <a:pt x="17305" y="613"/>
                    <a:pt x="16629" y="1203"/>
                    <a:pt x="15677" y="1203"/>
                  </a:cubicBezTo>
                  <a:cubicBezTo>
                    <a:pt x="15447" y="1203"/>
                    <a:pt x="15201" y="1169"/>
                    <a:pt x="14937" y="1091"/>
                  </a:cubicBezTo>
                  <a:cubicBezTo>
                    <a:pt x="12832" y="439"/>
                    <a:pt x="10526" y="665"/>
                    <a:pt x="9173" y="88"/>
                  </a:cubicBezTo>
                  <a:cubicBezTo>
                    <a:pt x="9033" y="28"/>
                    <a:pt x="8884" y="1"/>
                    <a:pt x="8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18"/>
            <p:cNvSpPr/>
            <p:nvPr/>
          </p:nvSpPr>
          <p:spPr>
            <a:xfrm>
              <a:off x="2823450" y="2981950"/>
              <a:ext cx="492500" cy="130900"/>
            </a:xfrm>
            <a:custGeom>
              <a:avLst/>
              <a:gdLst/>
              <a:ahLst/>
              <a:cxnLst/>
              <a:rect l="l" t="t" r="r" b="b"/>
              <a:pathLst>
                <a:path w="19700" h="5236" extrusionOk="0">
                  <a:moveTo>
                    <a:pt x="7736" y="0"/>
                  </a:moveTo>
                  <a:cubicBezTo>
                    <a:pt x="7305" y="0"/>
                    <a:pt x="6870" y="111"/>
                    <a:pt x="6417" y="398"/>
                  </a:cubicBezTo>
                  <a:cubicBezTo>
                    <a:pt x="5154" y="1232"/>
                    <a:pt x="3212" y="1907"/>
                    <a:pt x="439" y="1907"/>
                  </a:cubicBezTo>
                  <a:cubicBezTo>
                    <a:pt x="295" y="1907"/>
                    <a:pt x="149" y="1905"/>
                    <a:pt x="1" y="1902"/>
                  </a:cubicBezTo>
                  <a:lnTo>
                    <a:pt x="1" y="1902"/>
                  </a:lnTo>
                  <a:cubicBezTo>
                    <a:pt x="1103" y="3255"/>
                    <a:pt x="2457" y="4383"/>
                    <a:pt x="3986" y="5235"/>
                  </a:cubicBezTo>
                  <a:cubicBezTo>
                    <a:pt x="4211" y="5110"/>
                    <a:pt x="4462" y="4959"/>
                    <a:pt x="4738" y="4834"/>
                  </a:cubicBezTo>
                  <a:cubicBezTo>
                    <a:pt x="7695" y="3431"/>
                    <a:pt x="6517" y="1501"/>
                    <a:pt x="7870" y="1501"/>
                  </a:cubicBezTo>
                  <a:cubicBezTo>
                    <a:pt x="9085" y="1501"/>
                    <a:pt x="12054" y="2469"/>
                    <a:pt x="13774" y="2469"/>
                  </a:cubicBezTo>
                  <a:cubicBezTo>
                    <a:pt x="13971" y="2469"/>
                    <a:pt x="14152" y="2456"/>
                    <a:pt x="14311" y="2428"/>
                  </a:cubicBezTo>
                  <a:cubicBezTo>
                    <a:pt x="14906" y="2321"/>
                    <a:pt x="15383" y="2259"/>
                    <a:pt x="15814" y="2259"/>
                  </a:cubicBezTo>
                  <a:cubicBezTo>
                    <a:pt x="16490" y="2259"/>
                    <a:pt x="17050" y="2411"/>
                    <a:pt x="17770" y="2779"/>
                  </a:cubicBezTo>
                  <a:cubicBezTo>
                    <a:pt x="18121" y="2954"/>
                    <a:pt x="18447" y="3255"/>
                    <a:pt x="18723" y="3581"/>
                  </a:cubicBezTo>
                  <a:cubicBezTo>
                    <a:pt x="19048" y="3280"/>
                    <a:pt x="19374" y="2979"/>
                    <a:pt x="19700" y="2629"/>
                  </a:cubicBezTo>
                  <a:cubicBezTo>
                    <a:pt x="19023" y="2027"/>
                    <a:pt x="18121" y="1476"/>
                    <a:pt x="17169" y="1350"/>
                  </a:cubicBezTo>
                  <a:cubicBezTo>
                    <a:pt x="16627" y="1263"/>
                    <a:pt x="16135" y="1235"/>
                    <a:pt x="15671" y="1235"/>
                  </a:cubicBezTo>
                  <a:cubicBezTo>
                    <a:pt x="14799" y="1235"/>
                    <a:pt x="14024" y="1335"/>
                    <a:pt x="13197" y="1335"/>
                  </a:cubicBezTo>
                  <a:cubicBezTo>
                    <a:pt x="12689" y="1335"/>
                    <a:pt x="12161" y="1297"/>
                    <a:pt x="11580" y="1175"/>
                  </a:cubicBezTo>
                  <a:cubicBezTo>
                    <a:pt x="10090" y="844"/>
                    <a:pt x="8924" y="0"/>
                    <a:pt x="77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18"/>
            <p:cNvSpPr/>
            <p:nvPr/>
          </p:nvSpPr>
          <p:spPr>
            <a:xfrm>
              <a:off x="2842250" y="2542625"/>
              <a:ext cx="562050" cy="609050"/>
            </a:xfrm>
            <a:custGeom>
              <a:avLst/>
              <a:gdLst/>
              <a:ahLst/>
              <a:cxnLst/>
              <a:rect l="l" t="t" r="r" b="b"/>
              <a:pathLst>
                <a:path w="22482" h="24362" extrusionOk="0">
                  <a:moveTo>
                    <a:pt x="15966" y="1"/>
                  </a:moveTo>
                  <a:lnTo>
                    <a:pt x="15966" y="1"/>
                  </a:lnTo>
                  <a:cubicBezTo>
                    <a:pt x="18221" y="2357"/>
                    <a:pt x="19600" y="5515"/>
                    <a:pt x="19600" y="9049"/>
                  </a:cubicBezTo>
                  <a:cubicBezTo>
                    <a:pt x="19600" y="16242"/>
                    <a:pt x="13760" y="22106"/>
                    <a:pt x="6542" y="22106"/>
                  </a:cubicBezTo>
                  <a:cubicBezTo>
                    <a:pt x="4161" y="22106"/>
                    <a:pt x="1930" y="21455"/>
                    <a:pt x="1" y="20327"/>
                  </a:cubicBezTo>
                  <a:lnTo>
                    <a:pt x="1" y="20327"/>
                  </a:lnTo>
                  <a:cubicBezTo>
                    <a:pt x="2381" y="22808"/>
                    <a:pt x="5715" y="24362"/>
                    <a:pt x="9424" y="24362"/>
                  </a:cubicBezTo>
                  <a:cubicBezTo>
                    <a:pt x="16642" y="24362"/>
                    <a:pt x="22482" y="18497"/>
                    <a:pt x="22482" y="11304"/>
                  </a:cubicBezTo>
                  <a:cubicBezTo>
                    <a:pt x="22482" y="6467"/>
                    <a:pt x="19850" y="2257"/>
                    <a:pt x="15966" y="1"/>
                  </a:cubicBezTo>
                  <a:close/>
                </a:path>
              </a:pathLst>
            </a:custGeom>
            <a:solidFill>
              <a:srgbClr val="A6804B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8" name="Google Shape;848;p18"/>
          <p:cNvGrpSpPr/>
          <p:nvPr/>
        </p:nvGrpSpPr>
        <p:grpSpPr>
          <a:xfrm>
            <a:off x="8250814" y="-120033"/>
            <a:ext cx="1021881" cy="1021910"/>
            <a:chOff x="4876725" y="2387875"/>
            <a:chExt cx="874075" cy="874100"/>
          </a:xfrm>
        </p:grpSpPr>
        <p:sp>
          <p:nvSpPr>
            <p:cNvPr id="849" name="Google Shape;849;p18"/>
            <p:cNvSpPr/>
            <p:nvPr/>
          </p:nvSpPr>
          <p:spPr>
            <a:xfrm>
              <a:off x="4876725" y="2387875"/>
              <a:ext cx="874075" cy="874100"/>
            </a:xfrm>
            <a:custGeom>
              <a:avLst/>
              <a:gdLst/>
              <a:ahLst/>
              <a:cxnLst/>
              <a:rect l="l" t="t" r="r" b="b"/>
              <a:pathLst>
                <a:path w="34963" h="34964" extrusionOk="0">
                  <a:moveTo>
                    <a:pt x="17469" y="0"/>
                  </a:moveTo>
                  <a:cubicBezTo>
                    <a:pt x="7820" y="0"/>
                    <a:pt x="0" y="7845"/>
                    <a:pt x="0" y="17494"/>
                  </a:cubicBezTo>
                  <a:cubicBezTo>
                    <a:pt x="0" y="27143"/>
                    <a:pt x="7820" y="34963"/>
                    <a:pt x="17469" y="34963"/>
                  </a:cubicBezTo>
                  <a:cubicBezTo>
                    <a:pt x="27118" y="34963"/>
                    <a:pt x="34963" y="27143"/>
                    <a:pt x="34963" y="17494"/>
                  </a:cubicBezTo>
                  <a:cubicBezTo>
                    <a:pt x="34963" y="7845"/>
                    <a:pt x="27118" y="0"/>
                    <a:pt x="174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8"/>
            <p:cNvSpPr/>
            <p:nvPr/>
          </p:nvSpPr>
          <p:spPr>
            <a:xfrm>
              <a:off x="4881725" y="2387875"/>
              <a:ext cx="853425" cy="674625"/>
            </a:xfrm>
            <a:custGeom>
              <a:avLst/>
              <a:gdLst/>
              <a:ahLst/>
              <a:cxnLst/>
              <a:rect l="l" t="t" r="r" b="b"/>
              <a:pathLst>
                <a:path w="34137" h="26985" extrusionOk="0">
                  <a:moveTo>
                    <a:pt x="17269" y="0"/>
                  </a:moveTo>
                  <a:cubicBezTo>
                    <a:pt x="8472" y="0"/>
                    <a:pt x="1204" y="6542"/>
                    <a:pt x="1" y="15013"/>
                  </a:cubicBezTo>
                  <a:cubicBezTo>
                    <a:pt x="1931" y="15088"/>
                    <a:pt x="4462" y="15013"/>
                    <a:pt x="5440" y="16341"/>
                  </a:cubicBezTo>
                  <a:cubicBezTo>
                    <a:pt x="7008" y="18495"/>
                    <a:pt x="6478" y="22112"/>
                    <a:pt x="8850" y="22112"/>
                  </a:cubicBezTo>
                  <a:cubicBezTo>
                    <a:pt x="9018" y="22112"/>
                    <a:pt x="9200" y="22094"/>
                    <a:pt x="9399" y="22056"/>
                  </a:cubicBezTo>
                  <a:cubicBezTo>
                    <a:pt x="12349" y="21495"/>
                    <a:pt x="16793" y="19796"/>
                    <a:pt x="18902" y="19796"/>
                  </a:cubicBezTo>
                  <a:cubicBezTo>
                    <a:pt x="18961" y="19796"/>
                    <a:pt x="19018" y="19797"/>
                    <a:pt x="19074" y="19800"/>
                  </a:cubicBezTo>
                  <a:cubicBezTo>
                    <a:pt x="21104" y="19875"/>
                    <a:pt x="22432" y="24437"/>
                    <a:pt x="24487" y="26517"/>
                  </a:cubicBezTo>
                  <a:cubicBezTo>
                    <a:pt x="24810" y="26844"/>
                    <a:pt x="25109" y="26984"/>
                    <a:pt x="25390" y="26984"/>
                  </a:cubicBezTo>
                  <a:cubicBezTo>
                    <a:pt x="26873" y="26984"/>
                    <a:pt x="27869" y="23067"/>
                    <a:pt x="29450" y="22056"/>
                  </a:cubicBezTo>
                  <a:cubicBezTo>
                    <a:pt x="31304" y="20853"/>
                    <a:pt x="34136" y="14286"/>
                    <a:pt x="32106" y="12958"/>
                  </a:cubicBezTo>
                  <a:cubicBezTo>
                    <a:pt x="30051" y="11630"/>
                    <a:pt x="27244" y="8948"/>
                    <a:pt x="28197" y="6792"/>
                  </a:cubicBezTo>
                  <a:cubicBezTo>
                    <a:pt x="28472" y="6191"/>
                    <a:pt x="29074" y="5690"/>
                    <a:pt x="29725" y="5239"/>
                  </a:cubicBezTo>
                  <a:cubicBezTo>
                    <a:pt x="26567" y="2005"/>
                    <a:pt x="22156" y="0"/>
                    <a:pt x="172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18"/>
            <p:cNvSpPr/>
            <p:nvPr/>
          </p:nvSpPr>
          <p:spPr>
            <a:xfrm>
              <a:off x="5011425" y="2387875"/>
              <a:ext cx="511325" cy="495050"/>
            </a:xfrm>
            <a:custGeom>
              <a:avLst/>
              <a:gdLst/>
              <a:ahLst/>
              <a:cxnLst/>
              <a:rect l="l" t="t" r="r" b="b"/>
              <a:pathLst>
                <a:path w="20453" h="19802" extrusionOk="0">
                  <a:moveTo>
                    <a:pt x="12081" y="0"/>
                  </a:moveTo>
                  <a:cubicBezTo>
                    <a:pt x="7620" y="0"/>
                    <a:pt x="3560" y="1705"/>
                    <a:pt x="477" y="4462"/>
                  </a:cubicBezTo>
                  <a:cubicBezTo>
                    <a:pt x="1" y="5640"/>
                    <a:pt x="277" y="6567"/>
                    <a:pt x="1555" y="6792"/>
                  </a:cubicBezTo>
                  <a:cubicBezTo>
                    <a:pt x="4412" y="7294"/>
                    <a:pt x="8121" y="8973"/>
                    <a:pt x="6267" y="10652"/>
                  </a:cubicBezTo>
                  <a:cubicBezTo>
                    <a:pt x="4412" y="12356"/>
                    <a:pt x="2432" y="11805"/>
                    <a:pt x="3510" y="14111"/>
                  </a:cubicBezTo>
                  <a:cubicBezTo>
                    <a:pt x="4576" y="16392"/>
                    <a:pt x="5274" y="19801"/>
                    <a:pt x="8031" y="19801"/>
                  </a:cubicBezTo>
                  <a:cubicBezTo>
                    <a:pt x="8061" y="19801"/>
                    <a:pt x="8091" y="19801"/>
                    <a:pt x="8121" y="19800"/>
                  </a:cubicBezTo>
                  <a:cubicBezTo>
                    <a:pt x="10953" y="19700"/>
                    <a:pt x="13084" y="15439"/>
                    <a:pt x="14587" y="13058"/>
                  </a:cubicBezTo>
                  <a:cubicBezTo>
                    <a:pt x="16091" y="10652"/>
                    <a:pt x="17971" y="11855"/>
                    <a:pt x="18848" y="9173"/>
                  </a:cubicBezTo>
                  <a:cubicBezTo>
                    <a:pt x="19725" y="6492"/>
                    <a:pt x="20452" y="4462"/>
                    <a:pt x="17695" y="4186"/>
                  </a:cubicBezTo>
                  <a:cubicBezTo>
                    <a:pt x="17423" y="4161"/>
                    <a:pt x="17159" y="4151"/>
                    <a:pt x="16906" y="4151"/>
                  </a:cubicBezTo>
                  <a:cubicBezTo>
                    <a:pt x="15645" y="4151"/>
                    <a:pt x="14622" y="4406"/>
                    <a:pt x="13852" y="4406"/>
                  </a:cubicBezTo>
                  <a:cubicBezTo>
                    <a:pt x="13211" y="4406"/>
                    <a:pt x="12744" y="4230"/>
                    <a:pt x="12457" y="3584"/>
                  </a:cubicBezTo>
                  <a:cubicBezTo>
                    <a:pt x="11956" y="2432"/>
                    <a:pt x="12432" y="1203"/>
                    <a:pt x="12933" y="51"/>
                  </a:cubicBezTo>
                  <a:cubicBezTo>
                    <a:pt x="12633" y="51"/>
                    <a:pt x="12382" y="0"/>
                    <a:pt x="12081" y="0"/>
                  </a:cubicBezTo>
                  <a:close/>
                </a:path>
              </a:pathLst>
            </a:custGeom>
            <a:solidFill>
              <a:srgbClr val="CB55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18"/>
            <p:cNvSpPr/>
            <p:nvPr/>
          </p:nvSpPr>
          <p:spPr>
            <a:xfrm>
              <a:off x="5453575" y="2644250"/>
              <a:ext cx="297225" cy="386575"/>
            </a:xfrm>
            <a:custGeom>
              <a:avLst/>
              <a:gdLst/>
              <a:ahLst/>
              <a:cxnLst/>
              <a:rect l="l" t="t" r="r" b="b"/>
              <a:pathLst>
                <a:path w="11889" h="15463" extrusionOk="0">
                  <a:moveTo>
                    <a:pt x="9459" y="1"/>
                  </a:moveTo>
                  <a:cubicBezTo>
                    <a:pt x="9239" y="1"/>
                    <a:pt x="9012" y="15"/>
                    <a:pt x="8781" y="46"/>
                  </a:cubicBezTo>
                  <a:cubicBezTo>
                    <a:pt x="5799" y="472"/>
                    <a:pt x="2616" y="497"/>
                    <a:pt x="3217" y="3605"/>
                  </a:cubicBezTo>
                  <a:cubicBezTo>
                    <a:pt x="3819" y="6688"/>
                    <a:pt x="4821" y="9269"/>
                    <a:pt x="3217" y="9545"/>
                  </a:cubicBezTo>
                  <a:cubicBezTo>
                    <a:pt x="3093" y="9564"/>
                    <a:pt x="2967" y="9573"/>
                    <a:pt x="2839" y="9573"/>
                  </a:cubicBezTo>
                  <a:cubicBezTo>
                    <a:pt x="1961" y="9573"/>
                    <a:pt x="1025" y="9173"/>
                    <a:pt x="517" y="9173"/>
                  </a:cubicBezTo>
                  <a:cubicBezTo>
                    <a:pt x="142" y="9173"/>
                    <a:pt x="0" y="9391"/>
                    <a:pt x="285" y="10147"/>
                  </a:cubicBezTo>
                  <a:cubicBezTo>
                    <a:pt x="987" y="12101"/>
                    <a:pt x="2390" y="13881"/>
                    <a:pt x="3719" y="14407"/>
                  </a:cubicBezTo>
                  <a:cubicBezTo>
                    <a:pt x="5047" y="14934"/>
                    <a:pt x="6375" y="15385"/>
                    <a:pt x="7102" y="15460"/>
                  </a:cubicBezTo>
                  <a:cubicBezTo>
                    <a:pt x="7114" y="15462"/>
                    <a:pt x="7126" y="15462"/>
                    <a:pt x="7138" y="15462"/>
                  </a:cubicBezTo>
                  <a:cubicBezTo>
                    <a:pt x="7851" y="15462"/>
                    <a:pt x="9213" y="12653"/>
                    <a:pt x="11012" y="12653"/>
                  </a:cubicBezTo>
                  <a:cubicBezTo>
                    <a:pt x="11563" y="10949"/>
                    <a:pt x="11889" y="9119"/>
                    <a:pt x="11889" y="7239"/>
                  </a:cubicBezTo>
                  <a:cubicBezTo>
                    <a:pt x="11889" y="4683"/>
                    <a:pt x="11313" y="2252"/>
                    <a:pt x="10335" y="71"/>
                  </a:cubicBezTo>
                  <a:cubicBezTo>
                    <a:pt x="10058" y="28"/>
                    <a:pt x="9765" y="1"/>
                    <a:pt x="9459" y="1"/>
                  </a:cubicBezTo>
                  <a:close/>
                </a:path>
              </a:pathLst>
            </a:custGeom>
            <a:solidFill>
              <a:srgbClr val="CB55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8"/>
            <p:cNvSpPr/>
            <p:nvPr/>
          </p:nvSpPr>
          <p:spPr>
            <a:xfrm>
              <a:off x="4896150" y="2939125"/>
              <a:ext cx="609050" cy="322850"/>
            </a:xfrm>
            <a:custGeom>
              <a:avLst/>
              <a:gdLst/>
              <a:ahLst/>
              <a:cxnLst/>
              <a:rect l="l" t="t" r="r" b="b"/>
              <a:pathLst>
                <a:path w="24362" h="12914" extrusionOk="0">
                  <a:moveTo>
                    <a:pt x="2449" y="1"/>
                  </a:moveTo>
                  <a:cubicBezTo>
                    <a:pt x="1605" y="1"/>
                    <a:pt x="763" y="234"/>
                    <a:pt x="0" y="557"/>
                  </a:cubicBezTo>
                  <a:cubicBezTo>
                    <a:pt x="2181" y="7700"/>
                    <a:pt x="8848" y="12913"/>
                    <a:pt x="16692" y="12913"/>
                  </a:cubicBezTo>
                  <a:cubicBezTo>
                    <a:pt x="19449" y="12913"/>
                    <a:pt x="22056" y="12261"/>
                    <a:pt x="24361" y="11134"/>
                  </a:cubicBezTo>
                  <a:cubicBezTo>
                    <a:pt x="23234" y="10833"/>
                    <a:pt x="21630" y="10607"/>
                    <a:pt x="21153" y="9805"/>
                  </a:cubicBezTo>
                  <a:cubicBezTo>
                    <a:pt x="20176" y="8126"/>
                    <a:pt x="21780" y="7474"/>
                    <a:pt x="21153" y="4918"/>
                  </a:cubicBezTo>
                  <a:cubicBezTo>
                    <a:pt x="20527" y="2337"/>
                    <a:pt x="19299" y="3239"/>
                    <a:pt x="17168" y="1459"/>
                  </a:cubicBezTo>
                  <a:cubicBezTo>
                    <a:pt x="16653" y="1029"/>
                    <a:pt x="16143" y="843"/>
                    <a:pt x="15653" y="843"/>
                  </a:cubicBezTo>
                  <a:cubicBezTo>
                    <a:pt x="14117" y="843"/>
                    <a:pt x="12771" y="2662"/>
                    <a:pt x="12030" y="4467"/>
                  </a:cubicBezTo>
                  <a:cubicBezTo>
                    <a:pt x="11784" y="5061"/>
                    <a:pt x="11397" y="5311"/>
                    <a:pt x="10915" y="5311"/>
                  </a:cubicBezTo>
                  <a:cubicBezTo>
                    <a:pt x="9486" y="5311"/>
                    <a:pt x="7219" y="3114"/>
                    <a:pt x="5289" y="1184"/>
                  </a:cubicBezTo>
                  <a:cubicBezTo>
                    <a:pt x="4424" y="319"/>
                    <a:pt x="3436" y="1"/>
                    <a:pt x="2449" y="1"/>
                  </a:cubicBezTo>
                  <a:close/>
                </a:path>
              </a:pathLst>
            </a:custGeom>
            <a:solidFill>
              <a:srgbClr val="CB55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8"/>
            <p:cNvSpPr/>
            <p:nvPr/>
          </p:nvSpPr>
          <p:spPr>
            <a:xfrm>
              <a:off x="5159300" y="2454100"/>
              <a:ext cx="224975" cy="353875"/>
            </a:xfrm>
            <a:custGeom>
              <a:avLst/>
              <a:gdLst/>
              <a:ahLst/>
              <a:cxnLst/>
              <a:rect l="l" t="t" r="r" b="b"/>
              <a:pathLst>
                <a:path w="8999" h="14155" extrusionOk="0">
                  <a:moveTo>
                    <a:pt x="4556" y="1"/>
                  </a:moveTo>
                  <a:cubicBezTo>
                    <a:pt x="4412" y="1"/>
                    <a:pt x="4240" y="11"/>
                    <a:pt x="4036" y="33"/>
                  </a:cubicBezTo>
                  <a:cubicBezTo>
                    <a:pt x="1680" y="309"/>
                    <a:pt x="176" y="209"/>
                    <a:pt x="76" y="1186"/>
                  </a:cubicBezTo>
                  <a:cubicBezTo>
                    <a:pt x="1" y="2163"/>
                    <a:pt x="1053" y="4118"/>
                    <a:pt x="2031" y="5046"/>
                  </a:cubicBezTo>
                  <a:cubicBezTo>
                    <a:pt x="3008" y="5973"/>
                    <a:pt x="3635" y="8404"/>
                    <a:pt x="2557" y="9457"/>
                  </a:cubicBezTo>
                  <a:cubicBezTo>
                    <a:pt x="1129" y="10835"/>
                    <a:pt x="1" y="11211"/>
                    <a:pt x="1580" y="12640"/>
                  </a:cubicBezTo>
                  <a:cubicBezTo>
                    <a:pt x="2492" y="13438"/>
                    <a:pt x="2950" y="14155"/>
                    <a:pt x="3434" y="14155"/>
                  </a:cubicBezTo>
                  <a:cubicBezTo>
                    <a:pt x="3801" y="14155"/>
                    <a:pt x="4182" y="13742"/>
                    <a:pt x="4788" y="12640"/>
                  </a:cubicBezTo>
                  <a:cubicBezTo>
                    <a:pt x="6166" y="10058"/>
                    <a:pt x="7344" y="8880"/>
                    <a:pt x="7971" y="7602"/>
                  </a:cubicBezTo>
                  <a:cubicBezTo>
                    <a:pt x="8597" y="6324"/>
                    <a:pt x="8998" y="4444"/>
                    <a:pt x="7520" y="4143"/>
                  </a:cubicBezTo>
                  <a:cubicBezTo>
                    <a:pt x="6041" y="3843"/>
                    <a:pt x="4863" y="4194"/>
                    <a:pt x="4687" y="2615"/>
                  </a:cubicBezTo>
                  <a:cubicBezTo>
                    <a:pt x="4527" y="1151"/>
                    <a:pt x="6057" y="1"/>
                    <a:pt x="4556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18"/>
            <p:cNvSpPr/>
            <p:nvPr/>
          </p:nvSpPr>
          <p:spPr>
            <a:xfrm>
              <a:off x="5386800" y="2744225"/>
              <a:ext cx="73900" cy="54075"/>
            </a:xfrm>
            <a:custGeom>
              <a:avLst/>
              <a:gdLst/>
              <a:ahLst/>
              <a:cxnLst/>
              <a:rect l="l" t="t" r="r" b="b"/>
              <a:pathLst>
                <a:path w="2956" h="2163" extrusionOk="0">
                  <a:moveTo>
                    <a:pt x="973" y="0"/>
                  </a:moveTo>
                  <a:cubicBezTo>
                    <a:pt x="35" y="0"/>
                    <a:pt x="1" y="2163"/>
                    <a:pt x="901" y="2163"/>
                  </a:cubicBezTo>
                  <a:cubicBezTo>
                    <a:pt x="1978" y="2163"/>
                    <a:pt x="2956" y="1185"/>
                    <a:pt x="1527" y="208"/>
                  </a:cubicBezTo>
                  <a:cubicBezTo>
                    <a:pt x="1317" y="62"/>
                    <a:pt x="1132" y="0"/>
                    <a:pt x="973" y="0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8"/>
            <p:cNvSpPr/>
            <p:nvPr/>
          </p:nvSpPr>
          <p:spPr>
            <a:xfrm>
              <a:off x="4970275" y="2601850"/>
              <a:ext cx="91300" cy="88200"/>
            </a:xfrm>
            <a:custGeom>
              <a:avLst/>
              <a:gdLst/>
              <a:ahLst/>
              <a:cxnLst/>
              <a:rect l="l" t="t" r="r" b="b"/>
              <a:pathLst>
                <a:path w="3652" h="3528" extrusionOk="0">
                  <a:moveTo>
                    <a:pt x="1971" y="0"/>
                  </a:moveTo>
                  <a:cubicBezTo>
                    <a:pt x="1052" y="0"/>
                    <a:pt x="1" y="864"/>
                    <a:pt x="18" y="1692"/>
                  </a:cubicBezTo>
                  <a:cubicBezTo>
                    <a:pt x="18" y="2641"/>
                    <a:pt x="642" y="3528"/>
                    <a:pt x="1336" y="3528"/>
                  </a:cubicBezTo>
                  <a:cubicBezTo>
                    <a:pt x="1521" y="3528"/>
                    <a:pt x="1712" y="3464"/>
                    <a:pt x="1898" y="3321"/>
                  </a:cubicBezTo>
                  <a:cubicBezTo>
                    <a:pt x="2775" y="2645"/>
                    <a:pt x="3652" y="1717"/>
                    <a:pt x="3025" y="614"/>
                  </a:cubicBezTo>
                  <a:cubicBezTo>
                    <a:pt x="2775" y="177"/>
                    <a:pt x="2387" y="0"/>
                    <a:pt x="1971" y="0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8"/>
            <p:cNvSpPr/>
            <p:nvPr/>
          </p:nvSpPr>
          <p:spPr>
            <a:xfrm>
              <a:off x="5477600" y="3095475"/>
              <a:ext cx="87400" cy="55100"/>
            </a:xfrm>
            <a:custGeom>
              <a:avLst/>
              <a:gdLst/>
              <a:ahLst/>
              <a:cxnLst/>
              <a:rect l="l" t="t" r="r" b="b"/>
              <a:pathLst>
                <a:path w="3496" h="2204" extrusionOk="0">
                  <a:moveTo>
                    <a:pt x="3155" y="1"/>
                  </a:moveTo>
                  <a:cubicBezTo>
                    <a:pt x="2775" y="1"/>
                    <a:pt x="2118" y="334"/>
                    <a:pt x="1605" y="719"/>
                  </a:cubicBezTo>
                  <a:cubicBezTo>
                    <a:pt x="828" y="1296"/>
                    <a:pt x="1" y="2123"/>
                    <a:pt x="978" y="2198"/>
                  </a:cubicBezTo>
                  <a:cubicBezTo>
                    <a:pt x="1018" y="2202"/>
                    <a:pt x="1058" y="2204"/>
                    <a:pt x="1099" y="2204"/>
                  </a:cubicBezTo>
                  <a:cubicBezTo>
                    <a:pt x="2088" y="2204"/>
                    <a:pt x="3363" y="1066"/>
                    <a:pt x="3459" y="368"/>
                  </a:cubicBezTo>
                  <a:cubicBezTo>
                    <a:pt x="3495" y="106"/>
                    <a:pt x="3369" y="1"/>
                    <a:pt x="3155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8"/>
            <p:cNvSpPr/>
            <p:nvPr/>
          </p:nvSpPr>
          <p:spPr>
            <a:xfrm>
              <a:off x="4966325" y="3037325"/>
              <a:ext cx="392250" cy="224000"/>
            </a:xfrm>
            <a:custGeom>
              <a:avLst/>
              <a:gdLst/>
              <a:ahLst/>
              <a:cxnLst/>
              <a:rect l="l" t="t" r="r" b="b"/>
              <a:pathLst>
                <a:path w="15690" h="8960" extrusionOk="0">
                  <a:moveTo>
                    <a:pt x="566" y="1"/>
                  </a:moveTo>
                  <a:cubicBezTo>
                    <a:pt x="356" y="1"/>
                    <a:pt x="218" y="155"/>
                    <a:pt x="176" y="539"/>
                  </a:cubicBezTo>
                  <a:cubicBezTo>
                    <a:pt x="0" y="1993"/>
                    <a:pt x="1905" y="3972"/>
                    <a:pt x="3534" y="5551"/>
                  </a:cubicBezTo>
                  <a:cubicBezTo>
                    <a:pt x="6291" y="7582"/>
                    <a:pt x="9650" y="8835"/>
                    <a:pt x="13309" y="8960"/>
                  </a:cubicBezTo>
                  <a:cubicBezTo>
                    <a:pt x="14737" y="8534"/>
                    <a:pt x="15690" y="7055"/>
                    <a:pt x="15414" y="5877"/>
                  </a:cubicBezTo>
                  <a:cubicBezTo>
                    <a:pt x="15063" y="4298"/>
                    <a:pt x="14787" y="4449"/>
                    <a:pt x="15063" y="2694"/>
                  </a:cubicBezTo>
                  <a:cubicBezTo>
                    <a:pt x="15339" y="940"/>
                    <a:pt x="14361" y="1441"/>
                    <a:pt x="13033" y="990"/>
                  </a:cubicBezTo>
                  <a:cubicBezTo>
                    <a:pt x="12853" y="932"/>
                    <a:pt x="12694" y="905"/>
                    <a:pt x="12551" y="905"/>
                  </a:cubicBezTo>
                  <a:cubicBezTo>
                    <a:pt x="11637" y="905"/>
                    <a:pt x="11360" y="2019"/>
                    <a:pt x="10276" y="3471"/>
                  </a:cubicBezTo>
                  <a:cubicBezTo>
                    <a:pt x="9931" y="3943"/>
                    <a:pt x="9429" y="4128"/>
                    <a:pt x="8845" y="4128"/>
                  </a:cubicBezTo>
                  <a:cubicBezTo>
                    <a:pt x="7351" y="4128"/>
                    <a:pt x="5318" y="2921"/>
                    <a:pt x="3985" y="2218"/>
                  </a:cubicBezTo>
                  <a:cubicBezTo>
                    <a:pt x="2582" y="1497"/>
                    <a:pt x="1221" y="1"/>
                    <a:pt x="566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8"/>
            <p:cNvSpPr/>
            <p:nvPr/>
          </p:nvSpPr>
          <p:spPr>
            <a:xfrm>
              <a:off x="5548400" y="2691750"/>
              <a:ext cx="202400" cy="260600"/>
            </a:xfrm>
            <a:custGeom>
              <a:avLst/>
              <a:gdLst/>
              <a:ahLst/>
              <a:cxnLst/>
              <a:rect l="l" t="t" r="r" b="b"/>
              <a:pathLst>
                <a:path w="8096" h="10424" extrusionOk="0">
                  <a:moveTo>
                    <a:pt x="7319" y="226"/>
                  </a:moveTo>
                  <a:cubicBezTo>
                    <a:pt x="7144" y="252"/>
                    <a:pt x="6918" y="302"/>
                    <a:pt x="6667" y="377"/>
                  </a:cubicBezTo>
                  <a:cubicBezTo>
                    <a:pt x="4362" y="1079"/>
                    <a:pt x="3309" y="1"/>
                    <a:pt x="3209" y="2683"/>
                  </a:cubicBezTo>
                  <a:cubicBezTo>
                    <a:pt x="3134" y="5339"/>
                    <a:pt x="2682" y="8698"/>
                    <a:pt x="2682" y="8698"/>
                  </a:cubicBezTo>
                  <a:cubicBezTo>
                    <a:pt x="1179" y="9324"/>
                    <a:pt x="1" y="9876"/>
                    <a:pt x="1003" y="10277"/>
                  </a:cubicBezTo>
                  <a:cubicBezTo>
                    <a:pt x="1269" y="10376"/>
                    <a:pt x="1521" y="10423"/>
                    <a:pt x="1779" y="10423"/>
                  </a:cubicBezTo>
                  <a:cubicBezTo>
                    <a:pt x="2495" y="10423"/>
                    <a:pt x="3260" y="10064"/>
                    <a:pt x="4512" y="9475"/>
                  </a:cubicBezTo>
                  <a:cubicBezTo>
                    <a:pt x="6041" y="8773"/>
                    <a:pt x="6843" y="8923"/>
                    <a:pt x="7745" y="8773"/>
                  </a:cubicBezTo>
                  <a:cubicBezTo>
                    <a:pt x="7971" y="7645"/>
                    <a:pt x="8096" y="6517"/>
                    <a:pt x="8096" y="5339"/>
                  </a:cubicBezTo>
                  <a:cubicBezTo>
                    <a:pt x="8096" y="3560"/>
                    <a:pt x="7820" y="1856"/>
                    <a:pt x="7319" y="226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8"/>
            <p:cNvSpPr/>
            <p:nvPr/>
          </p:nvSpPr>
          <p:spPr>
            <a:xfrm>
              <a:off x="5017075" y="2429225"/>
              <a:ext cx="733725" cy="832750"/>
            </a:xfrm>
            <a:custGeom>
              <a:avLst/>
              <a:gdLst/>
              <a:ahLst/>
              <a:cxnLst/>
              <a:rect l="l" t="t" r="r" b="b"/>
              <a:pathLst>
                <a:path w="29349" h="33310" extrusionOk="0">
                  <a:moveTo>
                    <a:pt x="19224" y="1"/>
                  </a:moveTo>
                  <a:lnTo>
                    <a:pt x="19224" y="1"/>
                  </a:lnTo>
                  <a:cubicBezTo>
                    <a:pt x="22657" y="3184"/>
                    <a:pt x="24813" y="7720"/>
                    <a:pt x="24813" y="12783"/>
                  </a:cubicBezTo>
                  <a:cubicBezTo>
                    <a:pt x="24813" y="22432"/>
                    <a:pt x="16993" y="30251"/>
                    <a:pt x="7344" y="30251"/>
                  </a:cubicBezTo>
                  <a:cubicBezTo>
                    <a:pt x="4712" y="30251"/>
                    <a:pt x="2231" y="29675"/>
                    <a:pt x="0" y="28622"/>
                  </a:cubicBezTo>
                  <a:lnTo>
                    <a:pt x="0" y="28622"/>
                  </a:lnTo>
                  <a:cubicBezTo>
                    <a:pt x="3108" y="31530"/>
                    <a:pt x="7269" y="33309"/>
                    <a:pt x="11855" y="33309"/>
                  </a:cubicBezTo>
                  <a:cubicBezTo>
                    <a:pt x="21504" y="33309"/>
                    <a:pt x="29349" y="25489"/>
                    <a:pt x="29349" y="15840"/>
                  </a:cubicBezTo>
                  <a:cubicBezTo>
                    <a:pt x="29349" y="8798"/>
                    <a:pt x="25189" y="2783"/>
                    <a:pt x="19224" y="1"/>
                  </a:cubicBezTo>
                  <a:close/>
                </a:path>
              </a:pathLst>
            </a:custGeom>
            <a:solidFill>
              <a:srgbClr val="AC476D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1" name="Google Shape;861;p18"/>
          <p:cNvGrpSpPr/>
          <p:nvPr/>
        </p:nvGrpSpPr>
        <p:grpSpPr>
          <a:xfrm rot="8419">
            <a:off x="8177859" y="562298"/>
            <a:ext cx="413255" cy="411715"/>
            <a:chOff x="4134250" y="882850"/>
            <a:chExt cx="843375" cy="844025"/>
          </a:xfrm>
        </p:grpSpPr>
        <p:sp>
          <p:nvSpPr>
            <p:cNvPr id="862" name="Google Shape;862;p18"/>
            <p:cNvSpPr/>
            <p:nvPr/>
          </p:nvSpPr>
          <p:spPr>
            <a:xfrm>
              <a:off x="4134250" y="882850"/>
              <a:ext cx="843375" cy="844025"/>
            </a:xfrm>
            <a:custGeom>
              <a:avLst/>
              <a:gdLst/>
              <a:ahLst/>
              <a:cxnLst/>
              <a:rect l="l" t="t" r="r" b="b"/>
              <a:pathLst>
                <a:path w="33735" h="33761" extrusionOk="0">
                  <a:moveTo>
                    <a:pt x="16867" y="1"/>
                  </a:moveTo>
                  <a:cubicBezTo>
                    <a:pt x="7544" y="1"/>
                    <a:pt x="0" y="7570"/>
                    <a:pt x="0" y="16893"/>
                  </a:cubicBezTo>
                  <a:cubicBezTo>
                    <a:pt x="0" y="26191"/>
                    <a:pt x="7544" y="33760"/>
                    <a:pt x="16867" y="33760"/>
                  </a:cubicBezTo>
                  <a:cubicBezTo>
                    <a:pt x="26191" y="33760"/>
                    <a:pt x="33735" y="26191"/>
                    <a:pt x="33735" y="16893"/>
                  </a:cubicBezTo>
                  <a:cubicBezTo>
                    <a:pt x="33735" y="7570"/>
                    <a:pt x="26191" y="1"/>
                    <a:pt x="168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8"/>
            <p:cNvSpPr/>
            <p:nvPr/>
          </p:nvSpPr>
          <p:spPr>
            <a:xfrm>
              <a:off x="4752650" y="944875"/>
              <a:ext cx="224975" cy="670475"/>
            </a:xfrm>
            <a:custGeom>
              <a:avLst/>
              <a:gdLst/>
              <a:ahLst/>
              <a:cxnLst/>
              <a:rect l="l" t="t" r="r" b="b"/>
              <a:pathLst>
                <a:path w="8999" h="26819" extrusionOk="0">
                  <a:moveTo>
                    <a:pt x="878" y="1"/>
                  </a:moveTo>
                  <a:lnTo>
                    <a:pt x="878" y="1"/>
                  </a:lnTo>
                  <a:cubicBezTo>
                    <a:pt x="1" y="1580"/>
                    <a:pt x="803" y="2432"/>
                    <a:pt x="2031" y="6617"/>
                  </a:cubicBezTo>
                  <a:cubicBezTo>
                    <a:pt x="3610" y="11931"/>
                    <a:pt x="6693" y="10051"/>
                    <a:pt x="5264" y="14412"/>
                  </a:cubicBezTo>
                  <a:cubicBezTo>
                    <a:pt x="3836" y="18748"/>
                    <a:pt x="3259" y="19951"/>
                    <a:pt x="3059" y="22407"/>
                  </a:cubicBezTo>
                  <a:cubicBezTo>
                    <a:pt x="2883" y="24587"/>
                    <a:pt x="2758" y="23359"/>
                    <a:pt x="3510" y="26818"/>
                  </a:cubicBezTo>
                  <a:cubicBezTo>
                    <a:pt x="6893" y="23735"/>
                    <a:pt x="8999" y="19324"/>
                    <a:pt x="8999" y="14412"/>
                  </a:cubicBezTo>
                  <a:cubicBezTo>
                    <a:pt x="8999" y="8297"/>
                    <a:pt x="5740" y="2958"/>
                    <a:pt x="878" y="1"/>
                  </a:cubicBezTo>
                  <a:close/>
                </a:path>
              </a:pathLst>
            </a:custGeom>
            <a:solidFill>
              <a:srgbClr val="6DF4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8"/>
            <p:cNvSpPr/>
            <p:nvPr/>
          </p:nvSpPr>
          <p:spPr>
            <a:xfrm>
              <a:off x="4350400" y="882850"/>
              <a:ext cx="397275" cy="844025"/>
            </a:xfrm>
            <a:custGeom>
              <a:avLst/>
              <a:gdLst/>
              <a:ahLst/>
              <a:cxnLst/>
              <a:rect l="l" t="t" r="r" b="b"/>
              <a:pathLst>
                <a:path w="15891" h="33761" extrusionOk="0">
                  <a:moveTo>
                    <a:pt x="8221" y="1"/>
                  </a:moveTo>
                  <a:cubicBezTo>
                    <a:pt x="6091" y="1"/>
                    <a:pt x="4061" y="427"/>
                    <a:pt x="2181" y="1154"/>
                  </a:cubicBezTo>
                  <a:cubicBezTo>
                    <a:pt x="2106" y="2407"/>
                    <a:pt x="2457" y="3885"/>
                    <a:pt x="2457" y="7144"/>
                  </a:cubicBezTo>
                  <a:cubicBezTo>
                    <a:pt x="2457" y="12081"/>
                    <a:pt x="3359" y="10427"/>
                    <a:pt x="2156" y="13885"/>
                  </a:cubicBezTo>
                  <a:cubicBezTo>
                    <a:pt x="978" y="17344"/>
                    <a:pt x="1" y="18748"/>
                    <a:pt x="828" y="22056"/>
                  </a:cubicBezTo>
                  <a:cubicBezTo>
                    <a:pt x="1655" y="25339"/>
                    <a:pt x="2833" y="24462"/>
                    <a:pt x="2306" y="28046"/>
                  </a:cubicBezTo>
                  <a:cubicBezTo>
                    <a:pt x="2056" y="29800"/>
                    <a:pt x="803" y="30803"/>
                    <a:pt x="101" y="31680"/>
                  </a:cubicBezTo>
                  <a:cubicBezTo>
                    <a:pt x="2507" y="33008"/>
                    <a:pt x="5289" y="33760"/>
                    <a:pt x="8221" y="33760"/>
                  </a:cubicBezTo>
                  <a:cubicBezTo>
                    <a:pt x="10577" y="33760"/>
                    <a:pt x="12808" y="33284"/>
                    <a:pt x="14863" y="32407"/>
                  </a:cubicBezTo>
                  <a:cubicBezTo>
                    <a:pt x="14687" y="29399"/>
                    <a:pt x="13835" y="25264"/>
                    <a:pt x="14011" y="23109"/>
                  </a:cubicBezTo>
                  <a:cubicBezTo>
                    <a:pt x="14236" y="20251"/>
                    <a:pt x="15890" y="18597"/>
                    <a:pt x="15439" y="16216"/>
                  </a:cubicBezTo>
                  <a:cubicBezTo>
                    <a:pt x="14988" y="13810"/>
                    <a:pt x="13785" y="12081"/>
                    <a:pt x="13484" y="9550"/>
                  </a:cubicBezTo>
                  <a:cubicBezTo>
                    <a:pt x="13184" y="6993"/>
                    <a:pt x="13710" y="7219"/>
                    <a:pt x="14086" y="3459"/>
                  </a:cubicBezTo>
                  <a:cubicBezTo>
                    <a:pt x="14161" y="2607"/>
                    <a:pt x="14462" y="1930"/>
                    <a:pt x="14838" y="1354"/>
                  </a:cubicBezTo>
                  <a:cubicBezTo>
                    <a:pt x="12808" y="502"/>
                    <a:pt x="10577" y="1"/>
                    <a:pt x="8221" y="1"/>
                  </a:cubicBezTo>
                  <a:close/>
                </a:path>
              </a:pathLst>
            </a:custGeom>
            <a:solidFill>
              <a:srgbClr val="6DF4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8"/>
            <p:cNvSpPr/>
            <p:nvPr/>
          </p:nvSpPr>
          <p:spPr>
            <a:xfrm>
              <a:off x="4483225" y="882850"/>
              <a:ext cx="139975" cy="844025"/>
            </a:xfrm>
            <a:custGeom>
              <a:avLst/>
              <a:gdLst/>
              <a:ahLst/>
              <a:cxnLst/>
              <a:rect l="l" t="t" r="r" b="b"/>
              <a:pathLst>
                <a:path w="5599" h="33761" extrusionOk="0">
                  <a:moveTo>
                    <a:pt x="2908" y="1"/>
                  </a:moveTo>
                  <a:cubicBezTo>
                    <a:pt x="2257" y="1"/>
                    <a:pt x="1605" y="51"/>
                    <a:pt x="953" y="126"/>
                  </a:cubicBezTo>
                  <a:cubicBezTo>
                    <a:pt x="452" y="1329"/>
                    <a:pt x="302" y="3159"/>
                    <a:pt x="978" y="4888"/>
                  </a:cubicBezTo>
                  <a:cubicBezTo>
                    <a:pt x="1956" y="7369"/>
                    <a:pt x="1204" y="11279"/>
                    <a:pt x="1129" y="15013"/>
                  </a:cubicBezTo>
                  <a:cubicBezTo>
                    <a:pt x="1054" y="18748"/>
                    <a:pt x="1354" y="17921"/>
                    <a:pt x="1129" y="21530"/>
                  </a:cubicBezTo>
                  <a:cubicBezTo>
                    <a:pt x="1064" y="22558"/>
                    <a:pt x="1210" y="22891"/>
                    <a:pt x="1456" y="22891"/>
                  </a:cubicBezTo>
                  <a:cubicBezTo>
                    <a:pt x="1908" y="22891"/>
                    <a:pt x="2700" y="21765"/>
                    <a:pt x="3146" y="21765"/>
                  </a:cubicBezTo>
                  <a:cubicBezTo>
                    <a:pt x="3303" y="21765"/>
                    <a:pt x="3418" y="21905"/>
                    <a:pt x="3460" y="22281"/>
                  </a:cubicBezTo>
                  <a:cubicBezTo>
                    <a:pt x="3685" y="24312"/>
                    <a:pt x="4362" y="24763"/>
                    <a:pt x="2708" y="27745"/>
                  </a:cubicBezTo>
                  <a:cubicBezTo>
                    <a:pt x="1054" y="30753"/>
                    <a:pt x="1" y="30778"/>
                    <a:pt x="1054" y="32256"/>
                  </a:cubicBezTo>
                  <a:cubicBezTo>
                    <a:pt x="1379" y="32708"/>
                    <a:pt x="1705" y="33234"/>
                    <a:pt x="2056" y="33710"/>
                  </a:cubicBezTo>
                  <a:cubicBezTo>
                    <a:pt x="2332" y="33735"/>
                    <a:pt x="2608" y="33760"/>
                    <a:pt x="2908" y="33760"/>
                  </a:cubicBezTo>
                  <a:cubicBezTo>
                    <a:pt x="3184" y="33760"/>
                    <a:pt x="3460" y="33735"/>
                    <a:pt x="3735" y="33710"/>
                  </a:cubicBezTo>
                  <a:cubicBezTo>
                    <a:pt x="3560" y="33159"/>
                    <a:pt x="3284" y="32482"/>
                    <a:pt x="3785" y="31129"/>
                  </a:cubicBezTo>
                  <a:cubicBezTo>
                    <a:pt x="4562" y="28873"/>
                    <a:pt x="5389" y="25565"/>
                    <a:pt x="5314" y="23936"/>
                  </a:cubicBezTo>
                  <a:cubicBezTo>
                    <a:pt x="5245" y="22418"/>
                    <a:pt x="5598" y="18960"/>
                    <a:pt x="4573" y="18960"/>
                  </a:cubicBezTo>
                  <a:cubicBezTo>
                    <a:pt x="4481" y="18960"/>
                    <a:pt x="4378" y="18988"/>
                    <a:pt x="4262" y="19048"/>
                  </a:cubicBezTo>
                  <a:cubicBezTo>
                    <a:pt x="3924" y="19232"/>
                    <a:pt x="3685" y="19320"/>
                    <a:pt x="3509" y="19320"/>
                  </a:cubicBezTo>
                  <a:cubicBezTo>
                    <a:pt x="2968" y="19320"/>
                    <a:pt x="3042" y="18482"/>
                    <a:pt x="2758" y="17043"/>
                  </a:cubicBezTo>
                  <a:cubicBezTo>
                    <a:pt x="2407" y="15164"/>
                    <a:pt x="2482" y="10427"/>
                    <a:pt x="2933" y="7369"/>
                  </a:cubicBezTo>
                  <a:cubicBezTo>
                    <a:pt x="3234" y="5189"/>
                    <a:pt x="3660" y="1905"/>
                    <a:pt x="3760" y="51"/>
                  </a:cubicBezTo>
                  <a:cubicBezTo>
                    <a:pt x="3485" y="26"/>
                    <a:pt x="3209" y="1"/>
                    <a:pt x="29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8"/>
            <p:cNvSpPr/>
            <p:nvPr/>
          </p:nvSpPr>
          <p:spPr>
            <a:xfrm>
              <a:off x="4270825" y="927350"/>
              <a:ext cx="706800" cy="799525"/>
            </a:xfrm>
            <a:custGeom>
              <a:avLst/>
              <a:gdLst/>
              <a:ahLst/>
              <a:cxnLst/>
              <a:rect l="l" t="t" r="r" b="b"/>
              <a:pathLst>
                <a:path w="28272" h="31981" extrusionOk="0">
                  <a:moveTo>
                    <a:pt x="18923" y="0"/>
                  </a:moveTo>
                  <a:lnTo>
                    <a:pt x="18923" y="0"/>
                  </a:lnTo>
                  <a:cubicBezTo>
                    <a:pt x="22256" y="3083"/>
                    <a:pt x="24387" y="7494"/>
                    <a:pt x="24387" y="12406"/>
                  </a:cubicBezTo>
                  <a:cubicBezTo>
                    <a:pt x="24387" y="21730"/>
                    <a:pt x="16818" y="29298"/>
                    <a:pt x="7520" y="29298"/>
                  </a:cubicBezTo>
                  <a:cubicBezTo>
                    <a:pt x="4813" y="29298"/>
                    <a:pt x="2256" y="28647"/>
                    <a:pt x="1" y="27519"/>
                  </a:cubicBezTo>
                  <a:lnTo>
                    <a:pt x="1" y="27519"/>
                  </a:lnTo>
                  <a:cubicBezTo>
                    <a:pt x="3008" y="30276"/>
                    <a:pt x="6993" y="31980"/>
                    <a:pt x="11404" y="31980"/>
                  </a:cubicBezTo>
                  <a:cubicBezTo>
                    <a:pt x="20728" y="31980"/>
                    <a:pt x="28272" y="24411"/>
                    <a:pt x="28272" y="15113"/>
                  </a:cubicBezTo>
                  <a:cubicBezTo>
                    <a:pt x="28272" y="8496"/>
                    <a:pt x="24462" y="2782"/>
                    <a:pt x="18923" y="0"/>
                  </a:cubicBezTo>
                  <a:close/>
                </a:path>
              </a:pathLst>
            </a:custGeom>
            <a:solidFill>
              <a:srgbClr val="5D4682">
                <a:alpha val="42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1268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313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1173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0668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04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94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10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87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854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2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6">
    <p:bg>
      <p:bgPr>
        <a:gradFill>
          <a:gsLst>
            <a:gs pos="0">
              <a:schemeClr val="accent2"/>
            </a:gs>
            <a:gs pos="100000">
              <a:schemeClr val="lt2"/>
            </a:gs>
          </a:gsLst>
          <a:lin ang="13500032" scaled="0"/>
        </a:gradFill>
        <a:effectLst/>
      </p:bgPr>
    </p:bg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19"/>
          <p:cNvSpPr/>
          <p:nvPr/>
        </p:nvSpPr>
        <p:spPr>
          <a:xfrm>
            <a:off x="-294392" y="15192"/>
            <a:ext cx="9732795" cy="5741733"/>
          </a:xfrm>
          <a:custGeom>
            <a:avLst/>
            <a:gdLst/>
            <a:ahLst/>
            <a:cxnLst/>
            <a:rect l="l" t="t" r="r" b="b"/>
            <a:pathLst>
              <a:path w="298827" h="176289" extrusionOk="0">
                <a:moveTo>
                  <a:pt x="224776" y="1"/>
                </a:moveTo>
                <a:cubicBezTo>
                  <a:pt x="223306" y="1"/>
                  <a:pt x="221819" y="25"/>
                  <a:pt x="220315" y="75"/>
                </a:cubicBezTo>
                <a:cubicBezTo>
                  <a:pt x="210261" y="405"/>
                  <a:pt x="199368" y="1841"/>
                  <a:pt x="188556" y="5660"/>
                </a:cubicBezTo>
                <a:cubicBezTo>
                  <a:pt x="177735" y="9478"/>
                  <a:pt x="167012" y="15981"/>
                  <a:pt x="161418" y="23395"/>
                </a:cubicBezTo>
                <a:cubicBezTo>
                  <a:pt x="154379" y="32726"/>
                  <a:pt x="156690" y="41567"/>
                  <a:pt x="162587" y="47544"/>
                </a:cubicBezTo>
                <a:cubicBezTo>
                  <a:pt x="173845" y="58963"/>
                  <a:pt x="195969" y="62629"/>
                  <a:pt x="213365" y="69739"/>
                </a:cubicBezTo>
                <a:cubicBezTo>
                  <a:pt x="220743" y="72754"/>
                  <a:pt x="227648" y="78045"/>
                  <a:pt x="222491" y="85636"/>
                </a:cubicBezTo>
                <a:cubicBezTo>
                  <a:pt x="218379" y="91685"/>
                  <a:pt x="208414" y="96163"/>
                  <a:pt x="199582" y="98777"/>
                </a:cubicBezTo>
                <a:cubicBezTo>
                  <a:pt x="179563" y="104709"/>
                  <a:pt x="160526" y="105182"/>
                  <a:pt x="141078" y="107814"/>
                </a:cubicBezTo>
                <a:cubicBezTo>
                  <a:pt x="121639" y="110446"/>
                  <a:pt x="99167" y="116378"/>
                  <a:pt x="83564" y="128689"/>
                </a:cubicBezTo>
                <a:cubicBezTo>
                  <a:pt x="75062" y="135407"/>
                  <a:pt x="69736" y="143159"/>
                  <a:pt x="65526" y="150644"/>
                </a:cubicBezTo>
                <a:cubicBezTo>
                  <a:pt x="64188" y="153034"/>
                  <a:pt x="62002" y="156068"/>
                  <a:pt x="58523" y="156870"/>
                </a:cubicBezTo>
                <a:cubicBezTo>
                  <a:pt x="57973" y="156999"/>
                  <a:pt x="57451" y="157051"/>
                  <a:pt x="56955" y="157051"/>
                </a:cubicBezTo>
                <a:cubicBezTo>
                  <a:pt x="56107" y="157051"/>
                  <a:pt x="55334" y="156899"/>
                  <a:pt x="54624" y="156719"/>
                </a:cubicBezTo>
                <a:cubicBezTo>
                  <a:pt x="46907" y="154765"/>
                  <a:pt x="42822" y="149698"/>
                  <a:pt x="40904" y="144006"/>
                </a:cubicBezTo>
                <a:cubicBezTo>
                  <a:pt x="37451" y="133720"/>
                  <a:pt x="42188" y="118769"/>
                  <a:pt x="58541" y="108715"/>
                </a:cubicBezTo>
                <a:cubicBezTo>
                  <a:pt x="68800" y="102408"/>
                  <a:pt x="81378" y="99455"/>
                  <a:pt x="92325" y="98661"/>
                </a:cubicBezTo>
                <a:cubicBezTo>
                  <a:pt x="95241" y="98452"/>
                  <a:pt x="98082" y="98374"/>
                  <a:pt x="100879" y="98374"/>
                </a:cubicBezTo>
                <a:cubicBezTo>
                  <a:pt x="108569" y="98374"/>
                  <a:pt x="115923" y="98964"/>
                  <a:pt x="123584" y="99036"/>
                </a:cubicBezTo>
                <a:cubicBezTo>
                  <a:pt x="124113" y="99041"/>
                  <a:pt x="124644" y="99043"/>
                  <a:pt x="125176" y="99043"/>
                </a:cubicBezTo>
                <a:cubicBezTo>
                  <a:pt x="136076" y="99043"/>
                  <a:pt x="147623" y="97999"/>
                  <a:pt x="159438" y="95958"/>
                </a:cubicBezTo>
                <a:cubicBezTo>
                  <a:pt x="168136" y="94450"/>
                  <a:pt x="178448" y="91649"/>
                  <a:pt x="184354" y="85850"/>
                </a:cubicBezTo>
                <a:cubicBezTo>
                  <a:pt x="188663" y="81613"/>
                  <a:pt x="189189" y="76876"/>
                  <a:pt x="186968" y="73745"/>
                </a:cubicBezTo>
                <a:cubicBezTo>
                  <a:pt x="184747" y="70622"/>
                  <a:pt x="180188" y="68874"/>
                  <a:pt x="175228" y="67732"/>
                </a:cubicBezTo>
                <a:cubicBezTo>
                  <a:pt x="169282" y="66370"/>
                  <a:pt x="162676" y="65782"/>
                  <a:pt x="155673" y="65782"/>
                </a:cubicBezTo>
                <a:cubicBezTo>
                  <a:pt x="145705" y="65782"/>
                  <a:pt x="134934" y="66972"/>
                  <a:pt x="124119" y="68811"/>
                </a:cubicBezTo>
                <a:cubicBezTo>
                  <a:pt x="105697" y="71943"/>
                  <a:pt x="86892" y="76894"/>
                  <a:pt x="68238" y="81078"/>
                </a:cubicBezTo>
                <a:cubicBezTo>
                  <a:pt x="59261" y="83093"/>
                  <a:pt x="49995" y="84946"/>
                  <a:pt x="41906" y="84946"/>
                </a:cubicBezTo>
                <a:cubicBezTo>
                  <a:pt x="39650" y="84946"/>
                  <a:pt x="37485" y="84802"/>
                  <a:pt x="35444" y="84477"/>
                </a:cubicBezTo>
                <a:cubicBezTo>
                  <a:pt x="22562" y="82416"/>
                  <a:pt x="17183" y="72781"/>
                  <a:pt x="21750" y="62005"/>
                </a:cubicBezTo>
                <a:cubicBezTo>
                  <a:pt x="26318" y="51237"/>
                  <a:pt x="39967" y="39970"/>
                  <a:pt x="55454" y="33324"/>
                </a:cubicBezTo>
                <a:cubicBezTo>
                  <a:pt x="64353" y="29502"/>
                  <a:pt x="74091" y="27154"/>
                  <a:pt x="82289" y="27154"/>
                </a:cubicBezTo>
                <a:cubicBezTo>
                  <a:pt x="85744" y="27154"/>
                  <a:pt x="88926" y="27571"/>
                  <a:pt x="91655" y="28471"/>
                </a:cubicBezTo>
                <a:cubicBezTo>
                  <a:pt x="101308" y="31638"/>
                  <a:pt x="103806" y="39863"/>
                  <a:pt x="107633" y="46884"/>
                </a:cubicBezTo>
                <a:cubicBezTo>
                  <a:pt x="111032" y="53111"/>
                  <a:pt x="117175" y="59042"/>
                  <a:pt x="127761" y="59042"/>
                </a:cubicBezTo>
                <a:cubicBezTo>
                  <a:pt x="129095" y="59042"/>
                  <a:pt x="130500" y="58948"/>
                  <a:pt x="131979" y="58748"/>
                </a:cubicBezTo>
                <a:cubicBezTo>
                  <a:pt x="137474" y="58008"/>
                  <a:pt x="144102" y="55350"/>
                  <a:pt x="147260" y="51513"/>
                </a:cubicBezTo>
                <a:cubicBezTo>
                  <a:pt x="150160" y="47990"/>
                  <a:pt x="149312" y="44644"/>
                  <a:pt x="147929" y="41923"/>
                </a:cubicBezTo>
                <a:cubicBezTo>
                  <a:pt x="141694" y="29639"/>
                  <a:pt x="127215" y="21807"/>
                  <a:pt x="113030" y="14250"/>
                </a:cubicBezTo>
                <a:cubicBezTo>
                  <a:pt x="110871" y="13100"/>
                  <a:pt x="108677" y="11940"/>
                  <a:pt x="105795" y="11467"/>
                </a:cubicBezTo>
                <a:cubicBezTo>
                  <a:pt x="104730" y="11294"/>
                  <a:pt x="103593" y="11218"/>
                  <a:pt x="102405" y="11218"/>
                </a:cubicBezTo>
                <a:cubicBezTo>
                  <a:pt x="99307" y="11218"/>
                  <a:pt x="95866" y="11738"/>
                  <a:pt x="92467" y="12422"/>
                </a:cubicBezTo>
                <a:cubicBezTo>
                  <a:pt x="64919" y="17953"/>
                  <a:pt x="35667" y="34760"/>
                  <a:pt x="20706" y="53663"/>
                </a:cubicBezTo>
                <a:cubicBezTo>
                  <a:pt x="14658" y="61300"/>
                  <a:pt x="10875" y="69079"/>
                  <a:pt x="8351" y="76617"/>
                </a:cubicBezTo>
                <a:cubicBezTo>
                  <a:pt x="1" y="101471"/>
                  <a:pt x="5202" y="124006"/>
                  <a:pt x="20439" y="140616"/>
                </a:cubicBezTo>
                <a:cubicBezTo>
                  <a:pt x="35667" y="157218"/>
                  <a:pt x="60575" y="168048"/>
                  <a:pt x="90130" y="173410"/>
                </a:cubicBezTo>
                <a:cubicBezTo>
                  <a:pt x="99532" y="175121"/>
                  <a:pt x="109545" y="176289"/>
                  <a:pt x="120213" y="176289"/>
                </a:cubicBezTo>
                <a:cubicBezTo>
                  <a:pt x="126733" y="176289"/>
                  <a:pt x="133497" y="175853"/>
                  <a:pt x="140516" y="174837"/>
                </a:cubicBezTo>
                <a:cubicBezTo>
                  <a:pt x="143701" y="174373"/>
                  <a:pt x="147912" y="173223"/>
                  <a:pt x="149294" y="170983"/>
                </a:cubicBezTo>
                <a:lnTo>
                  <a:pt x="176718" y="159698"/>
                </a:lnTo>
                <a:cubicBezTo>
                  <a:pt x="160240" y="158476"/>
                  <a:pt x="147689" y="152071"/>
                  <a:pt x="142416" y="142187"/>
                </a:cubicBezTo>
                <a:cubicBezTo>
                  <a:pt x="140427" y="138449"/>
                  <a:pt x="139445" y="134104"/>
                  <a:pt x="141212" y="129233"/>
                </a:cubicBezTo>
                <a:cubicBezTo>
                  <a:pt x="142978" y="124371"/>
                  <a:pt x="147867" y="118921"/>
                  <a:pt x="154718" y="115513"/>
                </a:cubicBezTo>
                <a:cubicBezTo>
                  <a:pt x="160526" y="112631"/>
                  <a:pt x="166922" y="111552"/>
                  <a:pt x="172730" y="111088"/>
                </a:cubicBezTo>
                <a:cubicBezTo>
                  <a:pt x="176176" y="110814"/>
                  <a:pt x="179523" y="110719"/>
                  <a:pt x="182817" y="110719"/>
                </a:cubicBezTo>
                <a:cubicBezTo>
                  <a:pt x="190277" y="110719"/>
                  <a:pt x="197469" y="111206"/>
                  <a:pt x="204942" y="111206"/>
                </a:cubicBezTo>
                <a:cubicBezTo>
                  <a:pt x="206212" y="111206"/>
                  <a:pt x="207491" y="111192"/>
                  <a:pt x="208780" y="111159"/>
                </a:cubicBezTo>
                <a:cubicBezTo>
                  <a:pt x="221769" y="110820"/>
                  <a:pt x="236105" y="108483"/>
                  <a:pt x="250084" y="103255"/>
                </a:cubicBezTo>
                <a:cubicBezTo>
                  <a:pt x="264055" y="98028"/>
                  <a:pt x="277597" y="89731"/>
                  <a:pt x="285768" y="80221"/>
                </a:cubicBezTo>
                <a:cubicBezTo>
                  <a:pt x="293066" y="71737"/>
                  <a:pt x="295653" y="62968"/>
                  <a:pt x="296295" y="54966"/>
                </a:cubicBezTo>
                <a:cubicBezTo>
                  <a:pt x="298827" y="23233"/>
                  <a:pt x="269906" y="1"/>
                  <a:pt x="224776" y="1"/>
                </a:cubicBezTo>
                <a:close/>
              </a:path>
            </a:pathLst>
          </a:custGeom>
          <a:solidFill>
            <a:srgbClr val="373852">
              <a:alpha val="7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69" name="Google Shape;869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70" name="Google Shape;870;p19"/>
          <p:cNvSpPr txBox="1">
            <a:spLocks noGrp="1"/>
          </p:cNvSpPr>
          <p:nvPr>
            <p:ph type="title"/>
          </p:nvPr>
        </p:nvSpPr>
        <p:spPr>
          <a:xfrm>
            <a:off x="1135200" y="431350"/>
            <a:ext cx="6873600" cy="47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9"/>
          <p:cNvSpPr/>
          <p:nvPr/>
        </p:nvSpPr>
        <p:spPr>
          <a:xfrm>
            <a:off x="5130000" y="1538413"/>
            <a:ext cx="3305400" cy="1161900"/>
          </a:xfrm>
          <a:prstGeom prst="roundRect">
            <a:avLst>
              <a:gd name="adj" fmla="val 16667"/>
            </a:avLst>
          </a:prstGeom>
          <a:solidFill>
            <a:srgbClr val="9F2A56">
              <a:alpha val="86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19"/>
          <p:cNvSpPr/>
          <p:nvPr/>
        </p:nvSpPr>
        <p:spPr>
          <a:xfrm>
            <a:off x="708600" y="1538425"/>
            <a:ext cx="3305400" cy="1161900"/>
          </a:xfrm>
          <a:prstGeom prst="roundRect">
            <a:avLst>
              <a:gd name="adj" fmla="val 16667"/>
            </a:avLst>
          </a:prstGeom>
          <a:solidFill>
            <a:srgbClr val="9F2A56">
              <a:alpha val="86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19"/>
          <p:cNvSpPr/>
          <p:nvPr/>
        </p:nvSpPr>
        <p:spPr>
          <a:xfrm>
            <a:off x="708600" y="3353925"/>
            <a:ext cx="3305400" cy="1161900"/>
          </a:xfrm>
          <a:prstGeom prst="roundRect">
            <a:avLst>
              <a:gd name="adj" fmla="val 16667"/>
            </a:avLst>
          </a:prstGeom>
          <a:solidFill>
            <a:srgbClr val="9F2A56">
              <a:alpha val="86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19"/>
          <p:cNvSpPr/>
          <p:nvPr/>
        </p:nvSpPr>
        <p:spPr>
          <a:xfrm>
            <a:off x="5130000" y="3353925"/>
            <a:ext cx="3305400" cy="1161900"/>
          </a:xfrm>
          <a:prstGeom prst="roundRect">
            <a:avLst>
              <a:gd name="adj" fmla="val 16667"/>
            </a:avLst>
          </a:prstGeom>
          <a:solidFill>
            <a:srgbClr val="9F2A56">
              <a:alpha val="86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19"/>
          <p:cNvSpPr txBox="1">
            <a:spLocks noGrp="1"/>
          </p:cNvSpPr>
          <p:nvPr>
            <p:ph type="subTitle" idx="1"/>
          </p:nvPr>
        </p:nvSpPr>
        <p:spPr>
          <a:xfrm>
            <a:off x="1686250" y="2060813"/>
            <a:ext cx="2198700" cy="52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76" name="Google Shape;876;p19"/>
          <p:cNvSpPr txBox="1">
            <a:spLocks noGrp="1"/>
          </p:cNvSpPr>
          <p:nvPr>
            <p:ph type="title" idx="2"/>
          </p:nvPr>
        </p:nvSpPr>
        <p:spPr>
          <a:xfrm>
            <a:off x="1686250" y="1645788"/>
            <a:ext cx="21987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7" name="Google Shape;877;p19"/>
          <p:cNvSpPr txBox="1">
            <a:spLocks noGrp="1"/>
          </p:cNvSpPr>
          <p:nvPr>
            <p:ph type="subTitle" idx="3"/>
          </p:nvPr>
        </p:nvSpPr>
        <p:spPr>
          <a:xfrm>
            <a:off x="6095325" y="2060813"/>
            <a:ext cx="2198700" cy="52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78" name="Google Shape;878;p19"/>
          <p:cNvSpPr txBox="1">
            <a:spLocks noGrp="1"/>
          </p:cNvSpPr>
          <p:nvPr>
            <p:ph type="title" idx="4"/>
          </p:nvPr>
        </p:nvSpPr>
        <p:spPr>
          <a:xfrm>
            <a:off x="6095325" y="1645788"/>
            <a:ext cx="21987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19"/>
          <p:cNvSpPr txBox="1">
            <a:spLocks noGrp="1"/>
          </p:cNvSpPr>
          <p:nvPr>
            <p:ph type="subTitle" idx="5"/>
          </p:nvPr>
        </p:nvSpPr>
        <p:spPr>
          <a:xfrm>
            <a:off x="1686238" y="3876538"/>
            <a:ext cx="2198700" cy="52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0" name="Google Shape;880;p19"/>
          <p:cNvSpPr txBox="1">
            <a:spLocks noGrp="1"/>
          </p:cNvSpPr>
          <p:nvPr>
            <p:ph type="title" idx="6"/>
          </p:nvPr>
        </p:nvSpPr>
        <p:spPr>
          <a:xfrm>
            <a:off x="1686238" y="3452963"/>
            <a:ext cx="21987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1" name="Google Shape;881;p19"/>
          <p:cNvSpPr txBox="1">
            <a:spLocks noGrp="1"/>
          </p:cNvSpPr>
          <p:nvPr>
            <p:ph type="subTitle" idx="7"/>
          </p:nvPr>
        </p:nvSpPr>
        <p:spPr>
          <a:xfrm>
            <a:off x="6095313" y="3876538"/>
            <a:ext cx="2198700" cy="52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2" name="Google Shape;882;p19"/>
          <p:cNvSpPr txBox="1">
            <a:spLocks noGrp="1"/>
          </p:cNvSpPr>
          <p:nvPr>
            <p:ph type="title" idx="8"/>
          </p:nvPr>
        </p:nvSpPr>
        <p:spPr>
          <a:xfrm>
            <a:off x="6095313" y="3452963"/>
            <a:ext cx="21987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83" name="Google Shape;883;p19"/>
          <p:cNvGrpSpPr/>
          <p:nvPr/>
        </p:nvGrpSpPr>
        <p:grpSpPr>
          <a:xfrm flipH="1">
            <a:off x="67046" y="1212064"/>
            <a:ext cx="193699" cy="185318"/>
            <a:chOff x="3483800" y="1530650"/>
            <a:chExt cx="1459674" cy="1397574"/>
          </a:xfrm>
        </p:grpSpPr>
        <p:sp>
          <p:nvSpPr>
            <p:cNvPr id="884" name="Google Shape;884;p19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9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19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9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19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19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9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19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19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3" name="Google Shape;893;p19"/>
          <p:cNvGrpSpPr/>
          <p:nvPr/>
        </p:nvGrpSpPr>
        <p:grpSpPr>
          <a:xfrm flipH="1">
            <a:off x="8629015" y="4491897"/>
            <a:ext cx="318260" cy="295560"/>
            <a:chOff x="3931664" y="3196564"/>
            <a:chExt cx="819834" cy="761359"/>
          </a:xfrm>
        </p:grpSpPr>
        <p:sp>
          <p:nvSpPr>
            <p:cNvPr id="894" name="Google Shape;894;p19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19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19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7" name="Google Shape;897;p19"/>
          <p:cNvGrpSpPr/>
          <p:nvPr/>
        </p:nvGrpSpPr>
        <p:grpSpPr>
          <a:xfrm flipH="1">
            <a:off x="-67743" y="586194"/>
            <a:ext cx="351053" cy="326014"/>
            <a:chOff x="3931664" y="3196564"/>
            <a:chExt cx="819834" cy="761359"/>
          </a:xfrm>
        </p:grpSpPr>
        <p:sp>
          <p:nvSpPr>
            <p:cNvPr id="898" name="Google Shape;898;p19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19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9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1" name="Google Shape;901;p19"/>
          <p:cNvGrpSpPr/>
          <p:nvPr/>
        </p:nvGrpSpPr>
        <p:grpSpPr>
          <a:xfrm flipH="1">
            <a:off x="8691296" y="2386439"/>
            <a:ext cx="193699" cy="185318"/>
            <a:chOff x="3483800" y="1530650"/>
            <a:chExt cx="1459674" cy="1397574"/>
          </a:xfrm>
        </p:grpSpPr>
        <p:sp>
          <p:nvSpPr>
            <p:cNvPr id="902" name="Google Shape;902;p19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9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9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19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19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9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9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9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9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1" name="Google Shape;911;p19"/>
          <p:cNvGrpSpPr/>
          <p:nvPr/>
        </p:nvGrpSpPr>
        <p:grpSpPr>
          <a:xfrm flipH="1">
            <a:off x="7828954" y="4747047"/>
            <a:ext cx="117212" cy="111946"/>
            <a:chOff x="3483800" y="1530650"/>
            <a:chExt cx="1459674" cy="1397574"/>
          </a:xfrm>
        </p:grpSpPr>
        <p:sp>
          <p:nvSpPr>
            <p:cNvPr id="912" name="Google Shape;912;p19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9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9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9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19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9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9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9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19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1" name="Google Shape;921;p19"/>
          <p:cNvGrpSpPr/>
          <p:nvPr/>
        </p:nvGrpSpPr>
        <p:grpSpPr>
          <a:xfrm flipH="1">
            <a:off x="623146" y="4710364"/>
            <a:ext cx="193699" cy="185318"/>
            <a:chOff x="3483800" y="1530650"/>
            <a:chExt cx="1459674" cy="1397574"/>
          </a:xfrm>
        </p:grpSpPr>
        <p:sp>
          <p:nvSpPr>
            <p:cNvPr id="922" name="Google Shape;922;p19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19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19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19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19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19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19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19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19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1" name="Google Shape;931;p19"/>
          <p:cNvGrpSpPr/>
          <p:nvPr/>
        </p:nvGrpSpPr>
        <p:grpSpPr>
          <a:xfrm flipH="1">
            <a:off x="8533957" y="213994"/>
            <a:ext cx="351053" cy="326014"/>
            <a:chOff x="3931664" y="3196564"/>
            <a:chExt cx="819834" cy="761359"/>
          </a:xfrm>
        </p:grpSpPr>
        <p:sp>
          <p:nvSpPr>
            <p:cNvPr id="932" name="Google Shape;932;p19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19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19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1631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5113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9159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4546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5508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538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575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977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501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754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bg>
      <p:bgPr>
        <a:gradFill>
          <a:gsLst>
            <a:gs pos="0">
              <a:schemeClr val="accent2"/>
            </a:gs>
            <a:gs pos="100000">
              <a:schemeClr val="lt2"/>
            </a:gs>
          </a:gsLst>
          <a:lin ang="8099331" scaled="0"/>
        </a:gradFill>
        <a:effectLst/>
      </p:bgPr>
    </p:bg>
    <p:spTree>
      <p:nvGrpSpPr>
        <p:cNvPr id="1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p30"/>
          <p:cNvSpPr/>
          <p:nvPr/>
        </p:nvSpPr>
        <p:spPr>
          <a:xfrm rot="-9370905">
            <a:off x="-108092" y="-662208"/>
            <a:ext cx="9732453" cy="5741531"/>
          </a:xfrm>
          <a:custGeom>
            <a:avLst/>
            <a:gdLst/>
            <a:ahLst/>
            <a:cxnLst/>
            <a:rect l="l" t="t" r="r" b="b"/>
            <a:pathLst>
              <a:path w="298827" h="176289" extrusionOk="0">
                <a:moveTo>
                  <a:pt x="224776" y="1"/>
                </a:moveTo>
                <a:cubicBezTo>
                  <a:pt x="223306" y="1"/>
                  <a:pt x="221819" y="25"/>
                  <a:pt x="220315" y="75"/>
                </a:cubicBezTo>
                <a:cubicBezTo>
                  <a:pt x="210261" y="405"/>
                  <a:pt x="199368" y="1841"/>
                  <a:pt x="188556" y="5660"/>
                </a:cubicBezTo>
                <a:cubicBezTo>
                  <a:pt x="177735" y="9478"/>
                  <a:pt x="167012" y="15981"/>
                  <a:pt x="161418" y="23395"/>
                </a:cubicBezTo>
                <a:cubicBezTo>
                  <a:pt x="154379" y="32726"/>
                  <a:pt x="156690" y="41567"/>
                  <a:pt x="162587" y="47544"/>
                </a:cubicBezTo>
                <a:cubicBezTo>
                  <a:pt x="173845" y="58963"/>
                  <a:pt x="195969" y="62629"/>
                  <a:pt x="213365" y="69739"/>
                </a:cubicBezTo>
                <a:cubicBezTo>
                  <a:pt x="220743" y="72754"/>
                  <a:pt x="227648" y="78045"/>
                  <a:pt x="222491" y="85636"/>
                </a:cubicBezTo>
                <a:cubicBezTo>
                  <a:pt x="218379" y="91685"/>
                  <a:pt x="208414" y="96163"/>
                  <a:pt x="199582" y="98777"/>
                </a:cubicBezTo>
                <a:cubicBezTo>
                  <a:pt x="179563" y="104709"/>
                  <a:pt x="160526" y="105182"/>
                  <a:pt x="141078" y="107814"/>
                </a:cubicBezTo>
                <a:cubicBezTo>
                  <a:pt x="121639" y="110446"/>
                  <a:pt x="99167" y="116378"/>
                  <a:pt x="83564" y="128689"/>
                </a:cubicBezTo>
                <a:cubicBezTo>
                  <a:pt x="75062" y="135407"/>
                  <a:pt x="69736" y="143159"/>
                  <a:pt x="65526" y="150644"/>
                </a:cubicBezTo>
                <a:cubicBezTo>
                  <a:pt x="64188" y="153034"/>
                  <a:pt x="62002" y="156068"/>
                  <a:pt x="58523" y="156870"/>
                </a:cubicBezTo>
                <a:cubicBezTo>
                  <a:pt x="57973" y="156999"/>
                  <a:pt x="57451" y="157051"/>
                  <a:pt x="56955" y="157051"/>
                </a:cubicBezTo>
                <a:cubicBezTo>
                  <a:pt x="56107" y="157051"/>
                  <a:pt x="55334" y="156899"/>
                  <a:pt x="54624" y="156719"/>
                </a:cubicBezTo>
                <a:cubicBezTo>
                  <a:pt x="46907" y="154765"/>
                  <a:pt x="42822" y="149698"/>
                  <a:pt x="40904" y="144006"/>
                </a:cubicBezTo>
                <a:cubicBezTo>
                  <a:pt x="37451" y="133720"/>
                  <a:pt x="42188" y="118769"/>
                  <a:pt x="58541" y="108715"/>
                </a:cubicBezTo>
                <a:cubicBezTo>
                  <a:pt x="68800" y="102408"/>
                  <a:pt x="81378" y="99455"/>
                  <a:pt x="92325" y="98661"/>
                </a:cubicBezTo>
                <a:cubicBezTo>
                  <a:pt x="95241" y="98452"/>
                  <a:pt x="98082" y="98374"/>
                  <a:pt x="100879" y="98374"/>
                </a:cubicBezTo>
                <a:cubicBezTo>
                  <a:pt x="108569" y="98374"/>
                  <a:pt x="115923" y="98964"/>
                  <a:pt x="123584" y="99036"/>
                </a:cubicBezTo>
                <a:cubicBezTo>
                  <a:pt x="124113" y="99041"/>
                  <a:pt x="124644" y="99043"/>
                  <a:pt x="125176" y="99043"/>
                </a:cubicBezTo>
                <a:cubicBezTo>
                  <a:pt x="136076" y="99043"/>
                  <a:pt x="147623" y="97999"/>
                  <a:pt x="159438" y="95958"/>
                </a:cubicBezTo>
                <a:cubicBezTo>
                  <a:pt x="168136" y="94450"/>
                  <a:pt x="178448" y="91649"/>
                  <a:pt x="184354" y="85850"/>
                </a:cubicBezTo>
                <a:cubicBezTo>
                  <a:pt x="188663" y="81613"/>
                  <a:pt x="189189" y="76876"/>
                  <a:pt x="186968" y="73745"/>
                </a:cubicBezTo>
                <a:cubicBezTo>
                  <a:pt x="184747" y="70622"/>
                  <a:pt x="180188" y="68874"/>
                  <a:pt x="175228" y="67732"/>
                </a:cubicBezTo>
                <a:cubicBezTo>
                  <a:pt x="169282" y="66370"/>
                  <a:pt x="162676" y="65782"/>
                  <a:pt x="155673" y="65782"/>
                </a:cubicBezTo>
                <a:cubicBezTo>
                  <a:pt x="145705" y="65782"/>
                  <a:pt x="134934" y="66972"/>
                  <a:pt x="124119" y="68811"/>
                </a:cubicBezTo>
                <a:cubicBezTo>
                  <a:pt x="105697" y="71943"/>
                  <a:pt x="86892" y="76894"/>
                  <a:pt x="68238" y="81078"/>
                </a:cubicBezTo>
                <a:cubicBezTo>
                  <a:pt x="59261" y="83093"/>
                  <a:pt x="49995" y="84946"/>
                  <a:pt x="41906" y="84946"/>
                </a:cubicBezTo>
                <a:cubicBezTo>
                  <a:pt x="39650" y="84946"/>
                  <a:pt x="37485" y="84802"/>
                  <a:pt x="35444" y="84477"/>
                </a:cubicBezTo>
                <a:cubicBezTo>
                  <a:pt x="22562" y="82416"/>
                  <a:pt x="17183" y="72781"/>
                  <a:pt x="21750" y="62005"/>
                </a:cubicBezTo>
                <a:cubicBezTo>
                  <a:pt x="26318" y="51237"/>
                  <a:pt x="39967" y="39970"/>
                  <a:pt x="55454" y="33324"/>
                </a:cubicBezTo>
                <a:cubicBezTo>
                  <a:pt x="64353" y="29502"/>
                  <a:pt x="74091" y="27154"/>
                  <a:pt x="82289" y="27154"/>
                </a:cubicBezTo>
                <a:cubicBezTo>
                  <a:pt x="85744" y="27154"/>
                  <a:pt x="88926" y="27571"/>
                  <a:pt x="91655" y="28471"/>
                </a:cubicBezTo>
                <a:cubicBezTo>
                  <a:pt x="101308" y="31638"/>
                  <a:pt x="103806" y="39863"/>
                  <a:pt x="107633" y="46884"/>
                </a:cubicBezTo>
                <a:cubicBezTo>
                  <a:pt x="111032" y="53111"/>
                  <a:pt x="117175" y="59042"/>
                  <a:pt x="127761" y="59042"/>
                </a:cubicBezTo>
                <a:cubicBezTo>
                  <a:pt x="129095" y="59042"/>
                  <a:pt x="130500" y="58948"/>
                  <a:pt x="131979" y="58748"/>
                </a:cubicBezTo>
                <a:cubicBezTo>
                  <a:pt x="137474" y="58008"/>
                  <a:pt x="144102" y="55350"/>
                  <a:pt x="147260" y="51513"/>
                </a:cubicBezTo>
                <a:cubicBezTo>
                  <a:pt x="150160" y="47990"/>
                  <a:pt x="149312" y="44644"/>
                  <a:pt x="147929" y="41923"/>
                </a:cubicBezTo>
                <a:cubicBezTo>
                  <a:pt x="141694" y="29639"/>
                  <a:pt x="127215" y="21807"/>
                  <a:pt x="113030" y="14250"/>
                </a:cubicBezTo>
                <a:cubicBezTo>
                  <a:pt x="110871" y="13100"/>
                  <a:pt x="108677" y="11940"/>
                  <a:pt x="105795" y="11467"/>
                </a:cubicBezTo>
                <a:cubicBezTo>
                  <a:pt x="104730" y="11294"/>
                  <a:pt x="103593" y="11218"/>
                  <a:pt x="102405" y="11218"/>
                </a:cubicBezTo>
                <a:cubicBezTo>
                  <a:pt x="99307" y="11218"/>
                  <a:pt x="95866" y="11738"/>
                  <a:pt x="92467" y="12422"/>
                </a:cubicBezTo>
                <a:cubicBezTo>
                  <a:pt x="64919" y="17953"/>
                  <a:pt x="35667" y="34760"/>
                  <a:pt x="20706" y="53663"/>
                </a:cubicBezTo>
                <a:cubicBezTo>
                  <a:pt x="14658" y="61300"/>
                  <a:pt x="10875" y="69079"/>
                  <a:pt x="8351" y="76617"/>
                </a:cubicBezTo>
                <a:cubicBezTo>
                  <a:pt x="1" y="101471"/>
                  <a:pt x="5202" y="124006"/>
                  <a:pt x="20439" y="140616"/>
                </a:cubicBezTo>
                <a:cubicBezTo>
                  <a:pt x="35667" y="157218"/>
                  <a:pt x="60575" y="168048"/>
                  <a:pt x="90130" y="173410"/>
                </a:cubicBezTo>
                <a:cubicBezTo>
                  <a:pt x="99532" y="175121"/>
                  <a:pt x="109545" y="176289"/>
                  <a:pt x="120213" y="176289"/>
                </a:cubicBezTo>
                <a:cubicBezTo>
                  <a:pt x="126733" y="176289"/>
                  <a:pt x="133497" y="175853"/>
                  <a:pt x="140516" y="174837"/>
                </a:cubicBezTo>
                <a:cubicBezTo>
                  <a:pt x="143701" y="174373"/>
                  <a:pt x="147912" y="173223"/>
                  <a:pt x="149294" y="170983"/>
                </a:cubicBezTo>
                <a:lnTo>
                  <a:pt x="176718" y="159698"/>
                </a:lnTo>
                <a:cubicBezTo>
                  <a:pt x="160240" y="158476"/>
                  <a:pt x="147689" y="152071"/>
                  <a:pt x="142416" y="142187"/>
                </a:cubicBezTo>
                <a:cubicBezTo>
                  <a:pt x="140427" y="138449"/>
                  <a:pt x="139445" y="134104"/>
                  <a:pt x="141212" y="129233"/>
                </a:cubicBezTo>
                <a:cubicBezTo>
                  <a:pt x="142978" y="124371"/>
                  <a:pt x="147867" y="118921"/>
                  <a:pt x="154718" y="115513"/>
                </a:cubicBezTo>
                <a:cubicBezTo>
                  <a:pt x="160526" y="112631"/>
                  <a:pt x="166922" y="111552"/>
                  <a:pt x="172730" y="111088"/>
                </a:cubicBezTo>
                <a:cubicBezTo>
                  <a:pt x="176176" y="110814"/>
                  <a:pt x="179523" y="110719"/>
                  <a:pt x="182817" y="110719"/>
                </a:cubicBezTo>
                <a:cubicBezTo>
                  <a:pt x="190277" y="110719"/>
                  <a:pt x="197469" y="111206"/>
                  <a:pt x="204942" y="111206"/>
                </a:cubicBezTo>
                <a:cubicBezTo>
                  <a:pt x="206212" y="111206"/>
                  <a:pt x="207491" y="111192"/>
                  <a:pt x="208780" y="111159"/>
                </a:cubicBezTo>
                <a:cubicBezTo>
                  <a:pt x="221769" y="110820"/>
                  <a:pt x="236105" y="108483"/>
                  <a:pt x="250084" y="103255"/>
                </a:cubicBezTo>
                <a:cubicBezTo>
                  <a:pt x="264055" y="98028"/>
                  <a:pt x="277597" y="89731"/>
                  <a:pt x="285768" y="80221"/>
                </a:cubicBezTo>
                <a:cubicBezTo>
                  <a:pt x="293066" y="71737"/>
                  <a:pt x="295653" y="62968"/>
                  <a:pt x="296295" y="54966"/>
                </a:cubicBezTo>
                <a:cubicBezTo>
                  <a:pt x="298827" y="23233"/>
                  <a:pt x="269906" y="1"/>
                  <a:pt x="224776" y="1"/>
                </a:cubicBezTo>
                <a:close/>
              </a:path>
            </a:pathLst>
          </a:custGeom>
          <a:solidFill>
            <a:srgbClr val="373852">
              <a:alpha val="7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25" name="Google Shape;1425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293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118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638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216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21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048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137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853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584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318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_1">
    <p:bg>
      <p:bgPr>
        <a:gradFill>
          <a:gsLst>
            <a:gs pos="0">
              <a:schemeClr val="accent2"/>
            </a:gs>
            <a:gs pos="100000">
              <a:schemeClr val="lt2"/>
            </a:gs>
          </a:gsLst>
          <a:lin ang="2698631" scaled="0"/>
        </a:gradFill>
        <a:effectLst/>
      </p:bgPr>
    </p:bg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31"/>
          <p:cNvSpPr/>
          <p:nvPr/>
        </p:nvSpPr>
        <p:spPr>
          <a:xfrm rot="1521954">
            <a:off x="-385060" y="-43163"/>
            <a:ext cx="9706358" cy="5726136"/>
          </a:xfrm>
          <a:custGeom>
            <a:avLst/>
            <a:gdLst/>
            <a:ahLst/>
            <a:cxnLst/>
            <a:rect l="l" t="t" r="r" b="b"/>
            <a:pathLst>
              <a:path w="298827" h="176289" extrusionOk="0">
                <a:moveTo>
                  <a:pt x="224776" y="1"/>
                </a:moveTo>
                <a:cubicBezTo>
                  <a:pt x="223306" y="1"/>
                  <a:pt x="221819" y="25"/>
                  <a:pt x="220315" y="75"/>
                </a:cubicBezTo>
                <a:cubicBezTo>
                  <a:pt x="210261" y="405"/>
                  <a:pt x="199368" y="1841"/>
                  <a:pt x="188556" y="5660"/>
                </a:cubicBezTo>
                <a:cubicBezTo>
                  <a:pt x="177735" y="9478"/>
                  <a:pt x="167012" y="15981"/>
                  <a:pt x="161418" y="23395"/>
                </a:cubicBezTo>
                <a:cubicBezTo>
                  <a:pt x="154379" y="32726"/>
                  <a:pt x="156690" y="41567"/>
                  <a:pt x="162587" y="47544"/>
                </a:cubicBezTo>
                <a:cubicBezTo>
                  <a:pt x="173845" y="58963"/>
                  <a:pt x="195969" y="62629"/>
                  <a:pt x="213365" y="69739"/>
                </a:cubicBezTo>
                <a:cubicBezTo>
                  <a:pt x="220743" y="72754"/>
                  <a:pt x="227648" y="78045"/>
                  <a:pt x="222491" y="85636"/>
                </a:cubicBezTo>
                <a:cubicBezTo>
                  <a:pt x="218379" y="91685"/>
                  <a:pt x="208414" y="96163"/>
                  <a:pt x="199582" y="98777"/>
                </a:cubicBezTo>
                <a:cubicBezTo>
                  <a:pt x="179563" y="104709"/>
                  <a:pt x="160526" y="105182"/>
                  <a:pt x="141078" y="107814"/>
                </a:cubicBezTo>
                <a:cubicBezTo>
                  <a:pt x="121639" y="110446"/>
                  <a:pt x="99167" y="116378"/>
                  <a:pt x="83564" y="128689"/>
                </a:cubicBezTo>
                <a:cubicBezTo>
                  <a:pt x="75062" y="135407"/>
                  <a:pt x="69736" y="143159"/>
                  <a:pt x="65526" y="150644"/>
                </a:cubicBezTo>
                <a:cubicBezTo>
                  <a:pt x="64188" y="153034"/>
                  <a:pt x="62002" y="156068"/>
                  <a:pt x="58523" y="156870"/>
                </a:cubicBezTo>
                <a:cubicBezTo>
                  <a:pt x="57973" y="156999"/>
                  <a:pt x="57451" y="157051"/>
                  <a:pt x="56955" y="157051"/>
                </a:cubicBezTo>
                <a:cubicBezTo>
                  <a:pt x="56107" y="157051"/>
                  <a:pt x="55334" y="156899"/>
                  <a:pt x="54624" y="156719"/>
                </a:cubicBezTo>
                <a:cubicBezTo>
                  <a:pt x="46907" y="154765"/>
                  <a:pt x="42822" y="149698"/>
                  <a:pt x="40904" y="144006"/>
                </a:cubicBezTo>
                <a:cubicBezTo>
                  <a:pt x="37451" y="133720"/>
                  <a:pt x="42188" y="118769"/>
                  <a:pt x="58541" y="108715"/>
                </a:cubicBezTo>
                <a:cubicBezTo>
                  <a:pt x="68800" y="102408"/>
                  <a:pt x="81378" y="99455"/>
                  <a:pt x="92325" y="98661"/>
                </a:cubicBezTo>
                <a:cubicBezTo>
                  <a:pt x="95241" y="98452"/>
                  <a:pt x="98082" y="98374"/>
                  <a:pt x="100879" y="98374"/>
                </a:cubicBezTo>
                <a:cubicBezTo>
                  <a:pt x="108569" y="98374"/>
                  <a:pt x="115923" y="98964"/>
                  <a:pt x="123584" y="99036"/>
                </a:cubicBezTo>
                <a:cubicBezTo>
                  <a:pt x="124113" y="99041"/>
                  <a:pt x="124644" y="99043"/>
                  <a:pt x="125176" y="99043"/>
                </a:cubicBezTo>
                <a:cubicBezTo>
                  <a:pt x="136076" y="99043"/>
                  <a:pt x="147623" y="97999"/>
                  <a:pt x="159438" y="95958"/>
                </a:cubicBezTo>
                <a:cubicBezTo>
                  <a:pt x="168136" y="94450"/>
                  <a:pt x="178448" y="91649"/>
                  <a:pt x="184354" y="85850"/>
                </a:cubicBezTo>
                <a:cubicBezTo>
                  <a:pt x="188663" y="81613"/>
                  <a:pt x="189189" y="76876"/>
                  <a:pt x="186968" y="73745"/>
                </a:cubicBezTo>
                <a:cubicBezTo>
                  <a:pt x="184747" y="70622"/>
                  <a:pt x="180188" y="68874"/>
                  <a:pt x="175228" y="67732"/>
                </a:cubicBezTo>
                <a:cubicBezTo>
                  <a:pt x="169282" y="66370"/>
                  <a:pt x="162676" y="65782"/>
                  <a:pt x="155673" y="65782"/>
                </a:cubicBezTo>
                <a:cubicBezTo>
                  <a:pt x="145705" y="65782"/>
                  <a:pt x="134934" y="66972"/>
                  <a:pt x="124119" y="68811"/>
                </a:cubicBezTo>
                <a:cubicBezTo>
                  <a:pt x="105697" y="71943"/>
                  <a:pt x="86892" y="76894"/>
                  <a:pt x="68238" y="81078"/>
                </a:cubicBezTo>
                <a:cubicBezTo>
                  <a:pt x="59261" y="83093"/>
                  <a:pt x="49995" y="84946"/>
                  <a:pt x="41906" y="84946"/>
                </a:cubicBezTo>
                <a:cubicBezTo>
                  <a:pt x="39650" y="84946"/>
                  <a:pt x="37485" y="84802"/>
                  <a:pt x="35444" y="84477"/>
                </a:cubicBezTo>
                <a:cubicBezTo>
                  <a:pt x="22562" y="82416"/>
                  <a:pt x="17183" y="72781"/>
                  <a:pt x="21750" y="62005"/>
                </a:cubicBezTo>
                <a:cubicBezTo>
                  <a:pt x="26318" y="51237"/>
                  <a:pt x="39967" y="39970"/>
                  <a:pt x="55454" y="33324"/>
                </a:cubicBezTo>
                <a:cubicBezTo>
                  <a:pt x="64353" y="29502"/>
                  <a:pt x="74091" y="27154"/>
                  <a:pt x="82289" y="27154"/>
                </a:cubicBezTo>
                <a:cubicBezTo>
                  <a:pt x="85744" y="27154"/>
                  <a:pt x="88926" y="27571"/>
                  <a:pt x="91655" y="28471"/>
                </a:cubicBezTo>
                <a:cubicBezTo>
                  <a:pt x="101308" y="31638"/>
                  <a:pt x="103806" y="39863"/>
                  <a:pt x="107633" y="46884"/>
                </a:cubicBezTo>
                <a:cubicBezTo>
                  <a:pt x="111032" y="53111"/>
                  <a:pt x="117175" y="59042"/>
                  <a:pt x="127761" y="59042"/>
                </a:cubicBezTo>
                <a:cubicBezTo>
                  <a:pt x="129095" y="59042"/>
                  <a:pt x="130500" y="58948"/>
                  <a:pt x="131979" y="58748"/>
                </a:cubicBezTo>
                <a:cubicBezTo>
                  <a:pt x="137474" y="58008"/>
                  <a:pt x="144102" y="55350"/>
                  <a:pt x="147260" y="51513"/>
                </a:cubicBezTo>
                <a:cubicBezTo>
                  <a:pt x="150160" y="47990"/>
                  <a:pt x="149312" y="44644"/>
                  <a:pt x="147929" y="41923"/>
                </a:cubicBezTo>
                <a:cubicBezTo>
                  <a:pt x="141694" y="29639"/>
                  <a:pt x="127215" y="21807"/>
                  <a:pt x="113030" y="14250"/>
                </a:cubicBezTo>
                <a:cubicBezTo>
                  <a:pt x="110871" y="13100"/>
                  <a:pt x="108677" y="11940"/>
                  <a:pt x="105795" y="11467"/>
                </a:cubicBezTo>
                <a:cubicBezTo>
                  <a:pt x="104730" y="11294"/>
                  <a:pt x="103593" y="11218"/>
                  <a:pt x="102405" y="11218"/>
                </a:cubicBezTo>
                <a:cubicBezTo>
                  <a:pt x="99307" y="11218"/>
                  <a:pt x="95866" y="11738"/>
                  <a:pt x="92467" y="12422"/>
                </a:cubicBezTo>
                <a:cubicBezTo>
                  <a:pt x="64919" y="17953"/>
                  <a:pt x="35667" y="34760"/>
                  <a:pt x="20706" y="53663"/>
                </a:cubicBezTo>
                <a:cubicBezTo>
                  <a:pt x="14658" y="61300"/>
                  <a:pt x="10875" y="69079"/>
                  <a:pt x="8351" y="76617"/>
                </a:cubicBezTo>
                <a:cubicBezTo>
                  <a:pt x="1" y="101471"/>
                  <a:pt x="5202" y="124006"/>
                  <a:pt x="20439" y="140616"/>
                </a:cubicBezTo>
                <a:cubicBezTo>
                  <a:pt x="35667" y="157218"/>
                  <a:pt x="60575" y="168048"/>
                  <a:pt x="90130" y="173410"/>
                </a:cubicBezTo>
                <a:cubicBezTo>
                  <a:pt x="99532" y="175121"/>
                  <a:pt x="109545" y="176289"/>
                  <a:pt x="120213" y="176289"/>
                </a:cubicBezTo>
                <a:cubicBezTo>
                  <a:pt x="126733" y="176289"/>
                  <a:pt x="133497" y="175853"/>
                  <a:pt x="140516" y="174837"/>
                </a:cubicBezTo>
                <a:cubicBezTo>
                  <a:pt x="143701" y="174373"/>
                  <a:pt x="147912" y="173223"/>
                  <a:pt x="149294" y="170983"/>
                </a:cubicBezTo>
                <a:lnTo>
                  <a:pt x="176718" y="159698"/>
                </a:lnTo>
                <a:cubicBezTo>
                  <a:pt x="160240" y="158476"/>
                  <a:pt x="147689" y="152071"/>
                  <a:pt x="142416" y="142187"/>
                </a:cubicBezTo>
                <a:cubicBezTo>
                  <a:pt x="140427" y="138449"/>
                  <a:pt x="139445" y="134104"/>
                  <a:pt x="141212" y="129233"/>
                </a:cubicBezTo>
                <a:cubicBezTo>
                  <a:pt x="142978" y="124371"/>
                  <a:pt x="147867" y="118921"/>
                  <a:pt x="154718" y="115513"/>
                </a:cubicBezTo>
                <a:cubicBezTo>
                  <a:pt x="160526" y="112631"/>
                  <a:pt x="166922" y="111552"/>
                  <a:pt x="172730" y="111088"/>
                </a:cubicBezTo>
                <a:cubicBezTo>
                  <a:pt x="176176" y="110814"/>
                  <a:pt x="179523" y="110719"/>
                  <a:pt x="182817" y="110719"/>
                </a:cubicBezTo>
                <a:cubicBezTo>
                  <a:pt x="190277" y="110719"/>
                  <a:pt x="197469" y="111206"/>
                  <a:pt x="204942" y="111206"/>
                </a:cubicBezTo>
                <a:cubicBezTo>
                  <a:pt x="206212" y="111206"/>
                  <a:pt x="207491" y="111192"/>
                  <a:pt x="208780" y="111159"/>
                </a:cubicBezTo>
                <a:cubicBezTo>
                  <a:pt x="221769" y="110820"/>
                  <a:pt x="236105" y="108483"/>
                  <a:pt x="250084" y="103255"/>
                </a:cubicBezTo>
                <a:cubicBezTo>
                  <a:pt x="264055" y="98028"/>
                  <a:pt x="277597" y="89731"/>
                  <a:pt x="285768" y="80221"/>
                </a:cubicBezTo>
                <a:cubicBezTo>
                  <a:pt x="293066" y="71737"/>
                  <a:pt x="295653" y="62968"/>
                  <a:pt x="296295" y="54966"/>
                </a:cubicBezTo>
                <a:cubicBezTo>
                  <a:pt x="298827" y="23233"/>
                  <a:pt x="269906" y="1"/>
                  <a:pt x="224776" y="1"/>
                </a:cubicBezTo>
                <a:close/>
              </a:path>
            </a:pathLst>
          </a:custGeom>
          <a:solidFill>
            <a:srgbClr val="373852">
              <a:alpha val="7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28" name="Google Shape;142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815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811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630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422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596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445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324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926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593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92298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6_1_1">
    <p:bg>
      <p:bgPr>
        <a:gradFill>
          <a:gsLst>
            <a:gs pos="0">
              <a:schemeClr val="accent2"/>
            </a:gs>
            <a:gs pos="100000">
              <a:schemeClr val="lt2"/>
            </a:gs>
          </a:gsLst>
          <a:lin ang="13500032" scaled="0"/>
        </a:gradFill>
        <a:effectLst/>
      </p:bgPr>
    </p:bg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p32"/>
          <p:cNvSpPr/>
          <p:nvPr/>
        </p:nvSpPr>
        <p:spPr>
          <a:xfrm>
            <a:off x="-294392" y="15192"/>
            <a:ext cx="9732795" cy="5741733"/>
          </a:xfrm>
          <a:custGeom>
            <a:avLst/>
            <a:gdLst/>
            <a:ahLst/>
            <a:cxnLst/>
            <a:rect l="l" t="t" r="r" b="b"/>
            <a:pathLst>
              <a:path w="298827" h="176289" extrusionOk="0">
                <a:moveTo>
                  <a:pt x="224776" y="1"/>
                </a:moveTo>
                <a:cubicBezTo>
                  <a:pt x="223306" y="1"/>
                  <a:pt x="221819" y="25"/>
                  <a:pt x="220315" y="75"/>
                </a:cubicBezTo>
                <a:cubicBezTo>
                  <a:pt x="210261" y="405"/>
                  <a:pt x="199368" y="1841"/>
                  <a:pt x="188556" y="5660"/>
                </a:cubicBezTo>
                <a:cubicBezTo>
                  <a:pt x="177735" y="9478"/>
                  <a:pt x="167012" y="15981"/>
                  <a:pt x="161418" y="23395"/>
                </a:cubicBezTo>
                <a:cubicBezTo>
                  <a:pt x="154379" y="32726"/>
                  <a:pt x="156690" y="41567"/>
                  <a:pt x="162587" y="47544"/>
                </a:cubicBezTo>
                <a:cubicBezTo>
                  <a:pt x="173845" y="58963"/>
                  <a:pt x="195969" y="62629"/>
                  <a:pt x="213365" y="69739"/>
                </a:cubicBezTo>
                <a:cubicBezTo>
                  <a:pt x="220743" y="72754"/>
                  <a:pt x="227648" y="78045"/>
                  <a:pt x="222491" y="85636"/>
                </a:cubicBezTo>
                <a:cubicBezTo>
                  <a:pt x="218379" y="91685"/>
                  <a:pt x="208414" y="96163"/>
                  <a:pt x="199582" y="98777"/>
                </a:cubicBezTo>
                <a:cubicBezTo>
                  <a:pt x="179563" y="104709"/>
                  <a:pt x="160526" y="105182"/>
                  <a:pt x="141078" y="107814"/>
                </a:cubicBezTo>
                <a:cubicBezTo>
                  <a:pt x="121639" y="110446"/>
                  <a:pt x="99167" y="116378"/>
                  <a:pt x="83564" y="128689"/>
                </a:cubicBezTo>
                <a:cubicBezTo>
                  <a:pt x="75062" y="135407"/>
                  <a:pt x="69736" y="143159"/>
                  <a:pt x="65526" y="150644"/>
                </a:cubicBezTo>
                <a:cubicBezTo>
                  <a:pt x="64188" y="153034"/>
                  <a:pt x="62002" y="156068"/>
                  <a:pt x="58523" y="156870"/>
                </a:cubicBezTo>
                <a:cubicBezTo>
                  <a:pt x="57973" y="156999"/>
                  <a:pt x="57451" y="157051"/>
                  <a:pt x="56955" y="157051"/>
                </a:cubicBezTo>
                <a:cubicBezTo>
                  <a:pt x="56107" y="157051"/>
                  <a:pt x="55334" y="156899"/>
                  <a:pt x="54624" y="156719"/>
                </a:cubicBezTo>
                <a:cubicBezTo>
                  <a:pt x="46907" y="154765"/>
                  <a:pt x="42822" y="149698"/>
                  <a:pt x="40904" y="144006"/>
                </a:cubicBezTo>
                <a:cubicBezTo>
                  <a:pt x="37451" y="133720"/>
                  <a:pt x="42188" y="118769"/>
                  <a:pt x="58541" y="108715"/>
                </a:cubicBezTo>
                <a:cubicBezTo>
                  <a:pt x="68800" y="102408"/>
                  <a:pt x="81378" y="99455"/>
                  <a:pt x="92325" y="98661"/>
                </a:cubicBezTo>
                <a:cubicBezTo>
                  <a:pt x="95241" y="98452"/>
                  <a:pt x="98082" y="98374"/>
                  <a:pt x="100879" y="98374"/>
                </a:cubicBezTo>
                <a:cubicBezTo>
                  <a:pt x="108569" y="98374"/>
                  <a:pt x="115923" y="98964"/>
                  <a:pt x="123584" y="99036"/>
                </a:cubicBezTo>
                <a:cubicBezTo>
                  <a:pt x="124113" y="99041"/>
                  <a:pt x="124644" y="99043"/>
                  <a:pt x="125176" y="99043"/>
                </a:cubicBezTo>
                <a:cubicBezTo>
                  <a:pt x="136076" y="99043"/>
                  <a:pt x="147623" y="97999"/>
                  <a:pt x="159438" y="95958"/>
                </a:cubicBezTo>
                <a:cubicBezTo>
                  <a:pt x="168136" y="94450"/>
                  <a:pt x="178448" y="91649"/>
                  <a:pt x="184354" y="85850"/>
                </a:cubicBezTo>
                <a:cubicBezTo>
                  <a:pt x="188663" y="81613"/>
                  <a:pt x="189189" y="76876"/>
                  <a:pt x="186968" y="73745"/>
                </a:cubicBezTo>
                <a:cubicBezTo>
                  <a:pt x="184747" y="70622"/>
                  <a:pt x="180188" y="68874"/>
                  <a:pt x="175228" y="67732"/>
                </a:cubicBezTo>
                <a:cubicBezTo>
                  <a:pt x="169282" y="66370"/>
                  <a:pt x="162676" y="65782"/>
                  <a:pt x="155673" y="65782"/>
                </a:cubicBezTo>
                <a:cubicBezTo>
                  <a:pt x="145705" y="65782"/>
                  <a:pt x="134934" y="66972"/>
                  <a:pt x="124119" y="68811"/>
                </a:cubicBezTo>
                <a:cubicBezTo>
                  <a:pt x="105697" y="71943"/>
                  <a:pt x="86892" y="76894"/>
                  <a:pt x="68238" y="81078"/>
                </a:cubicBezTo>
                <a:cubicBezTo>
                  <a:pt x="59261" y="83093"/>
                  <a:pt x="49995" y="84946"/>
                  <a:pt x="41906" y="84946"/>
                </a:cubicBezTo>
                <a:cubicBezTo>
                  <a:pt x="39650" y="84946"/>
                  <a:pt x="37485" y="84802"/>
                  <a:pt x="35444" y="84477"/>
                </a:cubicBezTo>
                <a:cubicBezTo>
                  <a:pt x="22562" y="82416"/>
                  <a:pt x="17183" y="72781"/>
                  <a:pt x="21750" y="62005"/>
                </a:cubicBezTo>
                <a:cubicBezTo>
                  <a:pt x="26318" y="51237"/>
                  <a:pt x="39967" y="39970"/>
                  <a:pt x="55454" y="33324"/>
                </a:cubicBezTo>
                <a:cubicBezTo>
                  <a:pt x="64353" y="29502"/>
                  <a:pt x="74091" y="27154"/>
                  <a:pt x="82289" y="27154"/>
                </a:cubicBezTo>
                <a:cubicBezTo>
                  <a:pt x="85744" y="27154"/>
                  <a:pt x="88926" y="27571"/>
                  <a:pt x="91655" y="28471"/>
                </a:cubicBezTo>
                <a:cubicBezTo>
                  <a:pt x="101308" y="31638"/>
                  <a:pt x="103806" y="39863"/>
                  <a:pt x="107633" y="46884"/>
                </a:cubicBezTo>
                <a:cubicBezTo>
                  <a:pt x="111032" y="53111"/>
                  <a:pt x="117175" y="59042"/>
                  <a:pt x="127761" y="59042"/>
                </a:cubicBezTo>
                <a:cubicBezTo>
                  <a:pt x="129095" y="59042"/>
                  <a:pt x="130500" y="58948"/>
                  <a:pt x="131979" y="58748"/>
                </a:cubicBezTo>
                <a:cubicBezTo>
                  <a:pt x="137474" y="58008"/>
                  <a:pt x="144102" y="55350"/>
                  <a:pt x="147260" y="51513"/>
                </a:cubicBezTo>
                <a:cubicBezTo>
                  <a:pt x="150160" y="47990"/>
                  <a:pt x="149312" y="44644"/>
                  <a:pt x="147929" y="41923"/>
                </a:cubicBezTo>
                <a:cubicBezTo>
                  <a:pt x="141694" y="29639"/>
                  <a:pt x="127215" y="21807"/>
                  <a:pt x="113030" y="14250"/>
                </a:cubicBezTo>
                <a:cubicBezTo>
                  <a:pt x="110871" y="13100"/>
                  <a:pt x="108677" y="11940"/>
                  <a:pt x="105795" y="11467"/>
                </a:cubicBezTo>
                <a:cubicBezTo>
                  <a:pt x="104730" y="11294"/>
                  <a:pt x="103593" y="11218"/>
                  <a:pt x="102405" y="11218"/>
                </a:cubicBezTo>
                <a:cubicBezTo>
                  <a:pt x="99307" y="11218"/>
                  <a:pt x="95866" y="11738"/>
                  <a:pt x="92467" y="12422"/>
                </a:cubicBezTo>
                <a:cubicBezTo>
                  <a:pt x="64919" y="17953"/>
                  <a:pt x="35667" y="34760"/>
                  <a:pt x="20706" y="53663"/>
                </a:cubicBezTo>
                <a:cubicBezTo>
                  <a:pt x="14658" y="61300"/>
                  <a:pt x="10875" y="69079"/>
                  <a:pt x="8351" y="76617"/>
                </a:cubicBezTo>
                <a:cubicBezTo>
                  <a:pt x="1" y="101471"/>
                  <a:pt x="5202" y="124006"/>
                  <a:pt x="20439" y="140616"/>
                </a:cubicBezTo>
                <a:cubicBezTo>
                  <a:pt x="35667" y="157218"/>
                  <a:pt x="60575" y="168048"/>
                  <a:pt x="90130" y="173410"/>
                </a:cubicBezTo>
                <a:cubicBezTo>
                  <a:pt x="99532" y="175121"/>
                  <a:pt x="109545" y="176289"/>
                  <a:pt x="120213" y="176289"/>
                </a:cubicBezTo>
                <a:cubicBezTo>
                  <a:pt x="126733" y="176289"/>
                  <a:pt x="133497" y="175853"/>
                  <a:pt x="140516" y="174837"/>
                </a:cubicBezTo>
                <a:cubicBezTo>
                  <a:pt x="143701" y="174373"/>
                  <a:pt x="147912" y="173223"/>
                  <a:pt x="149294" y="170983"/>
                </a:cubicBezTo>
                <a:lnTo>
                  <a:pt x="176718" y="159698"/>
                </a:lnTo>
                <a:cubicBezTo>
                  <a:pt x="160240" y="158476"/>
                  <a:pt x="147689" y="152071"/>
                  <a:pt x="142416" y="142187"/>
                </a:cubicBezTo>
                <a:cubicBezTo>
                  <a:pt x="140427" y="138449"/>
                  <a:pt x="139445" y="134104"/>
                  <a:pt x="141212" y="129233"/>
                </a:cubicBezTo>
                <a:cubicBezTo>
                  <a:pt x="142978" y="124371"/>
                  <a:pt x="147867" y="118921"/>
                  <a:pt x="154718" y="115513"/>
                </a:cubicBezTo>
                <a:cubicBezTo>
                  <a:pt x="160526" y="112631"/>
                  <a:pt x="166922" y="111552"/>
                  <a:pt x="172730" y="111088"/>
                </a:cubicBezTo>
                <a:cubicBezTo>
                  <a:pt x="176176" y="110814"/>
                  <a:pt x="179523" y="110719"/>
                  <a:pt x="182817" y="110719"/>
                </a:cubicBezTo>
                <a:cubicBezTo>
                  <a:pt x="190277" y="110719"/>
                  <a:pt x="197469" y="111206"/>
                  <a:pt x="204942" y="111206"/>
                </a:cubicBezTo>
                <a:cubicBezTo>
                  <a:pt x="206212" y="111206"/>
                  <a:pt x="207491" y="111192"/>
                  <a:pt x="208780" y="111159"/>
                </a:cubicBezTo>
                <a:cubicBezTo>
                  <a:pt x="221769" y="110820"/>
                  <a:pt x="236105" y="108483"/>
                  <a:pt x="250084" y="103255"/>
                </a:cubicBezTo>
                <a:cubicBezTo>
                  <a:pt x="264055" y="98028"/>
                  <a:pt x="277597" y="89731"/>
                  <a:pt x="285768" y="80221"/>
                </a:cubicBezTo>
                <a:cubicBezTo>
                  <a:pt x="293066" y="71737"/>
                  <a:pt x="295653" y="62968"/>
                  <a:pt x="296295" y="54966"/>
                </a:cubicBezTo>
                <a:cubicBezTo>
                  <a:pt x="298827" y="23233"/>
                  <a:pt x="269906" y="1"/>
                  <a:pt x="224776" y="1"/>
                </a:cubicBezTo>
                <a:close/>
              </a:path>
            </a:pathLst>
          </a:custGeom>
          <a:solidFill>
            <a:srgbClr val="373852">
              <a:alpha val="7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31" name="Google Shape;1431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B1CF2E77-4E87-4338-A6B2-93E833A84A3C}" type="datetimeFigureOut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5/26/2023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796E19DA-92E0-4635-8627-DEB5FDE3EBA8}" type="slidenum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22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3006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35411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1585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4685406" y="1507403"/>
            <a:ext cx="4642740" cy="371681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1"/>
          </p:nvPr>
        </p:nvSpPr>
        <p:spPr>
          <a:xfrm>
            <a:off x="16729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22406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48200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 idx="3"/>
          </p:nvPr>
        </p:nvSpPr>
        <p:spPr>
          <a:xfrm>
            <a:off x="53877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-827998" y="-324238"/>
            <a:ext cx="3669275" cy="2365500"/>
          </a:xfrm>
          <a:custGeom>
            <a:avLst/>
            <a:gdLst/>
            <a:ahLst/>
            <a:cxnLst/>
            <a:rect l="l" t="t" r="r" b="b"/>
            <a:pathLst>
              <a:path w="146771" h="94620" extrusionOk="0">
                <a:moveTo>
                  <a:pt x="21112" y="89704"/>
                </a:moveTo>
                <a:cubicBezTo>
                  <a:pt x="28754" y="101917"/>
                  <a:pt x="49756" y="88552"/>
                  <a:pt x="53336" y="80142"/>
                </a:cubicBezTo>
                <a:cubicBezTo>
                  <a:pt x="56917" y="71732"/>
                  <a:pt x="41562" y="49708"/>
                  <a:pt x="42595" y="39242"/>
                </a:cubicBezTo>
                <a:cubicBezTo>
                  <a:pt x="43628" y="28776"/>
                  <a:pt x="48241" y="20843"/>
                  <a:pt x="59533" y="17346"/>
                </a:cubicBezTo>
                <a:cubicBezTo>
                  <a:pt x="70825" y="13849"/>
                  <a:pt x="96578" y="20133"/>
                  <a:pt x="110349" y="18259"/>
                </a:cubicBezTo>
                <a:cubicBezTo>
                  <a:pt x="124120" y="16385"/>
                  <a:pt x="159304" y="8003"/>
                  <a:pt x="142160" y="6104"/>
                </a:cubicBezTo>
                <a:cubicBezTo>
                  <a:pt x="125016" y="4205"/>
                  <a:pt x="27660" y="-7067"/>
                  <a:pt x="7485" y="6866"/>
                </a:cubicBezTo>
                <a:cubicBezTo>
                  <a:pt x="-12690" y="20799"/>
                  <a:pt x="13470" y="77491"/>
                  <a:pt x="21112" y="89704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</p:sp>
      <p:sp>
        <p:nvSpPr>
          <p:cNvPr id="129" name="Google Shape;129;p5"/>
          <p:cNvSpPr txBox="1">
            <a:spLocks noGrp="1"/>
          </p:cNvSpPr>
          <p:nvPr>
            <p:ph type="title" idx="4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78242" y="1940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9" name="Google Shape;139;p5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40" name="Google Shape;140;p5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5"/>
          <p:cNvGrpSpPr/>
          <p:nvPr/>
        </p:nvGrpSpPr>
        <p:grpSpPr>
          <a:xfrm rot="10312242">
            <a:off x="8337117" y="583984"/>
            <a:ext cx="934955" cy="861648"/>
            <a:chOff x="6708722" y="1052986"/>
            <a:chExt cx="935003" cy="861693"/>
          </a:xfrm>
        </p:grpSpPr>
        <p:sp>
          <p:nvSpPr>
            <p:cNvPr id="152" name="Google Shape;152;p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5"/>
          <p:cNvGrpSpPr/>
          <p:nvPr/>
        </p:nvGrpSpPr>
        <p:grpSpPr>
          <a:xfrm>
            <a:off x="8251325" y="4221392"/>
            <a:ext cx="757289" cy="864550"/>
            <a:chOff x="5585712" y="137416"/>
            <a:chExt cx="757289" cy="864550"/>
          </a:xfrm>
        </p:grpSpPr>
        <p:sp>
          <p:nvSpPr>
            <p:cNvPr id="158" name="Google Shape;158;p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2514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-65067" y="2923727"/>
            <a:ext cx="2873692" cy="230042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6743701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0215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3049167" y="49049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867603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8572467" y="30667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25051" y="3620273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8388463" y="4328401"/>
            <a:ext cx="527400" cy="735075"/>
            <a:chOff x="3553100" y="1256250"/>
            <a:chExt cx="527400" cy="735075"/>
          </a:xfrm>
        </p:grpSpPr>
        <p:sp>
          <p:nvSpPr>
            <p:cNvPr id="199" name="Google Shape;199;p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 rot="10386826">
            <a:off x="-591223" y="4775229"/>
            <a:ext cx="1657366" cy="808504"/>
            <a:chOff x="6016754" y="2989146"/>
            <a:chExt cx="1657343" cy="808493"/>
          </a:xfrm>
        </p:grpSpPr>
        <p:sp>
          <p:nvSpPr>
            <p:cNvPr id="206" name="Google Shape;206;p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 rot="9321727">
            <a:off x="-568224" y="4282494"/>
            <a:ext cx="1094902" cy="1504825"/>
            <a:chOff x="6143348" y="1855432"/>
            <a:chExt cx="1094855" cy="1504759"/>
          </a:xfrm>
        </p:grpSpPr>
        <p:sp>
          <p:nvSpPr>
            <p:cNvPr id="212" name="Google Shape;212;p6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 rot="1186768">
            <a:off x="8281108" y="14389"/>
            <a:ext cx="1031259" cy="913248"/>
            <a:chOff x="1343200" y="1432100"/>
            <a:chExt cx="1031261" cy="913250"/>
          </a:xfrm>
        </p:grpSpPr>
        <p:sp>
          <p:nvSpPr>
            <p:cNvPr id="218" name="Google Shape;218;p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9" name="Google Shape;219;p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" name="Google Shape;220;p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8134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gradFill>
          <a:gsLst>
            <a:gs pos="0">
              <a:schemeClr val="accent2"/>
            </a:gs>
            <a:gs pos="100000">
              <a:schemeClr val="lt2"/>
            </a:gs>
          </a:gsLst>
          <a:lin ang="2698631" scaled="0"/>
        </a:gra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"/>
          <p:cNvSpPr/>
          <p:nvPr/>
        </p:nvSpPr>
        <p:spPr>
          <a:xfrm rot="1521954">
            <a:off x="-385060" y="-43163"/>
            <a:ext cx="9706358" cy="5726136"/>
          </a:xfrm>
          <a:custGeom>
            <a:avLst/>
            <a:gdLst/>
            <a:ahLst/>
            <a:cxnLst/>
            <a:rect l="l" t="t" r="r" b="b"/>
            <a:pathLst>
              <a:path w="298827" h="176289" extrusionOk="0">
                <a:moveTo>
                  <a:pt x="224776" y="1"/>
                </a:moveTo>
                <a:cubicBezTo>
                  <a:pt x="223306" y="1"/>
                  <a:pt x="221819" y="25"/>
                  <a:pt x="220315" y="75"/>
                </a:cubicBezTo>
                <a:cubicBezTo>
                  <a:pt x="210261" y="405"/>
                  <a:pt x="199368" y="1841"/>
                  <a:pt x="188556" y="5660"/>
                </a:cubicBezTo>
                <a:cubicBezTo>
                  <a:pt x="177735" y="9478"/>
                  <a:pt x="167012" y="15981"/>
                  <a:pt x="161418" y="23395"/>
                </a:cubicBezTo>
                <a:cubicBezTo>
                  <a:pt x="154379" y="32726"/>
                  <a:pt x="156690" y="41567"/>
                  <a:pt x="162587" y="47544"/>
                </a:cubicBezTo>
                <a:cubicBezTo>
                  <a:pt x="173845" y="58963"/>
                  <a:pt x="195969" y="62629"/>
                  <a:pt x="213365" y="69739"/>
                </a:cubicBezTo>
                <a:cubicBezTo>
                  <a:pt x="220743" y="72754"/>
                  <a:pt x="227648" y="78045"/>
                  <a:pt x="222491" y="85636"/>
                </a:cubicBezTo>
                <a:cubicBezTo>
                  <a:pt x="218379" y="91685"/>
                  <a:pt x="208414" y="96163"/>
                  <a:pt x="199582" y="98777"/>
                </a:cubicBezTo>
                <a:cubicBezTo>
                  <a:pt x="179563" y="104709"/>
                  <a:pt x="160526" y="105182"/>
                  <a:pt x="141078" y="107814"/>
                </a:cubicBezTo>
                <a:cubicBezTo>
                  <a:pt x="121639" y="110446"/>
                  <a:pt x="99167" y="116378"/>
                  <a:pt x="83564" y="128689"/>
                </a:cubicBezTo>
                <a:cubicBezTo>
                  <a:pt x="75062" y="135407"/>
                  <a:pt x="69736" y="143159"/>
                  <a:pt x="65526" y="150644"/>
                </a:cubicBezTo>
                <a:cubicBezTo>
                  <a:pt x="64188" y="153034"/>
                  <a:pt x="62002" y="156068"/>
                  <a:pt x="58523" y="156870"/>
                </a:cubicBezTo>
                <a:cubicBezTo>
                  <a:pt x="57973" y="156999"/>
                  <a:pt x="57451" y="157051"/>
                  <a:pt x="56955" y="157051"/>
                </a:cubicBezTo>
                <a:cubicBezTo>
                  <a:pt x="56107" y="157051"/>
                  <a:pt x="55334" y="156899"/>
                  <a:pt x="54624" y="156719"/>
                </a:cubicBezTo>
                <a:cubicBezTo>
                  <a:pt x="46907" y="154765"/>
                  <a:pt x="42822" y="149698"/>
                  <a:pt x="40904" y="144006"/>
                </a:cubicBezTo>
                <a:cubicBezTo>
                  <a:pt x="37451" y="133720"/>
                  <a:pt x="42188" y="118769"/>
                  <a:pt x="58541" y="108715"/>
                </a:cubicBezTo>
                <a:cubicBezTo>
                  <a:pt x="68800" y="102408"/>
                  <a:pt x="81378" y="99455"/>
                  <a:pt x="92325" y="98661"/>
                </a:cubicBezTo>
                <a:cubicBezTo>
                  <a:pt x="95241" y="98452"/>
                  <a:pt x="98082" y="98374"/>
                  <a:pt x="100879" y="98374"/>
                </a:cubicBezTo>
                <a:cubicBezTo>
                  <a:pt x="108569" y="98374"/>
                  <a:pt x="115923" y="98964"/>
                  <a:pt x="123584" y="99036"/>
                </a:cubicBezTo>
                <a:cubicBezTo>
                  <a:pt x="124113" y="99041"/>
                  <a:pt x="124644" y="99043"/>
                  <a:pt x="125176" y="99043"/>
                </a:cubicBezTo>
                <a:cubicBezTo>
                  <a:pt x="136076" y="99043"/>
                  <a:pt x="147623" y="97999"/>
                  <a:pt x="159438" y="95958"/>
                </a:cubicBezTo>
                <a:cubicBezTo>
                  <a:pt x="168136" y="94450"/>
                  <a:pt x="178448" y="91649"/>
                  <a:pt x="184354" y="85850"/>
                </a:cubicBezTo>
                <a:cubicBezTo>
                  <a:pt x="188663" y="81613"/>
                  <a:pt x="189189" y="76876"/>
                  <a:pt x="186968" y="73745"/>
                </a:cubicBezTo>
                <a:cubicBezTo>
                  <a:pt x="184747" y="70622"/>
                  <a:pt x="180188" y="68874"/>
                  <a:pt x="175228" y="67732"/>
                </a:cubicBezTo>
                <a:cubicBezTo>
                  <a:pt x="169282" y="66370"/>
                  <a:pt x="162676" y="65782"/>
                  <a:pt x="155673" y="65782"/>
                </a:cubicBezTo>
                <a:cubicBezTo>
                  <a:pt x="145705" y="65782"/>
                  <a:pt x="134934" y="66972"/>
                  <a:pt x="124119" y="68811"/>
                </a:cubicBezTo>
                <a:cubicBezTo>
                  <a:pt x="105697" y="71943"/>
                  <a:pt x="86892" y="76894"/>
                  <a:pt x="68238" y="81078"/>
                </a:cubicBezTo>
                <a:cubicBezTo>
                  <a:pt x="59261" y="83093"/>
                  <a:pt x="49995" y="84946"/>
                  <a:pt x="41906" y="84946"/>
                </a:cubicBezTo>
                <a:cubicBezTo>
                  <a:pt x="39650" y="84946"/>
                  <a:pt x="37485" y="84802"/>
                  <a:pt x="35444" y="84477"/>
                </a:cubicBezTo>
                <a:cubicBezTo>
                  <a:pt x="22562" y="82416"/>
                  <a:pt x="17183" y="72781"/>
                  <a:pt x="21750" y="62005"/>
                </a:cubicBezTo>
                <a:cubicBezTo>
                  <a:pt x="26318" y="51237"/>
                  <a:pt x="39967" y="39970"/>
                  <a:pt x="55454" y="33324"/>
                </a:cubicBezTo>
                <a:cubicBezTo>
                  <a:pt x="64353" y="29502"/>
                  <a:pt x="74091" y="27154"/>
                  <a:pt x="82289" y="27154"/>
                </a:cubicBezTo>
                <a:cubicBezTo>
                  <a:pt x="85744" y="27154"/>
                  <a:pt x="88926" y="27571"/>
                  <a:pt x="91655" y="28471"/>
                </a:cubicBezTo>
                <a:cubicBezTo>
                  <a:pt x="101308" y="31638"/>
                  <a:pt x="103806" y="39863"/>
                  <a:pt x="107633" y="46884"/>
                </a:cubicBezTo>
                <a:cubicBezTo>
                  <a:pt x="111032" y="53111"/>
                  <a:pt x="117175" y="59042"/>
                  <a:pt x="127761" y="59042"/>
                </a:cubicBezTo>
                <a:cubicBezTo>
                  <a:pt x="129095" y="59042"/>
                  <a:pt x="130500" y="58948"/>
                  <a:pt x="131979" y="58748"/>
                </a:cubicBezTo>
                <a:cubicBezTo>
                  <a:pt x="137474" y="58008"/>
                  <a:pt x="144102" y="55350"/>
                  <a:pt x="147260" y="51513"/>
                </a:cubicBezTo>
                <a:cubicBezTo>
                  <a:pt x="150160" y="47990"/>
                  <a:pt x="149312" y="44644"/>
                  <a:pt x="147929" y="41923"/>
                </a:cubicBezTo>
                <a:cubicBezTo>
                  <a:pt x="141694" y="29639"/>
                  <a:pt x="127215" y="21807"/>
                  <a:pt x="113030" y="14250"/>
                </a:cubicBezTo>
                <a:cubicBezTo>
                  <a:pt x="110871" y="13100"/>
                  <a:pt x="108677" y="11940"/>
                  <a:pt x="105795" y="11467"/>
                </a:cubicBezTo>
                <a:cubicBezTo>
                  <a:pt x="104730" y="11294"/>
                  <a:pt x="103593" y="11218"/>
                  <a:pt x="102405" y="11218"/>
                </a:cubicBezTo>
                <a:cubicBezTo>
                  <a:pt x="99307" y="11218"/>
                  <a:pt x="95866" y="11738"/>
                  <a:pt x="92467" y="12422"/>
                </a:cubicBezTo>
                <a:cubicBezTo>
                  <a:pt x="64919" y="17953"/>
                  <a:pt x="35667" y="34760"/>
                  <a:pt x="20706" y="53663"/>
                </a:cubicBezTo>
                <a:cubicBezTo>
                  <a:pt x="14658" y="61300"/>
                  <a:pt x="10875" y="69079"/>
                  <a:pt x="8351" y="76617"/>
                </a:cubicBezTo>
                <a:cubicBezTo>
                  <a:pt x="1" y="101471"/>
                  <a:pt x="5202" y="124006"/>
                  <a:pt x="20439" y="140616"/>
                </a:cubicBezTo>
                <a:cubicBezTo>
                  <a:pt x="35667" y="157218"/>
                  <a:pt x="60575" y="168048"/>
                  <a:pt x="90130" y="173410"/>
                </a:cubicBezTo>
                <a:cubicBezTo>
                  <a:pt x="99532" y="175121"/>
                  <a:pt x="109545" y="176289"/>
                  <a:pt x="120213" y="176289"/>
                </a:cubicBezTo>
                <a:cubicBezTo>
                  <a:pt x="126733" y="176289"/>
                  <a:pt x="133497" y="175853"/>
                  <a:pt x="140516" y="174837"/>
                </a:cubicBezTo>
                <a:cubicBezTo>
                  <a:pt x="143701" y="174373"/>
                  <a:pt x="147912" y="173223"/>
                  <a:pt x="149294" y="170983"/>
                </a:cubicBezTo>
                <a:lnTo>
                  <a:pt x="176718" y="159698"/>
                </a:lnTo>
                <a:cubicBezTo>
                  <a:pt x="160240" y="158476"/>
                  <a:pt x="147689" y="152071"/>
                  <a:pt x="142416" y="142187"/>
                </a:cubicBezTo>
                <a:cubicBezTo>
                  <a:pt x="140427" y="138449"/>
                  <a:pt x="139445" y="134104"/>
                  <a:pt x="141212" y="129233"/>
                </a:cubicBezTo>
                <a:cubicBezTo>
                  <a:pt x="142978" y="124371"/>
                  <a:pt x="147867" y="118921"/>
                  <a:pt x="154718" y="115513"/>
                </a:cubicBezTo>
                <a:cubicBezTo>
                  <a:pt x="160526" y="112631"/>
                  <a:pt x="166922" y="111552"/>
                  <a:pt x="172730" y="111088"/>
                </a:cubicBezTo>
                <a:cubicBezTo>
                  <a:pt x="176176" y="110814"/>
                  <a:pt x="179523" y="110719"/>
                  <a:pt x="182817" y="110719"/>
                </a:cubicBezTo>
                <a:cubicBezTo>
                  <a:pt x="190277" y="110719"/>
                  <a:pt x="197469" y="111206"/>
                  <a:pt x="204942" y="111206"/>
                </a:cubicBezTo>
                <a:cubicBezTo>
                  <a:pt x="206212" y="111206"/>
                  <a:pt x="207491" y="111192"/>
                  <a:pt x="208780" y="111159"/>
                </a:cubicBezTo>
                <a:cubicBezTo>
                  <a:pt x="221769" y="110820"/>
                  <a:pt x="236105" y="108483"/>
                  <a:pt x="250084" y="103255"/>
                </a:cubicBezTo>
                <a:cubicBezTo>
                  <a:pt x="264055" y="98028"/>
                  <a:pt x="277597" y="89731"/>
                  <a:pt x="285768" y="80221"/>
                </a:cubicBezTo>
                <a:cubicBezTo>
                  <a:pt x="293066" y="71737"/>
                  <a:pt x="295653" y="62968"/>
                  <a:pt x="296295" y="54966"/>
                </a:cubicBezTo>
                <a:cubicBezTo>
                  <a:pt x="298827" y="23233"/>
                  <a:pt x="269906" y="1"/>
                  <a:pt x="224776" y="1"/>
                </a:cubicBezTo>
                <a:close/>
              </a:path>
            </a:pathLst>
          </a:custGeom>
          <a:solidFill>
            <a:srgbClr val="373852">
              <a:alpha val="7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" name="Google Shape;185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5"/>
          <p:cNvGrpSpPr/>
          <p:nvPr/>
        </p:nvGrpSpPr>
        <p:grpSpPr>
          <a:xfrm>
            <a:off x="8551254" y="4681889"/>
            <a:ext cx="193699" cy="185318"/>
            <a:chOff x="3483800" y="1530650"/>
            <a:chExt cx="1459674" cy="1397574"/>
          </a:xfrm>
        </p:grpSpPr>
        <p:sp>
          <p:nvSpPr>
            <p:cNvPr id="187" name="Google Shape;187;p5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5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5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" name="Google Shape;196;p5"/>
          <p:cNvGrpSpPr/>
          <p:nvPr/>
        </p:nvGrpSpPr>
        <p:grpSpPr>
          <a:xfrm>
            <a:off x="138749" y="4109622"/>
            <a:ext cx="318260" cy="295560"/>
            <a:chOff x="3931664" y="3196564"/>
            <a:chExt cx="819834" cy="761359"/>
          </a:xfrm>
        </p:grpSpPr>
        <p:sp>
          <p:nvSpPr>
            <p:cNvPr id="197" name="Google Shape;197;p5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5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5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" name="Google Shape;200;p5"/>
          <p:cNvGrpSpPr/>
          <p:nvPr/>
        </p:nvGrpSpPr>
        <p:grpSpPr>
          <a:xfrm>
            <a:off x="8453589" y="3940297"/>
            <a:ext cx="500427" cy="464734"/>
            <a:chOff x="3931664" y="3196564"/>
            <a:chExt cx="819834" cy="761359"/>
          </a:xfrm>
        </p:grpSpPr>
        <p:sp>
          <p:nvSpPr>
            <p:cNvPr id="201" name="Google Shape;201;p5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" name="Google Shape;204;p5"/>
          <p:cNvGrpSpPr/>
          <p:nvPr/>
        </p:nvGrpSpPr>
        <p:grpSpPr>
          <a:xfrm>
            <a:off x="457004" y="2344739"/>
            <a:ext cx="193699" cy="185318"/>
            <a:chOff x="3483800" y="1530650"/>
            <a:chExt cx="1459674" cy="1397574"/>
          </a:xfrm>
        </p:grpSpPr>
        <p:sp>
          <p:nvSpPr>
            <p:cNvPr id="205" name="Google Shape;205;p5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5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5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" name="Google Shape;214;p5"/>
          <p:cNvGrpSpPr/>
          <p:nvPr/>
        </p:nvGrpSpPr>
        <p:grpSpPr>
          <a:xfrm>
            <a:off x="23083" y="1115322"/>
            <a:ext cx="117212" cy="111946"/>
            <a:chOff x="3483800" y="1530650"/>
            <a:chExt cx="1459674" cy="1397574"/>
          </a:xfrm>
        </p:grpSpPr>
        <p:sp>
          <p:nvSpPr>
            <p:cNvPr id="215" name="Google Shape;215;p5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5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5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Google Shape;224;p5"/>
          <p:cNvSpPr txBox="1">
            <a:spLocks noGrp="1"/>
          </p:cNvSpPr>
          <p:nvPr>
            <p:ph type="title"/>
          </p:nvPr>
        </p:nvSpPr>
        <p:spPr>
          <a:xfrm>
            <a:off x="720000" y="431350"/>
            <a:ext cx="7704000" cy="47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5"/>
          <p:cNvSpPr/>
          <p:nvPr/>
        </p:nvSpPr>
        <p:spPr>
          <a:xfrm>
            <a:off x="942800" y="1603825"/>
            <a:ext cx="3341700" cy="2505900"/>
          </a:xfrm>
          <a:prstGeom prst="roundRect">
            <a:avLst>
              <a:gd name="adj" fmla="val 16667"/>
            </a:avLst>
          </a:prstGeom>
          <a:solidFill>
            <a:srgbClr val="9F2A56">
              <a:alpha val="86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5"/>
          <p:cNvSpPr/>
          <p:nvPr/>
        </p:nvSpPr>
        <p:spPr>
          <a:xfrm>
            <a:off x="4859500" y="1603725"/>
            <a:ext cx="3341700" cy="2505900"/>
          </a:xfrm>
          <a:prstGeom prst="roundRect">
            <a:avLst>
              <a:gd name="adj" fmla="val 16667"/>
            </a:avLst>
          </a:prstGeom>
          <a:solidFill>
            <a:srgbClr val="9F2A56">
              <a:alpha val="86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5"/>
          <p:cNvSpPr txBox="1">
            <a:spLocks noGrp="1"/>
          </p:cNvSpPr>
          <p:nvPr>
            <p:ph type="subTitle" idx="1"/>
          </p:nvPr>
        </p:nvSpPr>
        <p:spPr>
          <a:xfrm>
            <a:off x="1316888" y="2808025"/>
            <a:ext cx="2593500" cy="123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8" name="Google Shape;228;p5"/>
          <p:cNvSpPr txBox="1">
            <a:spLocks noGrp="1"/>
          </p:cNvSpPr>
          <p:nvPr>
            <p:ph type="subTitle" idx="2"/>
          </p:nvPr>
        </p:nvSpPr>
        <p:spPr>
          <a:xfrm>
            <a:off x="5233588" y="2808025"/>
            <a:ext cx="2593500" cy="123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9" name="Google Shape;229;p5"/>
          <p:cNvSpPr txBox="1">
            <a:spLocks noGrp="1"/>
          </p:cNvSpPr>
          <p:nvPr>
            <p:ph type="title" idx="3"/>
          </p:nvPr>
        </p:nvSpPr>
        <p:spPr>
          <a:xfrm>
            <a:off x="1186100" y="2648888"/>
            <a:ext cx="28551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5"/>
          <p:cNvSpPr txBox="1">
            <a:spLocks noGrp="1"/>
          </p:cNvSpPr>
          <p:nvPr>
            <p:ph type="title" idx="4"/>
          </p:nvPr>
        </p:nvSpPr>
        <p:spPr>
          <a:xfrm>
            <a:off x="5102800" y="2648888"/>
            <a:ext cx="28551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0161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60343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6925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8967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90579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87266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>
  <p:cSld name="Title only 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221799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9030792" y="27098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91" name="Google Shape;591;p14"/>
          <p:cNvGrpSpPr/>
          <p:nvPr/>
        </p:nvGrpSpPr>
        <p:grpSpPr>
          <a:xfrm>
            <a:off x="8273513" y="-9"/>
            <a:ext cx="757289" cy="864550"/>
            <a:chOff x="5585712" y="137416"/>
            <a:chExt cx="757289" cy="864550"/>
          </a:xfrm>
        </p:grpSpPr>
        <p:sp>
          <p:nvSpPr>
            <p:cNvPr id="592" name="Google Shape;592;p1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1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620" name="Google Shape;620;p1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4"/>
          <p:cNvGrpSpPr/>
          <p:nvPr/>
        </p:nvGrpSpPr>
        <p:grpSpPr>
          <a:xfrm rot="-4077424">
            <a:off x="8411376" y="4350774"/>
            <a:ext cx="935000" cy="861690"/>
            <a:chOff x="6708722" y="1052986"/>
            <a:chExt cx="935003" cy="861693"/>
          </a:xfrm>
        </p:grpSpPr>
        <p:sp>
          <p:nvSpPr>
            <p:cNvPr id="627" name="Google Shape;627;p14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32" name="Google Shape;632;p14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522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93618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47655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38659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1098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gradFill>
          <a:gsLst>
            <a:gs pos="0">
              <a:schemeClr val="accent2"/>
            </a:gs>
            <a:gs pos="100000">
              <a:schemeClr val="lt2"/>
            </a:gs>
          </a:gsLst>
          <a:lin ang="13500032" scaled="0"/>
        </a:gra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7"/>
          <p:cNvSpPr/>
          <p:nvPr/>
        </p:nvSpPr>
        <p:spPr>
          <a:xfrm>
            <a:off x="-294392" y="15192"/>
            <a:ext cx="9732795" cy="5741733"/>
          </a:xfrm>
          <a:custGeom>
            <a:avLst/>
            <a:gdLst/>
            <a:ahLst/>
            <a:cxnLst/>
            <a:rect l="l" t="t" r="r" b="b"/>
            <a:pathLst>
              <a:path w="298827" h="176289" extrusionOk="0">
                <a:moveTo>
                  <a:pt x="224776" y="1"/>
                </a:moveTo>
                <a:cubicBezTo>
                  <a:pt x="223306" y="1"/>
                  <a:pt x="221819" y="25"/>
                  <a:pt x="220315" y="75"/>
                </a:cubicBezTo>
                <a:cubicBezTo>
                  <a:pt x="210261" y="405"/>
                  <a:pt x="199368" y="1841"/>
                  <a:pt x="188556" y="5660"/>
                </a:cubicBezTo>
                <a:cubicBezTo>
                  <a:pt x="177735" y="9478"/>
                  <a:pt x="167012" y="15981"/>
                  <a:pt x="161418" y="23395"/>
                </a:cubicBezTo>
                <a:cubicBezTo>
                  <a:pt x="154379" y="32726"/>
                  <a:pt x="156690" y="41567"/>
                  <a:pt x="162587" y="47544"/>
                </a:cubicBezTo>
                <a:cubicBezTo>
                  <a:pt x="173845" y="58963"/>
                  <a:pt x="195969" y="62629"/>
                  <a:pt x="213365" y="69739"/>
                </a:cubicBezTo>
                <a:cubicBezTo>
                  <a:pt x="220743" y="72754"/>
                  <a:pt x="227648" y="78045"/>
                  <a:pt x="222491" y="85636"/>
                </a:cubicBezTo>
                <a:cubicBezTo>
                  <a:pt x="218379" y="91685"/>
                  <a:pt x="208414" y="96163"/>
                  <a:pt x="199582" y="98777"/>
                </a:cubicBezTo>
                <a:cubicBezTo>
                  <a:pt x="179563" y="104709"/>
                  <a:pt x="160526" y="105182"/>
                  <a:pt x="141078" y="107814"/>
                </a:cubicBezTo>
                <a:cubicBezTo>
                  <a:pt x="121639" y="110446"/>
                  <a:pt x="99167" y="116378"/>
                  <a:pt x="83564" y="128689"/>
                </a:cubicBezTo>
                <a:cubicBezTo>
                  <a:pt x="75062" y="135407"/>
                  <a:pt x="69736" y="143159"/>
                  <a:pt x="65526" y="150644"/>
                </a:cubicBezTo>
                <a:cubicBezTo>
                  <a:pt x="64188" y="153034"/>
                  <a:pt x="62002" y="156068"/>
                  <a:pt x="58523" y="156870"/>
                </a:cubicBezTo>
                <a:cubicBezTo>
                  <a:pt x="57973" y="156999"/>
                  <a:pt x="57451" y="157051"/>
                  <a:pt x="56955" y="157051"/>
                </a:cubicBezTo>
                <a:cubicBezTo>
                  <a:pt x="56107" y="157051"/>
                  <a:pt x="55334" y="156899"/>
                  <a:pt x="54624" y="156719"/>
                </a:cubicBezTo>
                <a:cubicBezTo>
                  <a:pt x="46907" y="154765"/>
                  <a:pt x="42822" y="149698"/>
                  <a:pt x="40904" y="144006"/>
                </a:cubicBezTo>
                <a:cubicBezTo>
                  <a:pt x="37451" y="133720"/>
                  <a:pt x="42188" y="118769"/>
                  <a:pt x="58541" y="108715"/>
                </a:cubicBezTo>
                <a:cubicBezTo>
                  <a:pt x="68800" y="102408"/>
                  <a:pt x="81378" y="99455"/>
                  <a:pt x="92325" y="98661"/>
                </a:cubicBezTo>
                <a:cubicBezTo>
                  <a:pt x="95241" y="98452"/>
                  <a:pt x="98082" y="98374"/>
                  <a:pt x="100879" y="98374"/>
                </a:cubicBezTo>
                <a:cubicBezTo>
                  <a:pt x="108569" y="98374"/>
                  <a:pt x="115923" y="98964"/>
                  <a:pt x="123584" y="99036"/>
                </a:cubicBezTo>
                <a:cubicBezTo>
                  <a:pt x="124113" y="99041"/>
                  <a:pt x="124644" y="99043"/>
                  <a:pt x="125176" y="99043"/>
                </a:cubicBezTo>
                <a:cubicBezTo>
                  <a:pt x="136076" y="99043"/>
                  <a:pt x="147623" y="97999"/>
                  <a:pt x="159438" y="95958"/>
                </a:cubicBezTo>
                <a:cubicBezTo>
                  <a:pt x="168136" y="94450"/>
                  <a:pt x="178448" y="91649"/>
                  <a:pt x="184354" y="85850"/>
                </a:cubicBezTo>
                <a:cubicBezTo>
                  <a:pt x="188663" y="81613"/>
                  <a:pt x="189189" y="76876"/>
                  <a:pt x="186968" y="73745"/>
                </a:cubicBezTo>
                <a:cubicBezTo>
                  <a:pt x="184747" y="70622"/>
                  <a:pt x="180188" y="68874"/>
                  <a:pt x="175228" y="67732"/>
                </a:cubicBezTo>
                <a:cubicBezTo>
                  <a:pt x="169282" y="66370"/>
                  <a:pt x="162676" y="65782"/>
                  <a:pt x="155673" y="65782"/>
                </a:cubicBezTo>
                <a:cubicBezTo>
                  <a:pt x="145705" y="65782"/>
                  <a:pt x="134934" y="66972"/>
                  <a:pt x="124119" y="68811"/>
                </a:cubicBezTo>
                <a:cubicBezTo>
                  <a:pt x="105697" y="71943"/>
                  <a:pt x="86892" y="76894"/>
                  <a:pt x="68238" y="81078"/>
                </a:cubicBezTo>
                <a:cubicBezTo>
                  <a:pt x="59261" y="83093"/>
                  <a:pt x="49995" y="84946"/>
                  <a:pt x="41906" y="84946"/>
                </a:cubicBezTo>
                <a:cubicBezTo>
                  <a:pt x="39650" y="84946"/>
                  <a:pt x="37485" y="84802"/>
                  <a:pt x="35444" y="84477"/>
                </a:cubicBezTo>
                <a:cubicBezTo>
                  <a:pt x="22562" y="82416"/>
                  <a:pt x="17183" y="72781"/>
                  <a:pt x="21750" y="62005"/>
                </a:cubicBezTo>
                <a:cubicBezTo>
                  <a:pt x="26318" y="51237"/>
                  <a:pt x="39967" y="39970"/>
                  <a:pt x="55454" y="33324"/>
                </a:cubicBezTo>
                <a:cubicBezTo>
                  <a:pt x="64353" y="29502"/>
                  <a:pt x="74091" y="27154"/>
                  <a:pt x="82289" y="27154"/>
                </a:cubicBezTo>
                <a:cubicBezTo>
                  <a:pt x="85744" y="27154"/>
                  <a:pt x="88926" y="27571"/>
                  <a:pt x="91655" y="28471"/>
                </a:cubicBezTo>
                <a:cubicBezTo>
                  <a:pt x="101308" y="31638"/>
                  <a:pt x="103806" y="39863"/>
                  <a:pt x="107633" y="46884"/>
                </a:cubicBezTo>
                <a:cubicBezTo>
                  <a:pt x="111032" y="53111"/>
                  <a:pt x="117175" y="59042"/>
                  <a:pt x="127761" y="59042"/>
                </a:cubicBezTo>
                <a:cubicBezTo>
                  <a:pt x="129095" y="59042"/>
                  <a:pt x="130500" y="58948"/>
                  <a:pt x="131979" y="58748"/>
                </a:cubicBezTo>
                <a:cubicBezTo>
                  <a:pt x="137474" y="58008"/>
                  <a:pt x="144102" y="55350"/>
                  <a:pt x="147260" y="51513"/>
                </a:cubicBezTo>
                <a:cubicBezTo>
                  <a:pt x="150160" y="47990"/>
                  <a:pt x="149312" y="44644"/>
                  <a:pt x="147929" y="41923"/>
                </a:cubicBezTo>
                <a:cubicBezTo>
                  <a:pt x="141694" y="29639"/>
                  <a:pt x="127215" y="21807"/>
                  <a:pt x="113030" y="14250"/>
                </a:cubicBezTo>
                <a:cubicBezTo>
                  <a:pt x="110871" y="13100"/>
                  <a:pt x="108677" y="11940"/>
                  <a:pt x="105795" y="11467"/>
                </a:cubicBezTo>
                <a:cubicBezTo>
                  <a:pt x="104730" y="11294"/>
                  <a:pt x="103593" y="11218"/>
                  <a:pt x="102405" y="11218"/>
                </a:cubicBezTo>
                <a:cubicBezTo>
                  <a:pt x="99307" y="11218"/>
                  <a:pt x="95866" y="11738"/>
                  <a:pt x="92467" y="12422"/>
                </a:cubicBezTo>
                <a:cubicBezTo>
                  <a:pt x="64919" y="17953"/>
                  <a:pt x="35667" y="34760"/>
                  <a:pt x="20706" y="53663"/>
                </a:cubicBezTo>
                <a:cubicBezTo>
                  <a:pt x="14658" y="61300"/>
                  <a:pt x="10875" y="69079"/>
                  <a:pt x="8351" y="76617"/>
                </a:cubicBezTo>
                <a:cubicBezTo>
                  <a:pt x="1" y="101471"/>
                  <a:pt x="5202" y="124006"/>
                  <a:pt x="20439" y="140616"/>
                </a:cubicBezTo>
                <a:cubicBezTo>
                  <a:pt x="35667" y="157218"/>
                  <a:pt x="60575" y="168048"/>
                  <a:pt x="90130" y="173410"/>
                </a:cubicBezTo>
                <a:cubicBezTo>
                  <a:pt x="99532" y="175121"/>
                  <a:pt x="109545" y="176289"/>
                  <a:pt x="120213" y="176289"/>
                </a:cubicBezTo>
                <a:cubicBezTo>
                  <a:pt x="126733" y="176289"/>
                  <a:pt x="133497" y="175853"/>
                  <a:pt x="140516" y="174837"/>
                </a:cubicBezTo>
                <a:cubicBezTo>
                  <a:pt x="143701" y="174373"/>
                  <a:pt x="147912" y="173223"/>
                  <a:pt x="149294" y="170983"/>
                </a:cubicBezTo>
                <a:lnTo>
                  <a:pt x="176718" y="159698"/>
                </a:lnTo>
                <a:cubicBezTo>
                  <a:pt x="160240" y="158476"/>
                  <a:pt x="147689" y="152071"/>
                  <a:pt x="142416" y="142187"/>
                </a:cubicBezTo>
                <a:cubicBezTo>
                  <a:pt x="140427" y="138449"/>
                  <a:pt x="139445" y="134104"/>
                  <a:pt x="141212" y="129233"/>
                </a:cubicBezTo>
                <a:cubicBezTo>
                  <a:pt x="142978" y="124371"/>
                  <a:pt x="147867" y="118921"/>
                  <a:pt x="154718" y="115513"/>
                </a:cubicBezTo>
                <a:cubicBezTo>
                  <a:pt x="160526" y="112631"/>
                  <a:pt x="166922" y="111552"/>
                  <a:pt x="172730" y="111088"/>
                </a:cubicBezTo>
                <a:cubicBezTo>
                  <a:pt x="176176" y="110814"/>
                  <a:pt x="179523" y="110719"/>
                  <a:pt x="182817" y="110719"/>
                </a:cubicBezTo>
                <a:cubicBezTo>
                  <a:pt x="190277" y="110719"/>
                  <a:pt x="197469" y="111206"/>
                  <a:pt x="204942" y="111206"/>
                </a:cubicBezTo>
                <a:cubicBezTo>
                  <a:pt x="206212" y="111206"/>
                  <a:pt x="207491" y="111192"/>
                  <a:pt x="208780" y="111159"/>
                </a:cubicBezTo>
                <a:cubicBezTo>
                  <a:pt x="221769" y="110820"/>
                  <a:pt x="236105" y="108483"/>
                  <a:pt x="250084" y="103255"/>
                </a:cubicBezTo>
                <a:cubicBezTo>
                  <a:pt x="264055" y="98028"/>
                  <a:pt x="277597" y="89731"/>
                  <a:pt x="285768" y="80221"/>
                </a:cubicBezTo>
                <a:cubicBezTo>
                  <a:pt x="293066" y="71737"/>
                  <a:pt x="295653" y="62968"/>
                  <a:pt x="296295" y="54966"/>
                </a:cubicBezTo>
                <a:cubicBezTo>
                  <a:pt x="298827" y="23233"/>
                  <a:pt x="269906" y="1"/>
                  <a:pt x="224776" y="1"/>
                </a:cubicBezTo>
                <a:close/>
              </a:path>
            </a:pathLst>
          </a:custGeom>
          <a:solidFill>
            <a:srgbClr val="373852">
              <a:alpha val="7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9" name="Google Shape;269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7"/>
          <p:cNvSpPr/>
          <p:nvPr/>
        </p:nvSpPr>
        <p:spPr>
          <a:xfrm flipH="1">
            <a:off x="-1802521" y="-114300"/>
            <a:ext cx="4423146" cy="6000703"/>
          </a:xfrm>
          <a:custGeom>
            <a:avLst/>
            <a:gdLst/>
            <a:ahLst/>
            <a:cxnLst/>
            <a:rect l="l" t="t" r="r" b="b"/>
            <a:pathLst>
              <a:path w="113414" h="140507" extrusionOk="0">
                <a:moveTo>
                  <a:pt x="91135" y="67459"/>
                </a:moveTo>
                <a:cubicBezTo>
                  <a:pt x="91498" y="67459"/>
                  <a:pt x="91809" y="67575"/>
                  <a:pt x="92030" y="67818"/>
                </a:cubicBezTo>
                <a:cubicBezTo>
                  <a:pt x="92726" y="68603"/>
                  <a:pt x="92244" y="70378"/>
                  <a:pt x="90950" y="71797"/>
                </a:cubicBezTo>
                <a:cubicBezTo>
                  <a:pt x="90064" y="72775"/>
                  <a:pt x="89022" y="73326"/>
                  <a:pt x="88231" y="73326"/>
                </a:cubicBezTo>
                <a:cubicBezTo>
                  <a:pt x="87867" y="73326"/>
                  <a:pt x="87556" y="73210"/>
                  <a:pt x="87337" y="72965"/>
                </a:cubicBezTo>
                <a:cubicBezTo>
                  <a:pt x="86632" y="72189"/>
                  <a:pt x="87114" y="70414"/>
                  <a:pt x="88408" y="68987"/>
                </a:cubicBezTo>
                <a:cubicBezTo>
                  <a:pt x="89296" y="68013"/>
                  <a:pt x="90340" y="67459"/>
                  <a:pt x="91135" y="67459"/>
                </a:cubicBezTo>
                <a:close/>
                <a:moveTo>
                  <a:pt x="81981" y="73877"/>
                </a:moveTo>
                <a:cubicBezTo>
                  <a:pt x="83619" y="73877"/>
                  <a:pt x="84918" y="74453"/>
                  <a:pt x="85500" y="75606"/>
                </a:cubicBezTo>
                <a:cubicBezTo>
                  <a:pt x="86686" y="77952"/>
                  <a:pt x="84474" y="81797"/>
                  <a:pt x="80557" y="84188"/>
                </a:cubicBezTo>
                <a:cubicBezTo>
                  <a:pt x="78580" y="85398"/>
                  <a:pt x="76545" y="86005"/>
                  <a:pt x="74865" y="86005"/>
                </a:cubicBezTo>
                <a:cubicBezTo>
                  <a:pt x="73225" y="86005"/>
                  <a:pt x="71923" y="85427"/>
                  <a:pt x="71342" y="84268"/>
                </a:cubicBezTo>
                <a:cubicBezTo>
                  <a:pt x="70155" y="81922"/>
                  <a:pt x="72368" y="78086"/>
                  <a:pt x="76284" y="75695"/>
                </a:cubicBezTo>
                <a:cubicBezTo>
                  <a:pt x="78264" y="74484"/>
                  <a:pt x="80300" y="73877"/>
                  <a:pt x="81981" y="73877"/>
                </a:cubicBezTo>
                <a:close/>
                <a:moveTo>
                  <a:pt x="88319" y="1"/>
                </a:moveTo>
                <a:cubicBezTo>
                  <a:pt x="88024" y="1713"/>
                  <a:pt x="91691" y="3944"/>
                  <a:pt x="96856" y="9840"/>
                </a:cubicBezTo>
                <a:cubicBezTo>
                  <a:pt x="102200" y="15925"/>
                  <a:pt x="104858" y="25006"/>
                  <a:pt x="103600" y="35042"/>
                </a:cubicBezTo>
                <a:cubicBezTo>
                  <a:pt x="102334" y="45069"/>
                  <a:pt x="92708" y="63063"/>
                  <a:pt x="74500" y="72921"/>
                </a:cubicBezTo>
                <a:cubicBezTo>
                  <a:pt x="70851" y="74901"/>
                  <a:pt x="66578" y="76364"/>
                  <a:pt x="64785" y="80379"/>
                </a:cubicBezTo>
                <a:cubicBezTo>
                  <a:pt x="63233" y="83831"/>
                  <a:pt x="63616" y="87890"/>
                  <a:pt x="63233" y="91708"/>
                </a:cubicBezTo>
                <a:cubicBezTo>
                  <a:pt x="62849" y="95536"/>
                  <a:pt x="61100" y="99827"/>
                  <a:pt x="57666" y="100567"/>
                </a:cubicBezTo>
                <a:cubicBezTo>
                  <a:pt x="57088" y="100693"/>
                  <a:pt x="56540" y="100752"/>
                  <a:pt x="56007" y="100752"/>
                </a:cubicBezTo>
                <a:cubicBezTo>
                  <a:pt x="53096" y="100752"/>
                  <a:pt x="50610" y="98978"/>
                  <a:pt x="46042" y="96490"/>
                </a:cubicBezTo>
                <a:cubicBezTo>
                  <a:pt x="44576" y="95691"/>
                  <a:pt x="43209" y="95309"/>
                  <a:pt x="41947" y="95309"/>
                </a:cubicBezTo>
                <a:cubicBezTo>
                  <a:pt x="38548" y="95309"/>
                  <a:pt x="35916" y="98079"/>
                  <a:pt x="34186" y="102913"/>
                </a:cubicBezTo>
                <a:cubicBezTo>
                  <a:pt x="28824" y="117909"/>
                  <a:pt x="23677" y="122450"/>
                  <a:pt x="16727" y="123182"/>
                </a:cubicBezTo>
                <a:cubicBezTo>
                  <a:pt x="16018" y="123258"/>
                  <a:pt x="15304" y="123289"/>
                  <a:pt x="14587" y="123289"/>
                </a:cubicBezTo>
                <a:cubicBezTo>
                  <a:pt x="11418" y="123289"/>
                  <a:pt x="8190" y="122683"/>
                  <a:pt x="5062" y="122683"/>
                </a:cubicBezTo>
                <a:cubicBezTo>
                  <a:pt x="3336" y="122683"/>
                  <a:pt x="1640" y="122867"/>
                  <a:pt x="0" y="123440"/>
                </a:cubicBezTo>
                <a:lnTo>
                  <a:pt x="0" y="140506"/>
                </a:lnTo>
                <a:lnTo>
                  <a:pt x="113413" y="140506"/>
                </a:lnTo>
                <a:lnTo>
                  <a:pt x="113413" y="1"/>
                </a:lnTo>
                <a:close/>
              </a:path>
            </a:pathLst>
          </a:custGeom>
          <a:solidFill>
            <a:srgbClr val="FFFFFF">
              <a:alpha val="51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7"/>
          <p:cNvSpPr/>
          <p:nvPr/>
        </p:nvSpPr>
        <p:spPr>
          <a:xfrm rot="10800000">
            <a:off x="7479301" y="-542730"/>
            <a:ext cx="5253633" cy="5884059"/>
          </a:xfrm>
          <a:custGeom>
            <a:avLst/>
            <a:gdLst/>
            <a:ahLst/>
            <a:cxnLst/>
            <a:rect l="l" t="t" r="r" b="b"/>
            <a:pathLst>
              <a:path w="117973" h="130373" extrusionOk="0">
                <a:moveTo>
                  <a:pt x="62662" y="21848"/>
                </a:moveTo>
                <a:cubicBezTo>
                  <a:pt x="63412" y="21848"/>
                  <a:pt x="64018" y="22455"/>
                  <a:pt x="64018" y="23213"/>
                </a:cubicBezTo>
                <a:cubicBezTo>
                  <a:pt x="64018" y="23963"/>
                  <a:pt x="63412" y="24578"/>
                  <a:pt x="62662" y="24578"/>
                </a:cubicBezTo>
                <a:cubicBezTo>
                  <a:pt x="61913" y="24578"/>
                  <a:pt x="61306" y="23963"/>
                  <a:pt x="61306" y="23213"/>
                </a:cubicBezTo>
                <a:cubicBezTo>
                  <a:pt x="61306" y="22455"/>
                  <a:pt x="61913" y="21848"/>
                  <a:pt x="62662" y="21848"/>
                </a:cubicBezTo>
                <a:close/>
                <a:moveTo>
                  <a:pt x="55293" y="30029"/>
                </a:moveTo>
                <a:cubicBezTo>
                  <a:pt x="56578" y="30029"/>
                  <a:pt x="57622" y="31082"/>
                  <a:pt x="57622" y="32384"/>
                </a:cubicBezTo>
                <a:cubicBezTo>
                  <a:pt x="57622" y="33678"/>
                  <a:pt x="56578" y="34730"/>
                  <a:pt x="55293" y="34730"/>
                </a:cubicBezTo>
                <a:cubicBezTo>
                  <a:pt x="54009" y="34730"/>
                  <a:pt x="52965" y="33678"/>
                  <a:pt x="52965" y="32384"/>
                </a:cubicBezTo>
                <a:cubicBezTo>
                  <a:pt x="52965" y="31082"/>
                  <a:pt x="54009" y="30029"/>
                  <a:pt x="55293" y="30029"/>
                </a:cubicBezTo>
                <a:close/>
                <a:moveTo>
                  <a:pt x="55772" y="36346"/>
                </a:moveTo>
                <a:cubicBezTo>
                  <a:pt x="56083" y="36346"/>
                  <a:pt x="56386" y="36398"/>
                  <a:pt x="56676" y="36506"/>
                </a:cubicBezTo>
                <a:cubicBezTo>
                  <a:pt x="59058" y="37380"/>
                  <a:pt x="59683" y="41671"/>
                  <a:pt x="58086" y="46069"/>
                </a:cubicBezTo>
                <a:cubicBezTo>
                  <a:pt x="56676" y="49937"/>
                  <a:pt x="54016" y="52616"/>
                  <a:pt x="51782" y="52616"/>
                </a:cubicBezTo>
                <a:cubicBezTo>
                  <a:pt x="51470" y="52616"/>
                  <a:pt x="51168" y="52564"/>
                  <a:pt x="50877" y="52456"/>
                </a:cubicBezTo>
                <a:cubicBezTo>
                  <a:pt x="48496" y="51573"/>
                  <a:pt x="47871" y="47291"/>
                  <a:pt x="49468" y="42884"/>
                </a:cubicBezTo>
                <a:cubicBezTo>
                  <a:pt x="50877" y="39024"/>
                  <a:pt x="53538" y="36346"/>
                  <a:pt x="55772" y="36346"/>
                </a:cubicBezTo>
                <a:close/>
                <a:moveTo>
                  <a:pt x="20544" y="84546"/>
                </a:moveTo>
                <a:cubicBezTo>
                  <a:pt x="23172" y="84546"/>
                  <a:pt x="25223" y="85438"/>
                  <a:pt x="25809" y="87079"/>
                </a:cubicBezTo>
                <a:cubicBezTo>
                  <a:pt x="26728" y="89684"/>
                  <a:pt x="23641" y="93181"/>
                  <a:pt x="18895" y="94893"/>
                </a:cubicBezTo>
                <a:cubicBezTo>
                  <a:pt x="17150" y="95524"/>
                  <a:pt x="15424" y="95825"/>
                  <a:pt x="13895" y="95825"/>
                </a:cubicBezTo>
                <a:cubicBezTo>
                  <a:pt x="11267" y="95825"/>
                  <a:pt x="9217" y="94934"/>
                  <a:pt x="8636" y="93288"/>
                </a:cubicBezTo>
                <a:cubicBezTo>
                  <a:pt x="7709" y="90692"/>
                  <a:pt x="10804" y="87195"/>
                  <a:pt x="15541" y="85482"/>
                </a:cubicBezTo>
                <a:cubicBezTo>
                  <a:pt x="17288" y="84848"/>
                  <a:pt x="19014" y="84546"/>
                  <a:pt x="20544" y="84546"/>
                </a:cubicBezTo>
                <a:close/>
                <a:moveTo>
                  <a:pt x="96045" y="1"/>
                </a:moveTo>
                <a:cubicBezTo>
                  <a:pt x="92574" y="4836"/>
                  <a:pt x="88533" y="9109"/>
                  <a:pt x="83386" y="12000"/>
                </a:cubicBezTo>
                <a:cubicBezTo>
                  <a:pt x="74233" y="17129"/>
                  <a:pt x="62359" y="17361"/>
                  <a:pt x="54892" y="24783"/>
                </a:cubicBezTo>
                <a:cubicBezTo>
                  <a:pt x="48460" y="31171"/>
                  <a:pt x="47229" y="41011"/>
                  <a:pt x="46105" y="50048"/>
                </a:cubicBezTo>
                <a:cubicBezTo>
                  <a:pt x="44981" y="59085"/>
                  <a:pt x="43116" y="68987"/>
                  <a:pt x="36033" y="74634"/>
                </a:cubicBezTo>
                <a:cubicBezTo>
                  <a:pt x="28700" y="80486"/>
                  <a:pt x="18075" y="79862"/>
                  <a:pt x="9948" y="84527"/>
                </a:cubicBezTo>
                <a:cubicBezTo>
                  <a:pt x="5701" y="86972"/>
                  <a:pt x="2400" y="90754"/>
                  <a:pt x="1" y="95090"/>
                </a:cubicBezTo>
                <a:lnTo>
                  <a:pt x="1" y="130372"/>
                </a:lnTo>
                <a:lnTo>
                  <a:pt x="117973" y="130372"/>
                </a:lnTo>
                <a:lnTo>
                  <a:pt x="117973" y="127625"/>
                </a:lnTo>
                <a:cubicBezTo>
                  <a:pt x="116840" y="126072"/>
                  <a:pt x="115823" y="124404"/>
                  <a:pt x="114681" y="122861"/>
                </a:cubicBezTo>
                <a:cubicBezTo>
                  <a:pt x="112672" y="120152"/>
                  <a:pt x="109769" y="117626"/>
                  <a:pt x="106470" y="117626"/>
                </a:cubicBezTo>
                <a:cubicBezTo>
                  <a:pt x="106282" y="117626"/>
                  <a:pt x="106093" y="117634"/>
                  <a:pt x="105902" y="117651"/>
                </a:cubicBezTo>
                <a:cubicBezTo>
                  <a:pt x="104732" y="117753"/>
                  <a:pt x="103514" y="118170"/>
                  <a:pt x="102375" y="118170"/>
                </a:cubicBezTo>
                <a:cubicBezTo>
                  <a:pt x="101830" y="118170"/>
                  <a:pt x="101303" y="118074"/>
                  <a:pt x="100809" y="117803"/>
                </a:cubicBezTo>
                <a:cubicBezTo>
                  <a:pt x="99943" y="117330"/>
                  <a:pt x="99417" y="116411"/>
                  <a:pt x="99015" y="115492"/>
                </a:cubicBezTo>
                <a:cubicBezTo>
                  <a:pt x="97213" y="111406"/>
                  <a:pt x="97097" y="106598"/>
                  <a:pt x="98694" y="102432"/>
                </a:cubicBezTo>
                <a:cubicBezTo>
                  <a:pt x="99533" y="100237"/>
                  <a:pt x="100853" y="98007"/>
                  <a:pt x="100416" y="95696"/>
                </a:cubicBezTo>
                <a:cubicBezTo>
                  <a:pt x="99676" y="91780"/>
                  <a:pt x="94332" y="89951"/>
                  <a:pt x="93913" y="85990"/>
                </a:cubicBezTo>
                <a:cubicBezTo>
                  <a:pt x="93663" y="83564"/>
                  <a:pt x="95385" y="81467"/>
                  <a:pt x="96696" y="79424"/>
                </a:cubicBezTo>
                <a:cubicBezTo>
                  <a:pt x="99783" y="74661"/>
                  <a:pt x="100835" y="67899"/>
                  <a:pt x="97267" y="63492"/>
                </a:cubicBezTo>
                <a:cubicBezTo>
                  <a:pt x="95848" y="61752"/>
                  <a:pt x="93886" y="60574"/>
                  <a:pt x="92182" y="59129"/>
                </a:cubicBezTo>
                <a:cubicBezTo>
                  <a:pt x="87748" y="55373"/>
                  <a:pt x="85063" y="49611"/>
                  <a:pt x="85009" y="43776"/>
                </a:cubicBezTo>
                <a:cubicBezTo>
                  <a:pt x="84965" y="37942"/>
                  <a:pt x="87561" y="32143"/>
                  <a:pt x="91932" y="28316"/>
                </a:cubicBezTo>
                <a:cubicBezTo>
                  <a:pt x="97285" y="23633"/>
                  <a:pt x="105180" y="21661"/>
                  <a:pt x="108641" y="15425"/>
                </a:cubicBezTo>
                <a:cubicBezTo>
                  <a:pt x="109935" y="13115"/>
                  <a:pt x="110434" y="10456"/>
                  <a:pt x="111193" y="7914"/>
                </a:cubicBezTo>
                <a:cubicBezTo>
                  <a:pt x="112004" y="5157"/>
                  <a:pt x="113137" y="2499"/>
                  <a:pt x="114538" y="1"/>
                </a:cubicBezTo>
                <a:close/>
              </a:path>
            </a:pathLst>
          </a:custGeom>
          <a:solidFill>
            <a:srgbClr val="FFFFFF">
              <a:alpha val="51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37FEF"/>
              </a:solidFill>
            </a:endParaRPr>
          </a:p>
        </p:txBody>
      </p:sp>
      <p:grpSp>
        <p:nvGrpSpPr>
          <p:cNvPr id="272" name="Google Shape;272;p7"/>
          <p:cNvGrpSpPr/>
          <p:nvPr/>
        </p:nvGrpSpPr>
        <p:grpSpPr>
          <a:xfrm>
            <a:off x="6985149" y="261297"/>
            <a:ext cx="318260" cy="295560"/>
            <a:chOff x="3931664" y="3196564"/>
            <a:chExt cx="819834" cy="761359"/>
          </a:xfrm>
        </p:grpSpPr>
        <p:sp>
          <p:nvSpPr>
            <p:cNvPr id="273" name="Google Shape;273;p7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7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7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" name="Google Shape;276;p7"/>
          <p:cNvGrpSpPr/>
          <p:nvPr/>
        </p:nvGrpSpPr>
        <p:grpSpPr>
          <a:xfrm>
            <a:off x="7030779" y="728689"/>
            <a:ext cx="193699" cy="185318"/>
            <a:chOff x="3483800" y="1530650"/>
            <a:chExt cx="1459674" cy="1397574"/>
          </a:xfrm>
        </p:grpSpPr>
        <p:sp>
          <p:nvSpPr>
            <p:cNvPr id="277" name="Google Shape;277;p7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7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7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6" name="Google Shape;286;p7"/>
          <p:cNvSpPr txBox="1">
            <a:spLocks noGrp="1"/>
          </p:cNvSpPr>
          <p:nvPr>
            <p:ph type="title"/>
          </p:nvPr>
        </p:nvSpPr>
        <p:spPr>
          <a:xfrm>
            <a:off x="3168000" y="1646125"/>
            <a:ext cx="2808000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8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87" name="Google Shape;287;p7"/>
          <p:cNvSpPr txBox="1">
            <a:spLocks noGrp="1"/>
          </p:cNvSpPr>
          <p:nvPr>
            <p:ph type="subTitle" idx="1"/>
          </p:nvPr>
        </p:nvSpPr>
        <p:spPr>
          <a:xfrm>
            <a:off x="2734050" y="2671158"/>
            <a:ext cx="3675900" cy="82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288" name="Google Shape;288;p7"/>
          <p:cNvGrpSpPr/>
          <p:nvPr/>
        </p:nvGrpSpPr>
        <p:grpSpPr>
          <a:xfrm>
            <a:off x="7133488" y="3542250"/>
            <a:ext cx="652900" cy="652900"/>
            <a:chOff x="2751400" y="2498775"/>
            <a:chExt cx="652900" cy="652900"/>
          </a:xfrm>
        </p:grpSpPr>
        <p:sp>
          <p:nvSpPr>
            <p:cNvPr id="289" name="Google Shape;289;p7"/>
            <p:cNvSpPr/>
            <p:nvPr/>
          </p:nvSpPr>
          <p:spPr>
            <a:xfrm>
              <a:off x="2751400" y="2498775"/>
              <a:ext cx="652900" cy="652900"/>
            </a:xfrm>
            <a:custGeom>
              <a:avLst/>
              <a:gdLst/>
              <a:ahLst/>
              <a:cxnLst/>
              <a:rect l="l" t="t" r="r" b="b"/>
              <a:pathLst>
                <a:path w="26116" h="26116" extrusionOk="0">
                  <a:moveTo>
                    <a:pt x="13058" y="1"/>
                  </a:moveTo>
                  <a:cubicBezTo>
                    <a:pt x="5840" y="1"/>
                    <a:pt x="0" y="5840"/>
                    <a:pt x="0" y="13058"/>
                  </a:cubicBezTo>
                  <a:cubicBezTo>
                    <a:pt x="0" y="20251"/>
                    <a:pt x="5840" y="26116"/>
                    <a:pt x="13058" y="26116"/>
                  </a:cubicBezTo>
                  <a:cubicBezTo>
                    <a:pt x="20276" y="26116"/>
                    <a:pt x="26116" y="20251"/>
                    <a:pt x="26116" y="13058"/>
                  </a:cubicBezTo>
                  <a:cubicBezTo>
                    <a:pt x="26116" y="5840"/>
                    <a:pt x="20276" y="1"/>
                    <a:pt x="13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7"/>
            <p:cNvSpPr/>
            <p:nvPr/>
          </p:nvSpPr>
          <p:spPr>
            <a:xfrm>
              <a:off x="2758925" y="2889025"/>
              <a:ext cx="637875" cy="187500"/>
            </a:xfrm>
            <a:custGeom>
              <a:avLst/>
              <a:gdLst/>
              <a:ahLst/>
              <a:cxnLst/>
              <a:rect l="l" t="t" r="r" b="b"/>
              <a:pathLst>
                <a:path w="25515" h="7500" extrusionOk="0">
                  <a:moveTo>
                    <a:pt x="20492" y="0"/>
                  </a:moveTo>
                  <a:cubicBezTo>
                    <a:pt x="19762" y="0"/>
                    <a:pt x="19009" y="29"/>
                    <a:pt x="18246" y="105"/>
                  </a:cubicBezTo>
                  <a:cubicBezTo>
                    <a:pt x="14486" y="451"/>
                    <a:pt x="12558" y="4117"/>
                    <a:pt x="9135" y="4117"/>
                  </a:cubicBezTo>
                  <a:cubicBezTo>
                    <a:pt x="9090" y="4117"/>
                    <a:pt x="9044" y="4116"/>
                    <a:pt x="8998" y="4115"/>
                  </a:cubicBezTo>
                  <a:cubicBezTo>
                    <a:pt x="6291" y="4065"/>
                    <a:pt x="3183" y="1534"/>
                    <a:pt x="0" y="230"/>
                  </a:cubicBezTo>
                  <a:lnTo>
                    <a:pt x="0" y="230"/>
                  </a:lnTo>
                  <a:cubicBezTo>
                    <a:pt x="351" y="1809"/>
                    <a:pt x="978" y="3263"/>
                    <a:pt x="1830" y="4566"/>
                  </a:cubicBezTo>
                  <a:cubicBezTo>
                    <a:pt x="5238" y="5042"/>
                    <a:pt x="7920" y="6772"/>
                    <a:pt x="10953" y="7348"/>
                  </a:cubicBezTo>
                  <a:cubicBezTo>
                    <a:pt x="11518" y="7453"/>
                    <a:pt x="11996" y="7499"/>
                    <a:pt x="12409" y="7499"/>
                  </a:cubicBezTo>
                  <a:cubicBezTo>
                    <a:pt x="14646" y="7499"/>
                    <a:pt x="14969" y="6152"/>
                    <a:pt x="17043" y="5644"/>
                  </a:cubicBezTo>
                  <a:cubicBezTo>
                    <a:pt x="17262" y="5591"/>
                    <a:pt x="17491" y="5567"/>
                    <a:pt x="17729" y="5567"/>
                  </a:cubicBezTo>
                  <a:cubicBezTo>
                    <a:pt x="18962" y="5567"/>
                    <a:pt x="20426" y="6208"/>
                    <a:pt x="21855" y="6797"/>
                  </a:cubicBezTo>
                  <a:cubicBezTo>
                    <a:pt x="23659" y="5042"/>
                    <a:pt x="24963" y="2762"/>
                    <a:pt x="25514" y="230"/>
                  </a:cubicBezTo>
                  <a:cubicBezTo>
                    <a:pt x="24154" y="194"/>
                    <a:pt x="22401" y="0"/>
                    <a:pt x="204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7"/>
            <p:cNvSpPr/>
            <p:nvPr/>
          </p:nvSpPr>
          <p:spPr>
            <a:xfrm>
              <a:off x="2761425" y="2606275"/>
              <a:ext cx="637250" cy="224850"/>
            </a:xfrm>
            <a:custGeom>
              <a:avLst/>
              <a:gdLst/>
              <a:ahLst/>
              <a:cxnLst/>
              <a:rect l="l" t="t" r="r" b="b"/>
              <a:pathLst>
                <a:path w="25490" h="8994" extrusionOk="0">
                  <a:moveTo>
                    <a:pt x="16340" y="0"/>
                  </a:moveTo>
                  <a:cubicBezTo>
                    <a:pt x="16049" y="0"/>
                    <a:pt x="15700" y="56"/>
                    <a:pt x="15264" y="187"/>
                  </a:cubicBezTo>
                  <a:cubicBezTo>
                    <a:pt x="12906" y="907"/>
                    <a:pt x="11308" y="4234"/>
                    <a:pt x="8202" y="4234"/>
                  </a:cubicBezTo>
                  <a:cubicBezTo>
                    <a:pt x="7742" y="4234"/>
                    <a:pt x="7250" y="4161"/>
                    <a:pt x="6717" y="3996"/>
                  </a:cubicBezTo>
                  <a:cubicBezTo>
                    <a:pt x="4311" y="3270"/>
                    <a:pt x="3785" y="1440"/>
                    <a:pt x="2908" y="87"/>
                  </a:cubicBezTo>
                  <a:cubicBezTo>
                    <a:pt x="1529" y="1615"/>
                    <a:pt x="527" y="3495"/>
                    <a:pt x="0" y="5575"/>
                  </a:cubicBezTo>
                  <a:cubicBezTo>
                    <a:pt x="2121" y="6949"/>
                    <a:pt x="4797" y="8994"/>
                    <a:pt x="6738" y="8994"/>
                  </a:cubicBezTo>
                  <a:cubicBezTo>
                    <a:pt x="6816" y="8994"/>
                    <a:pt x="6892" y="8991"/>
                    <a:pt x="6968" y="8984"/>
                  </a:cubicBezTo>
                  <a:cubicBezTo>
                    <a:pt x="9750" y="8758"/>
                    <a:pt x="13058" y="6728"/>
                    <a:pt x="16016" y="5375"/>
                  </a:cubicBezTo>
                  <a:cubicBezTo>
                    <a:pt x="16522" y="5139"/>
                    <a:pt x="16912" y="5041"/>
                    <a:pt x="17230" y="5041"/>
                  </a:cubicBezTo>
                  <a:cubicBezTo>
                    <a:pt x="18766" y="5041"/>
                    <a:pt x="18593" y="7334"/>
                    <a:pt x="21605" y="7355"/>
                  </a:cubicBezTo>
                  <a:cubicBezTo>
                    <a:pt x="21654" y="7355"/>
                    <a:pt x="21702" y="7356"/>
                    <a:pt x="21751" y="7356"/>
                  </a:cubicBezTo>
                  <a:cubicBezTo>
                    <a:pt x="23334" y="7356"/>
                    <a:pt x="24565" y="6962"/>
                    <a:pt x="25489" y="6427"/>
                  </a:cubicBezTo>
                  <a:cubicBezTo>
                    <a:pt x="25088" y="4222"/>
                    <a:pt x="24161" y="2192"/>
                    <a:pt x="22783" y="513"/>
                  </a:cubicBezTo>
                  <a:cubicBezTo>
                    <a:pt x="22610" y="1333"/>
                    <a:pt x="22233" y="2023"/>
                    <a:pt x="21156" y="2023"/>
                  </a:cubicBezTo>
                  <a:cubicBezTo>
                    <a:pt x="20982" y="2023"/>
                    <a:pt x="20789" y="2005"/>
                    <a:pt x="20577" y="1966"/>
                  </a:cubicBezTo>
                  <a:cubicBezTo>
                    <a:pt x="17828" y="1484"/>
                    <a:pt x="17837" y="0"/>
                    <a:pt x="16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7"/>
            <p:cNvSpPr/>
            <p:nvPr/>
          </p:nvSpPr>
          <p:spPr>
            <a:xfrm>
              <a:off x="2907425" y="2498775"/>
              <a:ext cx="319575" cy="93675"/>
            </a:xfrm>
            <a:custGeom>
              <a:avLst/>
              <a:gdLst/>
              <a:ahLst/>
              <a:cxnLst/>
              <a:rect l="l" t="t" r="r" b="b"/>
              <a:pathLst>
                <a:path w="12783" h="3747" extrusionOk="0">
                  <a:moveTo>
                    <a:pt x="6817" y="1"/>
                  </a:moveTo>
                  <a:cubicBezTo>
                    <a:pt x="4311" y="1"/>
                    <a:pt x="2005" y="702"/>
                    <a:pt x="0" y="1930"/>
                  </a:cubicBezTo>
                  <a:cubicBezTo>
                    <a:pt x="619" y="2848"/>
                    <a:pt x="1510" y="3747"/>
                    <a:pt x="2426" y="3747"/>
                  </a:cubicBezTo>
                  <a:cubicBezTo>
                    <a:pt x="2586" y="3747"/>
                    <a:pt x="2747" y="3719"/>
                    <a:pt x="2907" y="3660"/>
                  </a:cubicBezTo>
                  <a:cubicBezTo>
                    <a:pt x="4837" y="2883"/>
                    <a:pt x="5013" y="1955"/>
                    <a:pt x="8145" y="1855"/>
                  </a:cubicBezTo>
                  <a:cubicBezTo>
                    <a:pt x="9524" y="1830"/>
                    <a:pt x="11479" y="1780"/>
                    <a:pt x="12782" y="1454"/>
                  </a:cubicBezTo>
                  <a:cubicBezTo>
                    <a:pt x="11003" y="527"/>
                    <a:pt x="8973" y="1"/>
                    <a:pt x="6817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2754525" y="2694275"/>
              <a:ext cx="632875" cy="116125"/>
            </a:xfrm>
            <a:custGeom>
              <a:avLst/>
              <a:gdLst/>
              <a:ahLst/>
              <a:cxnLst/>
              <a:rect l="l" t="t" r="r" b="b"/>
              <a:pathLst>
                <a:path w="25315" h="4645" extrusionOk="0">
                  <a:moveTo>
                    <a:pt x="24888" y="0"/>
                  </a:moveTo>
                  <a:cubicBezTo>
                    <a:pt x="23044" y="1480"/>
                    <a:pt x="20871" y="2937"/>
                    <a:pt x="19529" y="2937"/>
                  </a:cubicBezTo>
                  <a:cubicBezTo>
                    <a:pt x="19485" y="2937"/>
                    <a:pt x="19442" y="2936"/>
                    <a:pt x="19399" y="2932"/>
                  </a:cubicBezTo>
                  <a:cubicBezTo>
                    <a:pt x="16718" y="2682"/>
                    <a:pt x="14938" y="326"/>
                    <a:pt x="11204" y="25"/>
                  </a:cubicBezTo>
                  <a:cubicBezTo>
                    <a:pt x="11044" y="12"/>
                    <a:pt x="10887" y="6"/>
                    <a:pt x="10732" y="6"/>
                  </a:cubicBezTo>
                  <a:cubicBezTo>
                    <a:pt x="7762" y="6"/>
                    <a:pt x="5763" y="2284"/>
                    <a:pt x="3208" y="2284"/>
                  </a:cubicBezTo>
                  <a:cubicBezTo>
                    <a:pt x="2814" y="2284"/>
                    <a:pt x="2407" y="2230"/>
                    <a:pt x="1981" y="2105"/>
                  </a:cubicBezTo>
                  <a:cubicBezTo>
                    <a:pt x="1379" y="1905"/>
                    <a:pt x="853" y="1780"/>
                    <a:pt x="377" y="1654"/>
                  </a:cubicBezTo>
                  <a:cubicBezTo>
                    <a:pt x="226" y="2231"/>
                    <a:pt x="101" y="2832"/>
                    <a:pt x="1" y="3434"/>
                  </a:cubicBezTo>
                  <a:cubicBezTo>
                    <a:pt x="953" y="3659"/>
                    <a:pt x="2031" y="3835"/>
                    <a:pt x="2983" y="3835"/>
                  </a:cubicBezTo>
                  <a:cubicBezTo>
                    <a:pt x="3011" y="3835"/>
                    <a:pt x="3038" y="3836"/>
                    <a:pt x="3065" y="3836"/>
                  </a:cubicBezTo>
                  <a:cubicBezTo>
                    <a:pt x="5573" y="3836"/>
                    <a:pt x="7105" y="1577"/>
                    <a:pt x="10452" y="1429"/>
                  </a:cubicBezTo>
                  <a:cubicBezTo>
                    <a:pt x="10524" y="1425"/>
                    <a:pt x="10597" y="1423"/>
                    <a:pt x="10669" y="1423"/>
                  </a:cubicBezTo>
                  <a:cubicBezTo>
                    <a:pt x="13691" y="1423"/>
                    <a:pt x="16374" y="4644"/>
                    <a:pt x="18918" y="4644"/>
                  </a:cubicBezTo>
                  <a:cubicBezTo>
                    <a:pt x="19146" y="4644"/>
                    <a:pt x="19374" y="4618"/>
                    <a:pt x="19600" y="4562"/>
                  </a:cubicBezTo>
                  <a:cubicBezTo>
                    <a:pt x="20953" y="4186"/>
                    <a:pt x="23284" y="2607"/>
                    <a:pt x="25314" y="1078"/>
                  </a:cubicBezTo>
                  <a:cubicBezTo>
                    <a:pt x="25189" y="702"/>
                    <a:pt x="25038" y="351"/>
                    <a:pt x="2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2752025" y="2829175"/>
              <a:ext cx="619075" cy="167125"/>
            </a:xfrm>
            <a:custGeom>
              <a:avLst/>
              <a:gdLst/>
              <a:ahLst/>
              <a:cxnLst/>
              <a:rect l="l" t="t" r="r" b="b"/>
              <a:pathLst>
                <a:path w="24763" h="6685" extrusionOk="0">
                  <a:moveTo>
                    <a:pt x="14912" y="1"/>
                  </a:moveTo>
                  <a:cubicBezTo>
                    <a:pt x="14695" y="1"/>
                    <a:pt x="14486" y="30"/>
                    <a:pt x="14286" y="93"/>
                  </a:cubicBezTo>
                  <a:cubicBezTo>
                    <a:pt x="11352" y="1005"/>
                    <a:pt x="9922" y="3228"/>
                    <a:pt x="7370" y="3228"/>
                  </a:cubicBezTo>
                  <a:cubicBezTo>
                    <a:pt x="7328" y="3228"/>
                    <a:pt x="7286" y="3227"/>
                    <a:pt x="7244" y="3226"/>
                  </a:cubicBezTo>
                  <a:cubicBezTo>
                    <a:pt x="5188" y="3151"/>
                    <a:pt x="2657" y="995"/>
                    <a:pt x="0" y="168"/>
                  </a:cubicBezTo>
                  <a:lnTo>
                    <a:pt x="0" y="168"/>
                  </a:lnTo>
                  <a:cubicBezTo>
                    <a:pt x="0" y="770"/>
                    <a:pt x="76" y="1371"/>
                    <a:pt x="151" y="1973"/>
                  </a:cubicBezTo>
                  <a:cubicBezTo>
                    <a:pt x="2793" y="2784"/>
                    <a:pt x="5906" y="4259"/>
                    <a:pt x="8163" y="4259"/>
                  </a:cubicBezTo>
                  <a:cubicBezTo>
                    <a:pt x="8347" y="4259"/>
                    <a:pt x="8525" y="4249"/>
                    <a:pt x="8697" y="4228"/>
                  </a:cubicBezTo>
                  <a:cubicBezTo>
                    <a:pt x="11380" y="3933"/>
                    <a:pt x="13651" y="1801"/>
                    <a:pt x="15303" y="1801"/>
                  </a:cubicBezTo>
                  <a:cubicBezTo>
                    <a:pt x="15472" y="1801"/>
                    <a:pt x="15634" y="1824"/>
                    <a:pt x="15790" y="1872"/>
                  </a:cubicBezTo>
                  <a:cubicBezTo>
                    <a:pt x="17494" y="2374"/>
                    <a:pt x="19875" y="4228"/>
                    <a:pt x="21905" y="5582"/>
                  </a:cubicBezTo>
                  <a:cubicBezTo>
                    <a:pt x="22457" y="5958"/>
                    <a:pt x="23259" y="6334"/>
                    <a:pt x="24136" y="6684"/>
                  </a:cubicBezTo>
                  <a:cubicBezTo>
                    <a:pt x="24362" y="6308"/>
                    <a:pt x="24562" y="5933"/>
                    <a:pt x="24763" y="5532"/>
                  </a:cubicBezTo>
                  <a:lnTo>
                    <a:pt x="24763" y="5532"/>
                  </a:lnTo>
                  <a:cubicBezTo>
                    <a:pt x="24757" y="5532"/>
                    <a:pt x="24752" y="5532"/>
                    <a:pt x="24747" y="5532"/>
                  </a:cubicBezTo>
                  <a:cubicBezTo>
                    <a:pt x="22290" y="5532"/>
                    <a:pt x="17888" y="1"/>
                    <a:pt x="149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2817825" y="2553600"/>
              <a:ext cx="483100" cy="74275"/>
            </a:xfrm>
            <a:custGeom>
              <a:avLst/>
              <a:gdLst/>
              <a:ahLst/>
              <a:cxnLst/>
              <a:rect l="l" t="t" r="r" b="b"/>
              <a:pathLst>
                <a:path w="19324" h="2971" extrusionOk="0">
                  <a:moveTo>
                    <a:pt x="8727" y="1"/>
                  </a:moveTo>
                  <a:cubicBezTo>
                    <a:pt x="7522" y="1"/>
                    <a:pt x="5857" y="1578"/>
                    <a:pt x="4588" y="1578"/>
                  </a:cubicBezTo>
                  <a:cubicBezTo>
                    <a:pt x="4449" y="1578"/>
                    <a:pt x="4314" y="1559"/>
                    <a:pt x="4186" y="1517"/>
                  </a:cubicBezTo>
                  <a:cubicBezTo>
                    <a:pt x="3484" y="1266"/>
                    <a:pt x="2582" y="1191"/>
                    <a:pt x="1654" y="1166"/>
                  </a:cubicBezTo>
                  <a:cubicBezTo>
                    <a:pt x="1053" y="1717"/>
                    <a:pt x="501" y="2319"/>
                    <a:pt x="0" y="2970"/>
                  </a:cubicBezTo>
                  <a:cubicBezTo>
                    <a:pt x="2331" y="2920"/>
                    <a:pt x="5138" y="2595"/>
                    <a:pt x="6817" y="1542"/>
                  </a:cubicBezTo>
                  <a:cubicBezTo>
                    <a:pt x="7552" y="1091"/>
                    <a:pt x="8146" y="919"/>
                    <a:pt x="8680" y="919"/>
                  </a:cubicBezTo>
                  <a:cubicBezTo>
                    <a:pt x="9895" y="919"/>
                    <a:pt x="10799" y="1806"/>
                    <a:pt x="12331" y="2294"/>
                  </a:cubicBezTo>
                  <a:cubicBezTo>
                    <a:pt x="12976" y="2498"/>
                    <a:pt x="13813" y="2598"/>
                    <a:pt x="14691" y="2598"/>
                  </a:cubicBezTo>
                  <a:cubicBezTo>
                    <a:pt x="16506" y="2598"/>
                    <a:pt x="18496" y="2169"/>
                    <a:pt x="19323" y="1341"/>
                  </a:cubicBezTo>
                  <a:cubicBezTo>
                    <a:pt x="18847" y="890"/>
                    <a:pt x="18321" y="464"/>
                    <a:pt x="17770" y="88"/>
                  </a:cubicBezTo>
                  <a:cubicBezTo>
                    <a:pt x="17305" y="613"/>
                    <a:pt x="16629" y="1203"/>
                    <a:pt x="15677" y="1203"/>
                  </a:cubicBezTo>
                  <a:cubicBezTo>
                    <a:pt x="15447" y="1203"/>
                    <a:pt x="15201" y="1169"/>
                    <a:pt x="14937" y="1091"/>
                  </a:cubicBezTo>
                  <a:cubicBezTo>
                    <a:pt x="12832" y="439"/>
                    <a:pt x="10526" y="665"/>
                    <a:pt x="9173" y="88"/>
                  </a:cubicBezTo>
                  <a:cubicBezTo>
                    <a:pt x="9033" y="28"/>
                    <a:pt x="8884" y="1"/>
                    <a:pt x="8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2823450" y="2981950"/>
              <a:ext cx="492500" cy="130900"/>
            </a:xfrm>
            <a:custGeom>
              <a:avLst/>
              <a:gdLst/>
              <a:ahLst/>
              <a:cxnLst/>
              <a:rect l="l" t="t" r="r" b="b"/>
              <a:pathLst>
                <a:path w="19700" h="5236" extrusionOk="0">
                  <a:moveTo>
                    <a:pt x="7736" y="0"/>
                  </a:moveTo>
                  <a:cubicBezTo>
                    <a:pt x="7305" y="0"/>
                    <a:pt x="6870" y="111"/>
                    <a:pt x="6417" y="398"/>
                  </a:cubicBezTo>
                  <a:cubicBezTo>
                    <a:pt x="5154" y="1232"/>
                    <a:pt x="3212" y="1907"/>
                    <a:pt x="439" y="1907"/>
                  </a:cubicBezTo>
                  <a:cubicBezTo>
                    <a:pt x="295" y="1907"/>
                    <a:pt x="149" y="1905"/>
                    <a:pt x="1" y="1902"/>
                  </a:cubicBezTo>
                  <a:lnTo>
                    <a:pt x="1" y="1902"/>
                  </a:lnTo>
                  <a:cubicBezTo>
                    <a:pt x="1103" y="3255"/>
                    <a:pt x="2457" y="4383"/>
                    <a:pt x="3986" y="5235"/>
                  </a:cubicBezTo>
                  <a:cubicBezTo>
                    <a:pt x="4211" y="5110"/>
                    <a:pt x="4462" y="4959"/>
                    <a:pt x="4738" y="4834"/>
                  </a:cubicBezTo>
                  <a:cubicBezTo>
                    <a:pt x="7695" y="3431"/>
                    <a:pt x="6517" y="1501"/>
                    <a:pt x="7870" y="1501"/>
                  </a:cubicBezTo>
                  <a:cubicBezTo>
                    <a:pt x="9085" y="1501"/>
                    <a:pt x="12054" y="2469"/>
                    <a:pt x="13774" y="2469"/>
                  </a:cubicBezTo>
                  <a:cubicBezTo>
                    <a:pt x="13971" y="2469"/>
                    <a:pt x="14152" y="2456"/>
                    <a:pt x="14311" y="2428"/>
                  </a:cubicBezTo>
                  <a:cubicBezTo>
                    <a:pt x="14906" y="2321"/>
                    <a:pt x="15383" y="2259"/>
                    <a:pt x="15814" y="2259"/>
                  </a:cubicBezTo>
                  <a:cubicBezTo>
                    <a:pt x="16490" y="2259"/>
                    <a:pt x="17050" y="2411"/>
                    <a:pt x="17770" y="2779"/>
                  </a:cubicBezTo>
                  <a:cubicBezTo>
                    <a:pt x="18121" y="2954"/>
                    <a:pt x="18447" y="3255"/>
                    <a:pt x="18723" y="3581"/>
                  </a:cubicBezTo>
                  <a:cubicBezTo>
                    <a:pt x="19048" y="3280"/>
                    <a:pt x="19374" y="2979"/>
                    <a:pt x="19700" y="2629"/>
                  </a:cubicBezTo>
                  <a:cubicBezTo>
                    <a:pt x="19023" y="2027"/>
                    <a:pt x="18121" y="1476"/>
                    <a:pt x="17169" y="1350"/>
                  </a:cubicBezTo>
                  <a:cubicBezTo>
                    <a:pt x="16627" y="1263"/>
                    <a:pt x="16135" y="1235"/>
                    <a:pt x="15671" y="1235"/>
                  </a:cubicBezTo>
                  <a:cubicBezTo>
                    <a:pt x="14799" y="1235"/>
                    <a:pt x="14024" y="1335"/>
                    <a:pt x="13197" y="1335"/>
                  </a:cubicBezTo>
                  <a:cubicBezTo>
                    <a:pt x="12689" y="1335"/>
                    <a:pt x="12161" y="1297"/>
                    <a:pt x="11580" y="1175"/>
                  </a:cubicBezTo>
                  <a:cubicBezTo>
                    <a:pt x="10090" y="844"/>
                    <a:pt x="8924" y="0"/>
                    <a:pt x="77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7"/>
            <p:cNvSpPr/>
            <p:nvPr/>
          </p:nvSpPr>
          <p:spPr>
            <a:xfrm>
              <a:off x="2842250" y="2542625"/>
              <a:ext cx="562050" cy="609050"/>
            </a:xfrm>
            <a:custGeom>
              <a:avLst/>
              <a:gdLst/>
              <a:ahLst/>
              <a:cxnLst/>
              <a:rect l="l" t="t" r="r" b="b"/>
              <a:pathLst>
                <a:path w="22482" h="24362" extrusionOk="0">
                  <a:moveTo>
                    <a:pt x="15966" y="1"/>
                  </a:moveTo>
                  <a:lnTo>
                    <a:pt x="15966" y="1"/>
                  </a:lnTo>
                  <a:cubicBezTo>
                    <a:pt x="18221" y="2357"/>
                    <a:pt x="19600" y="5515"/>
                    <a:pt x="19600" y="9049"/>
                  </a:cubicBezTo>
                  <a:cubicBezTo>
                    <a:pt x="19600" y="16242"/>
                    <a:pt x="13760" y="22106"/>
                    <a:pt x="6542" y="22106"/>
                  </a:cubicBezTo>
                  <a:cubicBezTo>
                    <a:pt x="4161" y="22106"/>
                    <a:pt x="1930" y="21455"/>
                    <a:pt x="1" y="20327"/>
                  </a:cubicBezTo>
                  <a:lnTo>
                    <a:pt x="1" y="20327"/>
                  </a:lnTo>
                  <a:cubicBezTo>
                    <a:pt x="2381" y="22808"/>
                    <a:pt x="5715" y="24362"/>
                    <a:pt x="9424" y="24362"/>
                  </a:cubicBezTo>
                  <a:cubicBezTo>
                    <a:pt x="16642" y="24362"/>
                    <a:pt x="22482" y="18497"/>
                    <a:pt x="22482" y="11304"/>
                  </a:cubicBezTo>
                  <a:cubicBezTo>
                    <a:pt x="22482" y="6467"/>
                    <a:pt x="19850" y="2257"/>
                    <a:pt x="15966" y="1"/>
                  </a:cubicBezTo>
                  <a:close/>
                </a:path>
              </a:pathLst>
            </a:custGeom>
            <a:solidFill>
              <a:srgbClr val="A6804B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" name="Google Shape;298;p7"/>
          <p:cNvGrpSpPr/>
          <p:nvPr/>
        </p:nvGrpSpPr>
        <p:grpSpPr>
          <a:xfrm>
            <a:off x="591150" y="540000"/>
            <a:ext cx="1040525" cy="1040525"/>
            <a:chOff x="591150" y="540000"/>
            <a:chExt cx="1040525" cy="1040525"/>
          </a:xfrm>
        </p:grpSpPr>
        <p:sp>
          <p:nvSpPr>
            <p:cNvPr id="299" name="Google Shape;299;p7"/>
            <p:cNvSpPr/>
            <p:nvPr/>
          </p:nvSpPr>
          <p:spPr>
            <a:xfrm>
              <a:off x="591150" y="540000"/>
              <a:ext cx="1040525" cy="1040525"/>
            </a:xfrm>
            <a:custGeom>
              <a:avLst/>
              <a:gdLst/>
              <a:ahLst/>
              <a:cxnLst/>
              <a:rect l="l" t="t" r="r" b="b"/>
              <a:pathLst>
                <a:path w="37345" h="37345" extrusionOk="0">
                  <a:moveTo>
                    <a:pt x="18673" y="0"/>
                  </a:moveTo>
                  <a:cubicBezTo>
                    <a:pt x="8372" y="0"/>
                    <a:pt x="1" y="8346"/>
                    <a:pt x="1" y="18672"/>
                  </a:cubicBezTo>
                  <a:cubicBezTo>
                    <a:pt x="1" y="28973"/>
                    <a:pt x="8372" y="37344"/>
                    <a:pt x="18673" y="37344"/>
                  </a:cubicBezTo>
                  <a:cubicBezTo>
                    <a:pt x="28998" y="37344"/>
                    <a:pt x="37344" y="28973"/>
                    <a:pt x="37344" y="18672"/>
                  </a:cubicBezTo>
                  <a:cubicBezTo>
                    <a:pt x="37344" y="8346"/>
                    <a:pt x="28998" y="0"/>
                    <a:pt x="186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591150" y="759975"/>
              <a:ext cx="1040525" cy="602359"/>
            </a:xfrm>
            <a:custGeom>
              <a:avLst/>
              <a:gdLst/>
              <a:ahLst/>
              <a:cxnLst/>
              <a:rect l="l" t="t" r="r" b="b"/>
              <a:pathLst>
                <a:path w="37345" h="21619" extrusionOk="0">
                  <a:moveTo>
                    <a:pt x="33911" y="0"/>
                  </a:moveTo>
                  <a:cubicBezTo>
                    <a:pt x="30552" y="1028"/>
                    <a:pt x="28322" y="6918"/>
                    <a:pt x="25966" y="7494"/>
                  </a:cubicBezTo>
                  <a:cubicBezTo>
                    <a:pt x="23234" y="8196"/>
                    <a:pt x="18322" y="10677"/>
                    <a:pt x="13259" y="10752"/>
                  </a:cubicBezTo>
                  <a:cubicBezTo>
                    <a:pt x="13238" y="10753"/>
                    <a:pt x="13216" y="10753"/>
                    <a:pt x="13195" y="10753"/>
                  </a:cubicBezTo>
                  <a:cubicBezTo>
                    <a:pt x="9192" y="10753"/>
                    <a:pt x="6198" y="3720"/>
                    <a:pt x="2783" y="1003"/>
                  </a:cubicBezTo>
                  <a:cubicBezTo>
                    <a:pt x="1028" y="3835"/>
                    <a:pt x="1" y="7193"/>
                    <a:pt x="1" y="10777"/>
                  </a:cubicBezTo>
                  <a:cubicBezTo>
                    <a:pt x="1" y="14712"/>
                    <a:pt x="1229" y="18371"/>
                    <a:pt x="3334" y="21379"/>
                  </a:cubicBezTo>
                  <a:cubicBezTo>
                    <a:pt x="4624" y="21295"/>
                    <a:pt x="6194" y="20931"/>
                    <a:pt x="8178" y="20931"/>
                  </a:cubicBezTo>
                  <a:cubicBezTo>
                    <a:pt x="9163" y="20931"/>
                    <a:pt x="10249" y="21021"/>
                    <a:pt x="11454" y="21279"/>
                  </a:cubicBezTo>
                  <a:cubicBezTo>
                    <a:pt x="12565" y="21517"/>
                    <a:pt x="13500" y="21619"/>
                    <a:pt x="14316" y="21619"/>
                  </a:cubicBezTo>
                  <a:cubicBezTo>
                    <a:pt x="18046" y="21619"/>
                    <a:pt x="19264" y="19484"/>
                    <a:pt x="23234" y="18497"/>
                  </a:cubicBezTo>
                  <a:cubicBezTo>
                    <a:pt x="24192" y="18265"/>
                    <a:pt x="25311" y="18178"/>
                    <a:pt x="26530" y="18178"/>
                  </a:cubicBezTo>
                  <a:cubicBezTo>
                    <a:pt x="29265" y="18178"/>
                    <a:pt x="32498" y="18614"/>
                    <a:pt x="35515" y="18822"/>
                  </a:cubicBezTo>
                  <a:cubicBezTo>
                    <a:pt x="36693" y="16391"/>
                    <a:pt x="37344" y="13659"/>
                    <a:pt x="37344" y="10777"/>
                  </a:cubicBezTo>
                  <a:cubicBezTo>
                    <a:pt x="37344" y="6742"/>
                    <a:pt x="36066" y="3033"/>
                    <a:pt x="339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745481" y="540000"/>
              <a:ext cx="710215" cy="295342"/>
            </a:xfrm>
            <a:custGeom>
              <a:avLst/>
              <a:gdLst/>
              <a:ahLst/>
              <a:cxnLst/>
              <a:rect l="l" t="t" r="r" b="b"/>
              <a:pathLst>
                <a:path w="25490" h="10600" extrusionOk="0">
                  <a:moveTo>
                    <a:pt x="13134" y="0"/>
                  </a:moveTo>
                  <a:cubicBezTo>
                    <a:pt x="8021" y="0"/>
                    <a:pt x="3359" y="2056"/>
                    <a:pt x="1" y="5414"/>
                  </a:cubicBezTo>
                  <a:cubicBezTo>
                    <a:pt x="1304" y="7394"/>
                    <a:pt x="3610" y="9850"/>
                    <a:pt x="5915" y="10226"/>
                  </a:cubicBezTo>
                  <a:cubicBezTo>
                    <a:pt x="7236" y="10446"/>
                    <a:pt x="8717" y="10599"/>
                    <a:pt x="10203" y="10599"/>
                  </a:cubicBezTo>
                  <a:cubicBezTo>
                    <a:pt x="12780" y="10599"/>
                    <a:pt x="15373" y="10139"/>
                    <a:pt x="17169" y="8772"/>
                  </a:cubicBezTo>
                  <a:cubicBezTo>
                    <a:pt x="19449" y="7043"/>
                    <a:pt x="23936" y="6592"/>
                    <a:pt x="25489" y="4662"/>
                  </a:cubicBezTo>
                  <a:cubicBezTo>
                    <a:pt x="22181" y="1755"/>
                    <a:pt x="17870" y="0"/>
                    <a:pt x="13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783206" y="1371779"/>
              <a:ext cx="731140" cy="208746"/>
            </a:xfrm>
            <a:custGeom>
              <a:avLst/>
              <a:gdLst/>
              <a:ahLst/>
              <a:cxnLst/>
              <a:rect l="l" t="t" r="r" b="b"/>
              <a:pathLst>
                <a:path w="26241" h="7492" extrusionOk="0">
                  <a:moveTo>
                    <a:pt x="24003" y="1"/>
                  </a:moveTo>
                  <a:cubicBezTo>
                    <a:pt x="22615" y="1"/>
                    <a:pt x="20868" y="387"/>
                    <a:pt x="18922" y="674"/>
                  </a:cubicBezTo>
                  <a:cubicBezTo>
                    <a:pt x="15396" y="1187"/>
                    <a:pt x="12817" y="2702"/>
                    <a:pt x="9306" y="2702"/>
                  </a:cubicBezTo>
                  <a:cubicBezTo>
                    <a:pt x="8699" y="2702"/>
                    <a:pt x="8065" y="2657"/>
                    <a:pt x="7394" y="2554"/>
                  </a:cubicBezTo>
                  <a:cubicBezTo>
                    <a:pt x="6534" y="2429"/>
                    <a:pt x="5772" y="2373"/>
                    <a:pt x="5068" y="2373"/>
                  </a:cubicBezTo>
                  <a:cubicBezTo>
                    <a:pt x="3226" y="2373"/>
                    <a:pt x="1777" y="2755"/>
                    <a:pt x="0" y="3281"/>
                  </a:cubicBezTo>
                  <a:cubicBezTo>
                    <a:pt x="3208" y="5912"/>
                    <a:pt x="7318" y="7491"/>
                    <a:pt x="11780" y="7491"/>
                  </a:cubicBezTo>
                  <a:cubicBezTo>
                    <a:pt x="17619" y="7491"/>
                    <a:pt x="22807" y="4809"/>
                    <a:pt x="26241" y="649"/>
                  </a:cubicBezTo>
                  <a:cubicBezTo>
                    <a:pt x="25682" y="170"/>
                    <a:pt x="24921" y="1"/>
                    <a:pt x="24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7"/>
            <p:cNvSpPr/>
            <p:nvPr/>
          </p:nvSpPr>
          <p:spPr>
            <a:xfrm>
              <a:off x="751778" y="795583"/>
              <a:ext cx="199050" cy="118889"/>
            </a:xfrm>
            <a:custGeom>
              <a:avLst/>
              <a:gdLst/>
              <a:ahLst/>
              <a:cxnLst/>
              <a:rect l="l" t="t" r="r" b="b"/>
              <a:pathLst>
                <a:path w="7144" h="4267" extrusionOk="0">
                  <a:moveTo>
                    <a:pt x="3058" y="1"/>
                  </a:moveTo>
                  <a:cubicBezTo>
                    <a:pt x="2880" y="1"/>
                    <a:pt x="2726" y="17"/>
                    <a:pt x="2607" y="51"/>
                  </a:cubicBezTo>
                  <a:cubicBezTo>
                    <a:pt x="1053" y="452"/>
                    <a:pt x="0" y="903"/>
                    <a:pt x="953" y="1930"/>
                  </a:cubicBezTo>
                  <a:cubicBezTo>
                    <a:pt x="1809" y="2855"/>
                    <a:pt x="2869" y="4266"/>
                    <a:pt x="4077" y="4266"/>
                  </a:cubicBezTo>
                  <a:cubicBezTo>
                    <a:pt x="4212" y="4266"/>
                    <a:pt x="4348" y="4249"/>
                    <a:pt x="4486" y="4211"/>
                  </a:cubicBezTo>
                  <a:cubicBezTo>
                    <a:pt x="5840" y="3810"/>
                    <a:pt x="7143" y="2482"/>
                    <a:pt x="6441" y="1429"/>
                  </a:cubicBezTo>
                  <a:cubicBezTo>
                    <a:pt x="5866" y="533"/>
                    <a:pt x="4074" y="1"/>
                    <a:pt x="30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1035278" y="771315"/>
              <a:ext cx="567058" cy="640977"/>
            </a:xfrm>
            <a:custGeom>
              <a:avLst/>
              <a:gdLst/>
              <a:ahLst/>
              <a:cxnLst/>
              <a:rect l="l" t="t" r="r" b="b"/>
              <a:pathLst>
                <a:path w="20352" h="23005" extrusionOk="0">
                  <a:moveTo>
                    <a:pt x="15529" y="0"/>
                  </a:moveTo>
                  <a:cubicBezTo>
                    <a:pt x="15203" y="0"/>
                    <a:pt x="14344" y="338"/>
                    <a:pt x="11931" y="1323"/>
                  </a:cubicBezTo>
                  <a:cubicBezTo>
                    <a:pt x="10336" y="1977"/>
                    <a:pt x="9201" y="2218"/>
                    <a:pt x="8377" y="2218"/>
                  </a:cubicBezTo>
                  <a:cubicBezTo>
                    <a:pt x="6094" y="2218"/>
                    <a:pt x="6191" y="373"/>
                    <a:pt x="5462" y="373"/>
                  </a:cubicBezTo>
                  <a:cubicBezTo>
                    <a:pt x="5416" y="373"/>
                    <a:pt x="5367" y="380"/>
                    <a:pt x="5314" y="395"/>
                  </a:cubicBezTo>
                  <a:cubicBezTo>
                    <a:pt x="4111" y="721"/>
                    <a:pt x="2908" y="2250"/>
                    <a:pt x="3234" y="3002"/>
                  </a:cubicBezTo>
                  <a:cubicBezTo>
                    <a:pt x="3585" y="3729"/>
                    <a:pt x="4687" y="6110"/>
                    <a:pt x="4286" y="6185"/>
                  </a:cubicBezTo>
                  <a:cubicBezTo>
                    <a:pt x="2206" y="6511"/>
                    <a:pt x="577" y="6160"/>
                    <a:pt x="753" y="7613"/>
                  </a:cubicBezTo>
                  <a:cubicBezTo>
                    <a:pt x="928" y="9067"/>
                    <a:pt x="2632" y="10696"/>
                    <a:pt x="3685" y="11222"/>
                  </a:cubicBezTo>
                  <a:cubicBezTo>
                    <a:pt x="4712" y="11724"/>
                    <a:pt x="5139" y="12501"/>
                    <a:pt x="4286" y="13278"/>
                  </a:cubicBezTo>
                  <a:cubicBezTo>
                    <a:pt x="3409" y="14055"/>
                    <a:pt x="3610" y="13729"/>
                    <a:pt x="2231" y="14456"/>
                  </a:cubicBezTo>
                  <a:cubicBezTo>
                    <a:pt x="828" y="15182"/>
                    <a:pt x="1" y="14230"/>
                    <a:pt x="201" y="15608"/>
                  </a:cubicBezTo>
                  <a:cubicBezTo>
                    <a:pt x="402" y="16987"/>
                    <a:pt x="978" y="17714"/>
                    <a:pt x="1931" y="19318"/>
                  </a:cubicBezTo>
                  <a:cubicBezTo>
                    <a:pt x="2908" y="20947"/>
                    <a:pt x="7720" y="22902"/>
                    <a:pt x="8497" y="23002"/>
                  </a:cubicBezTo>
                  <a:cubicBezTo>
                    <a:pt x="8516" y="23004"/>
                    <a:pt x="8534" y="23005"/>
                    <a:pt x="8552" y="23005"/>
                  </a:cubicBezTo>
                  <a:cubicBezTo>
                    <a:pt x="9245" y="23005"/>
                    <a:pt x="9176" y="21583"/>
                    <a:pt x="9249" y="19994"/>
                  </a:cubicBezTo>
                  <a:cubicBezTo>
                    <a:pt x="9349" y="18365"/>
                    <a:pt x="8823" y="17613"/>
                    <a:pt x="10301" y="16661"/>
                  </a:cubicBezTo>
                  <a:cubicBezTo>
                    <a:pt x="11755" y="15684"/>
                    <a:pt x="13560" y="16586"/>
                    <a:pt x="13635" y="14581"/>
                  </a:cubicBezTo>
                  <a:cubicBezTo>
                    <a:pt x="13735" y="12601"/>
                    <a:pt x="11931" y="12250"/>
                    <a:pt x="12432" y="11047"/>
                  </a:cubicBezTo>
                  <a:cubicBezTo>
                    <a:pt x="12760" y="10297"/>
                    <a:pt x="13847" y="9947"/>
                    <a:pt x="14851" y="9947"/>
                  </a:cubicBezTo>
                  <a:cubicBezTo>
                    <a:pt x="15457" y="9947"/>
                    <a:pt x="16033" y="10075"/>
                    <a:pt x="16392" y="10320"/>
                  </a:cubicBezTo>
                  <a:cubicBezTo>
                    <a:pt x="17050" y="10771"/>
                    <a:pt x="17541" y="11485"/>
                    <a:pt x="18038" y="11485"/>
                  </a:cubicBezTo>
                  <a:cubicBezTo>
                    <a:pt x="18260" y="11485"/>
                    <a:pt x="18483" y="11343"/>
                    <a:pt x="18723" y="10972"/>
                  </a:cubicBezTo>
                  <a:cubicBezTo>
                    <a:pt x="19500" y="9769"/>
                    <a:pt x="19575" y="8616"/>
                    <a:pt x="19750" y="8014"/>
                  </a:cubicBezTo>
                  <a:cubicBezTo>
                    <a:pt x="19926" y="7438"/>
                    <a:pt x="19500" y="5633"/>
                    <a:pt x="19750" y="5132"/>
                  </a:cubicBezTo>
                  <a:cubicBezTo>
                    <a:pt x="20001" y="4631"/>
                    <a:pt x="20352" y="2100"/>
                    <a:pt x="17169" y="1323"/>
                  </a:cubicBezTo>
                  <a:cubicBezTo>
                    <a:pt x="15212" y="860"/>
                    <a:pt x="16050" y="0"/>
                    <a:pt x="155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816725" y="540000"/>
              <a:ext cx="483944" cy="230423"/>
            </a:xfrm>
            <a:custGeom>
              <a:avLst/>
              <a:gdLst/>
              <a:ahLst/>
              <a:cxnLst/>
              <a:rect l="l" t="t" r="r" b="b"/>
              <a:pathLst>
                <a:path w="17369" h="8270" extrusionOk="0">
                  <a:moveTo>
                    <a:pt x="10577" y="0"/>
                  </a:moveTo>
                  <a:cubicBezTo>
                    <a:pt x="7143" y="0"/>
                    <a:pt x="3935" y="928"/>
                    <a:pt x="1153" y="2557"/>
                  </a:cubicBezTo>
                  <a:cubicBezTo>
                    <a:pt x="326" y="3810"/>
                    <a:pt x="0" y="4938"/>
                    <a:pt x="602" y="5389"/>
                  </a:cubicBezTo>
                  <a:cubicBezTo>
                    <a:pt x="2155" y="6542"/>
                    <a:pt x="5589" y="6843"/>
                    <a:pt x="6441" y="7720"/>
                  </a:cubicBezTo>
                  <a:cubicBezTo>
                    <a:pt x="6798" y="8087"/>
                    <a:pt x="7581" y="8270"/>
                    <a:pt x="8441" y="8270"/>
                  </a:cubicBezTo>
                  <a:cubicBezTo>
                    <a:pt x="9634" y="8270"/>
                    <a:pt x="10975" y="7918"/>
                    <a:pt x="11529" y="7219"/>
                  </a:cubicBezTo>
                  <a:cubicBezTo>
                    <a:pt x="12456" y="6016"/>
                    <a:pt x="13158" y="5765"/>
                    <a:pt x="14536" y="4988"/>
                  </a:cubicBezTo>
                  <a:cubicBezTo>
                    <a:pt x="15890" y="4211"/>
                    <a:pt x="17369" y="2632"/>
                    <a:pt x="16667" y="1705"/>
                  </a:cubicBezTo>
                  <a:cubicBezTo>
                    <a:pt x="16491" y="1454"/>
                    <a:pt x="16040" y="1053"/>
                    <a:pt x="15389" y="627"/>
                  </a:cubicBezTo>
                  <a:cubicBezTo>
                    <a:pt x="13860" y="226"/>
                    <a:pt x="12256" y="0"/>
                    <a:pt x="10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591150" y="889730"/>
              <a:ext cx="335910" cy="604198"/>
            </a:xfrm>
            <a:custGeom>
              <a:avLst/>
              <a:gdLst/>
              <a:ahLst/>
              <a:cxnLst/>
              <a:rect l="l" t="t" r="r" b="b"/>
              <a:pathLst>
                <a:path w="12056" h="21685" extrusionOk="0">
                  <a:moveTo>
                    <a:pt x="2637" y="0"/>
                  </a:moveTo>
                  <a:cubicBezTo>
                    <a:pt x="1822" y="0"/>
                    <a:pt x="1119" y="254"/>
                    <a:pt x="778" y="857"/>
                  </a:cubicBezTo>
                  <a:cubicBezTo>
                    <a:pt x="276" y="2511"/>
                    <a:pt x="1" y="4291"/>
                    <a:pt x="1" y="6120"/>
                  </a:cubicBezTo>
                  <a:cubicBezTo>
                    <a:pt x="1" y="12612"/>
                    <a:pt x="3334" y="18326"/>
                    <a:pt x="8372" y="21684"/>
                  </a:cubicBezTo>
                  <a:cubicBezTo>
                    <a:pt x="9700" y="20832"/>
                    <a:pt x="9926" y="19830"/>
                    <a:pt x="10327" y="17800"/>
                  </a:cubicBezTo>
                  <a:cubicBezTo>
                    <a:pt x="10728" y="15769"/>
                    <a:pt x="11104" y="15318"/>
                    <a:pt x="10076" y="14291"/>
                  </a:cubicBezTo>
                  <a:cubicBezTo>
                    <a:pt x="9048" y="13288"/>
                    <a:pt x="5164" y="13063"/>
                    <a:pt x="4387" y="12411"/>
                  </a:cubicBezTo>
                  <a:cubicBezTo>
                    <a:pt x="3610" y="11734"/>
                    <a:pt x="3008" y="9554"/>
                    <a:pt x="3284" y="8852"/>
                  </a:cubicBezTo>
                  <a:cubicBezTo>
                    <a:pt x="3328" y="8734"/>
                    <a:pt x="3395" y="8684"/>
                    <a:pt x="3489" y="8684"/>
                  </a:cubicBezTo>
                  <a:cubicBezTo>
                    <a:pt x="3934" y="8684"/>
                    <a:pt x="4981" y="9812"/>
                    <a:pt x="6968" y="10206"/>
                  </a:cubicBezTo>
                  <a:cubicBezTo>
                    <a:pt x="7151" y="10242"/>
                    <a:pt x="7309" y="10259"/>
                    <a:pt x="7446" y="10259"/>
                  </a:cubicBezTo>
                  <a:cubicBezTo>
                    <a:pt x="9108" y="10259"/>
                    <a:pt x="7605" y="7760"/>
                    <a:pt x="8948" y="6972"/>
                  </a:cubicBezTo>
                  <a:cubicBezTo>
                    <a:pt x="10402" y="6120"/>
                    <a:pt x="10502" y="6020"/>
                    <a:pt x="11279" y="4917"/>
                  </a:cubicBezTo>
                  <a:cubicBezTo>
                    <a:pt x="12056" y="3789"/>
                    <a:pt x="7394" y="4642"/>
                    <a:pt x="6968" y="2586"/>
                  </a:cubicBezTo>
                  <a:cubicBezTo>
                    <a:pt x="6677" y="1182"/>
                    <a:pt x="4396" y="0"/>
                    <a:pt x="26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876072" y="1448318"/>
              <a:ext cx="528635" cy="132208"/>
            </a:xfrm>
            <a:custGeom>
              <a:avLst/>
              <a:gdLst/>
              <a:ahLst/>
              <a:cxnLst/>
              <a:rect l="l" t="t" r="r" b="b"/>
              <a:pathLst>
                <a:path w="18973" h="4745" extrusionOk="0">
                  <a:moveTo>
                    <a:pt x="14066" y="1"/>
                  </a:moveTo>
                  <a:cubicBezTo>
                    <a:pt x="13042" y="1"/>
                    <a:pt x="11946" y="367"/>
                    <a:pt x="11128" y="1185"/>
                  </a:cubicBezTo>
                  <a:cubicBezTo>
                    <a:pt x="10482" y="1857"/>
                    <a:pt x="9151" y="2069"/>
                    <a:pt x="7610" y="2069"/>
                  </a:cubicBezTo>
                  <a:cubicBezTo>
                    <a:pt x="6162" y="2069"/>
                    <a:pt x="4529" y="1881"/>
                    <a:pt x="3108" y="1711"/>
                  </a:cubicBezTo>
                  <a:cubicBezTo>
                    <a:pt x="2892" y="1687"/>
                    <a:pt x="2687" y="1676"/>
                    <a:pt x="2493" y="1676"/>
                  </a:cubicBezTo>
                  <a:cubicBezTo>
                    <a:pt x="1270" y="1676"/>
                    <a:pt x="476" y="2126"/>
                    <a:pt x="0" y="2689"/>
                  </a:cubicBezTo>
                  <a:cubicBezTo>
                    <a:pt x="2557" y="3992"/>
                    <a:pt x="5414" y="4744"/>
                    <a:pt x="8447" y="4744"/>
                  </a:cubicBezTo>
                  <a:cubicBezTo>
                    <a:pt x="12206" y="4744"/>
                    <a:pt x="15715" y="3616"/>
                    <a:pt x="18622" y="1711"/>
                  </a:cubicBezTo>
                  <a:cubicBezTo>
                    <a:pt x="18973" y="433"/>
                    <a:pt x="16692" y="809"/>
                    <a:pt x="15665" y="333"/>
                  </a:cubicBezTo>
                  <a:cubicBezTo>
                    <a:pt x="15196" y="116"/>
                    <a:pt x="14642" y="1"/>
                    <a:pt x="140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1501752" y="1180085"/>
              <a:ext cx="111756" cy="193728"/>
            </a:xfrm>
            <a:custGeom>
              <a:avLst/>
              <a:gdLst/>
              <a:ahLst/>
              <a:cxnLst/>
              <a:rect l="l" t="t" r="r" b="b"/>
              <a:pathLst>
                <a:path w="4011" h="6953" extrusionOk="0">
                  <a:moveTo>
                    <a:pt x="2703" y="1"/>
                  </a:moveTo>
                  <a:cubicBezTo>
                    <a:pt x="2264" y="1"/>
                    <a:pt x="1815" y="278"/>
                    <a:pt x="1354" y="1113"/>
                  </a:cubicBezTo>
                  <a:cubicBezTo>
                    <a:pt x="1" y="3519"/>
                    <a:pt x="301" y="6125"/>
                    <a:pt x="602" y="6551"/>
                  </a:cubicBezTo>
                  <a:cubicBezTo>
                    <a:pt x="652" y="6602"/>
                    <a:pt x="753" y="6752"/>
                    <a:pt x="878" y="6952"/>
                  </a:cubicBezTo>
                  <a:cubicBezTo>
                    <a:pt x="2306" y="5073"/>
                    <a:pt x="3384" y="2917"/>
                    <a:pt x="4011" y="561"/>
                  </a:cubicBezTo>
                  <a:cubicBezTo>
                    <a:pt x="3582" y="284"/>
                    <a:pt x="3147" y="1"/>
                    <a:pt x="27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818815" y="562346"/>
              <a:ext cx="812861" cy="1018179"/>
            </a:xfrm>
            <a:custGeom>
              <a:avLst/>
              <a:gdLst/>
              <a:ahLst/>
              <a:cxnLst/>
              <a:rect l="l" t="t" r="r" b="b"/>
              <a:pathLst>
                <a:path w="29174" h="36543" extrusionOk="0">
                  <a:moveTo>
                    <a:pt x="16015" y="0"/>
                  </a:moveTo>
                  <a:cubicBezTo>
                    <a:pt x="20928" y="3384"/>
                    <a:pt x="24161" y="9023"/>
                    <a:pt x="24161" y="15439"/>
                  </a:cubicBezTo>
                  <a:cubicBezTo>
                    <a:pt x="24161" y="25765"/>
                    <a:pt x="15815" y="34111"/>
                    <a:pt x="5489" y="34111"/>
                  </a:cubicBezTo>
                  <a:cubicBezTo>
                    <a:pt x="3584" y="34111"/>
                    <a:pt x="1730" y="33810"/>
                    <a:pt x="0" y="33284"/>
                  </a:cubicBezTo>
                  <a:lnTo>
                    <a:pt x="0" y="33284"/>
                  </a:lnTo>
                  <a:cubicBezTo>
                    <a:pt x="2983" y="35339"/>
                    <a:pt x="6617" y="36542"/>
                    <a:pt x="10502" y="36542"/>
                  </a:cubicBezTo>
                  <a:cubicBezTo>
                    <a:pt x="20827" y="36542"/>
                    <a:pt x="29173" y="28171"/>
                    <a:pt x="29173" y="17870"/>
                  </a:cubicBezTo>
                  <a:cubicBezTo>
                    <a:pt x="29173" y="9449"/>
                    <a:pt x="23634" y="2356"/>
                    <a:pt x="16015" y="0"/>
                  </a:cubicBezTo>
                  <a:close/>
                </a:path>
              </a:pathLst>
            </a:custGeom>
            <a:solidFill>
              <a:srgbClr val="00C0C0">
                <a:alpha val="32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55976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7902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15970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56114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25679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3508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46059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69608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70131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5513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gradFill>
          <a:gsLst>
            <a:gs pos="0">
              <a:schemeClr val="accent2"/>
            </a:gs>
            <a:gs pos="100000">
              <a:schemeClr val="lt2"/>
            </a:gs>
          </a:gsLst>
          <a:lin ang="2698631" scaled="0"/>
        </a:grad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300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8"/>
          <p:cNvSpPr/>
          <p:nvPr/>
        </p:nvSpPr>
        <p:spPr>
          <a:xfrm rot="1521954">
            <a:off x="-385060" y="-43163"/>
            <a:ext cx="9706358" cy="5726136"/>
          </a:xfrm>
          <a:custGeom>
            <a:avLst/>
            <a:gdLst/>
            <a:ahLst/>
            <a:cxnLst/>
            <a:rect l="l" t="t" r="r" b="b"/>
            <a:pathLst>
              <a:path w="298827" h="176289" extrusionOk="0">
                <a:moveTo>
                  <a:pt x="224776" y="1"/>
                </a:moveTo>
                <a:cubicBezTo>
                  <a:pt x="223306" y="1"/>
                  <a:pt x="221819" y="25"/>
                  <a:pt x="220315" y="75"/>
                </a:cubicBezTo>
                <a:cubicBezTo>
                  <a:pt x="210261" y="405"/>
                  <a:pt x="199368" y="1841"/>
                  <a:pt x="188556" y="5660"/>
                </a:cubicBezTo>
                <a:cubicBezTo>
                  <a:pt x="177735" y="9478"/>
                  <a:pt x="167012" y="15981"/>
                  <a:pt x="161418" y="23395"/>
                </a:cubicBezTo>
                <a:cubicBezTo>
                  <a:pt x="154379" y="32726"/>
                  <a:pt x="156690" y="41567"/>
                  <a:pt x="162587" y="47544"/>
                </a:cubicBezTo>
                <a:cubicBezTo>
                  <a:pt x="173845" y="58963"/>
                  <a:pt x="195969" y="62629"/>
                  <a:pt x="213365" y="69739"/>
                </a:cubicBezTo>
                <a:cubicBezTo>
                  <a:pt x="220743" y="72754"/>
                  <a:pt x="227648" y="78045"/>
                  <a:pt x="222491" y="85636"/>
                </a:cubicBezTo>
                <a:cubicBezTo>
                  <a:pt x="218379" y="91685"/>
                  <a:pt x="208414" y="96163"/>
                  <a:pt x="199582" y="98777"/>
                </a:cubicBezTo>
                <a:cubicBezTo>
                  <a:pt x="179563" y="104709"/>
                  <a:pt x="160526" y="105182"/>
                  <a:pt x="141078" y="107814"/>
                </a:cubicBezTo>
                <a:cubicBezTo>
                  <a:pt x="121639" y="110446"/>
                  <a:pt x="99167" y="116378"/>
                  <a:pt x="83564" y="128689"/>
                </a:cubicBezTo>
                <a:cubicBezTo>
                  <a:pt x="75062" y="135407"/>
                  <a:pt x="69736" y="143159"/>
                  <a:pt x="65526" y="150644"/>
                </a:cubicBezTo>
                <a:cubicBezTo>
                  <a:pt x="64188" y="153034"/>
                  <a:pt x="62002" y="156068"/>
                  <a:pt x="58523" y="156870"/>
                </a:cubicBezTo>
                <a:cubicBezTo>
                  <a:pt x="57973" y="156999"/>
                  <a:pt x="57451" y="157051"/>
                  <a:pt x="56955" y="157051"/>
                </a:cubicBezTo>
                <a:cubicBezTo>
                  <a:pt x="56107" y="157051"/>
                  <a:pt x="55334" y="156899"/>
                  <a:pt x="54624" y="156719"/>
                </a:cubicBezTo>
                <a:cubicBezTo>
                  <a:pt x="46907" y="154765"/>
                  <a:pt x="42822" y="149698"/>
                  <a:pt x="40904" y="144006"/>
                </a:cubicBezTo>
                <a:cubicBezTo>
                  <a:pt x="37451" y="133720"/>
                  <a:pt x="42188" y="118769"/>
                  <a:pt x="58541" y="108715"/>
                </a:cubicBezTo>
                <a:cubicBezTo>
                  <a:pt x="68800" y="102408"/>
                  <a:pt x="81378" y="99455"/>
                  <a:pt x="92325" y="98661"/>
                </a:cubicBezTo>
                <a:cubicBezTo>
                  <a:pt x="95241" y="98452"/>
                  <a:pt x="98082" y="98374"/>
                  <a:pt x="100879" y="98374"/>
                </a:cubicBezTo>
                <a:cubicBezTo>
                  <a:pt x="108569" y="98374"/>
                  <a:pt x="115923" y="98964"/>
                  <a:pt x="123584" y="99036"/>
                </a:cubicBezTo>
                <a:cubicBezTo>
                  <a:pt x="124113" y="99041"/>
                  <a:pt x="124644" y="99043"/>
                  <a:pt x="125176" y="99043"/>
                </a:cubicBezTo>
                <a:cubicBezTo>
                  <a:pt x="136076" y="99043"/>
                  <a:pt x="147623" y="97999"/>
                  <a:pt x="159438" y="95958"/>
                </a:cubicBezTo>
                <a:cubicBezTo>
                  <a:pt x="168136" y="94450"/>
                  <a:pt x="178448" y="91649"/>
                  <a:pt x="184354" y="85850"/>
                </a:cubicBezTo>
                <a:cubicBezTo>
                  <a:pt x="188663" y="81613"/>
                  <a:pt x="189189" y="76876"/>
                  <a:pt x="186968" y="73745"/>
                </a:cubicBezTo>
                <a:cubicBezTo>
                  <a:pt x="184747" y="70622"/>
                  <a:pt x="180188" y="68874"/>
                  <a:pt x="175228" y="67732"/>
                </a:cubicBezTo>
                <a:cubicBezTo>
                  <a:pt x="169282" y="66370"/>
                  <a:pt x="162676" y="65782"/>
                  <a:pt x="155673" y="65782"/>
                </a:cubicBezTo>
                <a:cubicBezTo>
                  <a:pt x="145705" y="65782"/>
                  <a:pt x="134934" y="66972"/>
                  <a:pt x="124119" y="68811"/>
                </a:cubicBezTo>
                <a:cubicBezTo>
                  <a:pt x="105697" y="71943"/>
                  <a:pt x="86892" y="76894"/>
                  <a:pt x="68238" y="81078"/>
                </a:cubicBezTo>
                <a:cubicBezTo>
                  <a:pt x="59261" y="83093"/>
                  <a:pt x="49995" y="84946"/>
                  <a:pt x="41906" y="84946"/>
                </a:cubicBezTo>
                <a:cubicBezTo>
                  <a:pt x="39650" y="84946"/>
                  <a:pt x="37485" y="84802"/>
                  <a:pt x="35444" y="84477"/>
                </a:cubicBezTo>
                <a:cubicBezTo>
                  <a:pt x="22562" y="82416"/>
                  <a:pt x="17183" y="72781"/>
                  <a:pt x="21750" y="62005"/>
                </a:cubicBezTo>
                <a:cubicBezTo>
                  <a:pt x="26318" y="51237"/>
                  <a:pt x="39967" y="39970"/>
                  <a:pt x="55454" y="33324"/>
                </a:cubicBezTo>
                <a:cubicBezTo>
                  <a:pt x="64353" y="29502"/>
                  <a:pt x="74091" y="27154"/>
                  <a:pt x="82289" y="27154"/>
                </a:cubicBezTo>
                <a:cubicBezTo>
                  <a:pt x="85744" y="27154"/>
                  <a:pt x="88926" y="27571"/>
                  <a:pt x="91655" y="28471"/>
                </a:cubicBezTo>
                <a:cubicBezTo>
                  <a:pt x="101308" y="31638"/>
                  <a:pt x="103806" y="39863"/>
                  <a:pt x="107633" y="46884"/>
                </a:cubicBezTo>
                <a:cubicBezTo>
                  <a:pt x="111032" y="53111"/>
                  <a:pt x="117175" y="59042"/>
                  <a:pt x="127761" y="59042"/>
                </a:cubicBezTo>
                <a:cubicBezTo>
                  <a:pt x="129095" y="59042"/>
                  <a:pt x="130500" y="58948"/>
                  <a:pt x="131979" y="58748"/>
                </a:cubicBezTo>
                <a:cubicBezTo>
                  <a:pt x="137474" y="58008"/>
                  <a:pt x="144102" y="55350"/>
                  <a:pt x="147260" y="51513"/>
                </a:cubicBezTo>
                <a:cubicBezTo>
                  <a:pt x="150160" y="47990"/>
                  <a:pt x="149312" y="44644"/>
                  <a:pt x="147929" y="41923"/>
                </a:cubicBezTo>
                <a:cubicBezTo>
                  <a:pt x="141694" y="29639"/>
                  <a:pt x="127215" y="21807"/>
                  <a:pt x="113030" y="14250"/>
                </a:cubicBezTo>
                <a:cubicBezTo>
                  <a:pt x="110871" y="13100"/>
                  <a:pt x="108677" y="11940"/>
                  <a:pt x="105795" y="11467"/>
                </a:cubicBezTo>
                <a:cubicBezTo>
                  <a:pt x="104730" y="11294"/>
                  <a:pt x="103593" y="11218"/>
                  <a:pt x="102405" y="11218"/>
                </a:cubicBezTo>
                <a:cubicBezTo>
                  <a:pt x="99307" y="11218"/>
                  <a:pt x="95866" y="11738"/>
                  <a:pt x="92467" y="12422"/>
                </a:cubicBezTo>
                <a:cubicBezTo>
                  <a:pt x="64919" y="17953"/>
                  <a:pt x="35667" y="34760"/>
                  <a:pt x="20706" y="53663"/>
                </a:cubicBezTo>
                <a:cubicBezTo>
                  <a:pt x="14658" y="61300"/>
                  <a:pt x="10875" y="69079"/>
                  <a:pt x="8351" y="76617"/>
                </a:cubicBezTo>
                <a:cubicBezTo>
                  <a:pt x="1" y="101471"/>
                  <a:pt x="5202" y="124006"/>
                  <a:pt x="20439" y="140616"/>
                </a:cubicBezTo>
                <a:cubicBezTo>
                  <a:pt x="35667" y="157218"/>
                  <a:pt x="60575" y="168048"/>
                  <a:pt x="90130" y="173410"/>
                </a:cubicBezTo>
                <a:cubicBezTo>
                  <a:pt x="99532" y="175121"/>
                  <a:pt x="109545" y="176289"/>
                  <a:pt x="120213" y="176289"/>
                </a:cubicBezTo>
                <a:cubicBezTo>
                  <a:pt x="126733" y="176289"/>
                  <a:pt x="133497" y="175853"/>
                  <a:pt x="140516" y="174837"/>
                </a:cubicBezTo>
                <a:cubicBezTo>
                  <a:pt x="143701" y="174373"/>
                  <a:pt x="147912" y="173223"/>
                  <a:pt x="149294" y="170983"/>
                </a:cubicBezTo>
                <a:lnTo>
                  <a:pt x="176718" y="159698"/>
                </a:lnTo>
                <a:cubicBezTo>
                  <a:pt x="160240" y="158476"/>
                  <a:pt x="147689" y="152071"/>
                  <a:pt x="142416" y="142187"/>
                </a:cubicBezTo>
                <a:cubicBezTo>
                  <a:pt x="140427" y="138449"/>
                  <a:pt x="139445" y="134104"/>
                  <a:pt x="141212" y="129233"/>
                </a:cubicBezTo>
                <a:cubicBezTo>
                  <a:pt x="142978" y="124371"/>
                  <a:pt x="147867" y="118921"/>
                  <a:pt x="154718" y="115513"/>
                </a:cubicBezTo>
                <a:cubicBezTo>
                  <a:pt x="160526" y="112631"/>
                  <a:pt x="166922" y="111552"/>
                  <a:pt x="172730" y="111088"/>
                </a:cubicBezTo>
                <a:cubicBezTo>
                  <a:pt x="176176" y="110814"/>
                  <a:pt x="179523" y="110719"/>
                  <a:pt x="182817" y="110719"/>
                </a:cubicBezTo>
                <a:cubicBezTo>
                  <a:pt x="190277" y="110719"/>
                  <a:pt x="197469" y="111206"/>
                  <a:pt x="204942" y="111206"/>
                </a:cubicBezTo>
                <a:cubicBezTo>
                  <a:pt x="206212" y="111206"/>
                  <a:pt x="207491" y="111192"/>
                  <a:pt x="208780" y="111159"/>
                </a:cubicBezTo>
                <a:cubicBezTo>
                  <a:pt x="221769" y="110820"/>
                  <a:pt x="236105" y="108483"/>
                  <a:pt x="250084" y="103255"/>
                </a:cubicBezTo>
                <a:cubicBezTo>
                  <a:pt x="264055" y="98028"/>
                  <a:pt x="277597" y="89731"/>
                  <a:pt x="285768" y="80221"/>
                </a:cubicBezTo>
                <a:cubicBezTo>
                  <a:pt x="293066" y="71737"/>
                  <a:pt x="295653" y="62968"/>
                  <a:pt x="296295" y="54966"/>
                </a:cubicBezTo>
                <a:cubicBezTo>
                  <a:pt x="298827" y="23233"/>
                  <a:pt x="269906" y="1"/>
                  <a:pt x="224776" y="1"/>
                </a:cubicBezTo>
                <a:close/>
              </a:path>
            </a:pathLst>
          </a:custGeom>
          <a:solidFill>
            <a:srgbClr val="373852">
              <a:alpha val="7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8"/>
          <p:cNvSpPr/>
          <p:nvPr/>
        </p:nvSpPr>
        <p:spPr>
          <a:xfrm rot="-5400000">
            <a:off x="5143212" y="-1885062"/>
            <a:ext cx="5253633" cy="5805836"/>
          </a:xfrm>
          <a:custGeom>
            <a:avLst/>
            <a:gdLst/>
            <a:ahLst/>
            <a:cxnLst/>
            <a:rect l="l" t="t" r="r" b="b"/>
            <a:pathLst>
              <a:path w="117973" h="130373" extrusionOk="0">
                <a:moveTo>
                  <a:pt x="62662" y="21848"/>
                </a:moveTo>
                <a:cubicBezTo>
                  <a:pt x="63412" y="21848"/>
                  <a:pt x="64018" y="22455"/>
                  <a:pt x="64018" y="23213"/>
                </a:cubicBezTo>
                <a:cubicBezTo>
                  <a:pt x="64018" y="23963"/>
                  <a:pt x="63412" y="24578"/>
                  <a:pt x="62662" y="24578"/>
                </a:cubicBezTo>
                <a:cubicBezTo>
                  <a:pt x="61913" y="24578"/>
                  <a:pt x="61306" y="23963"/>
                  <a:pt x="61306" y="23213"/>
                </a:cubicBezTo>
                <a:cubicBezTo>
                  <a:pt x="61306" y="22455"/>
                  <a:pt x="61913" y="21848"/>
                  <a:pt x="62662" y="21848"/>
                </a:cubicBezTo>
                <a:close/>
                <a:moveTo>
                  <a:pt x="55293" y="30029"/>
                </a:moveTo>
                <a:cubicBezTo>
                  <a:pt x="56578" y="30029"/>
                  <a:pt x="57622" y="31082"/>
                  <a:pt x="57622" y="32384"/>
                </a:cubicBezTo>
                <a:cubicBezTo>
                  <a:pt x="57622" y="33678"/>
                  <a:pt x="56578" y="34730"/>
                  <a:pt x="55293" y="34730"/>
                </a:cubicBezTo>
                <a:cubicBezTo>
                  <a:pt x="54009" y="34730"/>
                  <a:pt x="52965" y="33678"/>
                  <a:pt x="52965" y="32384"/>
                </a:cubicBezTo>
                <a:cubicBezTo>
                  <a:pt x="52965" y="31082"/>
                  <a:pt x="54009" y="30029"/>
                  <a:pt x="55293" y="30029"/>
                </a:cubicBezTo>
                <a:close/>
                <a:moveTo>
                  <a:pt x="55772" y="36346"/>
                </a:moveTo>
                <a:cubicBezTo>
                  <a:pt x="56083" y="36346"/>
                  <a:pt x="56386" y="36398"/>
                  <a:pt x="56676" y="36506"/>
                </a:cubicBezTo>
                <a:cubicBezTo>
                  <a:pt x="59058" y="37380"/>
                  <a:pt x="59683" y="41671"/>
                  <a:pt x="58086" y="46069"/>
                </a:cubicBezTo>
                <a:cubicBezTo>
                  <a:pt x="56676" y="49937"/>
                  <a:pt x="54016" y="52616"/>
                  <a:pt x="51782" y="52616"/>
                </a:cubicBezTo>
                <a:cubicBezTo>
                  <a:pt x="51470" y="52616"/>
                  <a:pt x="51168" y="52564"/>
                  <a:pt x="50877" y="52456"/>
                </a:cubicBezTo>
                <a:cubicBezTo>
                  <a:pt x="48496" y="51573"/>
                  <a:pt x="47871" y="47291"/>
                  <a:pt x="49468" y="42884"/>
                </a:cubicBezTo>
                <a:cubicBezTo>
                  <a:pt x="50877" y="39024"/>
                  <a:pt x="53538" y="36346"/>
                  <a:pt x="55772" y="36346"/>
                </a:cubicBezTo>
                <a:close/>
                <a:moveTo>
                  <a:pt x="20544" y="84546"/>
                </a:moveTo>
                <a:cubicBezTo>
                  <a:pt x="23172" y="84546"/>
                  <a:pt x="25223" y="85438"/>
                  <a:pt x="25809" y="87079"/>
                </a:cubicBezTo>
                <a:cubicBezTo>
                  <a:pt x="26728" y="89684"/>
                  <a:pt x="23641" y="93181"/>
                  <a:pt x="18895" y="94893"/>
                </a:cubicBezTo>
                <a:cubicBezTo>
                  <a:pt x="17150" y="95524"/>
                  <a:pt x="15424" y="95825"/>
                  <a:pt x="13895" y="95825"/>
                </a:cubicBezTo>
                <a:cubicBezTo>
                  <a:pt x="11267" y="95825"/>
                  <a:pt x="9217" y="94934"/>
                  <a:pt x="8636" y="93288"/>
                </a:cubicBezTo>
                <a:cubicBezTo>
                  <a:pt x="7709" y="90692"/>
                  <a:pt x="10804" y="87195"/>
                  <a:pt x="15541" y="85482"/>
                </a:cubicBezTo>
                <a:cubicBezTo>
                  <a:pt x="17288" y="84848"/>
                  <a:pt x="19014" y="84546"/>
                  <a:pt x="20544" y="84546"/>
                </a:cubicBezTo>
                <a:close/>
                <a:moveTo>
                  <a:pt x="96045" y="1"/>
                </a:moveTo>
                <a:cubicBezTo>
                  <a:pt x="92574" y="4836"/>
                  <a:pt x="88533" y="9109"/>
                  <a:pt x="83386" y="12000"/>
                </a:cubicBezTo>
                <a:cubicBezTo>
                  <a:pt x="74233" y="17129"/>
                  <a:pt x="62359" y="17361"/>
                  <a:pt x="54892" y="24783"/>
                </a:cubicBezTo>
                <a:cubicBezTo>
                  <a:pt x="48460" y="31171"/>
                  <a:pt x="47229" y="41011"/>
                  <a:pt x="46105" y="50048"/>
                </a:cubicBezTo>
                <a:cubicBezTo>
                  <a:pt x="44981" y="59085"/>
                  <a:pt x="43116" y="68987"/>
                  <a:pt x="36033" y="74634"/>
                </a:cubicBezTo>
                <a:cubicBezTo>
                  <a:pt x="28700" y="80486"/>
                  <a:pt x="18075" y="79862"/>
                  <a:pt x="9948" y="84527"/>
                </a:cubicBezTo>
                <a:cubicBezTo>
                  <a:pt x="5701" y="86972"/>
                  <a:pt x="2400" y="90754"/>
                  <a:pt x="1" y="95090"/>
                </a:cubicBezTo>
                <a:lnTo>
                  <a:pt x="1" y="130372"/>
                </a:lnTo>
                <a:lnTo>
                  <a:pt x="117973" y="130372"/>
                </a:lnTo>
                <a:lnTo>
                  <a:pt x="117973" y="127625"/>
                </a:lnTo>
                <a:cubicBezTo>
                  <a:pt x="116840" y="126072"/>
                  <a:pt x="115823" y="124404"/>
                  <a:pt x="114681" y="122861"/>
                </a:cubicBezTo>
                <a:cubicBezTo>
                  <a:pt x="112672" y="120152"/>
                  <a:pt x="109769" y="117626"/>
                  <a:pt x="106470" y="117626"/>
                </a:cubicBezTo>
                <a:cubicBezTo>
                  <a:pt x="106282" y="117626"/>
                  <a:pt x="106093" y="117634"/>
                  <a:pt x="105902" y="117651"/>
                </a:cubicBezTo>
                <a:cubicBezTo>
                  <a:pt x="104732" y="117753"/>
                  <a:pt x="103514" y="118170"/>
                  <a:pt x="102375" y="118170"/>
                </a:cubicBezTo>
                <a:cubicBezTo>
                  <a:pt x="101830" y="118170"/>
                  <a:pt x="101303" y="118074"/>
                  <a:pt x="100809" y="117803"/>
                </a:cubicBezTo>
                <a:cubicBezTo>
                  <a:pt x="99943" y="117330"/>
                  <a:pt x="99417" y="116411"/>
                  <a:pt x="99015" y="115492"/>
                </a:cubicBezTo>
                <a:cubicBezTo>
                  <a:pt x="97213" y="111406"/>
                  <a:pt x="97097" y="106598"/>
                  <a:pt x="98694" y="102432"/>
                </a:cubicBezTo>
                <a:cubicBezTo>
                  <a:pt x="99533" y="100237"/>
                  <a:pt x="100853" y="98007"/>
                  <a:pt x="100416" y="95696"/>
                </a:cubicBezTo>
                <a:cubicBezTo>
                  <a:pt x="99676" y="91780"/>
                  <a:pt x="94332" y="89951"/>
                  <a:pt x="93913" y="85990"/>
                </a:cubicBezTo>
                <a:cubicBezTo>
                  <a:pt x="93663" y="83564"/>
                  <a:pt x="95385" y="81467"/>
                  <a:pt x="96696" y="79424"/>
                </a:cubicBezTo>
                <a:cubicBezTo>
                  <a:pt x="99783" y="74661"/>
                  <a:pt x="100835" y="67899"/>
                  <a:pt x="97267" y="63492"/>
                </a:cubicBezTo>
                <a:cubicBezTo>
                  <a:pt x="95848" y="61752"/>
                  <a:pt x="93886" y="60574"/>
                  <a:pt x="92182" y="59129"/>
                </a:cubicBezTo>
                <a:cubicBezTo>
                  <a:pt x="87748" y="55373"/>
                  <a:pt x="85063" y="49611"/>
                  <a:pt x="85009" y="43776"/>
                </a:cubicBezTo>
                <a:cubicBezTo>
                  <a:pt x="84965" y="37942"/>
                  <a:pt x="87561" y="32143"/>
                  <a:pt x="91932" y="28316"/>
                </a:cubicBezTo>
                <a:cubicBezTo>
                  <a:pt x="97285" y="23633"/>
                  <a:pt x="105180" y="21661"/>
                  <a:pt x="108641" y="15425"/>
                </a:cubicBezTo>
                <a:cubicBezTo>
                  <a:pt x="109935" y="13115"/>
                  <a:pt x="110434" y="10456"/>
                  <a:pt x="111193" y="7914"/>
                </a:cubicBezTo>
                <a:cubicBezTo>
                  <a:pt x="112004" y="5157"/>
                  <a:pt x="113137" y="2499"/>
                  <a:pt x="114538" y="1"/>
                </a:cubicBezTo>
                <a:close/>
              </a:path>
            </a:pathLst>
          </a:custGeom>
          <a:solidFill>
            <a:srgbClr val="FFFFFF">
              <a:alpha val="51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37FEF"/>
              </a:solidFill>
            </a:endParaRPr>
          </a:p>
        </p:txBody>
      </p:sp>
      <p:sp>
        <p:nvSpPr>
          <p:cNvPr id="314" name="Google Shape;314;p8"/>
          <p:cNvSpPr/>
          <p:nvPr/>
        </p:nvSpPr>
        <p:spPr>
          <a:xfrm flipH="1">
            <a:off x="-457808" y="-95587"/>
            <a:ext cx="4423146" cy="5969089"/>
          </a:xfrm>
          <a:custGeom>
            <a:avLst/>
            <a:gdLst/>
            <a:ahLst/>
            <a:cxnLst/>
            <a:rect l="l" t="t" r="r" b="b"/>
            <a:pathLst>
              <a:path w="113414" h="140507" extrusionOk="0">
                <a:moveTo>
                  <a:pt x="91135" y="67459"/>
                </a:moveTo>
                <a:cubicBezTo>
                  <a:pt x="91498" y="67459"/>
                  <a:pt x="91809" y="67575"/>
                  <a:pt x="92030" y="67818"/>
                </a:cubicBezTo>
                <a:cubicBezTo>
                  <a:pt x="92726" y="68603"/>
                  <a:pt x="92244" y="70378"/>
                  <a:pt x="90950" y="71797"/>
                </a:cubicBezTo>
                <a:cubicBezTo>
                  <a:pt x="90064" y="72775"/>
                  <a:pt x="89022" y="73326"/>
                  <a:pt x="88231" y="73326"/>
                </a:cubicBezTo>
                <a:cubicBezTo>
                  <a:pt x="87867" y="73326"/>
                  <a:pt x="87556" y="73210"/>
                  <a:pt x="87337" y="72965"/>
                </a:cubicBezTo>
                <a:cubicBezTo>
                  <a:pt x="86632" y="72189"/>
                  <a:pt x="87114" y="70414"/>
                  <a:pt x="88408" y="68987"/>
                </a:cubicBezTo>
                <a:cubicBezTo>
                  <a:pt x="89296" y="68013"/>
                  <a:pt x="90340" y="67459"/>
                  <a:pt x="91135" y="67459"/>
                </a:cubicBezTo>
                <a:close/>
                <a:moveTo>
                  <a:pt x="81981" y="73877"/>
                </a:moveTo>
                <a:cubicBezTo>
                  <a:pt x="83619" y="73877"/>
                  <a:pt x="84918" y="74453"/>
                  <a:pt x="85500" y="75606"/>
                </a:cubicBezTo>
                <a:cubicBezTo>
                  <a:pt x="86686" y="77952"/>
                  <a:pt x="84474" y="81797"/>
                  <a:pt x="80557" y="84188"/>
                </a:cubicBezTo>
                <a:cubicBezTo>
                  <a:pt x="78580" y="85398"/>
                  <a:pt x="76545" y="86005"/>
                  <a:pt x="74865" y="86005"/>
                </a:cubicBezTo>
                <a:cubicBezTo>
                  <a:pt x="73225" y="86005"/>
                  <a:pt x="71923" y="85427"/>
                  <a:pt x="71342" y="84268"/>
                </a:cubicBezTo>
                <a:cubicBezTo>
                  <a:pt x="70155" y="81922"/>
                  <a:pt x="72368" y="78086"/>
                  <a:pt x="76284" y="75695"/>
                </a:cubicBezTo>
                <a:cubicBezTo>
                  <a:pt x="78264" y="74484"/>
                  <a:pt x="80300" y="73877"/>
                  <a:pt x="81981" y="73877"/>
                </a:cubicBezTo>
                <a:close/>
                <a:moveTo>
                  <a:pt x="88319" y="1"/>
                </a:moveTo>
                <a:cubicBezTo>
                  <a:pt x="88024" y="1713"/>
                  <a:pt x="91691" y="3944"/>
                  <a:pt x="96856" y="9840"/>
                </a:cubicBezTo>
                <a:cubicBezTo>
                  <a:pt x="102200" y="15925"/>
                  <a:pt x="104858" y="25006"/>
                  <a:pt x="103600" y="35042"/>
                </a:cubicBezTo>
                <a:cubicBezTo>
                  <a:pt x="102334" y="45069"/>
                  <a:pt x="92708" y="63063"/>
                  <a:pt x="74500" y="72921"/>
                </a:cubicBezTo>
                <a:cubicBezTo>
                  <a:pt x="70851" y="74901"/>
                  <a:pt x="66578" y="76364"/>
                  <a:pt x="64785" y="80379"/>
                </a:cubicBezTo>
                <a:cubicBezTo>
                  <a:pt x="63233" y="83831"/>
                  <a:pt x="63616" y="87890"/>
                  <a:pt x="63233" y="91708"/>
                </a:cubicBezTo>
                <a:cubicBezTo>
                  <a:pt x="62849" y="95536"/>
                  <a:pt x="61100" y="99827"/>
                  <a:pt x="57666" y="100567"/>
                </a:cubicBezTo>
                <a:cubicBezTo>
                  <a:pt x="57088" y="100693"/>
                  <a:pt x="56540" y="100752"/>
                  <a:pt x="56007" y="100752"/>
                </a:cubicBezTo>
                <a:cubicBezTo>
                  <a:pt x="53096" y="100752"/>
                  <a:pt x="50610" y="98978"/>
                  <a:pt x="46042" y="96490"/>
                </a:cubicBezTo>
                <a:cubicBezTo>
                  <a:pt x="44576" y="95691"/>
                  <a:pt x="43209" y="95309"/>
                  <a:pt x="41947" y="95309"/>
                </a:cubicBezTo>
                <a:cubicBezTo>
                  <a:pt x="38548" y="95309"/>
                  <a:pt x="35916" y="98079"/>
                  <a:pt x="34186" y="102913"/>
                </a:cubicBezTo>
                <a:cubicBezTo>
                  <a:pt x="28824" y="117909"/>
                  <a:pt x="23677" y="122450"/>
                  <a:pt x="16727" y="123182"/>
                </a:cubicBezTo>
                <a:cubicBezTo>
                  <a:pt x="16018" y="123258"/>
                  <a:pt x="15304" y="123289"/>
                  <a:pt x="14587" y="123289"/>
                </a:cubicBezTo>
                <a:cubicBezTo>
                  <a:pt x="11418" y="123289"/>
                  <a:pt x="8190" y="122683"/>
                  <a:pt x="5062" y="122683"/>
                </a:cubicBezTo>
                <a:cubicBezTo>
                  <a:pt x="3336" y="122683"/>
                  <a:pt x="1640" y="122867"/>
                  <a:pt x="0" y="123440"/>
                </a:cubicBezTo>
                <a:lnTo>
                  <a:pt x="0" y="140506"/>
                </a:lnTo>
                <a:lnTo>
                  <a:pt x="113413" y="140506"/>
                </a:lnTo>
                <a:lnTo>
                  <a:pt x="113413" y="1"/>
                </a:lnTo>
                <a:close/>
              </a:path>
            </a:pathLst>
          </a:custGeom>
          <a:solidFill>
            <a:srgbClr val="FFFFFF">
              <a:alpha val="51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5" name="Google Shape;315;p8"/>
          <p:cNvGrpSpPr/>
          <p:nvPr/>
        </p:nvGrpSpPr>
        <p:grpSpPr>
          <a:xfrm>
            <a:off x="-163700" y="-187875"/>
            <a:ext cx="1143525" cy="1143525"/>
            <a:chOff x="1565300" y="733100"/>
            <a:chExt cx="1143525" cy="1143525"/>
          </a:xfrm>
        </p:grpSpPr>
        <p:sp>
          <p:nvSpPr>
            <p:cNvPr id="316" name="Google Shape;316;p8"/>
            <p:cNvSpPr/>
            <p:nvPr/>
          </p:nvSpPr>
          <p:spPr>
            <a:xfrm>
              <a:off x="1565300" y="733100"/>
              <a:ext cx="1143525" cy="1143525"/>
            </a:xfrm>
            <a:custGeom>
              <a:avLst/>
              <a:gdLst/>
              <a:ahLst/>
              <a:cxnLst/>
              <a:rect l="l" t="t" r="r" b="b"/>
              <a:pathLst>
                <a:path w="45741" h="45741" extrusionOk="0">
                  <a:moveTo>
                    <a:pt x="22883" y="1"/>
                  </a:moveTo>
                  <a:cubicBezTo>
                    <a:pt x="10251" y="1"/>
                    <a:pt x="1" y="10251"/>
                    <a:pt x="1" y="22883"/>
                  </a:cubicBezTo>
                  <a:cubicBezTo>
                    <a:pt x="1" y="35515"/>
                    <a:pt x="10251" y="45740"/>
                    <a:pt x="22883" y="45740"/>
                  </a:cubicBezTo>
                  <a:cubicBezTo>
                    <a:pt x="35515" y="45740"/>
                    <a:pt x="45740" y="35515"/>
                    <a:pt x="45740" y="22883"/>
                  </a:cubicBezTo>
                  <a:cubicBezTo>
                    <a:pt x="45740" y="10251"/>
                    <a:pt x="35515" y="1"/>
                    <a:pt x="22883" y="1"/>
                  </a:cubicBezTo>
                  <a:close/>
                </a:path>
              </a:pathLst>
            </a:custGeom>
            <a:solidFill>
              <a:srgbClr val="CB55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8"/>
            <p:cNvSpPr/>
            <p:nvPr/>
          </p:nvSpPr>
          <p:spPr>
            <a:xfrm>
              <a:off x="1565300" y="906675"/>
              <a:ext cx="1143525" cy="708025"/>
            </a:xfrm>
            <a:custGeom>
              <a:avLst/>
              <a:gdLst/>
              <a:ahLst/>
              <a:cxnLst/>
              <a:rect l="l" t="t" r="r" b="b"/>
              <a:pathLst>
                <a:path w="45741" h="28321" extrusionOk="0">
                  <a:moveTo>
                    <a:pt x="39299" y="0"/>
                  </a:moveTo>
                  <a:cubicBezTo>
                    <a:pt x="36417" y="2080"/>
                    <a:pt x="38547" y="6065"/>
                    <a:pt x="35189" y="7619"/>
                  </a:cubicBezTo>
                  <a:cubicBezTo>
                    <a:pt x="34542" y="7912"/>
                    <a:pt x="33927" y="8029"/>
                    <a:pt x="33333" y="8029"/>
                  </a:cubicBezTo>
                  <a:cubicBezTo>
                    <a:pt x="31015" y="8029"/>
                    <a:pt x="29010" y="6254"/>
                    <a:pt x="26643" y="6254"/>
                  </a:cubicBezTo>
                  <a:cubicBezTo>
                    <a:pt x="26089" y="6254"/>
                    <a:pt x="25515" y="6351"/>
                    <a:pt x="24913" y="6592"/>
                  </a:cubicBezTo>
                  <a:cubicBezTo>
                    <a:pt x="21328" y="8030"/>
                    <a:pt x="21583" y="9846"/>
                    <a:pt x="18617" y="9846"/>
                  </a:cubicBezTo>
                  <a:cubicBezTo>
                    <a:pt x="18431" y="9846"/>
                    <a:pt x="18233" y="9839"/>
                    <a:pt x="18021" y="9825"/>
                  </a:cubicBezTo>
                  <a:cubicBezTo>
                    <a:pt x="14437" y="9549"/>
                    <a:pt x="13534" y="6566"/>
                    <a:pt x="10752" y="5815"/>
                  </a:cubicBezTo>
                  <a:cubicBezTo>
                    <a:pt x="8798" y="5288"/>
                    <a:pt x="5690" y="4236"/>
                    <a:pt x="3559" y="3684"/>
                  </a:cubicBezTo>
                  <a:cubicBezTo>
                    <a:pt x="1304" y="7243"/>
                    <a:pt x="1" y="11429"/>
                    <a:pt x="1" y="15940"/>
                  </a:cubicBezTo>
                  <a:cubicBezTo>
                    <a:pt x="1" y="18095"/>
                    <a:pt x="301" y="20176"/>
                    <a:pt x="878" y="22156"/>
                  </a:cubicBezTo>
                  <a:cubicBezTo>
                    <a:pt x="1517" y="21811"/>
                    <a:pt x="2019" y="21669"/>
                    <a:pt x="2497" y="21669"/>
                  </a:cubicBezTo>
                  <a:cubicBezTo>
                    <a:pt x="3965" y="21669"/>
                    <a:pt x="5200" y="23014"/>
                    <a:pt x="9474" y="23960"/>
                  </a:cubicBezTo>
                  <a:cubicBezTo>
                    <a:pt x="14945" y="25173"/>
                    <a:pt x="18101" y="28321"/>
                    <a:pt x="23058" y="28321"/>
                  </a:cubicBezTo>
                  <a:cubicBezTo>
                    <a:pt x="23938" y="28321"/>
                    <a:pt x="24874" y="28222"/>
                    <a:pt x="25890" y="27995"/>
                  </a:cubicBezTo>
                  <a:cubicBezTo>
                    <a:pt x="31499" y="26744"/>
                    <a:pt x="30482" y="25909"/>
                    <a:pt x="34065" y="25909"/>
                  </a:cubicBezTo>
                  <a:cubicBezTo>
                    <a:pt x="34789" y="25909"/>
                    <a:pt x="35701" y="25944"/>
                    <a:pt x="36893" y="26015"/>
                  </a:cubicBezTo>
                  <a:cubicBezTo>
                    <a:pt x="40352" y="26216"/>
                    <a:pt x="41855" y="26767"/>
                    <a:pt x="42983" y="26842"/>
                  </a:cubicBezTo>
                  <a:cubicBezTo>
                    <a:pt x="44738" y="23609"/>
                    <a:pt x="45740" y="19875"/>
                    <a:pt x="45740" y="15940"/>
                  </a:cubicBezTo>
                  <a:cubicBezTo>
                    <a:pt x="45740" y="9749"/>
                    <a:pt x="43284" y="4135"/>
                    <a:pt x="39299" y="0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8"/>
            <p:cNvSpPr/>
            <p:nvPr/>
          </p:nvSpPr>
          <p:spPr>
            <a:xfrm>
              <a:off x="1666800" y="1616175"/>
              <a:ext cx="896650" cy="260450"/>
            </a:xfrm>
            <a:custGeom>
              <a:avLst/>
              <a:gdLst/>
              <a:ahLst/>
              <a:cxnLst/>
              <a:rect l="l" t="t" r="r" b="b"/>
              <a:pathLst>
                <a:path w="35866" h="10418" extrusionOk="0">
                  <a:moveTo>
                    <a:pt x="3072" y="1"/>
                  </a:moveTo>
                  <a:cubicBezTo>
                    <a:pt x="2065" y="1"/>
                    <a:pt x="1090" y="233"/>
                    <a:pt x="1" y="542"/>
                  </a:cubicBezTo>
                  <a:cubicBezTo>
                    <a:pt x="4136" y="6507"/>
                    <a:pt x="11028" y="10417"/>
                    <a:pt x="18823" y="10417"/>
                  </a:cubicBezTo>
                  <a:cubicBezTo>
                    <a:pt x="25590" y="10417"/>
                    <a:pt x="31680" y="7460"/>
                    <a:pt x="35866" y="2798"/>
                  </a:cubicBezTo>
                  <a:lnTo>
                    <a:pt x="35866" y="2798"/>
                  </a:lnTo>
                  <a:cubicBezTo>
                    <a:pt x="32532" y="2823"/>
                    <a:pt x="28572" y="3450"/>
                    <a:pt x="27294" y="4101"/>
                  </a:cubicBezTo>
                  <a:cubicBezTo>
                    <a:pt x="24612" y="5530"/>
                    <a:pt x="25590" y="4928"/>
                    <a:pt x="21454" y="6056"/>
                  </a:cubicBezTo>
                  <a:cubicBezTo>
                    <a:pt x="20763" y="6246"/>
                    <a:pt x="20046" y="6333"/>
                    <a:pt x="19309" y="6333"/>
                  </a:cubicBezTo>
                  <a:cubicBezTo>
                    <a:pt x="15662" y="6333"/>
                    <a:pt x="11527" y="4189"/>
                    <a:pt x="7670" y="1645"/>
                  </a:cubicBezTo>
                  <a:cubicBezTo>
                    <a:pt x="5843" y="422"/>
                    <a:pt x="4429" y="1"/>
                    <a:pt x="3072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8"/>
            <p:cNvSpPr/>
            <p:nvPr/>
          </p:nvSpPr>
          <p:spPr>
            <a:xfrm>
              <a:off x="1790250" y="733100"/>
              <a:ext cx="664800" cy="158550"/>
            </a:xfrm>
            <a:custGeom>
              <a:avLst/>
              <a:gdLst/>
              <a:ahLst/>
              <a:cxnLst/>
              <a:rect l="l" t="t" r="r" b="b"/>
              <a:pathLst>
                <a:path w="26592" h="6342" extrusionOk="0">
                  <a:moveTo>
                    <a:pt x="13885" y="1"/>
                  </a:moveTo>
                  <a:cubicBezTo>
                    <a:pt x="8647" y="1"/>
                    <a:pt x="3835" y="1755"/>
                    <a:pt x="0" y="4712"/>
                  </a:cubicBezTo>
                  <a:cubicBezTo>
                    <a:pt x="2207" y="5280"/>
                    <a:pt x="4502" y="5371"/>
                    <a:pt x="6220" y="5371"/>
                  </a:cubicBezTo>
                  <a:cubicBezTo>
                    <a:pt x="6551" y="5371"/>
                    <a:pt x="6860" y="5368"/>
                    <a:pt x="7143" y="5364"/>
                  </a:cubicBezTo>
                  <a:cubicBezTo>
                    <a:pt x="9624" y="5339"/>
                    <a:pt x="11955" y="4763"/>
                    <a:pt x="14336" y="4462"/>
                  </a:cubicBezTo>
                  <a:cubicBezTo>
                    <a:pt x="14485" y="4442"/>
                    <a:pt x="14630" y="4432"/>
                    <a:pt x="14774" y="4432"/>
                  </a:cubicBezTo>
                  <a:cubicBezTo>
                    <a:pt x="16811" y="4432"/>
                    <a:pt x="18330" y="6342"/>
                    <a:pt x="21077" y="6342"/>
                  </a:cubicBezTo>
                  <a:cubicBezTo>
                    <a:pt x="21255" y="6342"/>
                    <a:pt x="21440" y="6334"/>
                    <a:pt x="21629" y="6316"/>
                  </a:cubicBezTo>
                  <a:cubicBezTo>
                    <a:pt x="24136" y="6091"/>
                    <a:pt x="25439" y="5013"/>
                    <a:pt x="26592" y="3860"/>
                  </a:cubicBezTo>
                  <a:cubicBezTo>
                    <a:pt x="22958" y="1429"/>
                    <a:pt x="18597" y="1"/>
                    <a:pt x="13885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8"/>
            <p:cNvSpPr/>
            <p:nvPr/>
          </p:nvSpPr>
          <p:spPr>
            <a:xfrm>
              <a:off x="1575325" y="1062675"/>
              <a:ext cx="1133500" cy="371550"/>
            </a:xfrm>
            <a:custGeom>
              <a:avLst/>
              <a:gdLst/>
              <a:ahLst/>
              <a:cxnLst/>
              <a:rect l="l" t="t" r="r" b="b"/>
              <a:pathLst>
                <a:path w="45340" h="14862" extrusionOk="0">
                  <a:moveTo>
                    <a:pt x="43184" y="1"/>
                  </a:moveTo>
                  <a:cubicBezTo>
                    <a:pt x="42883" y="251"/>
                    <a:pt x="42582" y="477"/>
                    <a:pt x="42281" y="702"/>
                  </a:cubicBezTo>
                  <a:cubicBezTo>
                    <a:pt x="40627" y="1905"/>
                    <a:pt x="38146" y="3986"/>
                    <a:pt x="36216" y="5364"/>
                  </a:cubicBezTo>
                  <a:cubicBezTo>
                    <a:pt x="35020" y="6207"/>
                    <a:pt x="33853" y="6460"/>
                    <a:pt x="31961" y="6460"/>
                  </a:cubicBezTo>
                  <a:cubicBezTo>
                    <a:pt x="30761" y="6460"/>
                    <a:pt x="29269" y="6358"/>
                    <a:pt x="27294" y="6241"/>
                  </a:cubicBezTo>
                  <a:cubicBezTo>
                    <a:pt x="26757" y="6210"/>
                    <a:pt x="26295" y="6195"/>
                    <a:pt x="25896" y="6195"/>
                  </a:cubicBezTo>
                  <a:cubicBezTo>
                    <a:pt x="22515" y="6195"/>
                    <a:pt x="23606" y="7271"/>
                    <a:pt x="21028" y="8347"/>
                  </a:cubicBezTo>
                  <a:cubicBezTo>
                    <a:pt x="18444" y="9416"/>
                    <a:pt x="17880" y="9713"/>
                    <a:pt x="15322" y="9713"/>
                  </a:cubicBezTo>
                  <a:cubicBezTo>
                    <a:pt x="15002" y="9713"/>
                    <a:pt x="14651" y="9708"/>
                    <a:pt x="14261" y="9700"/>
                  </a:cubicBezTo>
                  <a:cubicBezTo>
                    <a:pt x="10727" y="9625"/>
                    <a:pt x="9299" y="7670"/>
                    <a:pt x="6542" y="5790"/>
                  </a:cubicBezTo>
                  <a:cubicBezTo>
                    <a:pt x="4286" y="4286"/>
                    <a:pt x="2532" y="3560"/>
                    <a:pt x="452" y="3509"/>
                  </a:cubicBezTo>
                  <a:cubicBezTo>
                    <a:pt x="276" y="4161"/>
                    <a:pt x="126" y="4813"/>
                    <a:pt x="1" y="5489"/>
                  </a:cubicBezTo>
                  <a:cubicBezTo>
                    <a:pt x="1354" y="6166"/>
                    <a:pt x="1955" y="7946"/>
                    <a:pt x="3309" y="9123"/>
                  </a:cubicBezTo>
                  <a:cubicBezTo>
                    <a:pt x="5121" y="10657"/>
                    <a:pt x="11566" y="13182"/>
                    <a:pt x="15711" y="13182"/>
                  </a:cubicBezTo>
                  <a:cubicBezTo>
                    <a:pt x="16037" y="13182"/>
                    <a:pt x="16348" y="13166"/>
                    <a:pt x="16642" y="13134"/>
                  </a:cubicBezTo>
                  <a:cubicBezTo>
                    <a:pt x="20702" y="12682"/>
                    <a:pt x="20101" y="11254"/>
                    <a:pt x="23384" y="10126"/>
                  </a:cubicBezTo>
                  <a:cubicBezTo>
                    <a:pt x="24259" y="9828"/>
                    <a:pt x="24856" y="9689"/>
                    <a:pt x="25284" y="9689"/>
                  </a:cubicBezTo>
                  <a:cubicBezTo>
                    <a:pt x="26476" y="9689"/>
                    <a:pt x="26374" y="10761"/>
                    <a:pt x="27369" y="12457"/>
                  </a:cubicBezTo>
                  <a:cubicBezTo>
                    <a:pt x="28310" y="14077"/>
                    <a:pt x="31598" y="14861"/>
                    <a:pt x="34451" y="14861"/>
                  </a:cubicBezTo>
                  <a:cubicBezTo>
                    <a:pt x="35703" y="14861"/>
                    <a:pt x="36871" y="14710"/>
                    <a:pt x="37720" y="14412"/>
                  </a:cubicBezTo>
                  <a:cubicBezTo>
                    <a:pt x="40151" y="13560"/>
                    <a:pt x="42933" y="13735"/>
                    <a:pt x="45038" y="13334"/>
                  </a:cubicBezTo>
                  <a:cubicBezTo>
                    <a:pt x="45239" y="12156"/>
                    <a:pt x="45339" y="10928"/>
                    <a:pt x="45339" y="9700"/>
                  </a:cubicBezTo>
                  <a:cubicBezTo>
                    <a:pt x="45339" y="8923"/>
                    <a:pt x="45314" y="8196"/>
                    <a:pt x="45239" y="7444"/>
                  </a:cubicBezTo>
                  <a:cubicBezTo>
                    <a:pt x="45020" y="7225"/>
                    <a:pt x="44791" y="7132"/>
                    <a:pt x="44538" y="7132"/>
                  </a:cubicBezTo>
                  <a:cubicBezTo>
                    <a:pt x="43665" y="7132"/>
                    <a:pt x="42516" y="8248"/>
                    <a:pt x="40552" y="9123"/>
                  </a:cubicBezTo>
                  <a:cubicBezTo>
                    <a:pt x="37921" y="10251"/>
                    <a:pt x="37344" y="11404"/>
                    <a:pt x="34938" y="12006"/>
                  </a:cubicBezTo>
                  <a:cubicBezTo>
                    <a:pt x="34627" y="12084"/>
                    <a:pt x="34339" y="12120"/>
                    <a:pt x="34076" y="12120"/>
                  </a:cubicBezTo>
                  <a:cubicBezTo>
                    <a:pt x="32306" y="12120"/>
                    <a:pt x="31632" y="10478"/>
                    <a:pt x="32156" y="8798"/>
                  </a:cubicBezTo>
                  <a:cubicBezTo>
                    <a:pt x="32401" y="8001"/>
                    <a:pt x="32921" y="7804"/>
                    <a:pt x="33593" y="7804"/>
                  </a:cubicBezTo>
                  <a:cubicBezTo>
                    <a:pt x="34254" y="7804"/>
                    <a:pt x="35061" y="7994"/>
                    <a:pt x="35900" y="7994"/>
                  </a:cubicBezTo>
                  <a:cubicBezTo>
                    <a:pt x="36303" y="7994"/>
                    <a:pt x="36714" y="7950"/>
                    <a:pt x="37119" y="7820"/>
                  </a:cubicBezTo>
                  <a:cubicBezTo>
                    <a:pt x="39199" y="7144"/>
                    <a:pt x="41830" y="4738"/>
                    <a:pt x="42733" y="4111"/>
                  </a:cubicBezTo>
                  <a:cubicBezTo>
                    <a:pt x="43033" y="3885"/>
                    <a:pt x="43610" y="3284"/>
                    <a:pt x="44211" y="2557"/>
                  </a:cubicBezTo>
                  <a:cubicBezTo>
                    <a:pt x="43911" y="1680"/>
                    <a:pt x="43585" y="828"/>
                    <a:pt x="43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8"/>
            <p:cNvSpPr/>
            <p:nvPr/>
          </p:nvSpPr>
          <p:spPr>
            <a:xfrm>
              <a:off x="1569675" y="1373450"/>
              <a:ext cx="1104675" cy="161625"/>
            </a:xfrm>
            <a:custGeom>
              <a:avLst/>
              <a:gdLst/>
              <a:ahLst/>
              <a:cxnLst/>
              <a:rect l="l" t="t" r="r" b="b"/>
              <a:pathLst>
                <a:path w="44187" h="6465" extrusionOk="0">
                  <a:moveTo>
                    <a:pt x="1" y="1"/>
                  </a:moveTo>
                  <a:lnTo>
                    <a:pt x="1" y="1"/>
                  </a:lnTo>
                  <a:cubicBezTo>
                    <a:pt x="51" y="527"/>
                    <a:pt x="151" y="1053"/>
                    <a:pt x="252" y="1580"/>
                  </a:cubicBezTo>
                  <a:cubicBezTo>
                    <a:pt x="3184" y="1605"/>
                    <a:pt x="7094" y="1805"/>
                    <a:pt x="8773" y="3209"/>
                  </a:cubicBezTo>
                  <a:cubicBezTo>
                    <a:pt x="10805" y="4937"/>
                    <a:pt x="13686" y="5294"/>
                    <a:pt x="15753" y="5294"/>
                  </a:cubicBezTo>
                  <a:cubicBezTo>
                    <a:pt x="15904" y="5294"/>
                    <a:pt x="16050" y="5292"/>
                    <a:pt x="16192" y="5289"/>
                  </a:cubicBezTo>
                  <a:cubicBezTo>
                    <a:pt x="18060" y="5222"/>
                    <a:pt x="21348" y="4208"/>
                    <a:pt x="23624" y="4208"/>
                  </a:cubicBezTo>
                  <a:cubicBezTo>
                    <a:pt x="23913" y="4208"/>
                    <a:pt x="24186" y="4225"/>
                    <a:pt x="24437" y="4261"/>
                  </a:cubicBezTo>
                  <a:cubicBezTo>
                    <a:pt x="26550" y="4567"/>
                    <a:pt x="26420" y="6037"/>
                    <a:pt x="28310" y="6037"/>
                  </a:cubicBezTo>
                  <a:cubicBezTo>
                    <a:pt x="28438" y="6037"/>
                    <a:pt x="28575" y="6030"/>
                    <a:pt x="28723" y="6016"/>
                  </a:cubicBezTo>
                  <a:cubicBezTo>
                    <a:pt x="29352" y="5954"/>
                    <a:pt x="30473" y="5926"/>
                    <a:pt x="31823" y="5926"/>
                  </a:cubicBezTo>
                  <a:cubicBezTo>
                    <a:pt x="35422" y="5926"/>
                    <a:pt x="40648" y="6125"/>
                    <a:pt x="42507" y="6417"/>
                  </a:cubicBezTo>
                  <a:cubicBezTo>
                    <a:pt x="42734" y="6451"/>
                    <a:pt x="42929" y="6464"/>
                    <a:pt x="43104" y="6464"/>
                  </a:cubicBezTo>
                  <a:cubicBezTo>
                    <a:pt x="43315" y="6464"/>
                    <a:pt x="43495" y="6444"/>
                    <a:pt x="43660" y="6417"/>
                  </a:cubicBezTo>
                  <a:cubicBezTo>
                    <a:pt x="43836" y="5991"/>
                    <a:pt x="44036" y="5540"/>
                    <a:pt x="44187" y="5089"/>
                  </a:cubicBezTo>
                  <a:cubicBezTo>
                    <a:pt x="41605" y="4838"/>
                    <a:pt x="37169" y="4487"/>
                    <a:pt x="35615" y="4437"/>
                  </a:cubicBezTo>
                  <a:cubicBezTo>
                    <a:pt x="35091" y="4416"/>
                    <a:pt x="34654" y="4408"/>
                    <a:pt x="34260" y="4408"/>
                  </a:cubicBezTo>
                  <a:cubicBezTo>
                    <a:pt x="33185" y="4408"/>
                    <a:pt x="32435" y="4466"/>
                    <a:pt x="31118" y="4466"/>
                  </a:cubicBezTo>
                  <a:cubicBezTo>
                    <a:pt x="30636" y="4466"/>
                    <a:pt x="30078" y="4458"/>
                    <a:pt x="29400" y="4437"/>
                  </a:cubicBezTo>
                  <a:cubicBezTo>
                    <a:pt x="26449" y="4345"/>
                    <a:pt x="26254" y="2375"/>
                    <a:pt x="24069" y="2375"/>
                  </a:cubicBezTo>
                  <a:cubicBezTo>
                    <a:pt x="23861" y="2375"/>
                    <a:pt x="23634" y="2393"/>
                    <a:pt x="23385" y="2432"/>
                  </a:cubicBezTo>
                  <a:cubicBezTo>
                    <a:pt x="20552" y="2883"/>
                    <a:pt x="20402" y="3259"/>
                    <a:pt x="16567" y="3785"/>
                  </a:cubicBezTo>
                  <a:cubicBezTo>
                    <a:pt x="15992" y="3865"/>
                    <a:pt x="15484" y="3901"/>
                    <a:pt x="15028" y="3901"/>
                  </a:cubicBezTo>
                  <a:cubicBezTo>
                    <a:pt x="12467" y="3901"/>
                    <a:pt x="11533" y="2746"/>
                    <a:pt x="9299" y="1555"/>
                  </a:cubicBezTo>
                  <a:cubicBezTo>
                    <a:pt x="7420" y="552"/>
                    <a:pt x="3109" y="76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1731975" y="809550"/>
              <a:ext cx="976850" cy="1067075"/>
            </a:xfrm>
            <a:custGeom>
              <a:avLst/>
              <a:gdLst/>
              <a:ahLst/>
              <a:cxnLst/>
              <a:rect l="l" t="t" r="r" b="b"/>
              <a:pathLst>
                <a:path w="39074" h="42683" extrusionOk="0">
                  <a:moveTo>
                    <a:pt x="27619" y="0"/>
                  </a:moveTo>
                  <a:lnTo>
                    <a:pt x="27619" y="0"/>
                  </a:lnTo>
                  <a:cubicBezTo>
                    <a:pt x="31730" y="4136"/>
                    <a:pt x="34286" y="9825"/>
                    <a:pt x="34286" y="16141"/>
                  </a:cubicBezTo>
                  <a:cubicBezTo>
                    <a:pt x="34286" y="28747"/>
                    <a:pt x="24035" y="38998"/>
                    <a:pt x="11404" y="38998"/>
                  </a:cubicBezTo>
                  <a:cubicBezTo>
                    <a:pt x="7243" y="38998"/>
                    <a:pt x="3359" y="37870"/>
                    <a:pt x="0" y="35940"/>
                  </a:cubicBezTo>
                  <a:lnTo>
                    <a:pt x="0" y="35940"/>
                  </a:lnTo>
                  <a:cubicBezTo>
                    <a:pt x="4136" y="40101"/>
                    <a:pt x="9875" y="42682"/>
                    <a:pt x="16216" y="42682"/>
                  </a:cubicBezTo>
                  <a:cubicBezTo>
                    <a:pt x="28848" y="42682"/>
                    <a:pt x="39073" y="32457"/>
                    <a:pt x="39073" y="19825"/>
                  </a:cubicBezTo>
                  <a:cubicBezTo>
                    <a:pt x="39073" y="11354"/>
                    <a:pt x="34462" y="3960"/>
                    <a:pt x="27619" y="0"/>
                  </a:cubicBezTo>
                  <a:close/>
                </a:path>
              </a:pathLst>
            </a:custGeom>
            <a:solidFill>
              <a:srgbClr val="CB5568">
                <a:alpha val="39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" name="Google Shape;323;p8"/>
          <p:cNvGrpSpPr/>
          <p:nvPr/>
        </p:nvGrpSpPr>
        <p:grpSpPr>
          <a:xfrm>
            <a:off x="7449323" y="2055628"/>
            <a:ext cx="539058" cy="516124"/>
            <a:chOff x="3483800" y="1530650"/>
            <a:chExt cx="1459674" cy="1397574"/>
          </a:xfrm>
        </p:grpSpPr>
        <p:sp>
          <p:nvSpPr>
            <p:cNvPr id="324" name="Google Shape;324;p8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8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8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8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3" name="Google Shape;333;p8"/>
          <p:cNvGrpSpPr/>
          <p:nvPr/>
        </p:nvGrpSpPr>
        <p:grpSpPr>
          <a:xfrm>
            <a:off x="3836035" y="191744"/>
            <a:ext cx="374992" cy="348246"/>
            <a:chOff x="3931664" y="3196564"/>
            <a:chExt cx="819834" cy="761359"/>
          </a:xfrm>
        </p:grpSpPr>
        <p:sp>
          <p:nvSpPr>
            <p:cNvPr id="334" name="Google Shape;334;p8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8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8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7" name="Google Shape;337;p8"/>
          <p:cNvGrpSpPr/>
          <p:nvPr/>
        </p:nvGrpSpPr>
        <p:grpSpPr>
          <a:xfrm rot="-3462168">
            <a:off x="3282873" y="282904"/>
            <a:ext cx="184279" cy="165931"/>
            <a:chOff x="3931664" y="3196564"/>
            <a:chExt cx="819834" cy="761359"/>
          </a:xfrm>
        </p:grpSpPr>
        <p:sp>
          <p:nvSpPr>
            <p:cNvPr id="338" name="Google Shape;338;p8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8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8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1" name="Google Shape;341;p8"/>
          <p:cNvGrpSpPr/>
          <p:nvPr/>
        </p:nvGrpSpPr>
        <p:grpSpPr>
          <a:xfrm rot="-5681754">
            <a:off x="8241378" y="3006753"/>
            <a:ext cx="184261" cy="165900"/>
            <a:chOff x="3931664" y="3196564"/>
            <a:chExt cx="819834" cy="761359"/>
          </a:xfrm>
        </p:grpSpPr>
        <p:sp>
          <p:nvSpPr>
            <p:cNvPr id="342" name="Google Shape;342;p8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8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8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" name="Google Shape;345;p8"/>
          <p:cNvGrpSpPr/>
          <p:nvPr/>
        </p:nvGrpSpPr>
        <p:grpSpPr>
          <a:xfrm rot="3093407">
            <a:off x="323639" y="1552011"/>
            <a:ext cx="404044" cy="329363"/>
            <a:chOff x="3483800" y="1530650"/>
            <a:chExt cx="1459674" cy="1397574"/>
          </a:xfrm>
        </p:grpSpPr>
        <p:sp>
          <p:nvSpPr>
            <p:cNvPr id="346" name="Google Shape;346;p8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8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8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8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8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8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8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8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" name="Google Shape;355;p8"/>
          <p:cNvGrpSpPr/>
          <p:nvPr/>
        </p:nvGrpSpPr>
        <p:grpSpPr>
          <a:xfrm rot="3093417">
            <a:off x="3136301" y="4652973"/>
            <a:ext cx="235009" cy="225010"/>
            <a:chOff x="3483800" y="1530650"/>
            <a:chExt cx="1459674" cy="1397574"/>
          </a:xfrm>
        </p:grpSpPr>
        <p:sp>
          <p:nvSpPr>
            <p:cNvPr id="356" name="Google Shape;356;p8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8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8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" name="Google Shape;365;p8"/>
          <p:cNvGrpSpPr/>
          <p:nvPr/>
        </p:nvGrpSpPr>
        <p:grpSpPr>
          <a:xfrm>
            <a:off x="1646560" y="3582869"/>
            <a:ext cx="374992" cy="348246"/>
            <a:chOff x="3931664" y="3196564"/>
            <a:chExt cx="819834" cy="761359"/>
          </a:xfrm>
        </p:grpSpPr>
        <p:sp>
          <p:nvSpPr>
            <p:cNvPr id="366" name="Google Shape;366;p8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8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9" name="Google Shape;369;p8"/>
          <p:cNvSpPr txBox="1">
            <a:spLocks noGrp="1"/>
          </p:cNvSpPr>
          <p:nvPr>
            <p:ph type="title"/>
          </p:nvPr>
        </p:nvSpPr>
        <p:spPr>
          <a:xfrm>
            <a:off x="1952550" y="1739550"/>
            <a:ext cx="5238900" cy="166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370" name="Google Shape;370;p8"/>
          <p:cNvGrpSpPr/>
          <p:nvPr/>
        </p:nvGrpSpPr>
        <p:grpSpPr>
          <a:xfrm rot="-899098">
            <a:off x="7338657" y="3773043"/>
            <a:ext cx="1912361" cy="1912091"/>
            <a:chOff x="4134250" y="882850"/>
            <a:chExt cx="843375" cy="844025"/>
          </a:xfrm>
        </p:grpSpPr>
        <p:sp>
          <p:nvSpPr>
            <p:cNvPr id="371" name="Google Shape;371;p8"/>
            <p:cNvSpPr/>
            <p:nvPr/>
          </p:nvSpPr>
          <p:spPr>
            <a:xfrm>
              <a:off x="4134250" y="882850"/>
              <a:ext cx="843375" cy="844025"/>
            </a:xfrm>
            <a:custGeom>
              <a:avLst/>
              <a:gdLst/>
              <a:ahLst/>
              <a:cxnLst/>
              <a:rect l="l" t="t" r="r" b="b"/>
              <a:pathLst>
                <a:path w="33735" h="33761" extrusionOk="0">
                  <a:moveTo>
                    <a:pt x="16867" y="1"/>
                  </a:moveTo>
                  <a:cubicBezTo>
                    <a:pt x="7544" y="1"/>
                    <a:pt x="0" y="7570"/>
                    <a:pt x="0" y="16893"/>
                  </a:cubicBezTo>
                  <a:cubicBezTo>
                    <a:pt x="0" y="26191"/>
                    <a:pt x="7544" y="33760"/>
                    <a:pt x="16867" y="33760"/>
                  </a:cubicBezTo>
                  <a:cubicBezTo>
                    <a:pt x="26191" y="33760"/>
                    <a:pt x="33735" y="26191"/>
                    <a:pt x="33735" y="16893"/>
                  </a:cubicBezTo>
                  <a:cubicBezTo>
                    <a:pt x="33735" y="7570"/>
                    <a:pt x="26191" y="1"/>
                    <a:pt x="168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4752650" y="944875"/>
              <a:ext cx="224975" cy="670475"/>
            </a:xfrm>
            <a:custGeom>
              <a:avLst/>
              <a:gdLst/>
              <a:ahLst/>
              <a:cxnLst/>
              <a:rect l="l" t="t" r="r" b="b"/>
              <a:pathLst>
                <a:path w="8999" h="26819" extrusionOk="0">
                  <a:moveTo>
                    <a:pt x="878" y="1"/>
                  </a:moveTo>
                  <a:lnTo>
                    <a:pt x="878" y="1"/>
                  </a:lnTo>
                  <a:cubicBezTo>
                    <a:pt x="1" y="1580"/>
                    <a:pt x="803" y="2432"/>
                    <a:pt x="2031" y="6617"/>
                  </a:cubicBezTo>
                  <a:cubicBezTo>
                    <a:pt x="3610" y="11931"/>
                    <a:pt x="6693" y="10051"/>
                    <a:pt x="5264" y="14412"/>
                  </a:cubicBezTo>
                  <a:cubicBezTo>
                    <a:pt x="3836" y="18748"/>
                    <a:pt x="3259" y="19951"/>
                    <a:pt x="3059" y="22407"/>
                  </a:cubicBezTo>
                  <a:cubicBezTo>
                    <a:pt x="2883" y="24587"/>
                    <a:pt x="2758" y="23359"/>
                    <a:pt x="3510" y="26818"/>
                  </a:cubicBezTo>
                  <a:cubicBezTo>
                    <a:pt x="6893" y="23735"/>
                    <a:pt x="8999" y="19324"/>
                    <a:pt x="8999" y="14412"/>
                  </a:cubicBezTo>
                  <a:cubicBezTo>
                    <a:pt x="8999" y="8297"/>
                    <a:pt x="5740" y="2958"/>
                    <a:pt x="878" y="1"/>
                  </a:cubicBezTo>
                  <a:close/>
                </a:path>
              </a:pathLst>
            </a:custGeom>
            <a:solidFill>
              <a:srgbClr val="6DF4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4350400" y="882850"/>
              <a:ext cx="397275" cy="844025"/>
            </a:xfrm>
            <a:custGeom>
              <a:avLst/>
              <a:gdLst/>
              <a:ahLst/>
              <a:cxnLst/>
              <a:rect l="l" t="t" r="r" b="b"/>
              <a:pathLst>
                <a:path w="15891" h="33761" extrusionOk="0">
                  <a:moveTo>
                    <a:pt x="8221" y="1"/>
                  </a:moveTo>
                  <a:cubicBezTo>
                    <a:pt x="6091" y="1"/>
                    <a:pt x="4061" y="427"/>
                    <a:pt x="2181" y="1154"/>
                  </a:cubicBezTo>
                  <a:cubicBezTo>
                    <a:pt x="2106" y="2407"/>
                    <a:pt x="2457" y="3885"/>
                    <a:pt x="2457" y="7144"/>
                  </a:cubicBezTo>
                  <a:cubicBezTo>
                    <a:pt x="2457" y="12081"/>
                    <a:pt x="3359" y="10427"/>
                    <a:pt x="2156" y="13885"/>
                  </a:cubicBezTo>
                  <a:cubicBezTo>
                    <a:pt x="978" y="17344"/>
                    <a:pt x="1" y="18748"/>
                    <a:pt x="828" y="22056"/>
                  </a:cubicBezTo>
                  <a:cubicBezTo>
                    <a:pt x="1655" y="25339"/>
                    <a:pt x="2833" y="24462"/>
                    <a:pt x="2306" y="28046"/>
                  </a:cubicBezTo>
                  <a:cubicBezTo>
                    <a:pt x="2056" y="29800"/>
                    <a:pt x="803" y="30803"/>
                    <a:pt x="101" y="31680"/>
                  </a:cubicBezTo>
                  <a:cubicBezTo>
                    <a:pt x="2507" y="33008"/>
                    <a:pt x="5289" y="33760"/>
                    <a:pt x="8221" y="33760"/>
                  </a:cubicBezTo>
                  <a:cubicBezTo>
                    <a:pt x="10577" y="33760"/>
                    <a:pt x="12808" y="33284"/>
                    <a:pt x="14863" y="32407"/>
                  </a:cubicBezTo>
                  <a:cubicBezTo>
                    <a:pt x="14687" y="29399"/>
                    <a:pt x="13835" y="25264"/>
                    <a:pt x="14011" y="23109"/>
                  </a:cubicBezTo>
                  <a:cubicBezTo>
                    <a:pt x="14236" y="20251"/>
                    <a:pt x="15890" y="18597"/>
                    <a:pt x="15439" y="16216"/>
                  </a:cubicBezTo>
                  <a:cubicBezTo>
                    <a:pt x="14988" y="13810"/>
                    <a:pt x="13785" y="12081"/>
                    <a:pt x="13484" y="9550"/>
                  </a:cubicBezTo>
                  <a:cubicBezTo>
                    <a:pt x="13184" y="6993"/>
                    <a:pt x="13710" y="7219"/>
                    <a:pt x="14086" y="3459"/>
                  </a:cubicBezTo>
                  <a:cubicBezTo>
                    <a:pt x="14161" y="2607"/>
                    <a:pt x="14462" y="1930"/>
                    <a:pt x="14838" y="1354"/>
                  </a:cubicBezTo>
                  <a:cubicBezTo>
                    <a:pt x="12808" y="502"/>
                    <a:pt x="10577" y="1"/>
                    <a:pt x="8221" y="1"/>
                  </a:cubicBezTo>
                  <a:close/>
                </a:path>
              </a:pathLst>
            </a:custGeom>
            <a:solidFill>
              <a:srgbClr val="6DF4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4483225" y="882850"/>
              <a:ext cx="139975" cy="844025"/>
            </a:xfrm>
            <a:custGeom>
              <a:avLst/>
              <a:gdLst/>
              <a:ahLst/>
              <a:cxnLst/>
              <a:rect l="l" t="t" r="r" b="b"/>
              <a:pathLst>
                <a:path w="5599" h="33761" extrusionOk="0">
                  <a:moveTo>
                    <a:pt x="2908" y="1"/>
                  </a:moveTo>
                  <a:cubicBezTo>
                    <a:pt x="2257" y="1"/>
                    <a:pt x="1605" y="51"/>
                    <a:pt x="953" y="126"/>
                  </a:cubicBezTo>
                  <a:cubicBezTo>
                    <a:pt x="452" y="1329"/>
                    <a:pt x="302" y="3159"/>
                    <a:pt x="978" y="4888"/>
                  </a:cubicBezTo>
                  <a:cubicBezTo>
                    <a:pt x="1956" y="7369"/>
                    <a:pt x="1204" y="11279"/>
                    <a:pt x="1129" y="15013"/>
                  </a:cubicBezTo>
                  <a:cubicBezTo>
                    <a:pt x="1054" y="18748"/>
                    <a:pt x="1354" y="17921"/>
                    <a:pt x="1129" y="21530"/>
                  </a:cubicBezTo>
                  <a:cubicBezTo>
                    <a:pt x="1064" y="22558"/>
                    <a:pt x="1210" y="22891"/>
                    <a:pt x="1456" y="22891"/>
                  </a:cubicBezTo>
                  <a:cubicBezTo>
                    <a:pt x="1908" y="22891"/>
                    <a:pt x="2700" y="21765"/>
                    <a:pt x="3146" y="21765"/>
                  </a:cubicBezTo>
                  <a:cubicBezTo>
                    <a:pt x="3303" y="21765"/>
                    <a:pt x="3418" y="21905"/>
                    <a:pt x="3460" y="22281"/>
                  </a:cubicBezTo>
                  <a:cubicBezTo>
                    <a:pt x="3685" y="24312"/>
                    <a:pt x="4362" y="24763"/>
                    <a:pt x="2708" y="27745"/>
                  </a:cubicBezTo>
                  <a:cubicBezTo>
                    <a:pt x="1054" y="30753"/>
                    <a:pt x="1" y="30778"/>
                    <a:pt x="1054" y="32256"/>
                  </a:cubicBezTo>
                  <a:cubicBezTo>
                    <a:pt x="1379" y="32708"/>
                    <a:pt x="1705" y="33234"/>
                    <a:pt x="2056" y="33710"/>
                  </a:cubicBezTo>
                  <a:cubicBezTo>
                    <a:pt x="2332" y="33735"/>
                    <a:pt x="2608" y="33760"/>
                    <a:pt x="2908" y="33760"/>
                  </a:cubicBezTo>
                  <a:cubicBezTo>
                    <a:pt x="3184" y="33760"/>
                    <a:pt x="3460" y="33735"/>
                    <a:pt x="3735" y="33710"/>
                  </a:cubicBezTo>
                  <a:cubicBezTo>
                    <a:pt x="3560" y="33159"/>
                    <a:pt x="3284" y="32482"/>
                    <a:pt x="3785" y="31129"/>
                  </a:cubicBezTo>
                  <a:cubicBezTo>
                    <a:pt x="4562" y="28873"/>
                    <a:pt x="5389" y="25565"/>
                    <a:pt x="5314" y="23936"/>
                  </a:cubicBezTo>
                  <a:cubicBezTo>
                    <a:pt x="5245" y="22418"/>
                    <a:pt x="5598" y="18960"/>
                    <a:pt x="4573" y="18960"/>
                  </a:cubicBezTo>
                  <a:cubicBezTo>
                    <a:pt x="4481" y="18960"/>
                    <a:pt x="4378" y="18988"/>
                    <a:pt x="4262" y="19048"/>
                  </a:cubicBezTo>
                  <a:cubicBezTo>
                    <a:pt x="3924" y="19232"/>
                    <a:pt x="3685" y="19320"/>
                    <a:pt x="3509" y="19320"/>
                  </a:cubicBezTo>
                  <a:cubicBezTo>
                    <a:pt x="2968" y="19320"/>
                    <a:pt x="3042" y="18482"/>
                    <a:pt x="2758" y="17043"/>
                  </a:cubicBezTo>
                  <a:cubicBezTo>
                    <a:pt x="2407" y="15164"/>
                    <a:pt x="2482" y="10427"/>
                    <a:pt x="2933" y="7369"/>
                  </a:cubicBezTo>
                  <a:cubicBezTo>
                    <a:pt x="3234" y="5189"/>
                    <a:pt x="3660" y="1905"/>
                    <a:pt x="3760" y="51"/>
                  </a:cubicBezTo>
                  <a:cubicBezTo>
                    <a:pt x="3485" y="26"/>
                    <a:pt x="3209" y="1"/>
                    <a:pt x="29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4270825" y="927350"/>
              <a:ext cx="706800" cy="799525"/>
            </a:xfrm>
            <a:custGeom>
              <a:avLst/>
              <a:gdLst/>
              <a:ahLst/>
              <a:cxnLst/>
              <a:rect l="l" t="t" r="r" b="b"/>
              <a:pathLst>
                <a:path w="28272" h="31981" extrusionOk="0">
                  <a:moveTo>
                    <a:pt x="18923" y="0"/>
                  </a:moveTo>
                  <a:lnTo>
                    <a:pt x="18923" y="0"/>
                  </a:lnTo>
                  <a:cubicBezTo>
                    <a:pt x="22256" y="3083"/>
                    <a:pt x="24387" y="7494"/>
                    <a:pt x="24387" y="12406"/>
                  </a:cubicBezTo>
                  <a:cubicBezTo>
                    <a:pt x="24387" y="21730"/>
                    <a:pt x="16818" y="29298"/>
                    <a:pt x="7520" y="29298"/>
                  </a:cubicBezTo>
                  <a:cubicBezTo>
                    <a:pt x="4813" y="29298"/>
                    <a:pt x="2256" y="28647"/>
                    <a:pt x="1" y="27519"/>
                  </a:cubicBezTo>
                  <a:lnTo>
                    <a:pt x="1" y="27519"/>
                  </a:lnTo>
                  <a:cubicBezTo>
                    <a:pt x="3008" y="30276"/>
                    <a:pt x="6993" y="31980"/>
                    <a:pt x="11404" y="31980"/>
                  </a:cubicBezTo>
                  <a:cubicBezTo>
                    <a:pt x="20728" y="31980"/>
                    <a:pt x="28272" y="24411"/>
                    <a:pt x="28272" y="15113"/>
                  </a:cubicBezTo>
                  <a:cubicBezTo>
                    <a:pt x="28272" y="8496"/>
                    <a:pt x="24462" y="2782"/>
                    <a:pt x="18923" y="0"/>
                  </a:cubicBezTo>
                  <a:close/>
                </a:path>
              </a:pathLst>
            </a:custGeom>
            <a:solidFill>
              <a:srgbClr val="5D4682">
                <a:alpha val="42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6" name="Google Shape;376;p8"/>
          <p:cNvGrpSpPr/>
          <p:nvPr/>
        </p:nvGrpSpPr>
        <p:grpSpPr>
          <a:xfrm>
            <a:off x="657488" y="430950"/>
            <a:ext cx="652900" cy="652900"/>
            <a:chOff x="2751400" y="2498775"/>
            <a:chExt cx="652900" cy="652900"/>
          </a:xfrm>
        </p:grpSpPr>
        <p:sp>
          <p:nvSpPr>
            <p:cNvPr id="377" name="Google Shape;377;p8"/>
            <p:cNvSpPr/>
            <p:nvPr/>
          </p:nvSpPr>
          <p:spPr>
            <a:xfrm>
              <a:off x="2751400" y="2498775"/>
              <a:ext cx="652900" cy="652900"/>
            </a:xfrm>
            <a:custGeom>
              <a:avLst/>
              <a:gdLst/>
              <a:ahLst/>
              <a:cxnLst/>
              <a:rect l="l" t="t" r="r" b="b"/>
              <a:pathLst>
                <a:path w="26116" h="26116" extrusionOk="0">
                  <a:moveTo>
                    <a:pt x="13058" y="1"/>
                  </a:moveTo>
                  <a:cubicBezTo>
                    <a:pt x="5840" y="1"/>
                    <a:pt x="0" y="5840"/>
                    <a:pt x="0" y="13058"/>
                  </a:cubicBezTo>
                  <a:cubicBezTo>
                    <a:pt x="0" y="20251"/>
                    <a:pt x="5840" y="26116"/>
                    <a:pt x="13058" y="26116"/>
                  </a:cubicBezTo>
                  <a:cubicBezTo>
                    <a:pt x="20276" y="26116"/>
                    <a:pt x="26116" y="20251"/>
                    <a:pt x="26116" y="13058"/>
                  </a:cubicBezTo>
                  <a:cubicBezTo>
                    <a:pt x="26116" y="5840"/>
                    <a:pt x="20276" y="1"/>
                    <a:pt x="13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2758925" y="2889025"/>
              <a:ext cx="637875" cy="187500"/>
            </a:xfrm>
            <a:custGeom>
              <a:avLst/>
              <a:gdLst/>
              <a:ahLst/>
              <a:cxnLst/>
              <a:rect l="l" t="t" r="r" b="b"/>
              <a:pathLst>
                <a:path w="25515" h="7500" extrusionOk="0">
                  <a:moveTo>
                    <a:pt x="20492" y="0"/>
                  </a:moveTo>
                  <a:cubicBezTo>
                    <a:pt x="19762" y="0"/>
                    <a:pt x="19009" y="29"/>
                    <a:pt x="18246" y="105"/>
                  </a:cubicBezTo>
                  <a:cubicBezTo>
                    <a:pt x="14486" y="451"/>
                    <a:pt x="12558" y="4117"/>
                    <a:pt x="9135" y="4117"/>
                  </a:cubicBezTo>
                  <a:cubicBezTo>
                    <a:pt x="9090" y="4117"/>
                    <a:pt x="9044" y="4116"/>
                    <a:pt x="8998" y="4115"/>
                  </a:cubicBezTo>
                  <a:cubicBezTo>
                    <a:pt x="6291" y="4065"/>
                    <a:pt x="3183" y="1534"/>
                    <a:pt x="0" y="230"/>
                  </a:cubicBezTo>
                  <a:lnTo>
                    <a:pt x="0" y="230"/>
                  </a:lnTo>
                  <a:cubicBezTo>
                    <a:pt x="351" y="1809"/>
                    <a:pt x="978" y="3263"/>
                    <a:pt x="1830" y="4566"/>
                  </a:cubicBezTo>
                  <a:cubicBezTo>
                    <a:pt x="5238" y="5042"/>
                    <a:pt x="7920" y="6772"/>
                    <a:pt x="10953" y="7348"/>
                  </a:cubicBezTo>
                  <a:cubicBezTo>
                    <a:pt x="11518" y="7453"/>
                    <a:pt x="11996" y="7499"/>
                    <a:pt x="12409" y="7499"/>
                  </a:cubicBezTo>
                  <a:cubicBezTo>
                    <a:pt x="14646" y="7499"/>
                    <a:pt x="14969" y="6152"/>
                    <a:pt x="17043" y="5644"/>
                  </a:cubicBezTo>
                  <a:cubicBezTo>
                    <a:pt x="17262" y="5591"/>
                    <a:pt x="17491" y="5567"/>
                    <a:pt x="17729" y="5567"/>
                  </a:cubicBezTo>
                  <a:cubicBezTo>
                    <a:pt x="18962" y="5567"/>
                    <a:pt x="20426" y="6208"/>
                    <a:pt x="21855" y="6797"/>
                  </a:cubicBezTo>
                  <a:cubicBezTo>
                    <a:pt x="23659" y="5042"/>
                    <a:pt x="24963" y="2762"/>
                    <a:pt x="25514" y="230"/>
                  </a:cubicBezTo>
                  <a:cubicBezTo>
                    <a:pt x="24154" y="194"/>
                    <a:pt x="22401" y="0"/>
                    <a:pt x="204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2761425" y="2606275"/>
              <a:ext cx="637250" cy="224850"/>
            </a:xfrm>
            <a:custGeom>
              <a:avLst/>
              <a:gdLst/>
              <a:ahLst/>
              <a:cxnLst/>
              <a:rect l="l" t="t" r="r" b="b"/>
              <a:pathLst>
                <a:path w="25490" h="8994" extrusionOk="0">
                  <a:moveTo>
                    <a:pt x="16340" y="0"/>
                  </a:moveTo>
                  <a:cubicBezTo>
                    <a:pt x="16049" y="0"/>
                    <a:pt x="15700" y="56"/>
                    <a:pt x="15264" y="187"/>
                  </a:cubicBezTo>
                  <a:cubicBezTo>
                    <a:pt x="12906" y="907"/>
                    <a:pt x="11308" y="4234"/>
                    <a:pt x="8202" y="4234"/>
                  </a:cubicBezTo>
                  <a:cubicBezTo>
                    <a:pt x="7742" y="4234"/>
                    <a:pt x="7250" y="4161"/>
                    <a:pt x="6717" y="3996"/>
                  </a:cubicBezTo>
                  <a:cubicBezTo>
                    <a:pt x="4311" y="3270"/>
                    <a:pt x="3785" y="1440"/>
                    <a:pt x="2908" y="87"/>
                  </a:cubicBezTo>
                  <a:cubicBezTo>
                    <a:pt x="1529" y="1615"/>
                    <a:pt x="527" y="3495"/>
                    <a:pt x="0" y="5575"/>
                  </a:cubicBezTo>
                  <a:cubicBezTo>
                    <a:pt x="2121" y="6949"/>
                    <a:pt x="4797" y="8994"/>
                    <a:pt x="6738" y="8994"/>
                  </a:cubicBezTo>
                  <a:cubicBezTo>
                    <a:pt x="6816" y="8994"/>
                    <a:pt x="6892" y="8991"/>
                    <a:pt x="6968" y="8984"/>
                  </a:cubicBezTo>
                  <a:cubicBezTo>
                    <a:pt x="9750" y="8758"/>
                    <a:pt x="13058" y="6728"/>
                    <a:pt x="16016" y="5375"/>
                  </a:cubicBezTo>
                  <a:cubicBezTo>
                    <a:pt x="16522" y="5139"/>
                    <a:pt x="16912" y="5041"/>
                    <a:pt x="17230" y="5041"/>
                  </a:cubicBezTo>
                  <a:cubicBezTo>
                    <a:pt x="18766" y="5041"/>
                    <a:pt x="18593" y="7334"/>
                    <a:pt x="21605" y="7355"/>
                  </a:cubicBezTo>
                  <a:cubicBezTo>
                    <a:pt x="21654" y="7355"/>
                    <a:pt x="21702" y="7356"/>
                    <a:pt x="21751" y="7356"/>
                  </a:cubicBezTo>
                  <a:cubicBezTo>
                    <a:pt x="23334" y="7356"/>
                    <a:pt x="24565" y="6962"/>
                    <a:pt x="25489" y="6427"/>
                  </a:cubicBezTo>
                  <a:cubicBezTo>
                    <a:pt x="25088" y="4222"/>
                    <a:pt x="24161" y="2192"/>
                    <a:pt x="22783" y="513"/>
                  </a:cubicBezTo>
                  <a:cubicBezTo>
                    <a:pt x="22610" y="1333"/>
                    <a:pt x="22233" y="2023"/>
                    <a:pt x="21156" y="2023"/>
                  </a:cubicBezTo>
                  <a:cubicBezTo>
                    <a:pt x="20982" y="2023"/>
                    <a:pt x="20789" y="2005"/>
                    <a:pt x="20577" y="1966"/>
                  </a:cubicBezTo>
                  <a:cubicBezTo>
                    <a:pt x="17828" y="1484"/>
                    <a:pt x="17837" y="0"/>
                    <a:pt x="16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2907425" y="2498775"/>
              <a:ext cx="319575" cy="93675"/>
            </a:xfrm>
            <a:custGeom>
              <a:avLst/>
              <a:gdLst/>
              <a:ahLst/>
              <a:cxnLst/>
              <a:rect l="l" t="t" r="r" b="b"/>
              <a:pathLst>
                <a:path w="12783" h="3747" extrusionOk="0">
                  <a:moveTo>
                    <a:pt x="6817" y="1"/>
                  </a:moveTo>
                  <a:cubicBezTo>
                    <a:pt x="4311" y="1"/>
                    <a:pt x="2005" y="702"/>
                    <a:pt x="0" y="1930"/>
                  </a:cubicBezTo>
                  <a:cubicBezTo>
                    <a:pt x="619" y="2848"/>
                    <a:pt x="1510" y="3747"/>
                    <a:pt x="2426" y="3747"/>
                  </a:cubicBezTo>
                  <a:cubicBezTo>
                    <a:pt x="2586" y="3747"/>
                    <a:pt x="2747" y="3719"/>
                    <a:pt x="2907" y="3660"/>
                  </a:cubicBezTo>
                  <a:cubicBezTo>
                    <a:pt x="4837" y="2883"/>
                    <a:pt x="5013" y="1955"/>
                    <a:pt x="8145" y="1855"/>
                  </a:cubicBezTo>
                  <a:cubicBezTo>
                    <a:pt x="9524" y="1830"/>
                    <a:pt x="11479" y="1780"/>
                    <a:pt x="12782" y="1454"/>
                  </a:cubicBezTo>
                  <a:cubicBezTo>
                    <a:pt x="11003" y="527"/>
                    <a:pt x="8973" y="1"/>
                    <a:pt x="6817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2754525" y="2694275"/>
              <a:ext cx="632875" cy="116125"/>
            </a:xfrm>
            <a:custGeom>
              <a:avLst/>
              <a:gdLst/>
              <a:ahLst/>
              <a:cxnLst/>
              <a:rect l="l" t="t" r="r" b="b"/>
              <a:pathLst>
                <a:path w="25315" h="4645" extrusionOk="0">
                  <a:moveTo>
                    <a:pt x="24888" y="0"/>
                  </a:moveTo>
                  <a:cubicBezTo>
                    <a:pt x="23044" y="1480"/>
                    <a:pt x="20871" y="2937"/>
                    <a:pt x="19529" y="2937"/>
                  </a:cubicBezTo>
                  <a:cubicBezTo>
                    <a:pt x="19485" y="2937"/>
                    <a:pt x="19442" y="2936"/>
                    <a:pt x="19399" y="2932"/>
                  </a:cubicBezTo>
                  <a:cubicBezTo>
                    <a:pt x="16718" y="2682"/>
                    <a:pt x="14938" y="326"/>
                    <a:pt x="11204" y="25"/>
                  </a:cubicBezTo>
                  <a:cubicBezTo>
                    <a:pt x="11044" y="12"/>
                    <a:pt x="10887" y="6"/>
                    <a:pt x="10732" y="6"/>
                  </a:cubicBezTo>
                  <a:cubicBezTo>
                    <a:pt x="7762" y="6"/>
                    <a:pt x="5763" y="2284"/>
                    <a:pt x="3208" y="2284"/>
                  </a:cubicBezTo>
                  <a:cubicBezTo>
                    <a:pt x="2814" y="2284"/>
                    <a:pt x="2407" y="2230"/>
                    <a:pt x="1981" y="2105"/>
                  </a:cubicBezTo>
                  <a:cubicBezTo>
                    <a:pt x="1379" y="1905"/>
                    <a:pt x="853" y="1780"/>
                    <a:pt x="377" y="1654"/>
                  </a:cubicBezTo>
                  <a:cubicBezTo>
                    <a:pt x="226" y="2231"/>
                    <a:pt x="101" y="2832"/>
                    <a:pt x="1" y="3434"/>
                  </a:cubicBezTo>
                  <a:cubicBezTo>
                    <a:pt x="953" y="3659"/>
                    <a:pt x="2031" y="3835"/>
                    <a:pt x="2983" y="3835"/>
                  </a:cubicBezTo>
                  <a:cubicBezTo>
                    <a:pt x="3011" y="3835"/>
                    <a:pt x="3038" y="3836"/>
                    <a:pt x="3065" y="3836"/>
                  </a:cubicBezTo>
                  <a:cubicBezTo>
                    <a:pt x="5573" y="3836"/>
                    <a:pt x="7105" y="1577"/>
                    <a:pt x="10452" y="1429"/>
                  </a:cubicBezTo>
                  <a:cubicBezTo>
                    <a:pt x="10524" y="1425"/>
                    <a:pt x="10597" y="1423"/>
                    <a:pt x="10669" y="1423"/>
                  </a:cubicBezTo>
                  <a:cubicBezTo>
                    <a:pt x="13691" y="1423"/>
                    <a:pt x="16374" y="4644"/>
                    <a:pt x="18918" y="4644"/>
                  </a:cubicBezTo>
                  <a:cubicBezTo>
                    <a:pt x="19146" y="4644"/>
                    <a:pt x="19374" y="4618"/>
                    <a:pt x="19600" y="4562"/>
                  </a:cubicBezTo>
                  <a:cubicBezTo>
                    <a:pt x="20953" y="4186"/>
                    <a:pt x="23284" y="2607"/>
                    <a:pt x="25314" y="1078"/>
                  </a:cubicBezTo>
                  <a:cubicBezTo>
                    <a:pt x="25189" y="702"/>
                    <a:pt x="25038" y="351"/>
                    <a:pt x="2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2752025" y="2829175"/>
              <a:ext cx="619075" cy="167125"/>
            </a:xfrm>
            <a:custGeom>
              <a:avLst/>
              <a:gdLst/>
              <a:ahLst/>
              <a:cxnLst/>
              <a:rect l="l" t="t" r="r" b="b"/>
              <a:pathLst>
                <a:path w="24763" h="6685" extrusionOk="0">
                  <a:moveTo>
                    <a:pt x="14912" y="1"/>
                  </a:moveTo>
                  <a:cubicBezTo>
                    <a:pt x="14695" y="1"/>
                    <a:pt x="14486" y="30"/>
                    <a:pt x="14286" y="93"/>
                  </a:cubicBezTo>
                  <a:cubicBezTo>
                    <a:pt x="11352" y="1005"/>
                    <a:pt x="9922" y="3228"/>
                    <a:pt x="7370" y="3228"/>
                  </a:cubicBezTo>
                  <a:cubicBezTo>
                    <a:pt x="7328" y="3228"/>
                    <a:pt x="7286" y="3227"/>
                    <a:pt x="7244" y="3226"/>
                  </a:cubicBezTo>
                  <a:cubicBezTo>
                    <a:pt x="5188" y="3151"/>
                    <a:pt x="2657" y="995"/>
                    <a:pt x="0" y="168"/>
                  </a:cubicBezTo>
                  <a:lnTo>
                    <a:pt x="0" y="168"/>
                  </a:lnTo>
                  <a:cubicBezTo>
                    <a:pt x="0" y="770"/>
                    <a:pt x="76" y="1371"/>
                    <a:pt x="151" y="1973"/>
                  </a:cubicBezTo>
                  <a:cubicBezTo>
                    <a:pt x="2793" y="2784"/>
                    <a:pt x="5906" y="4259"/>
                    <a:pt x="8163" y="4259"/>
                  </a:cubicBezTo>
                  <a:cubicBezTo>
                    <a:pt x="8347" y="4259"/>
                    <a:pt x="8525" y="4249"/>
                    <a:pt x="8697" y="4228"/>
                  </a:cubicBezTo>
                  <a:cubicBezTo>
                    <a:pt x="11380" y="3933"/>
                    <a:pt x="13651" y="1801"/>
                    <a:pt x="15303" y="1801"/>
                  </a:cubicBezTo>
                  <a:cubicBezTo>
                    <a:pt x="15472" y="1801"/>
                    <a:pt x="15634" y="1824"/>
                    <a:pt x="15790" y="1872"/>
                  </a:cubicBezTo>
                  <a:cubicBezTo>
                    <a:pt x="17494" y="2374"/>
                    <a:pt x="19875" y="4228"/>
                    <a:pt x="21905" y="5582"/>
                  </a:cubicBezTo>
                  <a:cubicBezTo>
                    <a:pt x="22457" y="5958"/>
                    <a:pt x="23259" y="6334"/>
                    <a:pt x="24136" y="6684"/>
                  </a:cubicBezTo>
                  <a:cubicBezTo>
                    <a:pt x="24362" y="6308"/>
                    <a:pt x="24562" y="5933"/>
                    <a:pt x="24763" y="5532"/>
                  </a:cubicBezTo>
                  <a:lnTo>
                    <a:pt x="24763" y="5532"/>
                  </a:lnTo>
                  <a:cubicBezTo>
                    <a:pt x="24757" y="5532"/>
                    <a:pt x="24752" y="5532"/>
                    <a:pt x="24747" y="5532"/>
                  </a:cubicBezTo>
                  <a:cubicBezTo>
                    <a:pt x="22290" y="5532"/>
                    <a:pt x="17888" y="1"/>
                    <a:pt x="149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2817825" y="2553600"/>
              <a:ext cx="483100" cy="74275"/>
            </a:xfrm>
            <a:custGeom>
              <a:avLst/>
              <a:gdLst/>
              <a:ahLst/>
              <a:cxnLst/>
              <a:rect l="l" t="t" r="r" b="b"/>
              <a:pathLst>
                <a:path w="19324" h="2971" extrusionOk="0">
                  <a:moveTo>
                    <a:pt x="8727" y="1"/>
                  </a:moveTo>
                  <a:cubicBezTo>
                    <a:pt x="7522" y="1"/>
                    <a:pt x="5857" y="1578"/>
                    <a:pt x="4588" y="1578"/>
                  </a:cubicBezTo>
                  <a:cubicBezTo>
                    <a:pt x="4449" y="1578"/>
                    <a:pt x="4314" y="1559"/>
                    <a:pt x="4186" y="1517"/>
                  </a:cubicBezTo>
                  <a:cubicBezTo>
                    <a:pt x="3484" y="1266"/>
                    <a:pt x="2582" y="1191"/>
                    <a:pt x="1654" y="1166"/>
                  </a:cubicBezTo>
                  <a:cubicBezTo>
                    <a:pt x="1053" y="1717"/>
                    <a:pt x="501" y="2319"/>
                    <a:pt x="0" y="2970"/>
                  </a:cubicBezTo>
                  <a:cubicBezTo>
                    <a:pt x="2331" y="2920"/>
                    <a:pt x="5138" y="2595"/>
                    <a:pt x="6817" y="1542"/>
                  </a:cubicBezTo>
                  <a:cubicBezTo>
                    <a:pt x="7552" y="1091"/>
                    <a:pt x="8146" y="919"/>
                    <a:pt x="8680" y="919"/>
                  </a:cubicBezTo>
                  <a:cubicBezTo>
                    <a:pt x="9895" y="919"/>
                    <a:pt x="10799" y="1806"/>
                    <a:pt x="12331" y="2294"/>
                  </a:cubicBezTo>
                  <a:cubicBezTo>
                    <a:pt x="12976" y="2498"/>
                    <a:pt x="13813" y="2598"/>
                    <a:pt x="14691" y="2598"/>
                  </a:cubicBezTo>
                  <a:cubicBezTo>
                    <a:pt x="16506" y="2598"/>
                    <a:pt x="18496" y="2169"/>
                    <a:pt x="19323" y="1341"/>
                  </a:cubicBezTo>
                  <a:cubicBezTo>
                    <a:pt x="18847" y="890"/>
                    <a:pt x="18321" y="464"/>
                    <a:pt x="17770" y="88"/>
                  </a:cubicBezTo>
                  <a:cubicBezTo>
                    <a:pt x="17305" y="613"/>
                    <a:pt x="16629" y="1203"/>
                    <a:pt x="15677" y="1203"/>
                  </a:cubicBezTo>
                  <a:cubicBezTo>
                    <a:pt x="15447" y="1203"/>
                    <a:pt x="15201" y="1169"/>
                    <a:pt x="14937" y="1091"/>
                  </a:cubicBezTo>
                  <a:cubicBezTo>
                    <a:pt x="12832" y="439"/>
                    <a:pt x="10526" y="665"/>
                    <a:pt x="9173" y="88"/>
                  </a:cubicBezTo>
                  <a:cubicBezTo>
                    <a:pt x="9033" y="28"/>
                    <a:pt x="8884" y="1"/>
                    <a:pt x="8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2823450" y="2981950"/>
              <a:ext cx="492500" cy="130900"/>
            </a:xfrm>
            <a:custGeom>
              <a:avLst/>
              <a:gdLst/>
              <a:ahLst/>
              <a:cxnLst/>
              <a:rect l="l" t="t" r="r" b="b"/>
              <a:pathLst>
                <a:path w="19700" h="5236" extrusionOk="0">
                  <a:moveTo>
                    <a:pt x="7736" y="0"/>
                  </a:moveTo>
                  <a:cubicBezTo>
                    <a:pt x="7305" y="0"/>
                    <a:pt x="6870" y="111"/>
                    <a:pt x="6417" y="398"/>
                  </a:cubicBezTo>
                  <a:cubicBezTo>
                    <a:pt x="5154" y="1232"/>
                    <a:pt x="3212" y="1907"/>
                    <a:pt x="439" y="1907"/>
                  </a:cubicBezTo>
                  <a:cubicBezTo>
                    <a:pt x="295" y="1907"/>
                    <a:pt x="149" y="1905"/>
                    <a:pt x="1" y="1902"/>
                  </a:cubicBezTo>
                  <a:lnTo>
                    <a:pt x="1" y="1902"/>
                  </a:lnTo>
                  <a:cubicBezTo>
                    <a:pt x="1103" y="3255"/>
                    <a:pt x="2457" y="4383"/>
                    <a:pt x="3986" y="5235"/>
                  </a:cubicBezTo>
                  <a:cubicBezTo>
                    <a:pt x="4211" y="5110"/>
                    <a:pt x="4462" y="4959"/>
                    <a:pt x="4738" y="4834"/>
                  </a:cubicBezTo>
                  <a:cubicBezTo>
                    <a:pt x="7695" y="3431"/>
                    <a:pt x="6517" y="1501"/>
                    <a:pt x="7870" y="1501"/>
                  </a:cubicBezTo>
                  <a:cubicBezTo>
                    <a:pt x="9085" y="1501"/>
                    <a:pt x="12054" y="2469"/>
                    <a:pt x="13774" y="2469"/>
                  </a:cubicBezTo>
                  <a:cubicBezTo>
                    <a:pt x="13971" y="2469"/>
                    <a:pt x="14152" y="2456"/>
                    <a:pt x="14311" y="2428"/>
                  </a:cubicBezTo>
                  <a:cubicBezTo>
                    <a:pt x="14906" y="2321"/>
                    <a:pt x="15383" y="2259"/>
                    <a:pt x="15814" y="2259"/>
                  </a:cubicBezTo>
                  <a:cubicBezTo>
                    <a:pt x="16490" y="2259"/>
                    <a:pt x="17050" y="2411"/>
                    <a:pt x="17770" y="2779"/>
                  </a:cubicBezTo>
                  <a:cubicBezTo>
                    <a:pt x="18121" y="2954"/>
                    <a:pt x="18447" y="3255"/>
                    <a:pt x="18723" y="3581"/>
                  </a:cubicBezTo>
                  <a:cubicBezTo>
                    <a:pt x="19048" y="3280"/>
                    <a:pt x="19374" y="2979"/>
                    <a:pt x="19700" y="2629"/>
                  </a:cubicBezTo>
                  <a:cubicBezTo>
                    <a:pt x="19023" y="2027"/>
                    <a:pt x="18121" y="1476"/>
                    <a:pt x="17169" y="1350"/>
                  </a:cubicBezTo>
                  <a:cubicBezTo>
                    <a:pt x="16627" y="1263"/>
                    <a:pt x="16135" y="1235"/>
                    <a:pt x="15671" y="1235"/>
                  </a:cubicBezTo>
                  <a:cubicBezTo>
                    <a:pt x="14799" y="1235"/>
                    <a:pt x="14024" y="1335"/>
                    <a:pt x="13197" y="1335"/>
                  </a:cubicBezTo>
                  <a:cubicBezTo>
                    <a:pt x="12689" y="1335"/>
                    <a:pt x="12161" y="1297"/>
                    <a:pt x="11580" y="1175"/>
                  </a:cubicBezTo>
                  <a:cubicBezTo>
                    <a:pt x="10090" y="844"/>
                    <a:pt x="8924" y="0"/>
                    <a:pt x="77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2842250" y="2542625"/>
              <a:ext cx="562050" cy="609050"/>
            </a:xfrm>
            <a:custGeom>
              <a:avLst/>
              <a:gdLst/>
              <a:ahLst/>
              <a:cxnLst/>
              <a:rect l="l" t="t" r="r" b="b"/>
              <a:pathLst>
                <a:path w="22482" h="24362" extrusionOk="0">
                  <a:moveTo>
                    <a:pt x="15966" y="1"/>
                  </a:moveTo>
                  <a:lnTo>
                    <a:pt x="15966" y="1"/>
                  </a:lnTo>
                  <a:cubicBezTo>
                    <a:pt x="18221" y="2357"/>
                    <a:pt x="19600" y="5515"/>
                    <a:pt x="19600" y="9049"/>
                  </a:cubicBezTo>
                  <a:cubicBezTo>
                    <a:pt x="19600" y="16242"/>
                    <a:pt x="13760" y="22106"/>
                    <a:pt x="6542" y="22106"/>
                  </a:cubicBezTo>
                  <a:cubicBezTo>
                    <a:pt x="4161" y="22106"/>
                    <a:pt x="1930" y="21455"/>
                    <a:pt x="1" y="20327"/>
                  </a:cubicBezTo>
                  <a:lnTo>
                    <a:pt x="1" y="20327"/>
                  </a:lnTo>
                  <a:cubicBezTo>
                    <a:pt x="2381" y="22808"/>
                    <a:pt x="5715" y="24362"/>
                    <a:pt x="9424" y="24362"/>
                  </a:cubicBezTo>
                  <a:cubicBezTo>
                    <a:pt x="16642" y="24362"/>
                    <a:pt x="22482" y="18497"/>
                    <a:pt x="22482" y="11304"/>
                  </a:cubicBezTo>
                  <a:cubicBezTo>
                    <a:pt x="22482" y="6467"/>
                    <a:pt x="19850" y="2257"/>
                    <a:pt x="15966" y="1"/>
                  </a:cubicBezTo>
                  <a:close/>
                </a:path>
              </a:pathLst>
            </a:custGeom>
            <a:solidFill>
              <a:srgbClr val="A6804B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40616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8955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34874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4685406" y="1507403"/>
            <a:ext cx="4642740" cy="371681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1"/>
          </p:nvPr>
        </p:nvSpPr>
        <p:spPr>
          <a:xfrm>
            <a:off x="16729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22406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48200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 idx="3"/>
          </p:nvPr>
        </p:nvSpPr>
        <p:spPr>
          <a:xfrm>
            <a:off x="53877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-827998" y="-324238"/>
            <a:ext cx="3669275" cy="2365500"/>
          </a:xfrm>
          <a:custGeom>
            <a:avLst/>
            <a:gdLst/>
            <a:ahLst/>
            <a:cxnLst/>
            <a:rect l="l" t="t" r="r" b="b"/>
            <a:pathLst>
              <a:path w="146771" h="94620" extrusionOk="0">
                <a:moveTo>
                  <a:pt x="21112" y="89704"/>
                </a:moveTo>
                <a:cubicBezTo>
                  <a:pt x="28754" y="101917"/>
                  <a:pt x="49756" y="88552"/>
                  <a:pt x="53336" y="80142"/>
                </a:cubicBezTo>
                <a:cubicBezTo>
                  <a:pt x="56917" y="71732"/>
                  <a:pt x="41562" y="49708"/>
                  <a:pt x="42595" y="39242"/>
                </a:cubicBezTo>
                <a:cubicBezTo>
                  <a:pt x="43628" y="28776"/>
                  <a:pt x="48241" y="20843"/>
                  <a:pt x="59533" y="17346"/>
                </a:cubicBezTo>
                <a:cubicBezTo>
                  <a:pt x="70825" y="13849"/>
                  <a:pt x="96578" y="20133"/>
                  <a:pt x="110349" y="18259"/>
                </a:cubicBezTo>
                <a:cubicBezTo>
                  <a:pt x="124120" y="16385"/>
                  <a:pt x="159304" y="8003"/>
                  <a:pt x="142160" y="6104"/>
                </a:cubicBezTo>
                <a:cubicBezTo>
                  <a:pt x="125016" y="4205"/>
                  <a:pt x="27660" y="-7067"/>
                  <a:pt x="7485" y="6866"/>
                </a:cubicBezTo>
                <a:cubicBezTo>
                  <a:pt x="-12690" y="20799"/>
                  <a:pt x="13470" y="77491"/>
                  <a:pt x="21112" y="89704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</p:sp>
      <p:sp>
        <p:nvSpPr>
          <p:cNvPr id="129" name="Google Shape;129;p5"/>
          <p:cNvSpPr txBox="1">
            <a:spLocks noGrp="1"/>
          </p:cNvSpPr>
          <p:nvPr>
            <p:ph type="title" idx="4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78242" y="1940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9" name="Google Shape;139;p5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40" name="Google Shape;140;p5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5"/>
          <p:cNvGrpSpPr/>
          <p:nvPr/>
        </p:nvGrpSpPr>
        <p:grpSpPr>
          <a:xfrm rot="10312242">
            <a:off x="8337117" y="583984"/>
            <a:ext cx="934955" cy="861648"/>
            <a:chOff x="6708722" y="1052986"/>
            <a:chExt cx="935003" cy="861693"/>
          </a:xfrm>
        </p:grpSpPr>
        <p:sp>
          <p:nvSpPr>
            <p:cNvPr id="152" name="Google Shape;152;p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5"/>
          <p:cNvGrpSpPr/>
          <p:nvPr/>
        </p:nvGrpSpPr>
        <p:grpSpPr>
          <a:xfrm>
            <a:off x="8251325" y="4221392"/>
            <a:ext cx="757289" cy="864550"/>
            <a:chOff x="5585712" y="137416"/>
            <a:chExt cx="757289" cy="864550"/>
          </a:xfrm>
        </p:grpSpPr>
        <p:sp>
          <p:nvSpPr>
            <p:cNvPr id="158" name="Google Shape;158;p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24395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-65067" y="2923727"/>
            <a:ext cx="2873692" cy="230042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6743701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0215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3049167" y="49049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867603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8572467" y="30667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25051" y="3620273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8388463" y="4328401"/>
            <a:ext cx="527400" cy="735075"/>
            <a:chOff x="3553100" y="1256250"/>
            <a:chExt cx="527400" cy="735075"/>
          </a:xfrm>
        </p:grpSpPr>
        <p:sp>
          <p:nvSpPr>
            <p:cNvPr id="199" name="Google Shape;199;p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 rot="10386826">
            <a:off x="-591223" y="4775229"/>
            <a:ext cx="1657366" cy="808504"/>
            <a:chOff x="6016754" y="2989146"/>
            <a:chExt cx="1657343" cy="808493"/>
          </a:xfrm>
        </p:grpSpPr>
        <p:sp>
          <p:nvSpPr>
            <p:cNvPr id="206" name="Google Shape;206;p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 rot="9321727">
            <a:off x="-568224" y="4282494"/>
            <a:ext cx="1094902" cy="1504825"/>
            <a:chOff x="6143348" y="1855432"/>
            <a:chExt cx="1094855" cy="1504759"/>
          </a:xfrm>
        </p:grpSpPr>
        <p:sp>
          <p:nvSpPr>
            <p:cNvPr id="212" name="Google Shape;212;p6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 rot="1186768">
            <a:off x="8281108" y="14389"/>
            <a:ext cx="1031259" cy="913248"/>
            <a:chOff x="1343200" y="1432100"/>
            <a:chExt cx="1031261" cy="913250"/>
          </a:xfrm>
        </p:grpSpPr>
        <p:sp>
          <p:nvSpPr>
            <p:cNvPr id="218" name="Google Shape;218;p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9" name="Google Shape;219;p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" name="Google Shape;220;p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77550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91299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61006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43296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0187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7753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92700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>
  <p:cSld name="Title only 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221799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9030792" y="27098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91" name="Google Shape;591;p14"/>
          <p:cNvGrpSpPr/>
          <p:nvPr/>
        </p:nvGrpSpPr>
        <p:grpSpPr>
          <a:xfrm>
            <a:off x="8273513" y="-9"/>
            <a:ext cx="757289" cy="864550"/>
            <a:chOff x="5585712" y="137416"/>
            <a:chExt cx="757289" cy="864550"/>
          </a:xfrm>
        </p:grpSpPr>
        <p:sp>
          <p:nvSpPr>
            <p:cNvPr id="592" name="Google Shape;592;p1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1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620" name="Google Shape;620;p1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4"/>
          <p:cNvGrpSpPr/>
          <p:nvPr/>
        </p:nvGrpSpPr>
        <p:grpSpPr>
          <a:xfrm rot="-4077424">
            <a:off x="8411376" y="4350774"/>
            <a:ext cx="935000" cy="861690"/>
            <a:chOff x="6708722" y="1052986"/>
            <a:chExt cx="935003" cy="861693"/>
          </a:xfrm>
        </p:grpSpPr>
        <p:sp>
          <p:nvSpPr>
            <p:cNvPr id="627" name="Google Shape;627;p14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32" name="Google Shape;632;p14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522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06519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32129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19049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88123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8190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25199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96363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27665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289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">
    <p:bg>
      <p:bgPr>
        <a:gradFill>
          <a:gsLst>
            <a:gs pos="0">
              <a:schemeClr val="accent2"/>
            </a:gs>
            <a:gs pos="100000">
              <a:schemeClr val="lt2"/>
            </a:gs>
          </a:gsLst>
          <a:lin ang="8099331" scaled="0"/>
        </a:gradFill>
        <a:effectLst/>
      </p:bgPr>
    </p:bg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13"/>
          <p:cNvSpPr/>
          <p:nvPr/>
        </p:nvSpPr>
        <p:spPr>
          <a:xfrm rot="-9370905">
            <a:off x="-108092" y="-662208"/>
            <a:ext cx="9732453" cy="5741531"/>
          </a:xfrm>
          <a:custGeom>
            <a:avLst/>
            <a:gdLst/>
            <a:ahLst/>
            <a:cxnLst/>
            <a:rect l="l" t="t" r="r" b="b"/>
            <a:pathLst>
              <a:path w="298827" h="176289" extrusionOk="0">
                <a:moveTo>
                  <a:pt x="224776" y="1"/>
                </a:moveTo>
                <a:cubicBezTo>
                  <a:pt x="223306" y="1"/>
                  <a:pt x="221819" y="25"/>
                  <a:pt x="220315" y="75"/>
                </a:cubicBezTo>
                <a:cubicBezTo>
                  <a:pt x="210261" y="405"/>
                  <a:pt x="199368" y="1841"/>
                  <a:pt x="188556" y="5660"/>
                </a:cubicBezTo>
                <a:cubicBezTo>
                  <a:pt x="177735" y="9478"/>
                  <a:pt x="167012" y="15981"/>
                  <a:pt x="161418" y="23395"/>
                </a:cubicBezTo>
                <a:cubicBezTo>
                  <a:pt x="154379" y="32726"/>
                  <a:pt x="156690" y="41567"/>
                  <a:pt x="162587" y="47544"/>
                </a:cubicBezTo>
                <a:cubicBezTo>
                  <a:pt x="173845" y="58963"/>
                  <a:pt x="195969" y="62629"/>
                  <a:pt x="213365" y="69739"/>
                </a:cubicBezTo>
                <a:cubicBezTo>
                  <a:pt x="220743" y="72754"/>
                  <a:pt x="227648" y="78045"/>
                  <a:pt x="222491" y="85636"/>
                </a:cubicBezTo>
                <a:cubicBezTo>
                  <a:pt x="218379" y="91685"/>
                  <a:pt x="208414" y="96163"/>
                  <a:pt x="199582" y="98777"/>
                </a:cubicBezTo>
                <a:cubicBezTo>
                  <a:pt x="179563" y="104709"/>
                  <a:pt x="160526" y="105182"/>
                  <a:pt x="141078" y="107814"/>
                </a:cubicBezTo>
                <a:cubicBezTo>
                  <a:pt x="121639" y="110446"/>
                  <a:pt x="99167" y="116378"/>
                  <a:pt x="83564" y="128689"/>
                </a:cubicBezTo>
                <a:cubicBezTo>
                  <a:pt x="75062" y="135407"/>
                  <a:pt x="69736" y="143159"/>
                  <a:pt x="65526" y="150644"/>
                </a:cubicBezTo>
                <a:cubicBezTo>
                  <a:pt x="64188" y="153034"/>
                  <a:pt x="62002" y="156068"/>
                  <a:pt x="58523" y="156870"/>
                </a:cubicBezTo>
                <a:cubicBezTo>
                  <a:pt x="57973" y="156999"/>
                  <a:pt x="57451" y="157051"/>
                  <a:pt x="56955" y="157051"/>
                </a:cubicBezTo>
                <a:cubicBezTo>
                  <a:pt x="56107" y="157051"/>
                  <a:pt x="55334" y="156899"/>
                  <a:pt x="54624" y="156719"/>
                </a:cubicBezTo>
                <a:cubicBezTo>
                  <a:pt x="46907" y="154765"/>
                  <a:pt x="42822" y="149698"/>
                  <a:pt x="40904" y="144006"/>
                </a:cubicBezTo>
                <a:cubicBezTo>
                  <a:pt x="37451" y="133720"/>
                  <a:pt x="42188" y="118769"/>
                  <a:pt x="58541" y="108715"/>
                </a:cubicBezTo>
                <a:cubicBezTo>
                  <a:pt x="68800" y="102408"/>
                  <a:pt x="81378" y="99455"/>
                  <a:pt x="92325" y="98661"/>
                </a:cubicBezTo>
                <a:cubicBezTo>
                  <a:pt x="95241" y="98452"/>
                  <a:pt x="98082" y="98374"/>
                  <a:pt x="100879" y="98374"/>
                </a:cubicBezTo>
                <a:cubicBezTo>
                  <a:pt x="108569" y="98374"/>
                  <a:pt x="115923" y="98964"/>
                  <a:pt x="123584" y="99036"/>
                </a:cubicBezTo>
                <a:cubicBezTo>
                  <a:pt x="124113" y="99041"/>
                  <a:pt x="124644" y="99043"/>
                  <a:pt x="125176" y="99043"/>
                </a:cubicBezTo>
                <a:cubicBezTo>
                  <a:pt x="136076" y="99043"/>
                  <a:pt x="147623" y="97999"/>
                  <a:pt x="159438" y="95958"/>
                </a:cubicBezTo>
                <a:cubicBezTo>
                  <a:pt x="168136" y="94450"/>
                  <a:pt x="178448" y="91649"/>
                  <a:pt x="184354" y="85850"/>
                </a:cubicBezTo>
                <a:cubicBezTo>
                  <a:pt x="188663" y="81613"/>
                  <a:pt x="189189" y="76876"/>
                  <a:pt x="186968" y="73745"/>
                </a:cubicBezTo>
                <a:cubicBezTo>
                  <a:pt x="184747" y="70622"/>
                  <a:pt x="180188" y="68874"/>
                  <a:pt x="175228" y="67732"/>
                </a:cubicBezTo>
                <a:cubicBezTo>
                  <a:pt x="169282" y="66370"/>
                  <a:pt x="162676" y="65782"/>
                  <a:pt x="155673" y="65782"/>
                </a:cubicBezTo>
                <a:cubicBezTo>
                  <a:pt x="145705" y="65782"/>
                  <a:pt x="134934" y="66972"/>
                  <a:pt x="124119" y="68811"/>
                </a:cubicBezTo>
                <a:cubicBezTo>
                  <a:pt x="105697" y="71943"/>
                  <a:pt x="86892" y="76894"/>
                  <a:pt x="68238" y="81078"/>
                </a:cubicBezTo>
                <a:cubicBezTo>
                  <a:pt x="59261" y="83093"/>
                  <a:pt x="49995" y="84946"/>
                  <a:pt x="41906" y="84946"/>
                </a:cubicBezTo>
                <a:cubicBezTo>
                  <a:pt x="39650" y="84946"/>
                  <a:pt x="37485" y="84802"/>
                  <a:pt x="35444" y="84477"/>
                </a:cubicBezTo>
                <a:cubicBezTo>
                  <a:pt x="22562" y="82416"/>
                  <a:pt x="17183" y="72781"/>
                  <a:pt x="21750" y="62005"/>
                </a:cubicBezTo>
                <a:cubicBezTo>
                  <a:pt x="26318" y="51237"/>
                  <a:pt x="39967" y="39970"/>
                  <a:pt x="55454" y="33324"/>
                </a:cubicBezTo>
                <a:cubicBezTo>
                  <a:pt x="64353" y="29502"/>
                  <a:pt x="74091" y="27154"/>
                  <a:pt x="82289" y="27154"/>
                </a:cubicBezTo>
                <a:cubicBezTo>
                  <a:pt x="85744" y="27154"/>
                  <a:pt x="88926" y="27571"/>
                  <a:pt x="91655" y="28471"/>
                </a:cubicBezTo>
                <a:cubicBezTo>
                  <a:pt x="101308" y="31638"/>
                  <a:pt x="103806" y="39863"/>
                  <a:pt x="107633" y="46884"/>
                </a:cubicBezTo>
                <a:cubicBezTo>
                  <a:pt x="111032" y="53111"/>
                  <a:pt x="117175" y="59042"/>
                  <a:pt x="127761" y="59042"/>
                </a:cubicBezTo>
                <a:cubicBezTo>
                  <a:pt x="129095" y="59042"/>
                  <a:pt x="130500" y="58948"/>
                  <a:pt x="131979" y="58748"/>
                </a:cubicBezTo>
                <a:cubicBezTo>
                  <a:pt x="137474" y="58008"/>
                  <a:pt x="144102" y="55350"/>
                  <a:pt x="147260" y="51513"/>
                </a:cubicBezTo>
                <a:cubicBezTo>
                  <a:pt x="150160" y="47990"/>
                  <a:pt x="149312" y="44644"/>
                  <a:pt x="147929" y="41923"/>
                </a:cubicBezTo>
                <a:cubicBezTo>
                  <a:pt x="141694" y="29639"/>
                  <a:pt x="127215" y="21807"/>
                  <a:pt x="113030" y="14250"/>
                </a:cubicBezTo>
                <a:cubicBezTo>
                  <a:pt x="110871" y="13100"/>
                  <a:pt x="108677" y="11940"/>
                  <a:pt x="105795" y="11467"/>
                </a:cubicBezTo>
                <a:cubicBezTo>
                  <a:pt x="104730" y="11294"/>
                  <a:pt x="103593" y="11218"/>
                  <a:pt x="102405" y="11218"/>
                </a:cubicBezTo>
                <a:cubicBezTo>
                  <a:pt x="99307" y="11218"/>
                  <a:pt x="95866" y="11738"/>
                  <a:pt x="92467" y="12422"/>
                </a:cubicBezTo>
                <a:cubicBezTo>
                  <a:pt x="64919" y="17953"/>
                  <a:pt x="35667" y="34760"/>
                  <a:pt x="20706" y="53663"/>
                </a:cubicBezTo>
                <a:cubicBezTo>
                  <a:pt x="14658" y="61300"/>
                  <a:pt x="10875" y="69079"/>
                  <a:pt x="8351" y="76617"/>
                </a:cubicBezTo>
                <a:cubicBezTo>
                  <a:pt x="1" y="101471"/>
                  <a:pt x="5202" y="124006"/>
                  <a:pt x="20439" y="140616"/>
                </a:cubicBezTo>
                <a:cubicBezTo>
                  <a:pt x="35667" y="157218"/>
                  <a:pt x="60575" y="168048"/>
                  <a:pt x="90130" y="173410"/>
                </a:cubicBezTo>
                <a:cubicBezTo>
                  <a:pt x="99532" y="175121"/>
                  <a:pt x="109545" y="176289"/>
                  <a:pt x="120213" y="176289"/>
                </a:cubicBezTo>
                <a:cubicBezTo>
                  <a:pt x="126733" y="176289"/>
                  <a:pt x="133497" y="175853"/>
                  <a:pt x="140516" y="174837"/>
                </a:cubicBezTo>
                <a:cubicBezTo>
                  <a:pt x="143701" y="174373"/>
                  <a:pt x="147912" y="173223"/>
                  <a:pt x="149294" y="170983"/>
                </a:cubicBezTo>
                <a:lnTo>
                  <a:pt x="176718" y="159698"/>
                </a:lnTo>
                <a:cubicBezTo>
                  <a:pt x="160240" y="158476"/>
                  <a:pt x="147689" y="152071"/>
                  <a:pt x="142416" y="142187"/>
                </a:cubicBezTo>
                <a:cubicBezTo>
                  <a:pt x="140427" y="138449"/>
                  <a:pt x="139445" y="134104"/>
                  <a:pt x="141212" y="129233"/>
                </a:cubicBezTo>
                <a:cubicBezTo>
                  <a:pt x="142978" y="124371"/>
                  <a:pt x="147867" y="118921"/>
                  <a:pt x="154718" y="115513"/>
                </a:cubicBezTo>
                <a:cubicBezTo>
                  <a:pt x="160526" y="112631"/>
                  <a:pt x="166922" y="111552"/>
                  <a:pt x="172730" y="111088"/>
                </a:cubicBezTo>
                <a:cubicBezTo>
                  <a:pt x="176176" y="110814"/>
                  <a:pt x="179523" y="110719"/>
                  <a:pt x="182817" y="110719"/>
                </a:cubicBezTo>
                <a:cubicBezTo>
                  <a:pt x="190277" y="110719"/>
                  <a:pt x="197469" y="111206"/>
                  <a:pt x="204942" y="111206"/>
                </a:cubicBezTo>
                <a:cubicBezTo>
                  <a:pt x="206212" y="111206"/>
                  <a:pt x="207491" y="111192"/>
                  <a:pt x="208780" y="111159"/>
                </a:cubicBezTo>
                <a:cubicBezTo>
                  <a:pt x="221769" y="110820"/>
                  <a:pt x="236105" y="108483"/>
                  <a:pt x="250084" y="103255"/>
                </a:cubicBezTo>
                <a:cubicBezTo>
                  <a:pt x="264055" y="98028"/>
                  <a:pt x="277597" y="89731"/>
                  <a:pt x="285768" y="80221"/>
                </a:cubicBezTo>
                <a:cubicBezTo>
                  <a:pt x="293066" y="71737"/>
                  <a:pt x="295653" y="62968"/>
                  <a:pt x="296295" y="54966"/>
                </a:cubicBezTo>
                <a:cubicBezTo>
                  <a:pt x="298827" y="23233"/>
                  <a:pt x="269906" y="1"/>
                  <a:pt x="224776" y="1"/>
                </a:cubicBezTo>
                <a:close/>
              </a:path>
            </a:pathLst>
          </a:custGeom>
          <a:solidFill>
            <a:srgbClr val="373852">
              <a:alpha val="7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1" name="Google Shape;57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13"/>
          <p:cNvSpPr/>
          <p:nvPr/>
        </p:nvSpPr>
        <p:spPr>
          <a:xfrm>
            <a:off x="5276925" y="0"/>
            <a:ext cx="4423146" cy="5829284"/>
          </a:xfrm>
          <a:custGeom>
            <a:avLst/>
            <a:gdLst/>
            <a:ahLst/>
            <a:cxnLst/>
            <a:rect l="l" t="t" r="r" b="b"/>
            <a:pathLst>
              <a:path w="113414" h="140507" extrusionOk="0">
                <a:moveTo>
                  <a:pt x="91135" y="67459"/>
                </a:moveTo>
                <a:cubicBezTo>
                  <a:pt x="91498" y="67459"/>
                  <a:pt x="91809" y="67575"/>
                  <a:pt x="92030" y="67818"/>
                </a:cubicBezTo>
                <a:cubicBezTo>
                  <a:pt x="92726" y="68603"/>
                  <a:pt x="92244" y="70378"/>
                  <a:pt x="90950" y="71797"/>
                </a:cubicBezTo>
                <a:cubicBezTo>
                  <a:pt x="90064" y="72775"/>
                  <a:pt x="89022" y="73326"/>
                  <a:pt x="88231" y="73326"/>
                </a:cubicBezTo>
                <a:cubicBezTo>
                  <a:pt x="87867" y="73326"/>
                  <a:pt x="87556" y="73210"/>
                  <a:pt x="87337" y="72965"/>
                </a:cubicBezTo>
                <a:cubicBezTo>
                  <a:pt x="86632" y="72189"/>
                  <a:pt x="87114" y="70414"/>
                  <a:pt x="88408" y="68987"/>
                </a:cubicBezTo>
                <a:cubicBezTo>
                  <a:pt x="89296" y="68013"/>
                  <a:pt x="90340" y="67459"/>
                  <a:pt x="91135" y="67459"/>
                </a:cubicBezTo>
                <a:close/>
                <a:moveTo>
                  <a:pt x="81981" y="73877"/>
                </a:moveTo>
                <a:cubicBezTo>
                  <a:pt x="83619" y="73877"/>
                  <a:pt x="84918" y="74453"/>
                  <a:pt x="85500" y="75606"/>
                </a:cubicBezTo>
                <a:cubicBezTo>
                  <a:pt x="86686" y="77952"/>
                  <a:pt x="84474" y="81797"/>
                  <a:pt x="80557" y="84188"/>
                </a:cubicBezTo>
                <a:cubicBezTo>
                  <a:pt x="78580" y="85398"/>
                  <a:pt x="76545" y="86005"/>
                  <a:pt x="74865" y="86005"/>
                </a:cubicBezTo>
                <a:cubicBezTo>
                  <a:pt x="73225" y="86005"/>
                  <a:pt x="71923" y="85427"/>
                  <a:pt x="71342" y="84268"/>
                </a:cubicBezTo>
                <a:cubicBezTo>
                  <a:pt x="70155" y="81922"/>
                  <a:pt x="72368" y="78086"/>
                  <a:pt x="76284" y="75695"/>
                </a:cubicBezTo>
                <a:cubicBezTo>
                  <a:pt x="78264" y="74484"/>
                  <a:pt x="80300" y="73877"/>
                  <a:pt x="81981" y="73877"/>
                </a:cubicBezTo>
                <a:close/>
                <a:moveTo>
                  <a:pt x="88319" y="1"/>
                </a:moveTo>
                <a:cubicBezTo>
                  <a:pt x="88024" y="1713"/>
                  <a:pt x="91691" y="3944"/>
                  <a:pt x="96856" y="9840"/>
                </a:cubicBezTo>
                <a:cubicBezTo>
                  <a:pt x="102200" y="15925"/>
                  <a:pt x="104858" y="25006"/>
                  <a:pt x="103600" y="35042"/>
                </a:cubicBezTo>
                <a:cubicBezTo>
                  <a:pt x="102334" y="45069"/>
                  <a:pt x="92708" y="63063"/>
                  <a:pt x="74500" y="72921"/>
                </a:cubicBezTo>
                <a:cubicBezTo>
                  <a:pt x="70851" y="74901"/>
                  <a:pt x="66578" y="76364"/>
                  <a:pt x="64785" y="80379"/>
                </a:cubicBezTo>
                <a:cubicBezTo>
                  <a:pt x="63233" y="83831"/>
                  <a:pt x="63616" y="87890"/>
                  <a:pt x="63233" y="91708"/>
                </a:cubicBezTo>
                <a:cubicBezTo>
                  <a:pt x="62849" y="95536"/>
                  <a:pt x="61100" y="99827"/>
                  <a:pt x="57666" y="100567"/>
                </a:cubicBezTo>
                <a:cubicBezTo>
                  <a:pt x="57088" y="100693"/>
                  <a:pt x="56540" y="100752"/>
                  <a:pt x="56007" y="100752"/>
                </a:cubicBezTo>
                <a:cubicBezTo>
                  <a:pt x="53096" y="100752"/>
                  <a:pt x="50610" y="98978"/>
                  <a:pt x="46042" y="96490"/>
                </a:cubicBezTo>
                <a:cubicBezTo>
                  <a:pt x="44576" y="95691"/>
                  <a:pt x="43209" y="95309"/>
                  <a:pt x="41947" y="95309"/>
                </a:cubicBezTo>
                <a:cubicBezTo>
                  <a:pt x="38548" y="95309"/>
                  <a:pt x="35916" y="98079"/>
                  <a:pt x="34186" y="102913"/>
                </a:cubicBezTo>
                <a:cubicBezTo>
                  <a:pt x="28824" y="117909"/>
                  <a:pt x="23677" y="122450"/>
                  <a:pt x="16727" y="123182"/>
                </a:cubicBezTo>
                <a:cubicBezTo>
                  <a:pt x="16018" y="123258"/>
                  <a:pt x="15304" y="123289"/>
                  <a:pt x="14587" y="123289"/>
                </a:cubicBezTo>
                <a:cubicBezTo>
                  <a:pt x="11418" y="123289"/>
                  <a:pt x="8190" y="122683"/>
                  <a:pt x="5062" y="122683"/>
                </a:cubicBezTo>
                <a:cubicBezTo>
                  <a:pt x="3336" y="122683"/>
                  <a:pt x="1640" y="122867"/>
                  <a:pt x="0" y="123440"/>
                </a:cubicBezTo>
                <a:lnTo>
                  <a:pt x="0" y="140506"/>
                </a:lnTo>
                <a:lnTo>
                  <a:pt x="113413" y="140506"/>
                </a:lnTo>
                <a:lnTo>
                  <a:pt x="113413" y="1"/>
                </a:lnTo>
                <a:close/>
              </a:path>
            </a:pathLst>
          </a:custGeom>
          <a:solidFill>
            <a:srgbClr val="FFFFFF">
              <a:alpha val="51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13"/>
          <p:cNvSpPr/>
          <p:nvPr/>
        </p:nvSpPr>
        <p:spPr>
          <a:xfrm>
            <a:off x="-3519225" y="0"/>
            <a:ext cx="5253633" cy="5276847"/>
          </a:xfrm>
          <a:custGeom>
            <a:avLst/>
            <a:gdLst/>
            <a:ahLst/>
            <a:cxnLst/>
            <a:rect l="l" t="t" r="r" b="b"/>
            <a:pathLst>
              <a:path w="117973" h="130373" extrusionOk="0">
                <a:moveTo>
                  <a:pt x="62662" y="21848"/>
                </a:moveTo>
                <a:cubicBezTo>
                  <a:pt x="63412" y="21848"/>
                  <a:pt x="64018" y="22455"/>
                  <a:pt x="64018" y="23213"/>
                </a:cubicBezTo>
                <a:cubicBezTo>
                  <a:pt x="64018" y="23963"/>
                  <a:pt x="63412" y="24578"/>
                  <a:pt x="62662" y="24578"/>
                </a:cubicBezTo>
                <a:cubicBezTo>
                  <a:pt x="61913" y="24578"/>
                  <a:pt x="61306" y="23963"/>
                  <a:pt x="61306" y="23213"/>
                </a:cubicBezTo>
                <a:cubicBezTo>
                  <a:pt x="61306" y="22455"/>
                  <a:pt x="61913" y="21848"/>
                  <a:pt x="62662" y="21848"/>
                </a:cubicBezTo>
                <a:close/>
                <a:moveTo>
                  <a:pt x="55293" y="30029"/>
                </a:moveTo>
                <a:cubicBezTo>
                  <a:pt x="56578" y="30029"/>
                  <a:pt x="57622" y="31082"/>
                  <a:pt x="57622" y="32384"/>
                </a:cubicBezTo>
                <a:cubicBezTo>
                  <a:pt x="57622" y="33678"/>
                  <a:pt x="56578" y="34730"/>
                  <a:pt x="55293" y="34730"/>
                </a:cubicBezTo>
                <a:cubicBezTo>
                  <a:pt x="54009" y="34730"/>
                  <a:pt x="52965" y="33678"/>
                  <a:pt x="52965" y="32384"/>
                </a:cubicBezTo>
                <a:cubicBezTo>
                  <a:pt x="52965" y="31082"/>
                  <a:pt x="54009" y="30029"/>
                  <a:pt x="55293" y="30029"/>
                </a:cubicBezTo>
                <a:close/>
                <a:moveTo>
                  <a:pt x="55772" y="36346"/>
                </a:moveTo>
                <a:cubicBezTo>
                  <a:pt x="56083" y="36346"/>
                  <a:pt x="56386" y="36398"/>
                  <a:pt x="56676" y="36506"/>
                </a:cubicBezTo>
                <a:cubicBezTo>
                  <a:pt x="59058" y="37380"/>
                  <a:pt x="59683" y="41671"/>
                  <a:pt x="58086" y="46069"/>
                </a:cubicBezTo>
                <a:cubicBezTo>
                  <a:pt x="56676" y="49937"/>
                  <a:pt x="54016" y="52616"/>
                  <a:pt x="51782" y="52616"/>
                </a:cubicBezTo>
                <a:cubicBezTo>
                  <a:pt x="51470" y="52616"/>
                  <a:pt x="51168" y="52564"/>
                  <a:pt x="50877" y="52456"/>
                </a:cubicBezTo>
                <a:cubicBezTo>
                  <a:pt x="48496" y="51573"/>
                  <a:pt x="47871" y="47291"/>
                  <a:pt x="49468" y="42884"/>
                </a:cubicBezTo>
                <a:cubicBezTo>
                  <a:pt x="50877" y="39024"/>
                  <a:pt x="53538" y="36346"/>
                  <a:pt x="55772" y="36346"/>
                </a:cubicBezTo>
                <a:close/>
                <a:moveTo>
                  <a:pt x="20544" y="84546"/>
                </a:moveTo>
                <a:cubicBezTo>
                  <a:pt x="23172" y="84546"/>
                  <a:pt x="25223" y="85438"/>
                  <a:pt x="25809" y="87079"/>
                </a:cubicBezTo>
                <a:cubicBezTo>
                  <a:pt x="26728" y="89684"/>
                  <a:pt x="23641" y="93181"/>
                  <a:pt x="18895" y="94893"/>
                </a:cubicBezTo>
                <a:cubicBezTo>
                  <a:pt x="17150" y="95524"/>
                  <a:pt x="15424" y="95825"/>
                  <a:pt x="13895" y="95825"/>
                </a:cubicBezTo>
                <a:cubicBezTo>
                  <a:pt x="11267" y="95825"/>
                  <a:pt x="9217" y="94934"/>
                  <a:pt x="8636" y="93288"/>
                </a:cubicBezTo>
                <a:cubicBezTo>
                  <a:pt x="7709" y="90692"/>
                  <a:pt x="10804" y="87195"/>
                  <a:pt x="15541" y="85482"/>
                </a:cubicBezTo>
                <a:cubicBezTo>
                  <a:pt x="17288" y="84848"/>
                  <a:pt x="19014" y="84546"/>
                  <a:pt x="20544" y="84546"/>
                </a:cubicBezTo>
                <a:close/>
                <a:moveTo>
                  <a:pt x="96045" y="1"/>
                </a:moveTo>
                <a:cubicBezTo>
                  <a:pt x="92574" y="4836"/>
                  <a:pt x="88533" y="9109"/>
                  <a:pt x="83386" y="12000"/>
                </a:cubicBezTo>
                <a:cubicBezTo>
                  <a:pt x="74233" y="17129"/>
                  <a:pt x="62359" y="17361"/>
                  <a:pt x="54892" y="24783"/>
                </a:cubicBezTo>
                <a:cubicBezTo>
                  <a:pt x="48460" y="31171"/>
                  <a:pt x="47229" y="41011"/>
                  <a:pt x="46105" y="50048"/>
                </a:cubicBezTo>
                <a:cubicBezTo>
                  <a:pt x="44981" y="59085"/>
                  <a:pt x="43116" y="68987"/>
                  <a:pt x="36033" y="74634"/>
                </a:cubicBezTo>
                <a:cubicBezTo>
                  <a:pt x="28700" y="80486"/>
                  <a:pt x="18075" y="79862"/>
                  <a:pt x="9948" y="84527"/>
                </a:cubicBezTo>
                <a:cubicBezTo>
                  <a:pt x="5701" y="86972"/>
                  <a:pt x="2400" y="90754"/>
                  <a:pt x="1" y="95090"/>
                </a:cubicBezTo>
                <a:lnTo>
                  <a:pt x="1" y="130372"/>
                </a:lnTo>
                <a:lnTo>
                  <a:pt x="117973" y="130372"/>
                </a:lnTo>
                <a:lnTo>
                  <a:pt x="117973" y="127625"/>
                </a:lnTo>
                <a:cubicBezTo>
                  <a:pt x="116840" y="126072"/>
                  <a:pt x="115823" y="124404"/>
                  <a:pt x="114681" y="122861"/>
                </a:cubicBezTo>
                <a:cubicBezTo>
                  <a:pt x="112672" y="120152"/>
                  <a:pt x="109769" y="117626"/>
                  <a:pt x="106470" y="117626"/>
                </a:cubicBezTo>
                <a:cubicBezTo>
                  <a:pt x="106282" y="117626"/>
                  <a:pt x="106093" y="117634"/>
                  <a:pt x="105902" y="117651"/>
                </a:cubicBezTo>
                <a:cubicBezTo>
                  <a:pt x="104732" y="117753"/>
                  <a:pt x="103514" y="118170"/>
                  <a:pt x="102375" y="118170"/>
                </a:cubicBezTo>
                <a:cubicBezTo>
                  <a:pt x="101830" y="118170"/>
                  <a:pt x="101303" y="118074"/>
                  <a:pt x="100809" y="117803"/>
                </a:cubicBezTo>
                <a:cubicBezTo>
                  <a:pt x="99943" y="117330"/>
                  <a:pt x="99417" y="116411"/>
                  <a:pt x="99015" y="115492"/>
                </a:cubicBezTo>
                <a:cubicBezTo>
                  <a:pt x="97213" y="111406"/>
                  <a:pt x="97097" y="106598"/>
                  <a:pt x="98694" y="102432"/>
                </a:cubicBezTo>
                <a:cubicBezTo>
                  <a:pt x="99533" y="100237"/>
                  <a:pt x="100853" y="98007"/>
                  <a:pt x="100416" y="95696"/>
                </a:cubicBezTo>
                <a:cubicBezTo>
                  <a:pt x="99676" y="91780"/>
                  <a:pt x="94332" y="89951"/>
                  <a:pt x="93913" y="85990"/>
                </a:cubicBezTo>
                <a:cubicBezTo>
                  <a:pt x="93663" y="83564"/>
                  <a:pt x="95385" y="81467"/>
                  <a:pt x="96696" y="79424"/>
                </a:cubicBezTo>
                <a:cubicBezTo>
                  <a:pt x="99783" y="74661"/>
                  <a:pt x="100835" y="67899"/>
                  <a:pt x="97267" y="63492"/>
                </a:cubicBezTo>
                <a:cubicBezTo>
                  <a:pt x="95848" y="61752"/>
                  <a:pt x="93886" y="60574"/>
                  <a:pt x="92182" y="59129"/>
                </a:cubicBezTo>
                <a:cubicBezTo>
                  <a:pt x="87748" y="55373"/>
                  <a:pt x="85063" y="49611"/>
                  <a:pt x="85009" y="43776"/>
                </a:cubicBezTo>
                <a:cubicBezTo>
                  <a:pt x="84965" y="37942"/>
                  <a:pt x="87561" y="32143"/>
                  <a:pt x="91932" y="28316"/>
                </a:cubicBezTo>
                <a:cubicBezTo>
                  <a:pt x="97285" y="23633"/>
                  <a:pt x="105180" y="21661"/>
                  <a:pt x="108641" y="15425"/>
                </a:cubicBezTo>
                <a:cubicBezTo>
                  <a:pt x="109935" y="13115"/>
                  <a:pt x="110434" y="10456"/>
                  <a:pt x="111193" y="7914"/>
                </a:cubicBezTo>
                <a:cubicBezTo>
                  <a:pt x="112004" y="5157"/>
                  <a:pt x="113137" y="2499"/>
                  <a:pt x="114538" y="1"/>
                </a:cubicBezTo>
                <a:close/>
              </a:path>
            </a:pathLst>
          </a:custGeom>
          <a:solidFill>
            <a:srgbClr val="FFFFFF">
              <a:alpha val="513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37FEF"/>
              </a:solidFill>
            </a:endParaRPr>
          </a:p>
        </p:txBody>
      </p:sp>
      <p:sp>
        <p:nvSpPr>
          <p:cNvPr id="574" name="Google Shape;574;p13"/>
          <p:cNvSpPr txBox="1">
            <a:spLocks noGrp="1"/>
          </p:cNvSpPr>
          <p:nvPr>
            <p:ph type="title"/>
          </p:nvPr>
        </p:nvSpPr>
        <p:spPr>
          <a:xfrm>
            <a:off x="2295600" y="3021563"/>
            <a:ext cx="4553100" cy="43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75" name="Google Shape;575;p13"/>
          <p:cNvSpPr txBox="1">
            <a:spLocks noGrp="1"/>
          </p:cNvSpPr>
          <p:nvPr>
            <p:ph type="subTitle" idx="1"/>
          </p:nvPr>
        </p:nvSpPr>
        <p:spPr>
          <a:xfrm>
            <a:off x="2295450" y="1685138"/>
            <a:ext cx="4553100" cy="1235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576" name="Google Shape;576;p13"/>
          <p:cNvGrpSpPr/>
          <p:nvPr/>
        </p:nvGrpSpPr>
        <p:grpSpPr>
          <a:xfrm>
            <a:off x="1535429" y="583264"/>
            <a:ext cx="193699" cy="185318"/>
            <a:chOff x="3483800" y="1530650"/>
            <a:chExt cx="1459674" cy="1397574"/>
          </a:xfrm>
        </p:grpSpPr>
        <p:sp>
          <p:nvSpPr>
            <p:cNvPr id="577" name="Google Shape;577;p13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3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3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3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3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3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3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3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3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6" name="Google Shape;586;p13"/>
          <p:cNvGrpSpPr/>
          <p:nvPr/>
        </p:nvGrpSpPr>
        <p:grpSpPr>
          <a:xfrm>
            <a:off x="7089424" y="3405872"/>
            <a:ext cx="318260" cy="295560"/>
            <a:chOff x="3931664" y="3196564"/>
            <a:chExt cx="819834" cy="761359"/>
          </a:xfrm>
        </p:grpSpPr>
        <p:sp>
          <p:nvSpPr>
            <p:cNvPr id="587" name="Google Shape;587;p13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3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3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0" name="Google Shape;590;p13"/>
          <p:cNvGrpSpPr/>
          <p:nvPr/>
        </p:nvGrpSpPr>
        <p:grpSpPr>
          <a:xfrm>
            <a:off x="575339" y="1284522"/>
            <a:ext cx="500427" cy="464734"/>
            <a:chOff x="3931664" y="3196564"/>
            <a:chExt cx="819834" cy="761359"/>
          </a:xfrm>
        </p:grpSpPr>
        <p:sp>
          <p:nvSpPr>
            <p:cNvPr id="591" name="Google Shape;591;p13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3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3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4" name="Google Shape;594;p13"/>
          <p:cNvGrpSpPr/>
          <p:nvPr/>
        </p:nvGrpSpPr>
        <p:grpSpPr>
          <a:xfrm>
            <a:off x="7972429" y="2479089"/>
            <a:ext cx="193699" cy="185318"/>
            <a:chOff x="3483800" y="1530650"/>
            <a:chExt cx="1459674" cy="1397574"/>
          </a:xfrm>
        </p:grpSpPr>
        <p:sp>
          <p:nvSpPr>
            <p:cNvPr id="595" name="Google Shape;595;p13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3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3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3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3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3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3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3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3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4" name="Google Shape;604;p13"/>
          <p:cNvGrpSpPr/>
          <p:nvPr/>
        </p:nvGrpSpPr>
        <p:grpSpPr>
          <a:xfrm rot="-2700000">
            <a:off x="2741984" y="4418164"/>
            <a:ext cx="307579" cy="294296"/>
            <a:chOff x="3483800" y="1530650"/>
            <a:chExt cx="1459674" cy="1397574"/>
          </a:xfrm>
        </p:grpSpPr>
        <p:sp>
          <p:nvSpPr>
            <p:cNvPr id="605" name="Google Shape;605;p13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3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3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3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3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3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3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3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3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4" name="Google Shape;614;p13"/>
          <p:cNvGrpSpPr/>
          <p:nvPr/>
        </p:nvGrpSpPr>
        <p:grpSpPr>
          <a:xfrm rot="-3121908">
            <a:off x="7407403" y="392194"/>
            <a:ext cx="318220" cy="295523"/>
            <a:chOff x="3931664" y="3196564"/>
            <a:chExt cx="819834" cy="761359"/>
          </a:xfrm>
        </p:grpSpPr>
        <p:sp>
          <p:nvSpPr>
            <p:cNvPr id="615" name="Google Shape;615;p13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13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3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8" name="Google Shape;618;p13"/>
          <p:cNvGrpSpPr/>
          <p:nvPr/>
        </p:nvGrpSpPr>
        <p:grpSpPr>
          <a:xfrm>
            <a:off x="8370337" y="-422491"/>
            <a:ext cx="1143068" cy="1143068"/>
            <a:chOff x="1565300" y="733100"/>
            <a:chExt cx="1143525" cy="1143525"/>
          </a:xfrm>
        </p:grpSpPr>
        <p:sp>
          <p:nvSpPr>
            <p:cNvPr id="619" name="Google Shape;619;p13"/>
            <p:cNvSpPr/>
            <p:nvPr/>
          </p:nvSpPr>
          <p:spPr>
            <a:xfrm>
              <a:off x="1565300" y="733100"/>
              <a:ext cx="1143525" cy="1143525"/>
            </a:xfrm>
            <a:custGeom>
              <a:avLst/>
              <a:gdLst/>
              <a:ahLst/>
              <a:cxnLst/>
              <a:rect l="l" t="t" r="r" b="b"/>
              <a:pathLst>
                <a:path w="45741" h="45741" extrusionOk="0">
                  <a:moveTo>
                    <a:pt x="22883" y="1"/>
                  </a:moveTo>
                  <a:cubicBezTo>
                    <a:pt x="10251" y="1"/>
                    <a:pt x="1" y="10251"/>
                    <a:pt x="1" y="22883"/>
                  </a:cubicBezTo>
                  <a:cubicBezTo>
                    <a:pt x="1" y="35515"/>
                    <a:pt x="10251" y="45740"/>
                    <a:pt x="22883" y="45740"/>
                  </a:cubicBezTo>
                  <a:cubicBezTo>
                    <a:pt x="35515" y="45740"/>
                    <a:pt x="45740" y="35515"/>
                    <a:pt x="45740" y="22883"/>
                  </a:cubicBezTo>
                  <a:cubicBezTo>
                    <a:pt x="45740" y="10251"/>
                    <a:pt x="35515" y="1"/>
                    <a:pt x="22883" y="1"/>
                  </a:cubicBezTo>
                  <a:close/>
                </a:path>
              </a:pathLst>
            </a:custGeom>
            <a:solidFill>
              <a:srgbClr val="CB55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3"/>
            <p:cNvSpPr/>
            <p:nvPr/>
          </p:nvSpPr>
          <p:spPr>
            <a:xfrm>
              <a:off x="1565300" y="906675"/>
              <a:ext cx="1143525" cy="708025"/>
            </a:xfrm>
            <a:custGeom>
              <a:avLst/>
              <a:gdLst/>
              <a:ahLst/>
              <a:cxnLst/>
              <a:rect l="l" t="t" r="r" b="b"/>
              <a:pathLst>
                <a:path w="45741" h="28321" extrusionOk="0">
                  <a:moveTo>
                    <a:pt x="39299" y="0"/>
                  </a:moveTo>
                  <a:cubicBezTo>
                    <a:pt x="36417" y="2080"/>
                    <a:pt x="38547" y="6065"/>
                    <a:pt x="35189" y="7619"/>
                  </a:cubicBezTo>
                  <a:cubicBezTo>
                    <a:pt x="34542" y="7912"/>
                    <a:pt x="33927" y="8029"/>
                    <a:pt x="33333" y="8029"/>
                  </a:cubicBezTo>
                  <a:cubicBezTo>
                    <a:pt x="31015" y="8029"/>
                    <a:pt x="29010" y="6254"/>
                    <a:pt x="26643" y="6254"/>
                  </a:cubicBezTo>
                  <a:cubicBezTo>
                    <a:pt x="26089" y="6254"/>
                    <a:pt x="25515" y="6351"/>
                    <a:pt x="24913" y="6592"/>
                  </a:cubicBezTo>
                  <a:cubicBezTo>
                    <a:pt x="21328" y="8030"/>
                    <a:pt x="21583" y="9846"/>
                    <a:pt x="18617" y="9846"/>
                  </a:cubicBezTo>
                  <a:cubicBezTo>
                    <a:pt x="18431" y="9846"/>
                    <a:pt x="18233" y="9839"/>
                    <a:pt x="18021" y="9825"/>
                  </a:cubicBezTo>
                  <a:cubicBezTo>
                    <a:pt x="14437" y="9549"/>
                    <a:pt x="13534" y="6566"/>
                    <a:pt x="10752" y="5815"/>
                  </a:cubicBezTo>
                  <a:cubicBezTo>
                    <a:pt x="8798" y="5288"/>
                    <a:pt x="5690" y="4236"/>
                    <a:pt x="3559" y="3684"/>
                  </a:cubicBezTo>
                  <a:cubicBezTo>
                    <a:pt x="1304" y="7243"/>
                    <a:pt x="1" y="11429"/>
                    <a:pt x="1" y="15940"/>
                  </a:cubicBezTo>
                  <a:cubicBezTo>
                    <a:pt x="1" y="18095"/>
                    <a:pt x="301" y="20176"/>
                    <a:pt x="878" y="22156"/>
                  </a:cubicBezTo>
                  <a:cubicBezTo>
                    <a:pt x="1517" y="21811"/>
                    <a:pt x="2019" y="21669"/>
                    <a:pt x="2497" y="21669"/>
                  </a:cubicBezTo>
                  <a:cubicBezTo>
                    <a:pt x="3965" y="21669"/>
                    <a:pt x="5200" y="23014"/>
                    <a:pt x="9474" y="23960"/>
                  </a:cubicBezTo>
                  <a:cubicBezTo>
                    <a:pt x="14945" y="25173"/>
                    <a:pt x="18101" y="28321"/>
                    <a:pt x="23058" y="28321"/>
                  </a:cubicBezTo>
                  <a:cubicBezTo>
                    <a:pt x="23938" y="28321"/>
                    <a:pt x="24874" y="28222"/>
                    <a:pt x="25890" y="27995"/>
                  </a:cubicBezTo>
                  <a:cubicBezTo>
                    <a:pt x="31499" y="26744"/>
                    <a:pt x="30482" y="25909"/>
                    <a:pt x="34065" y="25909"/>
                  </a:cubicBezTo>
                  <a:cubicBezTo>
                    <a:pt x="34789" y="25909"/>
                    <a:pt x="35701" y="25944"/>
                    <a:pt x="36893" y="26015"/>
                  </a:cubicBezTo>
                  <a:cubicBezTo>
                    <a:pt x="40352" y="26216"/>
                    <a:pt x="41855" y="26767"/>
                    <a:pt x="42983" y="26842"/>
                  </a:cubicBezTo>
                  <a:cubicBezTo>
                    <a:pt x="44738" y="23609"/>
                    <a:pt x="45740" y="19875"/>
                    <a:pt x="45740" y="15940"/>
                  </a:cubicBezTo>
                  <a:cubicBezTo>
                    <a:pt x="45740" y="9749"/>
                    <a:pt x="43284" y="4135"/>
                    <a:pt x="39299" y="0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3"/>
            <p:cNvSpPr/>
            <p:nvPr/>
          </p:nvSpPr>
          <p:spPr>
            <a:xfrm>
              <a:off x="1666800" y="1616175"/>
              <a:ext cx="896650" cy="260450"/>
            </a:xfrm>
            <a:custGeom>
              <a:avLst/>
              <a:gdLst/>
              <a:ahLst/>
              <a:cxnLst/>
              <a:rect l="l" t="t" r="r" b="b"/>
              <a:pathLst>
                <a:path w="35866" h="10418" extrusionOk="0">
                  <a:moveTo>
                    <a:pt x="3072" y="1"/>
                  </a:moveTo>
                  <a:cubicBezTo>
                    <a:pt x="2065" y="1"/>
                    <a:pt x="1090" y="233"/>
                    <a:pt x="1" y="542"/>
                  </a:cubicBezTo>
                  <a:cubicBezTo>
                    <a:pt x="4136" y="6507"/>
                    <a:pt x="11028" y="10417"/>
                    <a:pt x="18823" y="10417"/>
                  </a:cubicBezTo>
                  <a:cubicBezTo>
                    <a:pt x="25590" y="10417"/>
                    <a:pt x="31680" y="7460"/>
                    <a:pt x="35866" y="2798"/>
                  </a:cubicBezTo>
                  <a:lnTo>
                    <a:pt x="35866" y="2798"/>
                  </a:lnTo>
                  <a:cubicBezTo>
                    <a:pt x="32532" y="2823"/>
                    <a:pt x="28572" y="3450"/>
                    <a:pt x="27294" y="4101"/>
                  </a:cubicBezTo>
                  <a:cubicBezTo>
                    <a:pt x="24612" y="5530"/>
                    <a:pt x="25590" y="4928"/>
                    <a:pt x="21454" y="6056"/>
                  </a:cubicBezTo>
                  <a:cubicBezTo>
                    <a:pt x="20763" y="6246"/>
                    <a:pt x="20046" y="6333"/>
                    <a:pt x="19309" y="6333"/>
                  </a:cubicBezTo>
                  <a:cubicBezTo>
                    <a:pt x="15662" y="6333"/>
                    <a:pt x="11527" y="4189"/>
                    <a:pt x="7670" y="1645"/>
                  </a:cubicBezTo>
                  <a:cubicBezTo>
                    <a:pt x="5843" y="422"/>
                    <a:pt x="4429" y="1"/>
                    <a:pt x="3072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3"/>
            <p:cNvSpPr/>
            <p:nvPr/>
          </p:nvSpPr>
          <p:spPr>
            <a:xfrm>
              <a:off x="1790250" y="733100"/>
              <a:ext cx="664800" cy="158550"/>
            </a:xfrm>
            <a:custGeom>
              <a:avLst/>
              <a:gdLst/>
              <a:ahLst/>
              <a:cxnLst/>
              <a:rect l="l" t="t" r="r" b="b"/>
              <a:pathLst>
                <a:path w="26592" h="6342" extrusionOk="0">
                  <a:moveTo>
                    <a:pt x="13885" y="1"/>
                  </a:moveTo>
                  <a:cubicBezTo>
                    <a:pt x="8647" y="1"/>
                    <a:pt x="3835" y="1755"/>
                    <a:pt x="0" y="4712"/>
                  </a:cubicBezTo>
                  <a:cubicBezTo>
                    <a:pt x="2207" y="5280"/>
                    <a:pt x="4502" y="5371"/>
                    <a:pt x="6220" y="5371"/>
                  </a:cubicBezTo>
                  <a:cubicBezTo>
                    <a:pt x="6551" y="5371"/>
                    <a:pt x="6860" y="5368"/>
                    <a:pt x="7143" y="5364"/>
                  </a:cubicBezTo>
                  <a:cubicBezTo>
                    <a:pt x="9624" y="5339"/>
                    <a:pt x="11955" y="4763"/>
                    <a:pt x="14336" y="4462"/>
                  </a:cubicBezTo>
                  <a:cubicBezTo>
                    <a:pt x="14485" y="4442"/>
                    <a:pt x="14630" y="4432"/>
                    <a:pt x="14774" y="4432"/>
                  </a:cubicBezTo>
                  <a:cubicBezTo>
                    <a:pt x="16811" y="4432"/>
                    <a:pt x="18330" y="6342"/>
                    <a:pt x="21077" y="6342"/>
                  </a:cubicBezTo>
                  <a:cubicBezTo>
                    <a:pt x="21255" y="6342"/>
                    <a:pt x="21440" y="6334"/>
                    <a:pt x="21629" y="6316"/>
                  </a:cubicBezTo>
                  <a:cubicBezTo>
                    <a:pt x="24136" y="6091"/>
                    <a:pt x="25439" y="5013"/>
                    <a:pt x="26592" y="3860"/>
                  </a:cubicBezTo>
                  <a:cubicBezTo>
                    <a:pt x="22958" y="1429"/>
                    <a:pt x="18597" y="1"/>
                    <a:pt x="13885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3"/>
            <p:cNvSpPr/>
            <p:nvPr/>
          </p:nvSpPr>
          <p:spPr>
            <a:xfrm>
              <a:off x="1575325" y="1062675"/>
              <a:ext cx="1133500" cy="371550"/>
            </a:xfrm>
            <a:custGeom>
              <a:avLst/>
              <a:gdLst/>
              <a:ahLst/>
              <a:cxnLst/>
              <a:rect l="l" t="t" r="r" b="b"/>
              <a:pathLst>
                <a:path w="45340" h="14862" extrusionOk="0">
                  <a:moveTo>
                    <a:pt x="43184" y="1"/>
                  </a:moveTo>
                  <a:cubicBezTo>
                    <a:pt x="42883" y="251"/>
                    <a:pt x="42582" y="477"/>
                    <a:pt x="42281" y="702"/>
                  </a:cubicBezTo>
                  <a:cubicBezTo>
                    <a:pt x="40627" y="1905"/>
                    <a:pt x="38146" y="3986"/>
                    <a:pt x="36216" y="5364"/>
                  </a:cubicBezTo>
                  <a:cubicBezTo>
                    <a:pt x="35020" y="6207"/>
                    <a:pt x="33853" y="6460"/>
                    <a:pt x="31961" y="6460"/>
                  </a:cubicBezTo>
                  <a:cubicBezTo>
                    <a:pt x="30761" y="6460"/>
                    <a:pt x="29269" y="6358"/>
                    <a:pt x="27294" y="6241"/>
                  </a:cubicBezTo>
                  <a:cubicBezTo>
                    <a:pt x="26757" y="6210"/>
                    <a:pt x="26295" y="6195"/>
                    <a:pt x="25896" y="6195"/>
                  </a:cubicBezTo>
                  <a:cubicBezTo>
                    <a:pt x="22515" y="6195"/>
                    <a:pt x="23606" y="7271"/>
                    <a:pt x="21028" y="8347"/>
                  </a:cubicBezTo>
                  <a:cubicBezTo>
                    <a:pt x="18444" y="9416"/>
                    <a:pt x="17880" y="9713"/>
                    <a:pt x="15322" y="9713"/>
                  </a:cubicBezTo>
                  <a:cubicBezTo>
                    <a:pt x="15002" y="9713"/>
                    <a:pt x="14651" y="9708"/>
                    <a:pt x="14261" y="9700"/>
                  </a:cubicBezTo>
                  <a:cubicBezTo>
                    <a:pt x="10727" y="9625"/>
                    <a:pt x="9299" y="7670"/>
                    <a:pt x="6542" y="5790"/>
                  </a:cubicBezTo>
                  <a:cubicBezTo>
                    <a:pt x="4286" y="4286"/>
                    <a:pt x="2532" y="3560"/>
                    <a:pt x="452" y="3509"/>
                  </a:cubicBezTo>
                  <a:cubicBezTo>
                    <a:pt x="276" y="4161"/>
                    <a:pt x="126" y="4813"/>
                    <a:pt x="1" y="5489"/>
                  </a:cubicBezTo>
                  <a:cubicBezTo>
                    <a:pt x="1354" y="6166"/>
                    <a:pt x="1955" y="7946"/>
                    <a:pt x="3309" y="9123"/>
                  </a:cubicBezTo>
                  <a:cubicBezTo>
                    <a:pt x="5121" y="10657"/>
                    <a:pt x="11566" y="13182"/>
                    <a:pt x="15711" y="13182"/>
                  </a:cubicBezTo>
                  <a:cubicBezTo>
                    <a:pt x="16037" y="13182"/>
                    <a:pt x="16348" y="13166"/>
                    <a:pt x="16642" y="13134"/>
                  </a:cubicBezTo>
                  <a:cubicBezTo>
                    <a:pt x="20702" y="12682"/>
                    <a:pt x="20101" y="11254"/>
                    <a:pt x="23384" y="10126"/>
                  </a:cubicBezTo>
                  <a:cubicBezTo>
                    <a:pt x="24259" y="9828"/>
                    <a:pt x="24856" y="9689"/>
                    <a:pt x="25284" y="9689"/>
                  </a:cubicBezTo>
                  <a:cubicBezTo>
                    <a:pt x="26476" y="9689"/>
                    <a:pt x="26374" y="10761"/>
                    <a:pt x="27369" y="12457"/>
                  </a:cubicBezTo>
                  <a:cubicBezTo>
                    <a:pt x="28310" y="14077"/>
                    <a:pt x="31598" y="14861"/>
                    <a:pt x="34451" y="14861"/>
                  </a:cubicBezTo>
                  <a:cubicBezTo>
                    <a:pt x="35703" y="14861"/>
                    <a:pt x="36871" y="14710"/>
                    <a:pt x="37720" y="14412"/>
                  </a:cubicBezTo>
                  <a:cubicBezTo>
                    <a:pt x="40151" y="13560"/>
                    <a:pt x="42933" y="13735"/>
                    <a:pt x="45038" y="13334"/>
                  </a:cubicBezTo>
                  <a:cubicBezTo>
                    <a:pt x="45239" y="12156"/>
                    <a:pt x="45339" y="10928"/>
                    <a:pt x="45339" y="9700"/>
                  </a:cubicBezTo>
                  <a:cubicBezTo>
                    <a:pt x="45339" y="8923"/>
                    <a:pt x="45314" y="8196"/>
                    <a:pt x="45239" y="7444"/>
                  </a:cubicBezTo>
                  <a:cubicBezTo>
                    <a:pt x="45020" y="7225"/>
                    <a:pt x="44791" y="7132"/>
                    <a:pt x="44538" y="7132"/>
                  </a:cubicBezTo>
                  <a:cubicBezTo>
                    <a:pt x="43665" y="7132"/>
                    <a:pt x="42516" y="8248"/>
                    <a:pt x="40552" y="9123"/>
                  </a:cubicBezTo>
                  <a:cubicBezTo>
                    <a:pt x="37921" y="10251"/>
                    <a:pt x="37344" y="11404"/>
                    <a:pt x="34938" y="12006"/>
                  </a:cubicBezTo>
                  <a:cubicBezTo>
                    <a:pt x="34627" y="12084"/>
                    <a:pt x="34339" y="12120"/>
                    <a:pt x="34076" y="12120"/>
                  </a:cubicBezTo>
                  <a:cubicBezTo>
                    <a:pt x="32306" y="12120"/>
                    <a:pt x="31632" y="10478"/>
                    <a:pt x="32156" y="8798"/>
                  </a:cubicBezTo>
                  <a:cubicBezTo>
                    <a:pt x="32401" y="8001"/>
                    <a:pt x="32921" y="7804"/>
                    <a:pt x="33593" y="7804"/>
                  </a:cubicBezTo>
                  <a:cubicBezTo>
                    <a:pt x="34254" y="7804"/>
                    <a:pt x="35061" y="7994"/>
                    <a:pt x="35900" y="7994"/>
                  </a:cubicBezTo>
                  <a:cubicBezTo>
                    <a:pt x="36303" y="7994"/>
                    <a:pt x="36714" y="7950"/>
                    <a:pt x="37119" y="7820"/>
                  </a:cubicBezTo>
                  <a:cubicBezTo>
                    <a:pt x="39199" y="7144"/>
                    <a:pt x="41830" y="4738"/>
                    <a:pt x="42733" y="4111"/>
                  </a:cubicBezTo>
                  <a:cubicBezTo>
                    <a:pt x="43033" y="3885"/>
                    <a:pt x="43610" y="3284"/>
                    <a:pt x="44211" y="2557"/>
                  </a:cubicBezTo>
                  <a:cubicBezTo>
                    <a:pt x="43911" y="1680"/>
                    <a:pt x="43585" y="828"/>
                    <a:pt x="43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3"/>
            <p:cNvSpPr/>
            <p:nvPr/>
          </p:nvSpPr>
          <p:spPr>
            <a:xfrm>
              <a:off x="1569675" y="1373450"/>
              <a:ext cx="1104675" cy="161625"/>
            </a:xfrm>
            <a:custGeom>
              <a:avLst/>
              <a:gdLst/>
              <a:ahLst/>
              <a:cxnLst/>
              <a:rect l="l" t="t" r="r" b="b"/>
              <a:pathLst>
                <a:path w="44187" h="6465" extrusionOk="0">
                  <a:moveTo>
                    <a:pt x="1" y="1"/>
                  </a:moveTo>
                  <a:lnTo>
                    <a:pt x="1" y="1"/>
                  </a:lnTo>
                  <a:cubicBezTo>
                    <a:pt x="51" y="527"/>
                    <a:pt x="151" y="1053"/>
                    <a:pt x="252" y="1580"/>
                  </a:cubicBezTo>
                  <a:cubicBezTo>
                    <a:pt x="3184" y="1605"/>
                    <a:pt x="7094" y="1805"/>
                    <a:pt x="8773" y="3209"/>
                  </a:cubicBezTo>
                  <a:cubicBezTo>
                    <a:pt x="10805" y="4937"/>
                    <a:pt x="13686" y="5294"/>
                    <a:pt x="15753" y="5294"/>
                  </a:cubicBezTo>
                  <a:cubicBezTo>
                    <a:pt x="15904" y="5294"/>
                    <a:pt x="16050" y="5292"/>
                    <a:pt x="16192" y="5289"/>
                  </a:cubicBezTo>
                  <a:cubicBezTo>
                    <a:pt x="18060" y="5222"/>
                    <a:pt x="21348" y="4208"/>
                    <a:pt x="23624" y="4208"/>
                  </a:cubicBezTo>
                  <a:cubicBezTo>
                    <a:pt x="23913" y="4208"/>
                    <a:pt x="24186" y="4225"/>
                    <a:pt x="24437" y="4261"/>
                  </a:cubicBezTo>
                  <a:cubicBezTo>
                    <a:pt x="26550" y="4567"/>
                    <a:pt x="26420" y="6037"/>
                    <a:pt x="28310" y="6037"/>
                  </a:cubicBezTo>
                  <a:cubicBezTo>
                    <a:pt x="28438" y="6037"/>
                    <a:pt x="28575" y="6030"/>
                    <a:pt x="28723" y="6016"/>
                  </a:cubicBezTo>
                  <a:cubicBezTo>
                    <a:pt x="29352" y="5954"/>
                    <a:pt x="30473" y="5926"/>
                    <a:pt x="31823" y="5926"/>
                  </a:cubicBezTo>
                  <a:cubicBezTo>
                    <a:pt x="35422" y="5926"/>
                    <a:pt x="40648" y="6125"/>
                    <a:pt x="42507" y="6417"/>
                  </a:cubicBezTo>
                  <a:cubicBezTo>
                    <a:pt x="42734" y="6451"/>
                    <a:pt x="42929" y="6464"/>
                    <a:pt x="43104" y="6464"/>
                  </a:cubicBezTo>
                  <a:cubicBezTo>
                    <a:pt x="43315" y="6464"/>
                    <a:pt x="43495" y="6444"/>
                    <a:pt x="43660" y="6417"/>
                  </a:cubicBezTo>
                  <a:cubicBezTo>
                    <a:pt x="43836" y="5991"/>
                    <a:pt x="44036" y="5540"/>
                    <a:pt x="44187" y="5089"/>
                  </a:cubicBezTo>
                  <a:cubicBezTo>
                    <a:pt x="41605" y="4838"/>
                    <a:pt x="37169" y="4487"/>
                    <a:pt x="35615" y="4437"/>
                  </a:cubicBezTo>
                  <a:cubicBezTo>
                    <a:pt x="35091" y="4416"/>
                    <a:pt x="34654" y="4408"/>
                    <a:pt x="34260" y="4408"/>
                  </a:cubicBezTo>
                  <a:cubicBezTo>
                    <a:pt x="33185" y="4408"/>
                    <a:pt x="32435" y="4466"/>
                    <a:pt x="31118" y="4466"/>
                  </a:cubicBezTo>
                  <a:cubicBezTo>
                    <a:pt x="30636" y="4466"/>
                    <a:pt x="30078" y="4458"/>
                    <a:pt x="29400" y="4437"/>
                  </a:cubicBezTo>
                  <a:cubicBezTo>
                    <a:pt x="26449" y="4345"/>
                    <a:pt x="26254" y="2375"/>
                    <a:pt x="24069" y="2375"/>
                  </a:cubicBezTo>
                  <a:cubicBezTo>
                    <a:pt x="23861" y="2375"/>
                    <a:pt x="23634" y="2393"/>
                    <a:pt x="23385" y="2432"/>
                  </a:cubicBezTo>
                  <a:cubicBezTo>
                    <a:pt x="20552" y="2883"/>
                    <a:pt x="20402" y="3259"/>
                    <a:pt x="16567" y="3785"/>
                  </a:cubicBezTo>
                  <a:cubicBezTo>
                    <a:pt x="15992" y="3865"/>
                    <a:pt x="15484" y="3901"/>
                    <a:pt x="15028" y="3901"/>
                  </a:cubicBezTo>
                  <a:cubicBezTo>
                    <a:pt x="12467" y="3901"/>
                    <a:pt x="11533" y="2746"/>
                    <a:pt x="9299" y="1555"/>
                  </a:cubicBezTo>
                  <a:cubicBezTo>
                    <a:pt x="7420" y="552"/>
                    <a:pt x="3109" y="76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3"/>
            <p:cNvSpPr/>
            <p:nvPr/>
          </p:nvSpPr>
          <p:spPr>
            <a:xfrm>
              <a:off x="1731975" y="809550"/>
              <a:ext cx="976850" cy="1067075"/>
            </a:xfrm>
            <a:custGeom>
              <a:avLst/>
              <a:gdLst/>
              <a:ahLst/>
              <a:cxnLst/>
              <a:rect l="l" t="t" r="r" b="b"/>
              <a:pathLst>
                <a:path w="39074" h="42683" extrusionOk="0">
                  <a:moveTo>
                    <a:pt x="27619" y="0"/>
                  </a:moveTo>
                  <a:lnTo>
                    <a:pt x="27619" y="0"/>
                  </a:lnTo>
                  <a:cubicBezTo>
                    <a:pt x="31730" y="4136"/>
                    <a:pt x="34286" y="9825"/>
                    <a:pt x="34286" y="16141"/>
                  </a:cubicBezTo>
                  <a:cubicBezTo>
                    <a:pt x="34286" y="28747"/>
                    <a:pt x="24035" y="38998"/>
                    <a:pt x="11404" y="38998"/>
                  </a:cubicBezTo>
                  <a:cubicBezTo>
                    <a:pt x="7243" y="38998"/>
                    <a:pt x="3359" y="37870"/>
                    <a:pt x="0" y="35940"/>
                  </a:cubicBezTo>
                  <a:lnTo>
                    <a:pt x="0" y="35940"/>
                  </a:lnTo>
                  <a:cubicBezTo>
                    <a:pt x="4136" y="40101"/>
                    <a:pt x="9875" y="42682"/>
                    <a:pt x="16216" y="42682"/>
                  </a:cubicBezTo>
                  <a:cubicBezTo>
                    <a:pt x="28848" y="42682"/>
                    <a:pt x="39073" y="32457"/>
                    <a:pt x="39073" y="19825"/>
                  </a:cubicBezTo>
                  <a:cubicBezTo>
                    <a:pt x="39073" y="11354"/>
                    <a:pt x="34462" y="3960"/>
                    <a:pt x="27619" y="0"/>
                  </a:cubicBezTo>
                  <a:close/>
                </a:path>
              </a:pathLst>
            </a:custGeom>
            <a:solidFill>
              <a:srgbClr val="CB5568">
                <a:alpha val="39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6" name="Google Shape;626;p13"/>
          <p:cNvGrpSpPr/>
          <p:nvPr/>
        </p:nvGrpSpPr>
        <p:grpSpPr>
          <a:xfrm>
            <a:off x="-324835" y="3402341"/>
            <a:ext cx="1933254" cy="1933222"/>
            <a:chOff x="3174950" y="3673600"/>
            <a:chExt cx="1481875" cy="1481850"/>
          </a:xfrm>
        </p:grpSpPr>
        <p:sp>
          <p:nvSpPr>
            <p:cNvPr id="627" name="Google Shape;627;p13"/>
            <p:cNvSpPr/>
            <p:nvPr/>
          </p:nvSpPr>
          <p:spPr>
            <a:xfrm>
              <a:off x="3174950" y="3673600"/>
              <a:ext cx="1481875" cy="1481850"/>
            </a:xfrm>
            <a:custGeom>
              <a:avLst/>
              <a:gdLst/>
              <a:ahLst/>
              <a:cxnLst/>
              <a:rect l="l" t="t" r="r" b="b"/>
              <a:pathLst>
                <a:path w="59275" h="59274" extrusionOk="0">
                  <a:moveTo>
                    <a:pt x="29625" y="0"/>
                  </a:moveTo>
                  <a:cubicBezTo>
                    <a:pt x="13259" y="0"/>
                    <a:pt x="1" y="13259"/>
                    <a:pt x="1" y="29650"/>
                  </a:cubicBezTo>
                  <a:cubicBezTo>
                    <a:pt x="1" y="46016"/>
                    <a:pt x="13259" y="59274"/>
                    <a:pt x="29625" y="59274"/>
                  </a:cubicBezTo>
                  <a:cubicBezTo>
                    <a:pt x="46016" y="59274"/>
                    <a:pt x="59274" y="46016"/>
                    <a:pt x="59274" y="29650"/>
                  </a:cubicBezTo>
                  <a:cubicBezTo>
                    <a:pt x="59274" y="13259"/>
                    <a:pt x="46016" y="0"/>
                    <a:pt x="296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3"/>
            <p:cNvSpPr/>
            <p:nvPr/>
          </p:nvSpPr>
          <p:spPr>
            <a:xfrm>
              <a:off x="3267075" y="3800150"/>
              <a:ext cx="1235600" cy="1232625"/>
            </a:xfrm>
            <a:custGeom>
              <a:avLst/>
              <a:gdLst/>
              <a:ahLst/>
              <a:cxnLst/>
              <a:rect l="l" t="t" r="r" b="b"/>
              <a:pathLst>
                <a:path w="49424" h="49305" extrusionOk="0">
                  <a:moveTo>
                    <a:pt x="26278" y="0"/>
                  </a:moveTo>
                  <a:cubicBezTo>
                    <a:pt x="24426" y="0"/>
                    <a:pt x="18194" y="1847"/>
                    <a:pt x="15589" y="3936"/>
                  </a:cubicBezTo>
                  <a:cubicBezTo>
                    <a:pt x="12807" y="6166"/>
                    <a:pt x="14887" y="7695"/>
                    <a:pt x="11278" y="10753"/>
                  </a:cubicBezTo>
                  <a:cubicBezTo>
                    <a:pt x="9558" y="12210"/>
                    <a:pt x="8055" y="12244"/>
                    <a:pt x="6727" y="12244"/>
                  </a:cubicBezTo>
                  <a:cubicBezTo>
                    <a:pt x="6661" y="12244"/>
                    <a:pt x="6597" y="12244"/>
                    <a:pt x="6532" y="12244"/>
                  </a:cubicBezTo>
                  <a:cubicBezTo>
                    <a:pt x="5157" y="12244"/>
                    <a:pt x="3973" y="12282"/>
                    <a:pt x="2932" y="13961"/>
                  </a:cubicBezTo>
                  <a:cubicBezTo>
                    <a:pt x="827" y="17294"/>
                    <a:pt x="276" y="23435"/>
                    <a:pt x="150" y="27319"/>
                  </a:cubicBezTo>
                  <a:cubicBezTo>
                    <a:pt x="0" y="31229"/>
                    <a:pt x="2782" y="29550"/>
                    <a:pt x="3208" y="33735"/>
                  </a:cubicBezTo>
                  <a:cubicBezTo>
                    <a:pt x="3609" y="37896"/>
                    <a:pt x="14612" y="47921"/>
                    <a:pt x="19223" y="49049"/>
                  </a:cubicBezTo>
                  <a:cubicBezTo>
                    <a:pt x="19967" y="49228"/>
                    <a:pt x="20571" y="49304"/>
                    <a:pt x="21077" y="49304"/>
                  </a:cubicBezTo>
                  <a:cubicBezTo>
                    <a:pt x="23692" y="49304"/>
                    <a:pt x="23673" y="47256"/>
                    <a:pt x="26592" y="46668"/>
                  </a:cubicBezTo>
                  <a:cubicBezTo>
                    <a:pt x="27196" y="46551"/>
                    <a:pt x="27766" y="46503"/>
                    <a:pt x="28321" y="46503"/>
                  </a:cubicBezTo>
                  <a:cubicBezTo>
                    <a:pt x="30611" y="46503"/>
                    <a:pt x="32634" y="47308"/>
                    <a:pt x="35679" y="47308"/>
                  </a:cubicBezTo>
                  <a:cubicBezTo>
                    <a:pt x="36149" y="47308"/>
                    <a:pt x="36644" y="47289"/>
                    <a:pt x="37168" y="47244"/>
                  </a:cubicBezTo>
                  <a:cubicBezTo>
                    <a:pt x="41905" y="46818"/>
                    <a:pt x="41780" y="43059"/>
                    <a:pt x="45389" y="38873"/>
                  </a:cubicBezTo>
                  <a:cubicBezTo>
                    <a:pt x="49023" y="34713"/>
                    <a:pt x="44562" y="29826"/>
                    <a:pt x="44010" y="28447"/>
                  </a:cubicBezTo>
                  <a:cubicBezTo>
                    <a:pt x="43434" y="27044"/>
                    <a:pt x="49148" y="25941"/>
                    <a:pt x="49299" y="22858"/>
                  </a:cubicBezTo>
                  <a:cubicBezTo>
                    <a:pt x="49424" y="19801"/>
                    <a:pt x="44136" y="7545"/>
                    <a:pt x="42456" y="5740"/>
                  </a:cubicBezTo>
                  <a:cubicBezTo>
                    <a:pt x="42001" y="5243"/>
                    <a:pt x="41480" y="5073"/>
                    <a:pt x="40913" y="5073"/>
                  </a:cubicBezTo>
                  <a:cubicBezTo>
                    <a:pt x="39687" y="5073"/>
                    <a:pt x="38241" y="5868"/>
                    <a:pt x="36757" y="5868"/>
                  </a:cubicBezTo>
                  <a:cubicBezTo>
                    <a:pt x="36435" y="5868"/>
                    <a:pt x="36113" y="5831"/>
                    <a:pt x="35790" y="5740"/>
                  </a:cubicBezTo>
                  <a:cubicBezTo>
                    <a:pt x="33283" y="5039"/>
                    <a:pt x="31128" y="1003"/>
                    <a:pt x="26592" y="26"/>
                  </a:cubicBezTo>
                  <a:cubicBezTo>
                    <a:pt x="26509" y="9"/>
                    <a:pt x="26403" y="0"/>
                    <a:pt x="262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3"/>
            <p:cNvSpPr/>
            <p:nvPr/>
          </p:nvSpPr>
          <p:spPr>
            <a:xfrm>
              <a:off x="3423700" y="3886675"/>
              <a:ext cx="915450" cy="938050"/>
            </a:xfrm>
            <a:custGeom>
              <a:avLst/>
              <a:gdLst/>
              <a:ahLst/>
              <a:cxnLst/>
              <a:rect l="l" t="t" r="r" b="b"/>
              <a:pathLst>
                <a:path w="36618" h="37522" extrusionOk="0">
                  <a:moveTo>
                    <a:pt x="21166" y="0"/>
                  </a:moveTo>
                  <a:cubicBezTo>
                    <a:pt x="20747" y="0"/>
                    <a:pt x="20260" y="99"/>
                    <a:pt x="19675" y="324"/>
                  </a:cubicBezTo>
                  <a:cubicBezTo>
                    <a:pt x="15740" y="1853"/>
                    <a:pt x="12983" y="6816"/>
                    <a:pt x="11555" y="7843"/>
                  </a:cubicBezTo>
                  <a:cubicBezTo>
                    <a:pt x="9074" y="9648"/>
                    <a:pt x="2783" y="11803"/>
                    <a:pt x="1805" y="14410"/>
                  </a:cubicBezTo>
                  <a:cubicBezTo>
                    <a:pt x="828" y="17041"/>
                    <a:pt x="1" y="21227"/>
                    <a:pt x="4312" y="23031"/>
                  </a:cubicBezTo>
                  <a:cubicBezTo>
                    <a:pt x="8622" y="24836"/>
                    <a:pt x="13234" y="28320"/>
                    <a:pt x="12808" y="31252"/>
                  </a:cubicBezTo>
                  <a:cubicBezTo>
                    <a:pt x="12382" y="34159"/>
                    <a:pt x="15690" y="37367"/>
                    <a:pt x="19675" y="37518"/>
                  </a:cubicBezTo>
                  <a:cubicBezTo>
                    <a:pt x="19749" y="37520"/>
                    <a:pt x="19825" y="37521"/>
                    <a:pt x="19903" y="37521"/>
                  </a:cubicBezTo>
                  <a:cubicBezTo>
                    <a:pt x="23989" y="37521"/>
                    <a:pt x="32572" y="34295"/>
                    <a:pt x="32031" y="29548"/>
                  </a:cubicBezTo>
                  <a:cubicBezTo>
                    <a:pt x="31480" y="24685"/>
                    <a:pt x="33008" y="20926"/>
                    <a:pt x="34813" y="18420"/>
                  </a:cubicBezTo>
                  <a:cubicBezTo>
                    <a:pt x="36618" y="15914"/>
                    <a:pt x="36066" y="12304"/>
                    <a:pt x="33560" y="9949"/>
                  </a:cubicBezTo>
                  <a:cubicBezTo>
                    <a:pt x="31054" y="7568"/>
                    <a:pt x="31179" y="5337"/>
                    <a:pt x="27144" y="4234"/>
                  </a:cubicBezTo>
                  <a:cubicBezTo>
                    <a:pt x="23705" y="3273"/>
                    <a:pt x="23579" y="0"/>
                    <a:pt x="211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3"/>
            <p:cNvSpPr/>
            <p:nvPr/>
          </p:nvSpPr>
          <p:spPr>
            <a:xfrm>
              <a:off x="3814675" y="4088925"/>
              <a:ext cx="406050" cy="481825"/>
            </a:xfrm>
            <a:custGeom>
              <a:avLst/>
              <a:gdLst/>
              <a:ahLst/>
              <a:cxnLst/>
              <a:rect l="l" t="t" r="r" b="b"/>
              <a:pathLst>
                <a:path w="16242" h="19273" extrusionOk="0">
                  <a:moveTo>
                    <a:pt x="5144" y="0"/>
                  </a:moveTo>
                  <a:cubicBezTo>
                    <a:pt x="5084" y="0"/>
                    <a:pt x="5024" y="1"/>
                    <a:pt x="4963" y="4"/>
                  </a:cubicBezTo>
                  <a:cubicBezTo>
                    <a:pt x="2282" y="104"/>
                    <a:pt x="1" y="2510"/>
                    <a:pt x="227" y="4214"/>
                  </a:cubicBezTo>
                  <a:cubicBezTo>
                    <a:pt x="502" y="6295"/>
                    <a:pt x="2883" y="10330"/>
                    <a:pt x="5114" y="11733"/>
                  </a:cubicBezTo>
                  <a:cubicBezTo>
                    <a:pt x="7274" y="13093"/>
                    <a:pt x="4991" y="19272"/>
                    <a:pt x="7123" y="19272"/>
                  </a:cubicBezTo>
                  <a:cubicBezTo>
                    <a:pt x="7192" y="19272"/>
                    <a:pt x="7266" y="19266"/>
                    <a:pt x="7344" y="19252"/>
                  </a:cubicBezTo>
                  <a:cubicBezTo>
                    <a:pt x="9851" y="18826"/>
                    <a:pt x="13034" y="15418"/>
                    <a:pt x="12482" y="13037"/>
                  </a:cubicBezTo>
                  <a:cubicBezTo>
                    <a:pt x="11931" y="10631"/>
                    <a:pt x="15139" y="7623"/>
                    <a:pt x="15690" y="7022"/>
                  </a:cubicBezTo>
                  <a:cubicBezTo>
                    <a:pt x="16242" y="6445"/>
                    <a:pt x="15966" y="4641"/>
                    <a:pt x="13886" y="3112"/>
                  </a:cubicBezTo>
                  <a:cubicBezTo>
                    <a:pt x="11780" y="1558"/>
                    <a:pt x="8598" y="1006"/>
                    <a:pt x="6768" y="305"/>
                  </a:cubicBezTo>
                  <a:cubicBezTo>
                    <a:pt x="6227" y="102"/>
                    <a:pt x="5685" y="0"/>
                    <a:pt x="51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3"/>
            <p:cNvSpPr/>
            <p:nvPr/>
          </p:nvSpPr>
          <p:spPr>
            <a:xfrm>
              <a:off x="3345375" y="3798900"/>
              <a:ext cx="1311450" cy="1356550"/>
            </a:xfrm>
            <a:custGeom>
              <a:avLst/>
              <a:gdLst/>
              <a:ahLst/>
              <a:cxnLst/>
              <a:rect l="l" t="t" r="r" b="b"/>
              <a:pathLst>
                <a:path w="52458" h="54262" extrusionOk="0">
                  <a:moveTo>
                    <a:pt x="39350" y="1"/>
                  </a:moveTo>
                  <a:lnTo>
                    <a:pt x="39350" y="1"/>
                  </a:lnTo>
                  <a:cubicBezTo>
                    <a:pt x="43610" y="5139"/>
                    <a:pt x="46167" y="11730"/>
                    <a:pt x="46167" y="18923"/>
                  </a:cubicBezTo>
                  <a:cubicBezTo>
                    <a:pt x="46167" y="35289"/>
                    <a:pt x="32883" y="48573"/>
                    <a:pt x="16517" y="48573"/>
                  </a:cubicBezTo>
                  <a:cubicBezTo>
                    <a:pt x="10402" y="48573"/>
                    <a:pt x="4713" y="46718"/>
                    <a:pt x="1" y="43535"/>
                  </a:cubicBezTo>
                  <a:lnTo>
                    <a:pt x="1" y="43535"/>
                  </a:lnTo>
                  <a:cubicBezTo>
                    <a:pt x="5440" y="50101"/>
                    <a:pt x="13635" y="54262"/>
                    <a:pt x="22808" y="54262"/>
                  </a:cubicBezTo>
                  <a:cubicBezTo>
                    <a:pt x="39199" y="54262"/>
                    <a:pt x="52457" y="41004"/>
                    <a:pt x="52457" y="24638"/>
                  </a:cubicBezTo>
                  <a:cubicBezTo>
                    <a:pt x="52457" y="14362"/>
                    <a:pt x="47244" y="5339"/>
                    <a:pt x="39350" y="1"/>
                  </a:cubicBezTo>
                  <a:close/>
                </a:path>
              </a:pathLst>
            </a:custGeom>
            <a:solidFill>
              <a:srgbClr val="AC476D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12546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686956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93884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31789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83227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193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511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998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032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614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">
    <p:bg>
      <p:bgPr>
        <a:gradFill>
          <a:gsLst>
            <a:gs pos="0">
              <a:schemeClr val="accent2"/>
            </a:gs>
            <a:gs pos="100000">
              <a:schemeClr val="lt2"/>
            </a:gs>
          </a:gsLst>
          <a:lin ang="2698631" scaled="0"/>
        </a:gradFill>
        <a:effectLst/>
      </p:bgPr>
    </p:bg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14"/>
          <p:cNvSpPr/>
          <p:nvPr/>
        </p:nvSpPr>
        <p:spPr>
          <a:xfrm rot="1521954">
            <a:off x="-385060" y="-43163"/>
            <a:ext cx="9706358" cy="5726136"/>
          </a:xfrm>
          <a:custGeom>
            <a:avLst/>
            <a:gdLst/>
            <a:ahLst/>
            <a:cxnLst/>
            <a:rect l="l" t="t" r="r" b="b"/>
            <a:pathLst>
              <a:path w="298827" h="176289" extrusionOk="0">
                <a:moveTo>
                  <a:pt x="224776" y="1"/>
                </a:moveTo>
                <a:cubicBezTo>
                  <a:pt x="223306" y="1"/>
                  <a:pt x="221819" y="25"/>
                  <a:pt x="220315" y="75"/>
                </a:cubicBezTo>
                <a:cubicBezTo>
                  <a:pt x="210261" y="405"/>
                  <a:pt x="199368" y="1841"/>
                  <a:pt x="188556" y="5660"/>
                </a:cubicBezTo>
                <a:cubicBezTo>
                  <a:pt x="177735" y="9478"/>
                  <a:pt x="167012" y="15981"/>
                  <a:pt x="161418" y="23395"/>
                </a:cubicBezTo>
                <a:cubicBezTo>
                  <a:pt x="154379" y="32726"/>
                  <a:pt x="156690" y="41567"/>
                  <a:pt x="162587" y="47544"/>
                </a:cubicBezTo>
                <a:cubicBezTo>
                  <a:pt x="173845" y="58963"/>
                  <a:pt x="195969" y="62629"/>
                  <a:pt x="213365" y="69739"/>
                </a:cubicBezTo>
                <a:cubicBezTo>
                  <a:pt x="220743" y="72754"/>
                  <a:pt x="227648" y="78045"/>
                  <a:pt x="222491" y="85636"/>
                </a:cubicBezTo>
                <a:cubicBezTo>
                  <a:pt x="218379" y="91685"/>
                  <a:pt x="208414" y="96163"/>
                  <a:pt x="199582" y="98777"/>
                </a:cubicBezTo>
                <a:cubicBezTo>
                  <a:pt x="179563" y="104709"/>
                  <a:pt x="160526" y="105182"/>
                  <a:pt x="141078" y="107814"/>
                </a:cubicBezTo>
                <a:cubicBezTo>
                  <a:pt x="121639" y="110446"/>
                  <a:pt x="99167" y="116378"/>
                  <a:pt x="83564" y="128689"/>
                </a:cubicBezTo>
                <a:cubicBezTo>
                  <a:pt x="75062" y="135407"/>
                  <a:pt x="69736" y="143159"/>
                  <a:pt x="65526" y="150644"/>
                </a:cubicBezTo>
                <a:cubicBezTo>
                  <a:pt x="64188" y="153034"/>
                  <a:pt x="62002" y="156068"/>
                  <a:pt x="58523" y="156870"/>
                </a:cubicBezTo>
                <a:cubicBezTo>
                  <a:pt x="57973" y="156999"/>
                  <a:pt x="57451" y="157051"/>
                  <a:pt x="56955" y="157051"/>
                </a:cubicBezTo>
                <a:cubicBezTo>
                  <a:pt x="56107" y="157051"/>
                  <a:pt x="55334" y="156899"/>
                  <a:pt x="54624" y="156719"/>
                </a:cubicBezTo>
                <a:cubicBezTo>
                  <a:pt x="46907" y="154765"/>
                  <a:pt x="42822" y="149698"/>
                  <a:pt x="40904" y="144006"/>
                </a:cubicBezTo>
                <a:cubicBezTo>
                  <a:pt x="37451" y="133720"/>
                  <a:pt x="42188" y="118769"/>
                  <a:pt x="58541" y="108715"/>
                </a:cubicBezTo>
                <a:cubicBezTo>
                  <a:pt x="68800" y="102408"/>
                  <a:pt x="81378" y="99455"/>
                  <a:pt x="92325" y="98661"/>
                </a:cubicBezTo>
                <a:cubicBezTo>
                  <a:pt x="95241" y="98452"/>
                  <a:pt x="98082" y="98374"/>
                  <a:pt x="100879" y="98374"/>
                </a:cubicBezTo>
                <a:cubicBezTo>
                  <a:pt x="108569" y="98374"/>
                  <a:pt x="115923" y="98964"/>
                  <a:pt x="123584" y="99036"/>
                </a:cubicBezTo>
                <a:cubicBezTo>
                  <a:pt x="124113" y="99041"/>
                  <a:pt x="124644" y="99043"/>
                  <a:pt x="125176" y="99043"/>
                </a:cubicBezTo>
                <a:cubicBezTo>
                  <a:pt x="136076" y="99043"/>
                  <a:pt x="147623" y="97999"/>
                  <a:pt x="159438" y="95958"/>
                </a:cubicBezTo>
                <a:cubicBezTo>
                  <a:pt x="168136" y="94450"/>
                  <a:pt x="178448" y="91649"/>
                  <a:pt x="184354" y="85850"/>
                </a:cubicBezTo>
                <a:cubicBezTo>
                  <a:pt x="188663" y="81613"/>
                  <a:pt x="189189" y="76876"/>
                  <a:pt x="186968" y="73745"/>
                </a:cubicBezTo>
                <a:cubicBezTo>
                  <a:pt x="184747" y="70622"/>
                  <a:pt x="180188" y="68874"/>
                  <a:pt x="175228" y="67732"/>
                </a:cubicBezTo>
                <a:cubicBezTo>
                  <a:pt x="169282" y="66370"/>
                  <a:pt x="162676" y="65782"/>
                  <a:pt x="155673" y="65782"/>
                </a:cubicBezTo>
                <a:cubicBezTo>
                  <a:pt x="145705" y="65782"/>
                  <a:pt x="134934" y="66972"/>
                  <a:pt x="124119" y="68811"/>
                </a:cubicBezTo>
                <a:cubicBezTo>
                  <a:pt x="105697" y="71943"/>
                  <a:pt x="86892" y="76894"/>
                  <a:pt x="68238" y="81078"/>
                </a:cubicBezTo>
                <a:cubicBezTo>
                  <a:pt x="59261" y="83093"/>
                  <a:pt x="49995" y="84946"/>
                  <a:pt x="41906" y="84946"/>
                </a:cubicBezTo>
                <a:cubicBezTo>
                  <a:pt x="39650" y="84946"/>
                  <a:pt x="37485" y="84802"/>
                  <a:pt x="35444" y="84477"/>
                </a:cubicBezTo>
                <a:cubicBezTo>
                  <a:pt x="22562" y="82416"/>
                  <a:pt x="17183" y="72781"/>
                  <a:pt x="21750" y="62005"/>
                </a:cubicBezTo>
                <a:cubicBezTo>
                  <a:pt x="26318" y="51237"/>
                  <a:pt x="39967" y="39970"/>
                  <a:pt x="55454" y="33324"/>
                </a:cubicBezTo>
                <a:cubicBezTo>
                  <a:pt x="64353" y="29502"/>
                  <a:pt x="74091" y="27154"/>
                  <a:pt x="82289" y="27154"/>
                </a:cubicBezTo>
                <a:cubicBezTo>
                  <a:pt x="85744" y="27154"/>
                  <a:pt x="88926" y="27571"/>
                  <a:pt x="91655" y="28471"/>
                </a:cubicBezTo>
                <a:cubicBezTo>
                  <a:pt x="101308" y="31638"/>
                  <a:pt x="103806" y="39863"/>
                  <a:pt x="107633" y="46884"/>
                </a:cubicBezTo>
                <a:cubicBezTo>
                  <a:pt x="111032" y="53111"/>
                  <a:pt x="117175" y="59042"/>
                  <a:pt x="127761" y="59042"/>
                </a:cubicBezTo>
                <a:cubicBezTo>
                  <a:pt x="129095" y="59042"/>
                  <a:pt x="130500" y="58948"/>
                  <a:pt x="131979" y="58748"/>
                </a:cubicBezTo>
                <a:cubicBezTo>
                  <a:pt x="137474" y="58008"/>
                  <a:pt x="144102" y="55350"/>
                  <a:pt x="147260" y="51513"/>
                </a:cubicBezTo>
                <a:cubicBezTo>
                  <a:pt x="150160" y="47990"/>
                  <a:pt x="149312" y="44644"/>
                  <a:pt x="147929" y="41923"/>
                </a:cubicBezTo>
                <a:cubicBezTo>
                  <a:pt x="141694" y="29639"/>
                  <a:pt x="127215" y="21807"/>
                  <a:pt x="113030" y="14250"/>
                </a:cubicBezTo>
                <a:cubicBezTo>
                  <a:pt x="110871" y="13100"/>
                  <a:pt x="108677" y="11940"/>
                  <a:pt x="105795" y="11467"/>
                </a:cubicBezTo>
                <a:cubicBezTo>
                  <a:pt x="104730" y="11294"/>
                  <a:pt x="103593" y="11218"/>
                  <a:pt x="102405" y="11218"/>
                </a:cubicBezTo>
                <a:cubicBezTo>
                  <a:pt x="99307" y="11218"/>
                  <a:pt x="95866" y="11738"/>
                  <a:pt x="92467" y="12422"/>
                </a:cubicBezTo>
                <a:cubicBezTo>
                  <a:pt x="64919" y="17953"/>
                  <a:pt x="35667" y="34760"/>
                  <a:pt x="20706" y="53663"/>
                </a:cubicBezTo>
                <a:cubicBezTo>
                  <a:pt x="14658" y="61300"/>
                  <a:pt x="10875" y="69079"/>
                  <a:pt x="8351" y="76617"/>
                </a:cubicBezTo>
                <a:cubicBezTo>
                  <a:pt x="1" y="101471"/>
                  <a:pt x="5202" y="124006"/>
                  <a:pt x="20439" y="140616"/>
                </a:cubicBezTo>
                <a:cubicBezTo>
                  <a:pt x="35667" y="157218"/>
                  <a:pt x="60575" y="168048"/>
                  <a:pt x="90130" y="173410"/>
                </a:cubicBezTo>
                <a:cubicBezTo>
                  <a:pt x="99532" y="175121"/>
                  <a:pt x="109545" y="176289"/>
                  <a:pt x="120213" y="176289"/>
                </a:cubicBezTo>
                <a:cubicBezTo>
                  <a:pt x="126733" y="176289"/>
                  <a:pt x="133497" y="175853"/>
                  <a:pt x="140516" y="174837"/>
                </a:cubicBezTo>
                <a:cubicBezTo>
                  <a:pt x="143701" y="174373"/>
                  <a:pt x="147912" y="173223"/>
                  <a:pt x="149294" y="170983"/>
                </a:cubicBezTo>
                <a:lnTo>
                  <a:pt x="176718" y="159698"/>
                </a:lnTo>
                <a:cubicBezTo>
                  <a:pt x="160240" y="158476"/>
                  <a:pt x="147689" y="152071"/>
                  <a:pt x="142416" y="142187"/>
                </a:cubicBezTo>
                <a:cubicBezTo>
                  <a:pt x="140427" y="138449"/>
                  <a:pt x="139445" y="134104"/>
                  <a:pt x="141212" y="129233"/>
                </a:cubicBezTo>
                <a:cubicBezTo>
                  <a:pt x="142978" y="124371"/>
                  <a:pt x="147867" y="118921"/>
                  <a:pt x="154718" y="115513"/>
                </a:cubicBezTo>
                <a:cubicBezTo>
                  <a:pt x="160526" y="112631"/>
                  <a:pt x="166922" y="111552"/>
                  <a:pt x="172730" y="111088"/>
                </a:cubicBezTo>
                <a:cubicBezTo>
                  <a:pt x="176176" y="110814"/>
                  <a:pt x="179523" y="110719"/>
                  <a:pt x="182817" y="110719"/>
                </a:cubicBezTo>
                <a:cubicBezTo>
                  <a:pt x="190277" y="110719"/>
                  <a:pt x="197469" y="111206"/>
                  <a:pt x="204942" y="111206"/>
                </a:cubicBezTo>
                <a:cubicBezTo>
                  <a:pt x="206212" y="111206"/>
                  <a:pt x="207491" y="111192"/>
                  <a:pt x="208780" y="111159"/>
                </a:cubicBezTo>
                <a:cubicBezTo>
                  <a:pt x="221769" y="110820"/>
                  <a:pt x="236105" y="108483"/>
                  <a:pt x="250084" y="103255"/>
                </a:cubicBezTo>
                <a:cubicBezTo>
                  <a:pt x="264055" y="98028"/>
                  <a:pt x="277597" y="89731"/>
                  <a:pt x="285768" y="80221"/>
                </a:cubicBezTo>
                <a:cubicBezTo>
                  <a:pt x="293066" y="71737"/>
                  <a:pt x="295653" y="62968"/>
                  <a:pt x="296295" y="54966"/>
                </a:cubicBezTo>
                <a:cubicBezTo>
                  <a:pt x="298827" y="23233"/>
                  <a:pt x="269906" y="1"/>
                  <a:pt x="224776" y="1"/>
                </a:cubicBezTo>
                <a:close/>
              </a:path>
            </a:pathLst>
          </a:custGeom>
          <a:solidFill>
            <a:srgbClr val="373852">
              <a:alpha val="7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4" name="Google Shape;63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5" name="Google Shape;635;p14"/>
          <p:cNvGrpSpPr/>
          <p:nvPr/>
        </p:nvGrpSpPr>
        <p:grpSpPr>
          <a:xfrm>
            <a:off x="239179" y="908649"/>
            <a:ext cx="309897" cy="287794"/>
            <a:chOff x="3931664" y="3196564"/>
            <a:chExt cx="819834" cy="761359"/>
          </a:xfrm>
        </p:grpSpPr>
        <p:sp>
          <p:nvSpPr>
            <p:cNvPr id="636" name="Google Shape;636;p14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4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4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" name="Google Shape;639;p14"/>
          <p:cNvGrpSpPr/>
          <p:nvPr/>
        </p:nvGrpSpPr>
        <p:grpSpPr>
          <a:xfrm>
            <a:off x="8830437" y="4641113"/>
            <a:ext cx="406227" cy="388246"/>
            <a:chOff x="3483800" y="1530650"/>
            <a:chExt cx="1459674" cy="1397574"/>
          </a:xfrm>
        </p:grpSpPr>
        <p:sp>
          <p:nvSpPr>
            <p:cNvPr id="640" name="Google Shape;640;p14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4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4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4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14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4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4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14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14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9" name="Google Shape;649;p14"/>
          <p:cNvGrpSpPr/>
          <p:nvPr/>
        </p:nvGrpSpPr>
        <p:grpSpPr>
          <a:xfrm rot="3907081">
            <a:off x="128235" y="1501958"/>
            <a:ext cx="153542" cy="142591"/>
            <a:chOff x="3931664" y="3196564"/>
            <a:chExt cx="819834" cy="761359"/>
          </a:xfrm>
        </p:grpSpPr>
        <p:sp>
          <p:nvSpPr>
            <p:cNvPr id="650" name="Google Shape;650;p14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14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4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3" name="Google Shape;653;p14"/>
          <p:cNvGrpSpPr/>
          <p:nvPr/>
        </p:nvGrpSpPr>
        <p:grpSpPr>
          <a:xfrm rot="3907081">
            <a:off x="8616760" y="4004183"/>
            <a:ext cx="153542" cy="142591"/>
            <a:chOff x="3931664" y="3196564"/>
            <a:chExt cx="819834" cy="761359"/>
          </a:xfrm>
        </p:grpSpPr>
        <p:sp>
          <p:nvSpPr>
            <p:cNvPr id="654" name="Google Shape;654;p14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4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14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7" name="Google Shape;657;p14"/>
          <p:cNvGrpSpPr/>
          <p:nvPr/>
        </p:nvGrpSpPr>
        <p:grpSpPr>
          <a:xfrm rot="-2977161">
            <a:off x="8962885" y="3149974"/>
            <a:ext cx="288648" cy="268060"/>
            <a:chOff x="3931664" y="3196564"/>
            <a:chExt cx="819834" cy="761359"/>
          </a:xfrm>
        </p:grpSpPr>
        <p:sp>
          <p:nvSpPr>
            <p:cNvPr id="658" name="Google Shape;658;p14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14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14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1" name="Google Shape;661;p14"/>
          <p:cNvSpPr txBox="1">
            <a:spLocks noGrp="1"/>
          </p:cNvSpPr>
          <p:nvPr>
            <p:ph type="title"/>
          </p:nvPr>
        </p:nvSpPr>
        <p:spPr>
          <a:xfrm>
            <a:off x="720000" y="431350"/>
            <a:ext cx="7704000" cy="47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14"/>
          <p:cNvSpPr/>
          <p:nvPr/>
        </p:nvSpPr>
        <p:spPr>
          <a:xfrm>
            <a:off x="720825" y="1451400"/>
            <a:ext cx="7704000" cy="3152100"/>
          </a:xfrm>
          <a:prstGeom prst="roundRect">
            <a:avLst>
              <a:gd name="adj" fmla="val 16667"/>
            </a:avLst>
          </a:prstGeom>
          <a:solidFill>
            <a:srgbClr val="9F2A56">
              <a:alpha val="86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14"/>
          <p:cNvSpPr txBox="1">
            <a:spLocks noGrp="1"/>
          </p:cNvSpPr>
          <p:nvPr>
            <p:ph type="subTitle" idx="1"/>
          </p:nvPr>
        </p:nvSpPr>
        <p:spPr>
          <a:xfrm>
            <a:off x="1867611" y="2207550"/>
            <a:ext cx="2295600" cy="68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64" name="Google Shape;664;p14"/>
          <p:cNvSpPr txBox="1">
            <a:spLocks noGrp="1"/>
          </p:cNvSpPr>
          <p:nvPr>
            <p:ph type="title" idx="2"/>
          </p:nvPr>
        </p:nvSpPr>
        <p:spPr>
          <a:xfrm>
            <a:off x="1867611" y="1865550"/>
            <a:ext cx="22956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5" name="Google Shape;665;p14"/>
          <p:cNvSpPr txBox="1">
            <a:spLocks noGrp="1"/>
          </p:cNvSpPr>
          <p:nvPr>
            <p:ph type="subTitle" idx="3"/>
          </p:nvPr>
        </p:nvSpPr>
        <p:spPr>
          <a:xfrm>
            <a:off x="5544486" y="2207550"/>
            <a:ext cx="2295600" cy="68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66" name="Google Shape;666;p14"/>
          <p:cNvSpPr txBox="1">
            <a:spLocks noGrp="1"/>
          </p:cNvSpPr>
          <p:nvPr>
            <p:ph type="title" idx="4"/>
          </p:nvPr>
        </p:nvSpPr>
        <p:spPr>
          <a:xfrm>
            <a:off x="5544486" y="1865550"/>
            <a:ext cx="22956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7" name="Google Shape;667;p14"/>
          <p:cNvSpPr txBox="1">
            <a:spLocks noGrp="1"/>
          </p:cNvSpPr>
          <p:nvPr>
            <p:ph type="subTitle" idx="5"/>
          </p:nvPr>
        </p:nvSpPr>
        <p:spPr>
          <a:xfrm>
            <a:off x="1867611" y="3543425"/>
            <a:ext cx="2295600" cy="68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68" name="Google Shape;668;p14"/>
          <p:cNvSpPr txBox="1">
            <a:spLocks noGrp="1"/>
          </p:cNvSpPr>
          <p:nvPr>
            <p:ph type="title" idx="6"/>
          </p:nvPr>
        </p:nvSpPr>
        <p:spPr>
          <a:xfrm>
            <a:off x="1867462" y="3201425"/>
            <a:ext cx="22956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9" name="Google Shape;669;p14"/>
          <p:cNvSpPr txBox="1">
            <a:spLocks noGrp="1"/>
          </p:cNvSpPr>
          <p:nvPr>
            <p:ph type="subTitle" idx="7"/>
          </p:nvPr>
        </p:nvSpPr>
        <p:spPr>
          <a:xfrm>
            <a:off x="5544486" y="3543425"/>
            <a:ext cx="2295600" cy="68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70" name="Google Shape;670;p14"/>
          <p:cNvSpPr txBox="1">
            <a:spLocks noGrp="1"/>
          </p:cNvSpPr>
          <p:nvPr>
            <p:ph type="title" idx="8"/>
          </p:nvPr>
        </p:nvSpPr>
        <p:spPr>
          <a:xfrm>
            <a:off x="5544486" y="3201425"/>
            <a:ext cx="22956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14"/>
          <p:cNvSpPr txBox="1">
            <a:spLocks noGrp="1"/>
          </p:cNvSpPr>
          <p:nvPr>
            <p:ph type="title" idx="9" hasCustomPrompt="1"/>
          </p:nvPr>
        </p:nvSpPr>
        <p:spPr>
          <a:xfrm>
            <a:off x="1303913" y="1865550"/>
            <a:ext cx="4146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672" name="Google Shape;672;p14"/>
          <p:cNvSpPr txBox="1">
            <a:spLocks noGrp="1"/>
          </p:cNvSpPr>
          <p:nvPr>
            <p:ph type="title" idx="13" hasCustomPrompt="1"/>
          </p:nvPr>
        </p:nvSpPr>
        <p:spPr>
          <a:xfrm>
            <a:off x="1303913" y="3201425"/>
            <a:ext cx="4146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673" name="Google Shape;673;p14"/>
          <p:cNvSpPr txBox="1">
            <a:spLocks noGrp="1"/>
          </p:cNvSpPr>
          <p:nvPr>
            <p:ph type="title" idx="14" hasCustomPrompt="1"/>
          </p:nvPr>
        </p:nvSpPr>
        <p:spPr>
          <a:xfrm>
            <a:off x="4980788" y="1865550"/>
            <a:ext cx="4146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674" name="Google Shape;674;p14"/>
          <p:cNvSpPr txBox="1">
            <a:spLocks noGrp="1"/>
          </p:cNvSpPr>
          <p:nvPr>
            <p:ph type="title" idx="15" hasCustomPrompt="1"/>
          </p:nvPr>
        </p:nvSpPr>
        <p:spPr>
          <a:xfrm>
            <a:off x="4980788" y="3201425"/>
            <a:ext cx="4146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grpSp>
        <p:nvGrpSpPr>
          <p:cNvPr id="675" name="Google Shape;675;p14"/>
          <p:cNvGrpSpPr/>
          <p:nvPr/>
        </p:nvGrpSpPr>
        <p:grpSpPr>
          <a:xfrm>
            <a:off x="-244345" y="-118031"/>
            <a:ext cx="898724" cy="898750"/>
            <a:chOff x="4876725" y="2387875"/>
            <a:chExt cx="874075" cy="874100"/>
          </a:xfrm>
        </p:grpSpPr>
        <p:sp>
          <p:nvSpPr>
            <p:cNvPr id="676" name="Google Shape;676;p14"/>
            <p:cNvSpPr/>
            <p:nvPr/>
          </p:nvSpPr>
          <p:spPr>
            <a:xfrm>
              <a:off x="4876725" y="2387875"/>
              <a:ext cx="874075" cy="874100"/>
            </a:xfrm>
            <a:custGeom>
              <a:avLst/>
              <a:gdLst/>
              <a:ahLst/>
              <a:cxnLst/>
              <a:rect l="l" t="t" r="r" b="b"/>
              <a:pathLst>
                <a:path w="34963" h="34964" extrusionOk="0">
                  <a:moveTo>
                    <a:pt x="17469" y="0"/>
                  </a:moveTo>
                  <a:cubicBezTo>
                    <a:pt x="7820" y="0"/>
                    <a:pt x="0" y="7845"/>
                    <a:pt x="0" y="17494"/>
                  </a:cubicBezTo>
                  <a:cubicBezTo>
                    <a:pt x="0" y="27143"/>
                    <a:pt x="7820" y="34963"/>
                    <a:pt x="17469" y="34963"/>
                  </a:cubicBezTo>
                  <a:cubicBezTo>
                    <a:pt x="27118" y="34963"/>
                    <a:pt x="34963" y="27143"/>
                    <a:pt x="34963" y="17494"/>
                  </a:cubicBezTo>
                  <a:cubicBezTo>
                    <a:pt x="34963" y="7845"/>
                    <a:pt x="27118" y="0"/>
                    <a:pt x="174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14"/>
            <p:cNvSpPr/>
            <p:nvPr/>
          </p:nvSpPr>
          <p:spPr>
            <a:xfrm>
              <a:off x="4881725" y="2387875"/>
              <a:ext cx="853425" cy="674625"/>
            </a:xfrm>
            <a:custGeom>
              <a:avLst/>
              <a:gdLst/>
              <a:ahLst/>
              <a:cxnLst/>
              <a:rect l="l" t="t" r="r" b="b"/>
              <a:pathLst>
                <a:path w="34137" h="26985" extrusionOk="0">
                  <a:moveTo>
                    <a:pt x="17269" y="0"/>
                  </a:moveTo>
                  <a:cubicBezTo>
                    <a:pt x="8472" y="0"/>
                    <a:pt x="1204" y="6542"/>
                    <a:pt x="1" y="15013"/>
                  </a:cubicBezTo>
                  <a:cubicBezTo>
                    <a:pt x="1931" y="15088"/>
                    <a:pt x="4462" y="15013"/>
                    <a:pt x="5440" y="16341"/>
                  </a:cubicBezTo>
                  <a:cubicBezTo>
                    <a:pt x="7008" y="18495"/>
                    <a:pt x="6478" y="22112"/>
                    <a:pt x="8850" y="22112"/>
                  </a:cubicBezTo>
                  <a:cubicBezTo>
                    <a:pt x="9018" y="22112"/>
                    <a:pt x="9200" y="22094"/>
                    <a:pt x="9399" y="22056"/>
                  </a:cubicBezTo>
                  <a:cubicBezTo>
                    <a:pt x="12349" y="21495"/>
                    <a:pt x="16793" y="19796"/>
                    <a:pt x="18902" y="19796"/>
                  </a:cubicBezTo>
                  <a:cubicBezTo>
                    <a:pt x="18961" y="19796"/>
                    <a:pt x="19018" y="19797"/>
                    <a:pt x="19074" y="19800"/>
                  </a:cubicBezTo>
                  <a:cubicBezTo>
                    <a:pt x="21104" y="19875"/>
                    <a:pt x="22432" y="24437"/>
                    <a:pt x="24487" y="26517"/>
                  </a:cubicBezTo>
                  <a:cubicBezTo>
                    <a:pt x="24810" y="26844"/>
                    <a:pt x="25109" y="26984"/>
                    <a:pt x="25390" y="26984"/>
                  </a:cubicBezTo>
                  <a:cubicBezTo>
                    <a:pt x="26873" y="26984"/>
                    <a:pt x="27869" y="23067"/>
                    <a:pt x="29450" y="22056"/>
                  </a:cubicBezTo>
                  <a:cubicBezTo>
                    <a:pt x="31304" y="20853"/>
                    <a:pt x="34136" y="14286"/>
                    <a:pt x="32106" y="12958"/>
                  </a:cubicBezTo>
                  <a:cubicBezTo>
                    <a:pt x="30051" y="11630"/>
                    <a:pt x="27244" y="8948"/>
                    <a:pt x="28197" y="6792"/>
                  </a:cubicBezTo>
                  <a:cubicBezTo>
                    <a:pt x="28472" y="6191"/>
                    <a:pt x="29074" y="5690"/>
                    <a:pt x="29725" y="5239"/>
                  </a:cubicBezTo>
                  <a:cubicBezTo>
                    <a:pt x="26567" y="2005"/>
                    <a:pt x="22156" y="0"/>
                    <a:pt x="172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14"/>
            <p:cNvSpPr/>
            <p:nvPr/>
          </p:nvSpPr>
          <p:spPr>
            <a:xfrm>
              <a:off x="5011425" y="2387875"/>
              <a:ext cx="511325" cy="495050"/>
            </a:xfrm>
            <a:custGeom>
              <a:avLst/>
              <a:gdLst/>
              <a:ahLst/>
              <a:cxnLst/>
              <a:rect l="l" t="t" r="r" b="b"/>
              <a:pathLst>
                <a:path w="20453" h="19802" extrusionOk="0">
                  <a:moveTo>
                    <a:pt x="12081" y="0"/>
                  </a:moveTo>
                  <a:cubicBezTo>
                    <a:pt x="7620" y="0"/>
                    <a:pt x="3560" y="1705"/>
                    <a:pt x="477" y="4462"/>
                  </a:cubicBezTo>
                  <a:cubicBezTo>
                    <a:pt x="1" y="5640"/>
                    <a:pt x="277" y="6567"/>
                    <a:pt x="1555" y="6792"/>
                  </a:cubicBezTo>
                  <a:cubicBezTo>
                    <a:pt x="4412" y="7294"/>
                    <a:pt x="8121" y="8973"/>
                    <a:pt x="6267" y="10652"/>
                  </a:cubicBezTo>
                  <a:cubicBezTo>
                    <a:pt x="4412" y="12356"/>
                    <a:pt x="2432" y="11805"/>
                    <a:pt x="3510" y="14111"/>
                  </a:cubicBezTo>
                  <a:cubicBezTo>
                    <a:pt x="4576" y="16392"/>
                    <a:pt x="5274" y="19801"/>
                    <a:pt x="8031" y="19801"/>
                  </a:cubicBezTo>
                  <a:cubicBezTo>
                    <a:pt x="8061" y="19801"/>
                    <a:pt x="8091" y="19801"/>
                    <a:pt x="8121" y="19800"/>
                  </a:cubicBezTo>
                  <a:cubicBezTo>
                    <a:pt x="10953" y="19700"/>
                    <a:pt x="13084" y="15439"/>
                    <a:pt x="14587" y="13058"/>
                  </a:cubicBezTo>
                  <a:cubicBezTo>
                    <a:pt x="16091" y="10652"/>
                    <a:pt x="17971" y="11855"/>
                    <a:pt x="18848" y="9173"/>
                  </a:cubicBezTo>
                  <a:cubicBezTo>
                    <a:pt x="19725" y="6492"/>
                    <a:pt x="20452" y="4462"/>
                    <a:pt x="17695" y="4186"/>
                  </a:cubicBezTo>
                  <a:cubicBezTo>
                    <a:pt x="17423" y="4161"/>
                    <a:pt x="17159" y="4151"/>
                    <a:pt x="16906" y="4151"/>
                  </a:cubicBezTo>
                  <a:cubicBezTo>
                    <a:pt x="15645" y="4151"/>
                    <a:pt x="14622" y="4406"/>
                    <a:pt x="13852" y="4406"/>
                  </a:cubicBezTo>
                  <a:cubicBezTo>
                    <a:pt x="13211" y="4406"/>
                    <a:pt x="12744" y="4230"/>
                    <a:pt x="12457" y="3584"/>
                  </a:cubicBezTo>
                  <a:cubicBezTo>
                    <a:pt x="11956" y="2432"/>
                    <a:pt x="12432" y="1203"/>
                    <a:pt x="12933" y="51"/>
                  </a:cubicBezTo>
                  <a:cubicBezTo>
                    <a:pt x="12633" y="51"/>
                    <a:pt x="12382" y="0"/>
                    <a:pt x="12081" y="0"/>
                  </a:cubicBezTo>
                  <a:close/>
                </a:path>
              </a:pathLst>
            </a:custGeom>
            <a:solidFill>
              <a:srgbClr val="CB55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14"/>
            <p:cNvSpPr/>
            <p:nvPr/>
          </p:nvSpPr>
          <p:spPr>
            <a:xfrm>
              <a:off x="5453575" y="2644250"/>
              <a:ext cx="297225" cy="386575"/>
            </a:xfrm>
            <a:custGeom>
              <a:avLst/>
              <a:gdLst/>
              <a:ahLst/>
              <a:cxnLst/>
              <a:rect l="l" t="t" r="r" b="b"/>
              <a:pathLst>
                <a:path w="11889" h="15463" extrusionOk="0">
                  <a:moveTo>
                    <a:pt x="9459" y="1"/>
                  </a:moveTo>
                  <a:cubicBezTo>
                    <a:pt x="9239" y="1"/>
                    <a:pt x="9012" y="15"/>
                    <a:pt x="8781" y="46"/>
                  </a:cubicBezTo>
                  <a:cubicBezTo>
                    <a:pt x="5799" y="472"/>
                    <a:pt x="2616" y="497"/>
                    <a:pt x="3217" y="3605"/>
                  </a:cubicBezTo>
                  <a:cubicBezTo>
                    <a:pt x="3819" y="6688"/>
                    <a:pt x="4821" y="9269"/>
                    <a:pt x="3217" y="9545"/>
                  </a:cubicBezTo>
                  <a:cubicBezTo>
                    <a:pt x="3093" y="9564"/>
                    <a:pt x="2967" y="9573"/>
                    <a:pt x="2839" y="9573"/>
                  </a:cubicBezTo>
                  <a:cubicBezTo>
                    <a:pt x="1961" y="9573"/>
                    <a:pt x="1025" y="9173"/>
                    <a:pt x="517" y="9173"/>
                  </a:cubicBezTo>
                  <a:cubicBezTo>
                    <a:pt x="142" y="9173"/>
                    <a:pt x="0" y="9391"/>
                    <a:pt x="285" y="10147"/>
                  </a:cubicBezTo>
                  <a:cubicBezTo>
                    <a:pt x="987" y="12101"/>
                    <a:pt x="2390" y="13881"/>
                    <a:pt x="3719" y="14407"/>
                  </a:cubicBezTo>
                  <a:cubicBezTo>
                    <a:pt x="5047" y="14934"/>
                    <a:pt x="6375" y="15385"/>
                    <a:pt x="7102" y="15460"/>
                  </a:cubicBezTo>
                  <a:cubicBezTo>
                    <a:pt x="7114" y="15462"/>
                    <a:pt x="7126" y="15462"/>
                    <a:pt x="7138" y="15462"/>
                  </a:cubicBezTo>
                  <a:cubicBezTo>
                    <a:pt x="7851" y="15462"/>
                    <a:pt x="9213" y="12653"/>
                    <a:pt x="11012" y="12653"/>
                  </a:cubicBezTo>
                  <a:cubicBezTo>
                    <a:pt x="11563" y="10949"/>
                    <a:pt x="11889" y="9119"/>
                    <a:pt x="11889" y="7239"/>
                  </a:cubicBezTo>
                  <a:cubicBezTo>
                    <a:pt x="11889" y="4683"/>
                    <a:pt x="11313" y="2252"/>
                    <a:pt x="10335" y="71"/>
                  </a:cubicBezTo>
                  <a:cubicBezTo>
                    <a:pt x="10058" y="28"/>
                    <a:pt x="9765" y="1"/>
                    <a:pt x="9459" y="1"/>
                  </a:cubicBezTo>
                  <a:close/>
                </a:path>
              </a:pathLst>
            </a:custGeom>
            <a:solidFill>
              <a:srgbClr val="CB55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4"/>
            <p:cNvSpPr/>
            <p:nvPr/>
          </p:nvSpPr>
          <p:spPr>
            <a:xfrm>
              <a:off x="4896150" y="2939125"/>
              <a:ext cx="609050" cy="322850"/>
            </a:xfrm>
            <a:custGeom>
              <a:avLst/>
              <a:gdLst/>
              <a:ahLst/>
              <a:cxnLst/>
              <a:rect l="l" t="t" r="r" b="b"/>
              <a:pathLst>
                <a:path w="24362" h="12914" extrusionOk="0">
                  <a:moveTo>
                    <a:pt x="2449" y="1"/>
                  </a:moveTo>
                  <a:cubicBezTo>
                    <a:pt x="1605" y="1"/>
                    <a:pt x="763" y="234"/>
                    <a:pt x="0" y="557"/>
                  </a:cubicBezTo>
                  <a:cubicBezTo>
                    <a:pt x="2181" y="7700"/>
                    <a:pt x="8848" y="12913"/>
                    <a:pt x="16692" y="12913"/>
                  </a:cubicBezTo>
                  <a:cubicBezTo>
                    <a:pt x="19449" y="12913"/>
                    <a:pt x="22056" y="12261"/>
                    <a:pt x="24361" y="11134"/>
                  </a:cubicBezTo>
                  <a:cubicBezTo>
                    <a:pt x="23234" y="10833"/>
                    <a:pt x="21630" y="10607"/>
                    <a:pt x="21153" y="9805"/>
                  </a:cubicBezTo>
                  <a:cubicBezTo>
                    <a:pt x="20176" y="8126"/>
                    <a:pt x="21780" y="7474"/>
                    <a:pt x="21153" y="4918"/>
                  </a:cubicBezTo>
                  <a:cubicBezTo>
                    <a:pt x="20527" y="2337"/>
                    <a:pt x="19299" y="3239"/>
                    <a:pt x="17168" y="1459"/>
                  </a:cubicBezTo>
                  <a:cubicBezTo>
                    <a:pt x="16653" y="1029"/>
                    <a:pt x="16143" y="843"/>
                    <a:pt x="15653" y="843"/>
                  </a:cubicBezTo>
                  <a:cubicBezTo>
                    <a:pt x="14117" y="843"/>
                    <a:pt x="12771" y="2662"/>
                    <a:pt x="12030" y="4467"/>
                  </a:cubicBezTo>
                  <a:cubicBezTo>
                    <a:pt x="11784" y="5061"/>
                    <a:pt x="11397" y="5311"/>
                    <a:pt x="10915" y="5311"/>
                  </a:cubicBezTo>
                  <a:cubicBezTo>
                    <a:pt x="9486" y="5311"/>
                    <a:pt x="7219" y="3114"/>
                    <a:pt x="5289" y="1184"/>
                  </a:cubicBezTo>
                  <a:cubicBezTo>
                    <a:pt x="4424" y="319"/>
                    <a:pt x="3436" y="1"/>
                    <a:pt x="2449" y="1"/>
                  </a:cubicBezTo>
                  <a:close/>
                </a:path>
              </a:pathLst>
            </a:custGeom>
            <a:solidFill>
              <a:srgbClr val="CB55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4"/>
            <p:cNvSpPr/>
            <p:nvPr/>
          </p:nvSpPr>
          <p:spPr>
            <a:xfrm>
              <a:off x="5159300" y="2454100"/>
              <a:ext cx="224975" cy="353875"/>
            </a:xfrm>
            <a:custGeom>
              <a:avLst/>
              <a:gdLst/>
              <a:ahLst/>
              <a:cxnLst/>
              <a:rect l="l" t="t" r="r" b="b"/>
              <a:pathLst>
                <a:path w="8999" h="14155" extrusionOk="0">
                  <a:moveTo>
                    <a:pt x="4556" y="1"/>
                  </a:moveTo>
                  <a:cubicBezTo>
                    <a:pt x="4412" y="1"/>
                    <a:pt x="4240" y="11"/>
                    <a:pt x="4036" y="33"/>
                  </a:cubicBezTo>
                  <a:cubicBezTo>
                    <a:pt x="1680" y="309"/>
                    <a:pt x="176" y="209"/>
                    <a:pt x="76" y="1186"/>
                  </a:cubicBezTo>
                  <a:cubicBezTo>
                    <a:pt x="1" y="2163"/>
                    <a:pt x="1053" y="4118"/>
                    <a:pt x="2031" y="5046"/>
                  </a:cubicBezTo>
                  <a:cubicBezTo>
                    <a:pt x="3008" y="5973"/>
                    <a:pt x="3635" y="8404"/>
                    <a:pt x="2557" y="9457"/>
                  </a:cubicBezTo>
                  <a:cubicBezTo>
                    <a:pt x="1129" y="10835"/>
                    <a:pt x="1" y="11211"/>
                    <a:pt x="1580" y="12640"/>
                  </a:cubicBezTo>
                  <a:cubicBezTo>
                    <a:pt x="2492" y="13438"/>
                    <a:pt x="2950" y="14155"/>
                    <a:pt x="3434" y="14155"/>
                  </a:cubicBezTo>
                  <a:cubicBezTo>
                    <a:pt x="3801" y="14155"/>
                    <a:pt x="4182" y="13742"/>
                    <a:pt x="4788" y="12640"/>
                  </a:cubicBezTo>
                  <a:cubicBezTo>
                    <a:pt x="6166" y="10058"/>
                    <a:pt x="7344" y="8880"/>
                    <a:pt x="7971" y="7602"/>
                  </a:cubicBezTo>
                  <a:cubicBezTo>
                    <a:pt x="8597" y="6324"/>
                    <a:pt x="8998" y="4444"/>
                    <a:pt x="7520" y="4143"/>
                  </a:cubicBezTo>
                  <a:cubicBezTo>
                    <a:pt x="6041" y="3843"/>
                    <a:pt x="4863" y="4194"/>
                    <a:pt x="4687" y="2615"/>
                  </a:cubicBezTo>
                  <a:cubicBezTo>
                    <a:pt x="4527" y="1151"/>
                    <a:pt x="6057" y="1"/>
                    <a:pt x="4556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4"/>
            <p:cNvSpPr/>
            <p:nvPr/>
          </p:nvSpPr>
          <p:spPr>
            <a:xfrm>
              <a:off x="5386800" y="2744225"/>
              <a:ext cx="73900" cy="54075"/>
            </a:xfrm>
            <a:custGeom>
              <a:avLst/>
              <a:gdLst/>
              <a:ahLst/>
              <a:cxnLst/>
              <a:rect l="l" t="t" r="r" b="b"/>
              <a:pathLst>
                <a:path w="2956" h="2163" extrusionOk="0">
                  <a:moveTo>
                    <a:pt x="973" y="0"/>
                  </a:moveTo>
                  <a:cubicBezTo>
                    <a:pt x="35" y="0"/>
                    <a:pt x="1" y="2163"/>
                    <a:pt x="901" y="2163"/>
                  </a:cubicBezTo>
                  <a:cubicBezTo>
                    <a:pt x="1978" y="2163"/>
                    <a:pt x="2956" y="1185"/>
                    <a:pt x="1527" y="208"/>
                  </a:cubicBezTo>
                  <a:cubicBezTo>
                    <a:pt x="1317" y="62"/>
                    <a:pt x="1132" y="0"/>
                    <a:pt x="973" y="0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4"/>
            <p:cNvSpPr/>
            <p:nvPr/>
          </p:nvSpPr>
          <p:spPr>
            <a:xfrm>
              <a:off x="4970275" y="2601850"/>
              <a:ext cx="91300" cy="88200"/>
            </a:xfrm>
            <a:custGeom>
              <a:avLst/>
              <a:gdLst/>
              <a:ahLst/>
              <a:cxnLst/>
              <a:rect l="l" t="t" r="r" b="b"/>
              <a:pathLst>
                <a:path w="3652" h="3528" extrusionOk="0">
                  <a:moveTo>
                    <a:pt x="1971" y="0"/>
                  </a:moveTo>
                  <a:cubicBezTo>
                    <a:pt x="1052" y="0"/>
                    <a:pt x="1" y="864"/>
                    <a:pt x="18" y="1692"/>
                  </a:cubicBezTo>
                  <a:cubicBezTo>
                    <a:pt x="18" y="2641"/>
                    <a:pt x="642" y="3528"/>
                    <a:pt x="1336" y="3528"/>
                  </a:cubicBezTo>
                  <a:cubicBezTo>
                    <a:pt x="1521" y="3528"/>
                    <a:pt x="1712" y="3464"/>
                    <a:pt x="1898" y="3321"/>
                  </a:cubicBezTo>
                  <a:cubicBezTo>
                    <a:pt x="2775" y="2645"/>
                    <a:pt x="3652" y="1717"/>
                    <a:pt x="3025" y="614"/>
                  </a:cubicBezTo>
                  <a:cubicBezTo>
                    <a:pt x="2775" y="177"/>
                    <a:pt x="2387" y="0"/>
                    <a:pt x="1971" y="0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4"/>
            <p:cNvSpPr/>
            <p:nvPr/>
          </p:nvSpPr>
          <p:spPr>
            <a:xfrm>
              <a:off x="5477600" y="3095475"/>
              <a:ext cx="87400" cy="55100"/>
            </a:xfrm>
            <a:custGeom>
              <a:avLst/>
              <a:gdLst/>
              <a:ahLst/>
              <a:cxnLst/>
              <a:rect l="l" t="t" r="r" b="b"/>
              <a:pathLst>
                <a:path w="3496" h="2204" extrusionOk="0">
                  <a:moveTo>
                    <a:pt x="3155" y="1"/>
                  </a:moveTo>
                  <a:cubicBezTo>
                    <a:pt x="2775" y="1"/>
                    <a:pt x="2118" y="334"/>
                    <a:pt x="1605" y="719"/>
                  </a:cubicBezTo>
                  <a:cubicBezTo>
                    <a:pt x="828" y="1296"/>
                    <a:pt x="1" y="2123"/>
                    <a:pt x="978" y="2198"/>
                  </a:cubicBezTo>
                  <a:cubicBezTo>
                    <a:pt x="1018" y="2202"/>
                    <a:pt x="1058" y="2204"/>
                    <a:pt x="1099" y="2204"/>
                  </a:cubicBezTo>
                  <a:cubicBezTo>
                    <a:pt x="2088" y="2204"/>
                    <a:pt x="3363" y="1066"/>
                    <a:pt x="3459" y="368"/>
                  </a:cubicBezTo>
                  <a:cubicBezTo>
                    <a:pt x="3495" y="106"/>
                    <a:pt x="3369" y="1"/>
                    <a:pt x="3155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4"/>
            <p:cNvSpPr/>
            <p:nvPr/>
          </p:nvSpPr>
          <p:spPr>
            <a:xfrm>
              <a:off x="4966325" y="3037325"/>
              <a:ext cx="392250" cy="224000"/>
            </a:xfrm>
            <a:custGeom>
              <a:avLst/>
              <a:gdLst/>
              <a:ahLst/>
              <a:cxnLst/>
              <a:rect l="l" t="t" r="r" b="b"/>
              <a:pathLst>
                <a:path w="15690" h="8960" extrusionOk="0">
                  <a:moveTo>
                    <a:pt x="566" y="1"/>
                  </a:moveTo>
                  <a:cubicBezTo>
                    <a:pt x="356" y="1"/>
                    <a:pt x="218" y="155"/>
                    <a:pt x="176" y="539"/>
                  </a:cubicBezTo>
                  <a:cubicBezTo>
                    <a:pt x="0" y="1993"/>
                    <a:pt x="1905" y="3972"/>
                    <a:pt x="3534" y="5551"/>
                  </a:cubicBezTo>
                  <a:cubicBezTo>
                    <a:pt x="6291" y="7582"/>
                    <a:pt x="9650" y="8835"/>
                    <a:pt x="13309" y="8960"/>
                  </a:cubicBezTo>
                  <a:cubicBezTo>
                    <a:pt x="14737" y="8534"/>
                    <a:pt x="15690" y="7055"/>
                    <a:pt x="15414" y="5877"/>
                  </a:cubicBezTo>
                  <a:cubicBezTo>
                    <a:pt x="15063" y="4298"/>
                    <a:pt x="14787" y="4449"/>
                    <a:pt x="15063" y="2694"/>
                  </a:cubicBezTo>
                  <a:cubicBezTo>
                    <a:pt x="15339" y="940"/>
                    <a:pt x="14361" y="1441"/>
                    <a:pt x="13033" y="990"/>
                  </a:cubicBezTo>
                  <a:cubicBezTo>
                    <a:pt x="12853" y="932"/>
                    <a:pt x="12694" y="905"/>
                    <a:pt x="12551" y="905"/>
                  </a:cubicBezTo>
                  <a:cubicBezTo>
                    <a:pt x="11637" y="905"/>
                    <a:pt x="11360" y="2019"/>
                    <a:pt x="10276" y="3471"/>
                  </a:cubicBezTo>
                  <a:cubicBezTo>
                    <a:pt x="9931" y="3943"/>
                    <a:pt x="9429" y="4128"/>
                    <a:pt x="8845" y="4128"/>
                  </a:cubicBezTo>
                  <a:cubicBezTo>
                    <a:pt x="7351" y="4128"/>
                    <a:pt x="5318" y="2921"/>
                    <a:pt x="3985" y="2218"/>
                  </a:cubicBezTo>
                  <a:cubicBezTo>
                    <a:pt x="2582" y="1497"/>
                    <a:pt x="1221" y="1"/>
                    <a:pt x="566" y="1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14"/>
            <p:cNvSpPr/>
            <p:nvPr/>
          </p:nvSpPr>
          <p:spPr>
            <a:xfrm>
              <a:off x="5548400" y="2691750"/>
              <a:ext cx="202400" cy="260600"/>
            </a:xfrm>
            <a:custGeom>
              <a:avLst/>
              <a:gdLst/>
              <a:ahLst/>
              <a:cxnLst/>
              <a:rect l="l" t="t" r="r" b="b"/>
              <a:pathLst>
                <a:path w="8096" h="10424" extrusionOk="0">
                  <a:moveTo>
                    <a:pt x="7319" y="226"/>
                  </a:moveTo>
                  <a:cubicBezTo>
                    <a:pt x="7144" y="252"/>
                    <a:pt x="6918" y="302"/>
                    <a:pt x="6667" y="377"/>
                  </a:cubicBezTo>
                  <a:cubicBezTo>
                    <a:pt x="4362" y="1079"/>
                    <a:pt x="3309" y="1"/>
                    <a:pt x="3209" y="2683"/>
                  </a:cubicBezTo>
                  <a:cubicBezTo>
                    <a:pt x="3134" y="5339"/>
                    <a:pt x="2682" y="8698"/>
                    <a:pt x="2682" y="8698"/>
                  </a:cubicBezTo>
                  <a:cubicBezTo>
                    <a:pt x="1179" y="9324"/>
                    <a:pt x="1" y="9876"/>
                    <a:pt x="1003" y="10277"/>
                  </a:cubicBezTo>
                  <a:cubicBezTo>
                    <a:pt x="1269" y="10376"/>
                    <a:pt x="1521" y="10423"/>
                    <a:pt x="1779" y="10423"/>
                  </a:cubicBezTo>
                  <a:cubicBezTo>
                    <a:pt x="2495" y="10423"/>
                    <a:pt x="3260" y="10064"/>
                    <a:pt x="4512" y="9475"/>
                  </a:cubicBezTo>
                  <a:cubicBezTo>
                    <a:pt x="6041" y="8773"/>
                    <a:pt x="6843" y="8923"/>
                    <a:pt x="7745" y="8773"/>
                  </a:cubicBezTo>
                  <a:cubicBezTo>
                    <a:pt x="7971" y="7645"/>
                    <a:pt x="8096" y="6517"/>
                    <a:pt x="8096" y="5339"/>
                  </a:cubicBezTo>
                  <a:cubicBezTo>
                    <a:pt x="8096" y="3560"/>
                    <a:pt x="7820" y="1856"/>
                    <a:pt x="7319" y="226"/>
                  </a:cubicBezTo>
                  <a:close/>
                </a:path>
              </a:pathLst>
            </a:custGeom>
            <a:solidFill>
              <a:srgbClr val="EE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14"/>
            <p:cNvSpPr/>
            <p:nvPr/>
          </p:nvSpPr>
          <p:spPr>
            <a:xfrm>
              <a:off x="5017075" y="2429225"/>
              <a:ext cx="733725" cy="832750"/>
            </a:xfrm>
            <a:custGeom>
              <a:avLst/>
              <a:gdLst/>
              <a:ahLst/>
              <a:cxnLst/>
              <a:rect l="l" t="t" r="r" b="b"/>
              <a:pathLst>
                <a:path w="29349" h="33310" extrusionOk="0">
                  <a:moveTo>
                    <a:pt x="19224" y="1"/>
                  </a:moveTo>
                  <a:lnTo>
                    <a:pt x="19224" y="1"/>
                  </a:lnTo>
                  <a:cubicBezTo>
                    <a:pt x="22657" y="3184"/>
                    <a:pt x="24813" y="7720"/>
                    <a:pt x="24813" y="12783"/>
                  </a:cubicBezTo>
                  <a:cubicBezTo>
                    <a:pt x="24813" y="22432"/>
                    <a:pt x="16993" y="30251"/>
                    <a:pt x="7344" y="30251"/>
                  </a:cubicBezTo>
                  <a:cubicBezTo>
                    <a:pt x="4712" y="30251"/>
                    <a:pt x="2231" y="29675"/>
                    <a:pt x="0" y="28622"/>
                  </a:cubicBezTo>
                  <a:lnTo>
                    <a:pt x="0" y="28622"/>
                  </a:lnTo>
                  <a:cubicBezTo>
                    <a:pt x="3108" y="31530"/>
                    <a:pt x="7269" y="33309"/>
                    <a:pt x="11855" y="33309"/>
                  </a:cubicBezTo>
                  <a:cubicBezTo>
                    <a:pt x="21504" y="33309"/>
                    <a:pt x="29349" y="25489"/>
                    <a:pt x="29349" y="15840"/>
                  </a:cubicBezTo>
                  <a:cubicBezTo>
                    <a:pt x="29349" y="8798"/>
                    <a:pt x="25189" y="2783"/>
                    <a:pt x="19224" y="1"/>
                  </a:cubicBezTo>
                  <a:close/>
                </a:path>
              </a:pathLst>
            </a:custGeom>
            <a:solidFill>
              <a:srgbClr val="AC476D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28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5/26/2023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207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4061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54626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329027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424033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42322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6398399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239274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969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bg>
      <p:bgPr>
        <a:gradFill>
          <a:gsLst>
            <a:gs pos="0">
              <a:schemeClr val="accent2"/>
            </a:gs>
            <a:gs pos="100000">
              <a:schemeClr val="lt2"/>
            </a:gs>
          </a:gsLst>
          <a:lin ang="8099331" scaled="0"/>
        </a:gra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15"/>
          <p:cNvSpPr/>
          <p:nvPr/>
        </p:nvSpPr>
        <p:spPr>
          <a:xfrm rot="-9370905">
            <a:off x="-108092" y="-662208"/>
            <a:ext cx="9732453" cy="5741531"/>
          </a:xfrm>
          <a:custGeom>
            <a:avLst/>
            <a:gdLst/>
            <a:ahLst/>
            <a:cxnLst/>
            <a:rect l="l" t="t" r="r" b="b"/>
            <a:pathLst>
              <a:path w="298827" h="176289" extrusionOk="0">
                <a:moveTo>
                  <a:pt x="224776" y="1"/>
                </a:moveTo>
                <a:cubicBezTo>
                  <a:pt x="223306" y="1"/>
                  <a:pt x="221819" y="25"/>
                  <a:pt x="220315" y="75"/>
                </a:cubicBezTo>
                <a:cubicBezTo>
                  <a:pt x="210261" y="405"/>
                  <a:pt x="199368" y="1841"/>
                  <a:pt x="188556" y="5660"/>
                </a:cubicBezTo>
                <a:cubicBezTo>
                  <a:pt x="177735" y="9478"/>
                  <a:pt x="167012" y="15981"/>
                  <a:pt x="161418" y="23395"/>
                </a:cubicBezTo>
                <a:cubicBezTo>
                  <a:pt x="154379" y="32726"/>
                  <a:pt x="156690" y="41567"/>
                  <a:pt x="162587" y="47544"/>
                </a:cubicBezTo>
                <a:cubicBezTo>
                  <a:pt x="173845" y="58963"/>
                  <a:pt x="195969" y="62629"/>
                  <a:pt x="213365" y="69739"/>
                </a:cubicBezTo>
                <a:cubicBezTo>
                  <a:pt x="220743" y="72754"/>
                  <a:pt x="227648" y="78045"/>
                  <a:pt x="222491" y="85636"/>
                </a:cubicBezTo>
                <a:cubicBezTo>
                  <a:pt x="218379" y="91685"/>
                  <a:pt x="208414" y="96163"/>
                  <a:pt x="199582" y="98777"/>
                </a:cubicBezTo>
                <a:cubicBezTo>
                  <a:pt x="179563" y="104709"/>
                  <a:pt x="160526" y="105182"/>
                  <a:pt x="141078" y="107814"/>
                </a:cubicBezTo>
                <a:cubicBezTo>
                  <a:pt x="121639" y="110446"/>
                  <a:pt x="99167" y="116378"/>
                  <a:pt x="83564" y="128689"/>
                </a:cubicBezTo>
                <a:cubicBezTo>
                  <a:pt x="75062" y="135407"/>
                  <a:pt x="69736" y="143159"/>
                  <a:pt x="65526" y="150644"/>
                </a:cubicBezTo>
                <a:cubicBezTo>
                  <a:pt x="64188" y="153034"/>
                  <a:pt x="62002" y="156068"/>
                  <a:pt x="58523" y="156870"/>
                </a:cubicBezTo>
                <a:cubicBezTo>
                  <a:pt x="57973" y="156999"/>
                  <a:pt x="57451" y="157051"/>
                  <a:pt x="56955" y="157051"/>
                </a:cubicBezTo>
                <a:cubicBezTo>
                  <a:pt x="56107" y="157051"/>
                  <a:pt x="55334" y="156899"/>
                  <a:pt x="54624" y="156719"/>
                </a:cubicBezTo>
                <a:cubicBezTo>
                  <a:pt x="46907" y="154765"/>
                  <a:pt x="42822" y="149698"/>
                  <a:pt x="40904" y="144006"/>
                </a:cubicBezTo>
                <a:cubicBezTo>
                  <a:pt x="37451" y="133720"/>
                  <a:pt x="42188" y="118769"/>
                  <a:pt x="58541" y="108715"/>
                </a:cubicBezTo>
                <a:cubicBezTo>
                  <a:pt x="68800" y="102408"/>
                  <a:pt x="81378" y="99455"/>
                  <a:pt x="92325" y="98661"/>
                </a:cubicBezTo>
                <a:cubicBezTo>
                  <a:pt x="95241" y="98452"/>
                  <a:pt x="98082" y="98374"/>
                  <a:pt x="100879" y="98374"/>
                </a:cubicBezTo>
                <a:cubicBezTo>
                  <a:pt x="108569" y="98374"/>
                  <a:pt x="115923" y="98964"/>
                  <a:pt x="123584" y="99036"/>
                </a:cubicBezTo>
                <a:cubicBezTo>
                  <a:pt x="124113" y="99041"/>
                  <a:pt x="124644" y="99043"/>
                  <a:pt x="125176" y="99043"/>
                </a:cubicBezTo>
                <a:cubicBezTo>
                  <a:pt x="136076" y="99043"/>
                  <a:pt x="147623" y="97999"/>
                  <a:pt x="159438" y="95958"/>
                </a:cubicBezTo>
                <a:cubicBezTo>
                  <a:pt x="168136" y="94450"/>
                  <a:pt x="178448" y="91649"/>
                  <a:pt x="184354" y="85850"/>
                </a:cubicBezTo>
                <a:cubicBezTo>
                  <a:pt x="188663" y="81613"/>
                  <a:pt x="189189" y="76876"/>
                  <a:pt x="186968" y="73745"/>
                </a:cubicBezTo>
                <a:cubicBezTo>
                  <a:pt x="184747" y="70622"/>
                  <a:pt x="180188" y="68874"/>
                  <a:pt x="175228" y="67732"/>
                </a:cubicBezTo>
                <a:cubicBezTo>
                  <a:pt x="169282" y="66370"/>
                  <a:pt x="162676" y="65782"/>
                  <a:pt x="155673" y="65782"/>
                </a:cubicBezTo>
                <a:cubicBezTo>
                  <a:pt x="145705" y="65782"/>
                  <a:pt x="134934" y="66972"/>
                  <a:pt x="124119" y="68811"/>
                </a:cubicBezTo>
                <a:cubicBezTo>
                  <a:pt x="105697" y="71943"/>
                  <a:pt x="86892" y="76894"/>
                  <a:pt x="68238" y="81078"/>
                </a:cubicBezTo>
                <a:cubicBezTo>
                  <a:pt x="59261" y="83093"/>
                  <a:pt x="49995" y="84946"/>
                  <a:pt x="41906" y="84946"/>
                </a:cubicBezTo>
                <a:cubicBezTo>
                  <a:pt x="39650" y="84946"/>
                  <a:pt x="37485" y="84802"/>
                  <a:pt x="35444" y="84477"/>
                </a:cubicBezTo>
                <a:cubicBezTo>
                  <a:pt x="22562" y="82416"/>
                  <a:pt x="17183" y="72781"/>
                  <a:pt x="21750" y="62005"/>
                </a:cubicBezTo>
                <a:cubicBezTo>
                  <a:pt x="26318" y="51237"/>
                  <a:pt x="39967" y="39970"/>
                  <a:pt x="55454" y="33324"/>
                </a:cubicBezTo>
                <a:cubicBezTo>
                  <a:pt x="64353" y="29502"/>
                  <a:pt x="74091" y="27154"/>
                  <a:pt x="82289" y="27154"/>
                </a:cubicBezTo>
                <a:cubicBezTo>
                  <a:pt x="85744" y="27154"/>
                  <a:pt x="88926" y="27571"/>
                  <a:pt x="91655" y="28471"/>
                </a:cubicBezTo>
                <a:cubicBezTo>
                  <a:pt x="101308" y="31638"/>
                  <a:pt x="103806" y="39863"/>
                  <a:pt x="107633" y="46884"/>
                </a:cubicBezTo>
                <a:cubicBezTo>
                  <a:pt x="111032" y="53111"/>
                  <a:pt x="117175" y="59042"/>
                  <a:pt x="127761" y="59042"/>
                </a:cubicBezTo>
                <a:cubicBezTo>
                  <a:pt x="129095" y="59042"/>
                  <a:pt x="130500" y="58948"/>
                  <a:pt x="131979" y="58748"/>
                </a:cubicBezTo>
                <a:cubicBezTo>
                  <a:pt x="137474" y="58008"/>
                  <a:pt x="144102" y="55350"/>
                  <a:pt x="147260" y="51513"/>
                </a:cubicBezTo>
                <a:cubicBezTo>
                  <a:pt x="150160" y="47990"/>
                  <a:pt x="149312" y="44644"/>
                  <a:pt x="147929" y="41923"/>
                </a:cubicBezTo>
                <a:cubicBezTo>
                  <a:pt x="141694" y="29639"/>
                  <a:pt x="127215" y="21807"/>
                  <a:pt x="113030" y="14250"/>
                </a:cubicBezTo>
                <a:cubicBezTo>
                  <a:pt x="110871" y="13100"/>
                  <a:pt x="108677" y="11940"/>
                  <a:pt x="105795" y="11467"/>
                </a:cubicBezTo>
                <a:cubicBezTo>
                  <a:pt x="104730" y="11294"/>
                  <a:pt x="103593" y="11218"/>
                  <a:pt x="102405" y="11218"/>
                </a:cubicBezTo>
                <a:cubicBezTo>
                  <a:pt x="99307" y="11218"/>
                  <a:pt x="95866" y="11738"/>
                  <a:pt x="92467" y="12422"/>
                </a:cubicBezTo>
                <a:cubicBezTo>
                  <a:pt x="64919" y="17953"/>
                  <a:pt x="35667" y="34760"/>
                  <a:pt x="20706" y="53663"/>
                </a:cubicBezTo>
                <a:cubicBezTo>
                  <a:pt x="14658" y="61300"/>
                  <a:pt x="10875" y="69079"/>
                  <a:pt x="8351" y="76617"/>
                </a:cubicBezTo>
                <a:cubicBezTo>
                  <a:pt x="1" y="101471"/>
                  <a:pt x="5202" y="124006"/>
                  <a:pt x="20439" y="140616"/>
                </a:cubicBezTo>
                <a:cubicBezTo>
                  <a:pt x="35667" y="157218"/>
                  <a:pt x="60575" y="168048"/>
                  <a:pt x="90130" y="173410"/>
                </a:cubicBezTo>
                <a:cubicBezTo>
                  <a:pt x="99532" y="175121"/>
                  <a:pt x="109545" y="176289"/>
                  <a:pt x="120213" y="176289"/>
                </a:cubicBezTo>
                <a:cubicBezTo>
                  <a:pt x="126733" y="176289"/>
                  <a:pt x="133497" y="175853"/>
                  <a:pt x="140516" y="174837"/>
                </a:cubicBezTo>
                <a:cubicBezTo>
                  <a:pt x="143701" y="174373"/>
                  <a:pt x="147912" y="173223"/>
                  <a:pt x="149294" y="170983"/>
                </a:cubicBezTo>
                <a:lnTo>
                  <a:pt x="176718" y="159698"/>
                </a:lnTo>
                <a:cubicBezTo>
                  <a:pt x="160240" y="158476"/>
                  <a:pt x="147689" y="152071"/>
                  <a:pt x="142416" y="142187"/>
                </a:cubicBezTo>
                <a:cubicBezTo>
                  <a:pt x="140427" y="138449"/>
                  <a:pt x="139445" y="134104"/>
                  <a:pt x="141212" y="129233"/>
                </a:cubicBezTo>
                <a:cubicBezTo>
                  <a:pt x="142978" y="124371"/>
                  <a:pt x="147867" y="118921"/>
                  <a:pt x="154718" y="115513"/>
                </a:cubicBezTo>
                <a:cubicBezTo>
                  <a:pt x="160526" y="112631"/>
                  <a:pt x="166922" y="111552"/>
                  <a:pt x="172730" y="111088"/>
                </a:cubicBezTo>
                <a:cubicBezTo>
                  <a:pt x="176176" y="110814"/>
                  <a:pt x="179523" y="110719"/>
                  <a:pt x="182817" y="110719"/>
                </a:cubicBezTo>
                <a:cubicBezTo>
                  <a:pt x="190277" y="110719"/>
                  <a:pt x="197469" y="111206"/>
                  <a:pt x="204942" y="111206"/>
                </a:cubicBezTo>
                <a:cubicBezTo>
                  <a:pt x="206212" y="111206"/>
                  <a:pt x="207491" y="111192"/>
                  <a:pt x="208780" y="111159"/>
                </a:cubicBezTo>
                <a:cubicBezTo>
                  <a:pt x="221769" y="110820"/>
                  <a:pt x="236105" y="108483"/>
                  <a:pt x="250084" y="103255"/>
                </a:cubicBezTo>
                <a:cubicBezTo>
                  <a:pt x="264055" y="98028"/>
                  <a:pt x="277597" y="89731"/>
                  <a:pt x="285768" y="80221"/>
                </a:cubicBezTo>
                <a:cubicBezTo>
                  <a:pt x="293066" y="71737"/>
                  <a:pt x="295653" y="62968"/>
                  <a:pt x="296295" y="54966"/>
                </a:cubicBezTo>
                <a:cubicBezTo>
                  <a:pt x="298827" y="23233"/>
                  <a:pt x="269906" y="1"/>
                  <a:pt x="224776" y="1"/>
                </a:cubicBezTo>
                <a:close/>
              </a:path>
            </a:pathLst>
          </a:custGeom>
          <a:solidFill>
            <a:srgbClr val="373852">
              <a:alpha val="7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0" name="Google Shape;690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15"/>
          <p:cNvSpPr/>
          <p:nvPr/>
        </p:nvSpPr>
        <p:spPr>
          <a:xfrm rot="5400000" flipH="1">
            <a:off x="-2054751" y="-2695254"/>
            <a:ext cx="6090356" cy="6730506"/>
          </a:xfrm>
          <a:custGeom>
            <a:avLst/>
            <a:gdLst/>
            <a:ahLst/>
            <a:cxnLst/>
            <a:rect l="l" t="t" r="r" b="b"/>
            <a:pathLst>
              <a:path w="117973" h="130373" extrusionOk="0">
                <a:moveTo>
                  <a:pt x="62662" y="21848"/>
                </a:moveTo>
                <a:cubicBezTo>
                  <a:pt x="63412" y="21848"/>
                  <a:pt x="64018" y="22455"/>
                  <a:pt x="64018" y="23213"/>
                </a:cubicBezTo>
                <a:cubicBezTo>
                  <a:pt x="64018" y="23963"/>
                  <a:pt x="63412" y="24578"/>
                  <a:pt x="62662" y="24578"/>
                </a:cubicBezTo>
                <a:cubicBezTo>
                  <a:pt x="61913" y="24578"/>
                  <a:pt x="61306" y="23963"/>
                  <a:pt x="61306" y="23213"/>
                </a:cubicBezTo>
                <a:cubicBezTo>
                  <a:pt x="61306" y="22455"/>
                  <a:pt x="61913" y="21848"/>
                  <a:pt x="62662" y="21848"/>
                </a:cubicBezTo>
                <a:close/>
                <a:moveTo>
                  <a:pt x="55293" y="30029"/>
                </a:moveTo>
                <a:cubicBezTo>
                  <a:pt x="56578" y="30029"/>
                  <a:pt x="57622" y="31082"/>
                  <a:pt x="57622" y="32384"/>
                </a:cubicBezTo>
                <a:cubicBezTo>
                  <a:pt x="57622" y="33678"/>
                  <a:pt x="56578" y="34730"/>
                  <a:pt x="55293" y="34730"/>
                </a:cubicBezTo>
                <a:cubicBezTo>
                  <a:pt x="54009" y="34730"/>
                  <a:pt x="52965" y="33678"/>
                  <a:pt x="52965" y="32384"/>
                </a:cubicBezTo>
                <a:cubicBezTo>
                  <a:pt x="52965" y="31082"/>
                  <a:pt x="54009" y="30029"/>
                  <a:pt x="55293" y="30029"/>
                </a:cubicBezTo>
                <a:close/>
                <a:moveTo>
                  <a:pt x="55772" y="36346"/>
                </a:moveTo>
                <a:cubicBezTo>
                  <a:pt x="56083" y="36346"/>
                  <a:pt x="56386" y="36398"/>
                  <a:pt x="56676" y="36506"/>
                </a:cubicBezTo>
                <a:cubicBezTo>
                  <a:pt x="59058" y="37380"/>
                  <a:pt x="59683" y="41671"/>
                  <a:pt x="58086" y="46069"/>
                </a:cubicBezTo>
                <a:cubicBezTo>
                  <a:pt x="56676" y="49937"/>
                  <a:pt x="54016" y="52616"/>
                  <a:pt x="51782" y="52616"/>
                </a:cubicBezTo>
                <a:cubicBezTo>
                  <a:pt x="51470" y="52616"/>
                  <a:pt x="51168" y="52564"/>
                  <a:pt x="50877" y="52456"/>
                </a:cubicBezTo>
                <a:cubicBezTo>
                  <a:pt x="48496" y="51573"/>
                  <a:pt x="47871" y="47291"/>
                  <a:pt x="49468" y="42884"/>
                </a:cubicBezTo>
                <a:cubicBezTo>
                  <a:pt x="50877" y="39024"/>
                  <a:pt x="53538" y="36346"/>
                  <a:pt x="55772" y="36346"/>
                </a:cubicBezTo>
                <a:close/>
                <a:moveTo>
                  <a:pt x="20544" y="84546"/>
                </a:moveTo>
                <a:cubicBezTo>
                  <a:pt x="23172" y="84546"/>
                  <a:pt x="25223" y="85438"/>
                  <a:pt x="25809" y="87079"/>
                </a:cubicBezTo>
                <a:cubicBezTo>
                  <a:pt x="26728" y="89684"/>
                  <a:pt x="23641" y="93181"/>
                  <a:pt x="18895" y="94893"/>
                </a:cubicBezTo>
                <a:cubicBezTo>
                  <a:pt x="17150" y="95524"/>
                  <a:pt x="15424" y="95825"/>
                  <a:pt x="13895" y="95825"/>
                </a:cubicBezTo>
                <a:cubicBezTo>
                  <a:pt x="11267" y="95825"/>
                  <a:pt x="9217" y="94934"/>
                  <a:pt x="8636" y="93288"/>
                </a:cubicBezTo>
                <a:cubicBezTo>
                  <a:pt x="7709" y="90692"/>
                  <a:pt x="10804" y="87195"/>
                  <a:pt x="15541" y="85482"/>
                </a:cubicBezTo>
                <a:cubicBezTo>
                  <a:pt x="17288" y="84848"/>
                  <a:pt x="19014" y="84546"/>
                  <a:pt x="20544" y="84546"/>
                </a:cubicBezTo>
                <a:close/>
                <a:moveTo>
                  <a:pt x="96045" y="1"/>
                </a:moveTo>
                <a:cubicBezTo>
                  <a:pt x="92574" y="4836"/>
                  <a:pt x="88533" y="9109"/>
                  <a:pt x="83386" y="12000"/>
                </a:cubicBezTo>
                <a:cubicBezTo>
                  <a:pt x="74233" y="17129"/>
                  <a:pt x="62359" y="17361"/>
                  <a:pt x="54892" y="24783"/>
                </a:cubicBezTo>
                <a:cubicBezTo>
                  <a:pt x="48460" y="31171"/>
                  <a:pt x="47229" y="41011"/>
                  <a:pt x="46105" y="50048"/>
                </a:cubicBezTo>
                <a:cubicBezTo>
                  <a:pt x="44981" y="59085"/>
                  <a:pt x="43116" y="68987"/>
                  <a:pt x="36033" y="74634"/>
                </a:cubicBezTo>
                <a:cubicBezTo>
                  <a:pt x="28700" y="80486"/>
                  <a:pt x="18075" y="79862"/>
                  <a:pt x="9948" y="84527"/>
                </a:cubicBezTo>
                <a:cubicBezTo>
                  <a:pt x="5701" y="86972"/>
                  <a:pt x="2400" y="90754"/>
                  <a:pt x="1" y="95090"/>
                </a:cubicBezTo>
                <a:lnTo>
                  <a:pt x="1" y="130372"/>
                </a:lnTo>
                <a:lnTo>
                  <a:pt x="117973" y="130372"/>
                </a:lnTo>
                <a:lnTo>
                  <a:pt x="117973" y="127625"/>
                </a:lnTo>
                <a:cubicBezTo>
                  <a:pt x="116840" y="126072"/>
                  <a:pt x="115823" y="124404"/>
                  <a:pt x="114681" y="122861"/>
                </a:cubicBezTo>
                <a:cubicBezTo>
                  <a:pt x="112672" y="120152"/>
                  <a:pt x="109769" y="117626"/>
                  <a:pt x="106470" y="117626"/>
                </a:cubicBezTo>
                <a:cubicBezTo>
                  <a:pt x="106282" y="117626"/>
                  <a:pt x="106093" y="117634"/>
                  <a:pt x="105902" y="117651"/>
                </a:cubicBezTo>
                <a:cubicBezTo>
                  <a:pt x="104732" y="117753"/>
                  <a:pt x="103514" y="118170"/>
                  <a:pt x="102375" y="118170"/>
                </a:cubicBezTo>
                <a:cubicBezTo>
                  <a:pt x="101830" y="118170"/>
                  <a:pt x="101303" y="118074"/>
                  <a:pt x="100809" y="117803"/>
                </a:cubicBezTo>
                <a:cubicBezTo>
                  <a:pt x="99943" y="117330"/>
                  <a:pt x="99417" y="116411"/>
                  <a:pt x="99015" y="115492"/>
                </a:cubicBezTo>
                <a:cubicBezTo>
                  <a:pt x="97213" y="111406"/>
                  <a:pt x="97097" y="106598"/>
                  <a:pt x="98694" y="102432"/>
                </a:cubicBezTo>
                <a:cubicBezTo>
                  <a:pt x="99533" y="100237"/>
                  <a:pt x="100853" y="98007"/>
                  <a:pt x="100416" y="95696"/>
                </a:cubicBezTo>
                <a:cubicBezTo>
                  <a:pt x="99676" y="91780"/>
                  <a:pt x="94332" y="89951"/>
                  <a:pt x="93913" y="85990"/>
                </a:cubicBezTo>
                <a:cubicBezTo>
                  <a:pt x="93663" y="83564"/>
                  <a:pt x="95385" y="81467"/>
                  <a:pt x="96696" y="79424"/>
                </a:cubicBezTo>
                <a:cubicBezTo>
                  <a:pt x="99783" y="74661"/>
                  <a:pt x="100835" y="67899"/>
                  <a:pt x="97267" y="63492"/>
                </a:cubicBezTo>
                <a:cubicBezTo>
                  <a:pt x="95848" y="61752"/>
                  <a:pt x="93886" y="60574"/>
                  <a:pt x="92182" y="59129"/>
                </a:cubicBezTo>
                <a:cubicBezTo>
                  <a:pt x="87748" y="55373"/>
                  <a:pt x="85063" y="49611"/>
                  <a:pt x="85009" y="43776"/>
                </a:cubicBezTo>
                <a:cubicBezTo>
                  <a:pt x="84965" y="37942"/>
                  <a:pt x="87561" y="32143"/>
                  <a:pt x="91932" y="28316"/>
                </a:cubicBezTo>
                <a:cubicBezTo>
                  <a:pt x="97285" y="23633"/>
                  <a:pt x="105180" y="21661"/>
                  <a:pt x="108641" y="15425"/>
                </a:cubicBezTo>
                <a:cubicBezTo>
                  <a:pt x="109935" y="13115"/>
                  <a:pt x="110434" y="10456"/>
                  <a:pt x="111193" y="7914"/>
                </a:cubicBezTo>
                <a:cubicBezTo>
                  <a:pt x="112004" y="5157"/>
                  <a:pt x="113137" y="2499"/>
                  <a:pt x="114538" y="1"/>
                </a:cubicBez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2" name="Google Shape;692;p15"/>
          <p:cNvGrpSpPr/>
          <p:nvPr/>
        </p:nvGrpSpPr>
        <p:grpSpPr>
          <a:xfrm>
            <a:off x="8830437" y="4641113"/>
            <a:ext cx="406227" cy="388246"/>
            <a:chOff x="3483800" y="1530650"/>
            <a:chExt cx="1459674" cy="1397574"/>
          </a:xfrm>
        </p:grpSpPr>
        <p:sp>
          <p:nvSpPr>
            <p:cNvPr id="693" name="Google Shape;693;p15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15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15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15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15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15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15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15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15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" name="Google Shape;702;p15"/>
          <p:cNvGrpSpPr/>
          <p:nvPr/>
        </p:nvGrpSpPr>
        <p:grpSpPr>
          <a:xfrm rot="3907081">
            <a:off x="8616760" y="4004183"/>
            <a:ext cx="153542" cy="142591"/>
            <a:chOff x="3931664" y="3196564"/>
            <a:chExt cx="819834" cy="761359"/>
          </a:xfrm>
        </p:grpSpPr>
        <p:sp>
          <p:nvSpPr>
            <p:cNvPr id="703" name="Google Shape;703;p15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5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15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" name="Google Shape;706;p15"/>
          <p:cNvGrpSpPr/>
          <p:nvPr/>
        </p:nvGrpSpPr>
        <p:grpSpPr>
          <a:xfrm rot="-2977161">
            <a:off x="8962885" y="3149974"/>
            <a:ext cx="288648" cy="268060"/>
            <a:chOff x="3931664" y="3196564"/>
            <a:chExt cx="819834" cy="761359"/>
          </a:xfrm>
        </p:grpSpPr>
        <p:sp>
          <p:nvSpPr>
            <p:cNvPr id="707" name="Google Shape;707;p15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15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15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" name="Google Shape;710;p15"/>
          <p:cNvGrpSpPr/>
          <p:nvPr/>
        </p:nvGrpSpPr>
        <p:grpSpPr>
          <a:xfrm>
            <a:off x="239179" y="908649"/>
            <a:ext cx="309897" cy="287794"/>
            <a:chOff x="3931664" y="3196564"/>
            <a:chExt cx="819834" cy="761359"/>
          </a:xfrm>
        </p:grpSpPr>
        <p:sp>
          <p:nvSpPr>
            <p:cNvPr id="711" name="Google Shape;711;p15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15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15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" name="Google Shape;714;p15"/>
          <p:cNvGrpSpPr/>
          <p:nvPr/>
        </p:nvGrpSpPr>
        <p:grpSpPr>
          <a:xfrm rot="3907081">
            <a:off x="128235" y="1501958"/>
            <a:ext cx="153542" cy="142591"/>
            <a:chOff x="3931664" y="3196564"/>
            <a:chExt cx="819834" cy="761359"/>
          </a:xfrm>
        </p:grpSpPr>
        <p:sp>
          <p:nvSpPr>
            <p:cNvPr id="715" name="Google Shape;715;p15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5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15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8" name="Google Shape;718;p15"/>
          <p:cNvSpPr txBox="1">
            <a:spLocks noGrp="1"/>
          </p:cNvSpPr>
          <p:nvPr>
            <p:ph type="subTitle" idx="1"/>
          </p:nvPr>
        </p:nvSpPr>
        <p:spPr>
          <a:xfrm>
            <a:off x="720000" y="1875650"/>
            <a:ext cx="5969100" cy="2727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719" name="Google Shape;719;p15"/>
          <p:cNvSpPr txBox="1">
            <a:spLocks noGrp="1"/>
          </p:cNvSpPr>
          <p:nvPr>
            <p:ph type="title"/>
          </p:nvPr>
        </p:nvSpPr>
        <p:spPr>
          <a:xfrm>
            <a:off x="4572000" y="431350"/>
            <a:ext cx="3852000" cy="47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20" name="Google Shape;720;p15"/>
          <p:cNvGrpSpPr/>
          <p:nvPr/>
        </p:nvGrpSpPr>
        <p:grpSpPr>
          <a:xfrm rot="-895738">
            <a:off x="715843" y="-317192"/>
            <a:ext cx="1016157" cy="1012457"/>
            <a:chOff x="4134250" y="882850"/>
            <a:chExt cx="843375" cy="844025"/>
          </a:xfrm>
        </p:grpSpPr>
        <p:sp>
          <p:nvSpPr>
            <p:cNvPr id="721" name="Google Shape;721;p15"/>
            <p:cNvSpPr/>
            <p:nvPr/>
          </p:nvSpPr>
          <p:spPr>
            <a:xfrm>
              <a:off x="4134250" y="882850"/>
              <a:ext cx="843375" cy="844025"/>
            </a:xfrm>
            <a:custGeom>
              <a:avLst/>
              <a:gdLst/>
              <a:ahLst/>
              <a:cxnLst/>
              <a:rect l="l" t="t" r="r" b="b"/>
              <a:pathLst>
                <a:path w="33735" h="33761" extrusionOk="0">
                  <a:moveTo>
                    <a:pt x="16867" y="1"/>
                  </a:moveTo>
                  <a:cubicBezTo>
                    <a:pt x="7544" y="1"/>
                    <a:pt x="0" y="7570"/>
                    <a:pt x="0" y="16893"/>
                  </a:cubicBezTo>
                  <a:cubicBezTo>
                    <a:pt x="0" y="26191"/>
                    <a:pt x="7544" y="33760"/>
                    <a:pt x="16867" y="33760"/>
                  </a:cubicBezTo>
                  <a:cubicBezTo>
                    <a:pt x="26191" y="33760"/>
                    <a:pt x="33735" y="26191"/>
                    <a:pt x="33735" y="16893"/>
                  </a:cubicBezTo>
                  <a:cubicBezTo>
                    <a:pt x="33735" y="7570"/>
                    <a:pt x="26191" y="1"/>
                    <a:pt x="168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5"/>
            <p:cNvSpPr/>
            <p:nvPr/>
          </p:nvSpPr>
          <p:spPr>
            <a:xfrm>
              <a:off x="4752650" y="944875"/>
              <a:ext cx="224975" cy="670475"/>
            </a:xfrm>
            <a:custGeom>
              <a:avLst/>
              <a:gdLst/>
              <a:ahLst/>
              <a:cxnLst/>
              <a:rect l="l" t="t" r="r" b="b"/>
              <a:pathLst>
                <a:path w="8999" h="26819" extrusionOk="0">
                  <a:moveTo>
                    <a:pt x="878" y="1"/>
                  </a:moveTo>
                  <a:lnTo>
                    <a:pt x="878" y="1"/>
                  </a:lnTo>
                  <a:cubicBezTo>
                    <a:pt x="1" y="1580"/>
                    <a:pt x="803" y="2432"/>
                    <a:pt x="2031" y="6617"/>
                  </a:cubicBezTo>
                  <a:cubicBezTo>
                    <a:pt x="3610" y="11931"/>
                    <a:pt x="6693" y="10051"/>
                    <a:pt x="5264" y="14412"/>
                  </a:cubicBezTo>
                  <a:cubicBezTo>
                    <a:pt x="3836" y="18748"/>
                    <a:pt x="3259" y="19951"/>
                    <a:pt x="3059" y="22407"/>
                  </a:cubicBezTo>
                  <a:cubicBezTo>
                    <a:pt x="2883" y="24587"/>
                    <a:pt x="2758" y="23359"/>
                    <a:pt x="3510" y="26818"/>
                  </a:cubicBezTo>
                  <a:cubicBezTo>
                    <a:pt x="6893" y="23735"/>
                    <a:pt x="8999" y="19324"/>
                    <a:pt x="8999" y="14412"/>
                  </a:cubicBezTo>
                  <a:cubicBezTo>
                    <a:pt x="8999" y="8297"/>
                    <a:pt x="5740" y="2958"/>
                    <a:pt x="878" y="1"/>
                  </a:cubicBezTo>
                  <a:close/>
                </a:path>
              </a:pathLst>
            </a:custGeom>
            <a:solidFill>
              <a:srgbClr val="6DF4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5"/>
            <p:cNvSpPr/>
            <p:nvPr/>
          </p:nvSpPr>
          <p:spPr>
            <a:xfrm>
              <a:off x="4350400" y="882850"/>
              <a:ext cx="397275" cy="844025"/>
            </a:xfrm>
            <a:custGeom>
              <a:avLst/>
              <a:gdLst/>
              <a:ahLst/>
              <a:cxnLst/>
              <a:rect l="l" t="t" r="r" b="b"/>
              <a:pathLst>
                <a:path w="15891" h="33761" extrusionOk="0">
                  <a:moveTo>
                    <a:pt x="8221" y="1"/>
                  </a:moveTo>
                  <a:cubicBezTo>
                    <a:pt x="6091" y="1"/>
                    <a:pt x="4061" y="427"/>
                    <a:pt x="2181" y="1154"/>
                  </a:cubicBezTo>
                  <a:cubicBezTo>
                    <a:pt x="2106" y="2407"/>
                    <a:pt x="2457" y="3885"/>
                    <a:pt x="2457" y="7144"/>
                  </a:cubicBezTo>
                  <a:cubicBezTo>
                    <a:pt x="2457" y="12081"/>
                    <a:pt x="3359" y="10427"/>
                    <a:pt x="2156" y="13885"/>
                  </a:cubicBezTo>
                  <a:cubicBezTo>
                    <a:pt x="978" y="17344"/>
                    <a:pt x="1" y="18748"/>
                    <a:pt x="828" y="22056"/>
                  </a:cubicBezTo>
                  <a:cubicBezTo>
                    <a:pt x="1655" y="25339"/>
                    <a:pt x="2833" y="24462"/>
                    <a:pt x="2306" y="28046"/>
                  </a:cubicBezTo>
                  <a:cubicBezTo>
                    <a:pt x="2056" y="29800"/>
                    <a:pt x="803" y="30803"/>
                    <a:pt x="101" y="31680"/>
                  </a:cubicBezTo>
                  <a:cubicBezTo>
                    <a:pt x="2507" y="33008"/>
                    <a:pt x="5289" y="33760"/>
                    <a:pt x="8221" y="33760"/>
                  </a:cubicBezTo>
                  <a:cubicBezTo>
                    <a:pt x="10577" y="33760"/>
                    <a:pt x="12808" y="33284"/>
                    <a:pt x="14863" y="32407"/>
                  </a:cubicBezTo>
                  <a:cubicBezTo>
                    <a:pt x="14687" y="29399"/>
                    <a:pt x="13835" y="25264"/>
                    <a:pt x="14011" y="23109"/>
                  </a:cubicBezTo>
                  <a:cubicBezTo>
                    <a:pt x="14236" y="20251"/>
                    <a:pt x="15890" y="18597"/>
                    <a:pt x="15439" y="16216"/>
                  </a:cubicBezTo>
                  <a:cubicBezTo>
                    <a:pt x="14988" y="13810"/>
                    <a:pt x="13785" y="12081"/>
                    <a:pt x="13484" y="9550"/>
                  </a:cubicBezTo>
                  <a:cubicBezTo>
                    <a:pt x="13184" y="6993"/>
                    <a:pt x="13710" y="7219"/>
                    <a:pt x="14086" y="3459"/>
                  </a:cubicBezTo>
                  <a:cubicBezTo>
                    <a:pt x="14161" y="2607"/>
                    <a:pt x="14462" y="1930"/>
                    <a:pt x="14838" y="1354"/>
                  </a:cubicBezTo>
                  <a:cubicBezTo>
                    <a:pt x="12808" y="502"/>
                    <a:pt x="10577" y="1"/>
                    <a:pt x="8221" y="1"/>
                  </a:cubicBezTo>
                  <a:close/>
                </a:path>
              </a:pathLst>
            </a:custGeom>
            <a:solidFill>
              <a:srgbClr val="6DF4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5"/>
            <p:cNvSpPr/>
            <p:nvPr/>
          </p:nvSpPr>
          <p:spPr>
            <a:xfrm>
              <a:off x="4483225" y="882850"/>
              <a:ext cx="139975" cy="844025"/>
            </a:xfrm>
            <a:custGeom>
              <a:avLst/>
              <a:gdLst/>
              <a:ahLst/>
              <a:cxnLst/>
              <a:rect l="l" t="t" r="r" b="b"/>
              <a:pathLst>
                <a:path w="5599" h="33761" extrusionOk="0">
                  <a:moveTo>
                    <a:pt x="2908" y="1"/>
                  </a:moveTo>
                  <a:cubicBezTo>
                    <a:pt x="2257" y="1"/>
                    <a:pt x="1605" y="51"/>
                    <a:pt x="953" y="126"/>
                  </a:cubicBezTo>
                  <a:cubicBezTo>
                    <a:pt x="452" y="1329"/>
                    <a:pt x="302" y="3159"/>
                    <a:pt x="978" y="4888"/>
                  </a:cubicBezTo>
                  <a:cubicBezTo>
                    <a:pt x="1956" y="7369"/>
                    <a:pt x="1204" y="11279"/>
                    <a:pt x="1129" y="15013"/>
                  </a:cubicBezTo>
                  <a:cubicBezTo>
                    <a:pt x="1054" y="18748"/>
                    <a:pt x="1354" y="17921"/>
                    <a:pt x="1129" y="21530"/>
                  </a:cubicBezTo>
                  <a:cubicBezTo>
                    <a:pt x="1064" y="22558"/>
                    <a:pt x="1210" y="22891"/>
                    <a:pt x="1456" y="22891"/>
                  </a:cubicBezTo>
                  <a:cubicBezTo>
                    <a:pt x="1908" y="22891"/>
                    <a:pt x="2700" y="21765"/>
                    <a:pt x="3146" y="21765"/>
                  </a:cubicBezTo>
                  <a:cubicBezTo>
                    <a:pt x="3303" y="21765"/>
                    <a:pt x="3418" y="21905"/>
                    <a:pt x="3460" y="22281"/>
                  </a:cubicBezTo>
                  <a:cubicBezTo>
                    <a:pt x="3685" y="24312"/>
                    <a:pt x="4362" y="24763"/>
                    <a:pt x="2708" y="27745"/>
                  </a:cubicBezTo>
                  <a:cubicBezTo>
                    <a:pt x="1054" y="30753"/>
                    <a:pt x="1" y="30778"/>
                    <a:pt x="1054" y="32256"/>
                  </a:cubicBezTo>
                  <a:cubicBezTo>
                    <a:pt x="1379" y="32708"/>
                    <a:pt x="1705" y="33234"/>
                    <a:pt x="2056" y="33710"/>
                  </a:cubicBezTo>
                  <a:cubicBezTo>
                    <a:pt x="2332" y="33735"/>
                    <a:pt x="2608" y="33760"/>
                    <a:pt x="2908" y="33760"/>
                  </a:cubicBezTo>
                  <a:cubicBezTo>
                    <a:pt x="3184" y="33760"/>
                    <a:pt x="3460" y="33735"/>
                    <a:pt x="3735" y="33710"/>
                  </a:cubicBezTo>
                  <a:cubicBezTo>
                    <a:pt x="3560" y="33159"/>
                    <a:pt x="3284" y="32482"/>
                    <a:pt x="3785" y="31129"/>
                  </a:cubicBezTo>
                  <a:cubicBezTo>
                    <a:pt x="4562" y="28873"/>
                    <a:pt x="5389" y="25565"/>
                    <a:pt x="5314" y="23936"/>
                  </a:cubicBezTo>
                  <a:cubicBezTo>
                    <a:pt x="5245" y="22418"/>
                    <a:pt x="5598" y="18960"/>
                    <a:pt x="4573" y="18960"/>
                  </a:cubicBezTo>
                  <a:cubicBezTo>
                    <a:pt x="4481" y="18960"/>
                    <a:pt x="4378" y="18988"/>
                    <a:pt x="4262" y="19048"/>
                  </a:cubicBezTo>
                  <a:cubicBezTo>
                    <a:pt x="3924" y="19232"/>
                    <a:pt x="3685" y="19320"/>
                    <a:pt x="3509" y="19320"/>
                  </a:cubicBezTo>
                  <a:cubicBezTo>
                    <a:pt x="2968" y="19320"/>
                    <a:pt x="3042" y="18482"/>
                    <a:pt x="2758" y="17043"/>
                  </a:cubicBezTo>
                  <a:cubicBezTo>
                    <a:pt x="2407" y="15164"/>
                    <a:pt x="2482" y="10427"/>
                    <a:pt x="2933" y="7369"/>
                  </a:cubicBezTo>
                  <a:cubicBezTo>
                    <a:pt x="3234" y="5189"/>
                    <a:pt x="3660" y="1905"/>
                    <a:pt x="3760" y="51"/>
                  </a:cubicBezTo>
                  <a:cubicBezTo>
                    <a:pt x="3485" y="26"/>
                    <a:pt x="3209" y="1"/>
                    <a:pt x="29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5"/>
            <p:cNvSpPr/>
            <p:nvPr/>
          </p:nvSpPr>
          <p:spPr>
            <a:xfrm>
              <a:off x="4270825" y="927350"/>
              <a:ext cx="706800" cy="799525"/>
            </a:xfrm>
            <a:custGeom>
              <a:avLst/>
              <a:gdLst/>
              <a:ahLst/>
              <a:cxnLst/>
              <a:rect l="l" t="t" r="r" b="b"/>
              <a:pathLst>
                <a:path w="28272" h="31981" extrusionOk="0">
                  <a:moveTo>
                    <a:pt x="18923" y="0"/>
                  </a:moveTo>
                  <a:lnTo>
                    <a:pt x="18923" y="0"/>
                  </a:lnTo>
                  <a:cubicBezTo>
                    <a:pt x="22256" y="3083"/>
                    <a:pt x="24387" y="7494"/>
                    <a:pt x="24387" y="12406"/>
                  </a:cubicBezTo>
                  <a:cubicBezTo>
                    <a:pt x="24387" y="21730"/>
                    <a:pt x="16818" y="29298"/>
                    <a:pt x="7520" y="29298"/>
                  </a:cubicBezTo>
                  <a:cubicBezTo>
                    <a:pt x="4813" y="29298"/>
                    <a:pt x="2256" y="28647"/>
                    <a:pt x="1" y="27519"/>
                  </a:cubicBezTo>
                  <a:lnTo>
                    <a:pt x="1" y="27519"/>
                  </a:lnTo>
                  <a:cubicBezTo>
                    <a:pt x="3008" y="30276"/>
                    <a:pt x="6993" y="31980"/>
                    <a:pt x="11404" y="31980"/>
                  </a:cubicBezTo>
                  <a:cubicBezTo>
                    <a:pt x="20728" y="31980"/>
                    <a:pt x="28272" y="24411"/>
                    <a:pt x="28272" y="15113"/>
                  </a:cubicBezTo>
                  <a:cubicBezTo>
                    <a:pt x="28272" y="8496"/>
                    <a:pt x="24462" y="2782"/>
                    <a:pt x="18923" y="0"/>
                  </a:cubicBezTo>
                  <a:close/>
                </a:path>
              </a:pathLst>
            </a:custGeom>
            <a:solidFill>
              <a:srgbClr val="5D4682">
                <a:alpha val="42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163015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1901895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727543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04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641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60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101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18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6550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0990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bg>
      <p:bgPr>
        <a:gradFill>
          <a:gsLst>
            <a:gs pos="0">
              <a:schemeClr val="accent2"/>
            </a:gs>
            <a:gs pos="100000">
              <a:schemeClr val="lt2"/>
            </a:gs>
          </a:gsLst>
          <a:lin ang="13500032" scaled="0"/>
        </a:gradFill>
        <a:effectLst/>
      </p:bgPr>
    </p:bg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6"/>
          <p:cNvSpPr/>
          <p:nvPr/>
        </p:nvSpPr>
        <p:spPr>
          <a:xfrm>
            <a:off x="-294392" y="15192"/>
            <a:ext cx="9732795" cy="5741733"/>
          </a:xfrm>
          <a:custGeom>
            <a:avLst/>
            <a:gdLst/>
            <a:ahLst/>
            <a:cxnLst/>
            <a:rect l="l" t="t" r="r" b="b"/>
            <a:pathLst>
              <a:path w="298827" h="176289" extrusionOk="0">
                <a:moveTo>
                  <a:pt x="224776" y="1"/>
                </a:moveTo>
                <a:cubicBezTo>
                  <a:pt x="223306" y="1"/>
                  <a:pt x="221819" y="25"/>
                  <a:pt x="220315" y="75"/>
                </a:cubicBezTo>
                <a:cubicBezTo>
                  <a:pt x="210261" y="405"/>
                  <a:pt x="199368" y="1841"/>
                  <a:pt x="188556" y="5660"/>
                </a:cubicBezTo>
                <a:cubicBezTo>
                  <a:pt x="177735" y="9478"/>
                  <a:pt x="167012" y="15981"/>
                  <a:pt x="161418" y="23395"/>
                </a:cubicBezTo>
                <a:cubicBezTo>
                  <a:pt x="154379" y="32726"/>
                  <a:pt x="156690" y="41567"/>
                  <a:pt x="162587" y="47544"/>
                </a:cubicBezTo>
                <a:cubicBezTo>
                  <a:pt x="173845" y="58963"/>
                  <a:pt x="195969" y="62629"/>
                  <a:pt x="213365" y="69739"/>
                </a:cubicBezTo>
                <a:cubicBezTo>
                  <a:pt x="220743" y="72754"/>
                  <a:pt x="227648" y="78045"/>
                  <a:pt x="222491" y="85636"/>
                </a:cubicBezTo>
                <a:cubicBezTo>
                  <a:pt x="218379" y="91685"/>
                  <a:pt x="208414" y="96163"/>
                  <a:pt x="199582" y="98777"/>
                </a:cubicBezTo>
                <a:cubicBezTo>
                  <a:pt x="179563" y="104709"/>
                  <a:pt x="160526" y="105182"/>
                  <a:pt x="141078" y="107814"/>
                </a:cubicBezTo>
                <a:cubicBezTo>
                  <a:pt x="121639" y="110446"/>
                  <a:pt x="99167" y="116378"/>
                  <a:pt x="83564" y="128689"/>
                </a:cubicBezTo>
                <a:cubicBezTo>
                  <a:pt x="75062" y="135407"/>
                  <a:pt x="69736" y="143159"/>
                  <a:pt x="65526" y="150644"/>
                </a:cubicBezTo>
                <a:cubicBezTo>
                  <a:pt x="64188" y="153034"/>
                  <a:pt x="62002" y="156068"/>
                  <a:pt x="58523" y="156870"/>
                </a:cubicBezTo>
                <a:cubicBezTo>
                  <a:pt x="57973" y="156999"/>
                  <a:pt x="57451" y="157051"/>
                  <a:pt x="56955" y="157051"/>
                </a:cubicBezTo>
                <a:cubicBezTo>
                  <a:pt x="56107" y="157051"/>
                  <a:pt x="55334" y="156899"/>
                  <a:pt x="54624" y="156719"/>
                </a:cubicBezTo>
                <a:cubicBezTo>
                  <a:pt x="46907" y="154765"/>
                  <a:pt x="42822" y="149698"/>
                  <a:pt x="40904" y="144006"/>
                </a:cubicBezTo>
                <a:cubicBezTo>
                  <a:pt x="37451" y="133720"/>
                  <a:pt x="42188" y="118769"/>
                  <a:pt x="58541" y="108715"/>
                </a:cubicBezTo>
                <a:cubicBezTo>
                  <a:pt x="68800" y="102408"/>
                  <a:pt x="81378" y="99455"/>
                  <a:pt x="92325" y="98661"/>
                </a:cubicBezTo>
                <a:cubicBezTo>
                  <a:pt x="95241" y="98452"/>
                  <a:pt x="98082" y="98374"/>
                  <a:pt x="100879" y="98374"/>
                </a:cubicBezTo>
                <a:cubicBezTo>
                  <a:pt x="108569" y="98374"/>
                  <a:pt x="115923" y="98964"/>
                  <a:pt x="123584" y="99036"/>
                </a:cubicBezTo>
                <a:cubicBezTo>
                  <a:pt x="124113" y="99041"/>
                  <a:pt x="124644" y="99043"/>
                  <a:pt x="125176" y="99043"/>
                </a:cubicBezTo>
                <a:cubicBezTo>
                  <a:pt x="136076" y="99043"/>
                  <a:pt x="147623" y="97999"/>
                  <a:pt x="159438" y="95958"/>
                </a:cubicBezTo>
                <a:cubicBezTo>
                  <a:pt x="168136" y="94450"/>
                  <a:pt x="178448" y="91649"/>
                  <a:pt x="184354" y="85850"/>
                </a:cubicBezTo>
                <a:cubicBezTo>
                  <a:pt x="188663" y="81613"/>
                  <a:pt x="189189" y="76876"/>
                  <a:pt x="186968" y="73745"/>
                </a:cubicBezTo>
                <a:cubicBezTo>
                  <a:pt x="184747" y="70622"/>
                  <a:pt x="180188" y="68874"/>
                  <a:pt x="175228" y="67732"/>
                </a:cubicBezTo>
                <a:cubicBezTo>
                  <a:pt x="169282" y="66370"/>
                  <a:pt x="162676" y="65782"/>
                  <a:pt x="155673" y="65782"/>
                </a:cubicBezTo>
                <a:cubicBezTo>
                  <a:pt x="145705" y="65782"/>
                  <a:pt x="134934" y="66972"/>
                  <a:pt x="124119" y="68811"/>
                </a:cubicBezTo>
                <a:cubicBezTo>
                  <a:pt x="105697" y="71943"/>
                  <a:pt x="86892" y="76894"/>
                  <a:pt x="68238" y="81078"/>
                </a:cubicBezTo>
                <a:cubicBezTo>
                  <a:pt x="59261" y="83093"/>
                  <a:pt x="49995" y="84946"/>
                  <a:pt x="41906" y="84946"/>
                </a:cubicBezTo>
                <a:cubicBezTo>
                  <a:pt x="39650" y="84946"/>
                  <a:pt x="37485" y="84802"/>
                  <a:pt x="35444" y="84477"/>
                </a:cubicBezTo>
                <a:cubicBezTo>
                  <a:pt x="22562" y="82416"/>
                  <a:pt x="17183" y="72781"/>
                  <a:pt x="21750" y="62005"/>
                </a:cubicBezTo>
                <a:cubicBezTo>
                  <a:pt x="26318" y="51237"/>
                  <a:pt x="39967" y="39970"/>
                  <a:pt x="55454" y="33324"/>
                </a:cubicBezTo>
                <a:cubicBezTo>
                  <a:pt x="64353" y="29502"/>
                  <a:pt x="74091" y="27154"/>
                  <a:pt x="82289" y="27154"/>
                </a:cubicBezTo>
                <a:cubicBezTo>
                  <a:pt x="85744" y="27154"/>
                  <a:pt x="88926" y="27571"/>
                  <a:pt x="91655" y="28471"/>
                </a:cubicBezTo>
                <a:cubicBezTo>
                  <a:pt x="101308" y="31638"/>
                  <a:pt x="103806" y="39863"/>
                  <a:pt x="107633" y="46884"/>
                </a:cubicBezTo>
                <a:cubicBezTo>
                  <a:pt x="111032" y="53111"/>
                  <a:pt x="117175" y="59042"/>
                  <a:pt x="127761" y="59042"/>
                </a:cubicBezTo>
                <a:cubicBezTo>
                  <a:pt x="129095" y="59042"/>
                  <a:pt x="130500" y="58948"/>
                  <a:pt x="131979" y="58748"/>
                </a:cubicBezTo>
                <a:cubicBezTo>
                  <a:pt x="137474" y="58008"/>
                  <a:pt x="144102" y="55350"/>
                  <a:pt x="147260" y="51513"/>
                </a:cubicBezTo>
                <a:cubicBezTo>
                  <a:pt x="150160" y="47990"/>
                  <a:pt x="149312" y="44644"/>
                  <a:pt x="147929" y="41923"/>
                </a:cubicBezTo>
                <a:cubicBezTo>
                  <a:pt x="141694" y="29639"/>
                  <a:pt x="127215" y="21807"/>
                  <a:pt x="113030" y="14250"/>
                </a:cubicBezTo>
                <a:cubicBezTo>
                  <a:pt x="110871" y="13100"/>
                  <a:pt x="108677" y="11940"/>
                  <a:pt x="105795" y="11467"/>
                </a:cubicBezTo>
                <a:cubicBezTo>
                  <a:pt x="104730" y="11294"/>
                  <a:pt x="103593" y="11218"/>
                  <a:pt x="102405" y="11218"/>
                </a:cubicBezTo>
                <a:cubicBezTo>
                  <a:pt x="99307" y="11218"/>
                  <a:pt x="95866" y="11738"/>
                  <a:pt x="92467" y="12422"/>
                </a:cubicBezTo>
                <a:cubicBezTo>
                  <a:pt x="64919" y="17953"/>
                  <a:pt x="35667" y="34760"/>
                  <a:pt x="20706" y="53663"/>
                </a:cubicBezTo>
                <a:cubicBezTo>
                  <a:pt x="14658" y="61300"/>
                  <a:pt x="10875" y="69079"/>
                  <a:pt x="8351" y="76617"/>
                </a:cubicBezTo>
                <a:cubicBezTo>
                  <a:pt x="1" y="101471"/>
                  <a:pt x="5202" y="124006"/>
                  <a:pt x="20439" y="140616"/>
                </a:cubicBezTo>
                <a:cubicBezTo>
                  <a:pt x="35667" y="157218"/>
                  <a:pt x="60575" y="168048"/>
                  <a:pt x="90130" y="173410"/>
                </a:cubicBezTo>
                <a:cubicBezTo>
                  <a:pt x="99532" y="175121"/>
                  <a:pt x="109545" y="176289"/>
                  <a:pt x="120213" y="176289"/>
                </a:cubicBezTo>
                <a:cubicBezTo>
                  <a:pt x="126733" y="176289"/>
                  <a:pt x="133497" y="175853"/>
                  <a:pt x="140516" y="174837"/>
                </a:cubicBezTo>
                <a:cubicBezTo>
                  <a:pt x="143701" y="174373"/>
                  <a:pt x="147912" y="173223"/>
                  <a:pt x="149294" y="170983"/>
                </a:cubicBezTo>
                <a:lnTo>
                  <a:pt x="176718" y="159698"/>
                </a:lnTo>
                <a:cubicBezTo>
                  <a:pt x="160240" y="158476"/>
                  <a:pt x="147689" y="152071"/>
                  <a:pt x="142416" y="142187"/>
                </a:cubicBezTo>
                <a:cubicBezTo>
                  <a:pt x="140427" y="138449"/>
                  <a:pt x="139445" y="134104"/>
                  <a:pt x="141212" y="129233"/>
                </a:cubicBezTo>
                <a:cubicBezTo>
                  <a:pt x="142978" y="124371"/>
                  <a:pt x="147867" y="118921"/>
                  <a:pt x="154718" y="115513"/>
                </a:cubicBezTo>
                <a:cubicBezTo>
                  <a:pt x="160526" y="112631"/>
                  <a:pt x="166922" y="111552"/>
                  <a:pt x="172730" y="111088"/>
                </a:cubicBezTo>
                <a:cubicBezTo>
                  <a:pt x="176176" y="110814"/>
                  <a:pt x="179523" y="110719"/>
                  <a:pt x="182817" y="110719"/>
                </a:cubicBezTo>
                <a:cubicBezTo>
                  <a:pt x="190277" y="110719"/>
                  <a:pt x="197469" y="111206"/>
                  <a:pt x="204942" y="111206"/>
                </a:cubicBezTo>
                <a:cubicBezTo>
                  <a:pt x="206212" y="111206"/>
                  <a:pt x="207491" y="111192"/>
                  <a:pt x="208780" y="111159"/>
                </a:cubicBezTo>
                <a:cubicBezTo>
                  <a:pt x="221769" y="110820"/>
                  <a:pt x="236105" y="108483"/>
                  <a:pt x="250084" y="103255"/>
                </a:cubicBezTo>
                <a:cubicBezTo>
                  <a:pt x="264055" y="98028"/>
                  <a:pt x="277597" y="89731"/>
                  <a:pt x="285768" y="80221"/>
                </a:cubicBezTo>
                <a:cubicBezTo>
                  <a:pt x="293066" y="71737"/>
                  <a:pt x="295653" y="62968"/>
                  <a:pt x="296295" y="54966"/>
                </a:cubicBezTo>
                <a:cubicBezTo>
                  <a:pt x="298827" y="23233"/>
                  <a:pt x="269906" y="1"/>
                  <a:pt x="224776" y="1"/>
                </a:cubicBezTo>
                <a:close/>
              </a:path>
            </a:pathLst>
          </a:custGeom>
          <a:solidFill>
            <a:srgbClr val="373852">
              <a:alpha val="7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8" name="Google Shape;728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16"/>
          <p:cNvSpPr txBox="1">
            <a:spLocks noGrp="1"/>
          </p:cNvSpPr>
          <p:nvPr>
            <p:ph type="title"/>
          </p:nvPr>
        </p:nvSpPr>
        <p:spPr>
          <a:xfrm>
            <a:off x="1135200" y="431350"/>
            <a:ext cx="6873600" cy="47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0" name="Google Shape;730;p16"/>
          <p:cNvSpPr/>
          <p:nvPr/>
        </p:nvSpPr>
        <p:spPr>
          <a:xfrm>
            <a:off x="624900" y="2005450"/>
            <a:ext cx="2388900" cy="2343900"/>
          </a:xfrm>
          <a:prstGeom prst="roundRect">
            <a:avLst>
              <a:gd name="adj" fmla="val 16667"/>
            </a:avLst>
          </a:prstGeom>
          <a:solidFill>
            <a:srgbClr val="9F2A56">
              <a:alpha val="86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16"/>
          <p:cNvSpPr/>
          <p:nvPr/>
        </p:nvSpPr>
        <p:spPr>
          <a:xfrm>
            <a:off x="6130200" y="2005450"/>
            <a:ext cx="2388900" cy="2343900"/>
          </a:xfrm>
          <a:prstGeom prst="roundRect">
            <a:avLst>
              <a:gd name="adj" fmla="val 16667"/>
            </a:avLst>
          </a:prstGeom>
          <a:solidFill>
            <a:srgbClr val="9F2A56">
              <a:alpha val="86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16"/>
          <p:cNvSpPr/>
          <p:nvPr/>
        </p:nvSpPr>
        <p:spPr>
          <a:xfrm>
            <a:off x="3377550" y="2005450"/>
            <a:ext cx="2388900" cy="2343900"/>
          </a:xfrm>
          <a:prstGeom prst="roundRect">
            <a:avLst>
              <a:gd name="adj" fmla="val 16667"/>
            </a:avLst>
          </a:prstGeom>
          <a:solidFill>
            <a:srgbClr val="9F2A56">
              <a:alpha val="86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16"/>
          <p:cNvSpPr txBox="1">
            <a:spLocks noGrp="1"/>
          </p:cNvSpPr>
          <p:nvPr>
            <p:ph type="subTitle" idx="1"/>
          </p:nvPr>
        </p:nvSpPr>
        <p:spPr>
          <a:xfrm>
            <a:off x="720000" y="3533788"/>
            <a:ext cx="2198700" cy="52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34" name="Google Shape;734;p16"/>
          <p:cNvSpPr txBox="1">
            <a:spLocks noGrp="1"/>
          </p:cNvSpPr>
          <p:nvPr>
            <p:ph type="title" idx="2"/>
          </p:nvPr>
        </p:nvSpPr>
        <p:spPr>
          <a:xfrm>
            <a:off x="720000" y="3117163"/>
            <a:ext cx="21987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16"/>
          <p:cNvSpPr txBox="1">
            <a:spLocks noGrp="1"/>
          </p:cNvSpPr>
          <p:nvPr>
            <p:ph type="subTitle" idx="3"/>
          </p:nvPr>
        </p:nvSpPr>
        <p:spPr>
          <a:xfrm>
            <a:off x="3472649" y="3536050"/>
            <a:ext cx="2198700" cy="52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36" name="Google Shape;736;p16"/>
          <p:cNvSpPr txBox="1">
            <a:spLocks noGrp="1"/>
          </p:cNvSpPr>
          <p:nvPr>
            <p:ph type="title" idx="4"/>
          </p:nvPr>
        </p:nvSpPr>
        <p:spPr>
          <a:xfrm>
            <a:off x="3472650" y="3119425"/>
            <a:ext cx="21987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16"/>
          <p:cNvSpPr txBox="1">
            <a:spLocks noGrp="1"/>
          </p:cNvSpPr>
          <p:nvPr>
            <p:ph type="subTitle" idx="5"/>
          </p:nvPr>
        </p:nvSpPr>
        <p:spPr>
          <a:xfrm>
            <a:off x="6225299" y="3536050"/>
            <a:ext cx="2198700" cy="52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38" name="Google Shape;738;p16"/>
          <p:cNvSpPr txBox="1">
            <a:spLocks noGrp="1"/>
          </p:cNvSpPr>
          <p:nvPr>
            <p:ph type="title" idx="6"/>
          </p:nvPr>
        </p:nvSpPr>
        <p:spPr>
          <a:xfrm>
            <a:off x="6225300" y="3119425"/>
            <a:ext cx="2198700" cy="34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39" name="Google Shape;739;p16"/>
          <p:cNvGrpSpPr/>
          <p:nvPr/>
        </p:nvGrpSpPr>
        <p:grpSpPr>
          <a:xfrm flipH="1">
            <a:off x="67046" y="1212064"/>
            <a:ext cx="193699" cy="185318"/>
            <a:chOff x="3483800" y="1530650"/>
            <a:chExt cx="1459674" cy="1397574"/>
          </a:xfrm>
        </p:grpSpPr>
        <p:sp>
          <p:nvSpPr>
            <p:cNvPr id="740" name="Google Shape;740;p16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16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16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16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16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16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16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16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16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" name="Google Shape;749;p16"/>
          <p:cNvGrpSpPr/>
          <p:nvPr/>
        </p:nvGrpSpPr>
        <p:grpSpPr>
          <a:xfrm flipH="1">
            <a:off x="8629015" y="4491897"/>
            <a:ext cx="318260" cy="295560"/>
            <a:chOff x="3931664" y="3196564"/>
            <a:chExt cx="819834" cy="761359"/>
          </a:xfrm>
        </p:grpSpPr>
        <p:sp>
          <p:nvSpPr>
            <p:cNvPr id="750" name="Google Shape;750;p16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16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16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" name="Google Shape;753;p16"/>
          <p:cNvGrpSpPr/>
          <p:nvPr/>
        </p:nvGrpSpPr>
        <p:grpSpPr>
          <a:xfrm flipH="1">
            <a:off x="-67743" y="586194"/>
            <a:ext cx="351053" cy="326014"/>
            <a:chOff x="3931664" y="3196564"/>
            <a:chExt cx="819834" cy="761359"/>
          </a:xfrm>
        </p:grpSpPr>
        <p:sp>
          <p:nvSpPr>
            <p:cNvPr id="754" name="Google Shape;754;p16"/>
            <p:cNvSpPr/>
            <p:nvPr/>
          </p:nvSpPr>
          <p:spPr>
            <a:xfrm>
              <a:off x="4029385" y="3196564"/>
              <a:ext cx="627229" cy="532108"/>
            </a:xfrm>
            <a:custGeom>
              <a:avLst/>
              <a:gdLst/>
              <a:ahLst/>
              <a:cxnLst/>
              <a:rect l="l" t="t" r="r" b="b"/>
              <a:pathLst>
                <a:path w="7959" h="6752" extrusionOk="0">
                  <a:moveTo>
                    <a:pt x="4789" y="0"/>
                  </a:moveTo>
                  <a:cubicBezTo>
                    <a:pt x="4714" y="0"/>
                    <a:pt x="4641" y="9"/>
                    <a:pt x="4568" y="29"/>
                  </a:cubicBezTo>
                  <a:cubicBezTo>
                    <a:pt x="4104" y="145"/>
                    <a:pt x="3890" y="654"/>
                    <a:pt x="3578" y="1011"/>
                  </a:cubicBezTo>
                  <a:cubicBezTo>
                    <a:pt x="2918" y="1769"/>
                    <a:pt x="2240" y="1359"/>
                    <a:pt x="1455" y="1609"/>
                  </a:cubicBezTo>
                  <a:cubicBezTo>
                    <a:pt x="1036" y="1742"/>
                    <a:pt x="598" y="2144"/>
                    <a:pt x="224" y="2572"/>
                  </a:cubicBezTo>
                  <a:cubicBezTo>
                    <a:pt x="99" y="3000"/>
                    <a:pt x="1" y="3446"/>
                    <a:pt x="72" y="3883"/>
                  </a:cubicBezTo>
                  <a:cubicBezTo>
                    <a:pt x="206" y="4811"/>
                    <a:pt x="1036" y="5453"/>
                    <a:pt x="1794" y="5989"/>
                  </a:cubicBezTo>
                  <a:cubicBezTo>
                    <a:pt x="1945" y="6096"/>
                    <a:pt x="2106" y="6212"/>
                    <a:pt x="2293" y="6230"/>
                  </a:cubicBezTo>
                  <a:cubicBezTo>
                    <a:pt x="2313" y="6232"/>
                    <a:pt x="2332" y="6233"/>
                    <a:pt x="2351" y="6233"/>
                  </a:cubicBezTo>
                  <a:cubicBezTo>
                    <a:pt x="2741" y="6233"/>
                    <a:pt x="3030" y="5809"/>
                    <a:pt x="3132" y="5418"/>
                  </a:cubicBezTo>
                  <a:cubicBezTo>
                    <a:pt x="3248" y="5016"/>
                    <a:pt x="3275" y="4552"/>
                    <a:pt x="3560" y="4240"/>
                  </a:cubicBezTo>
                  <a:cubicBezTo>
                    <a:pt x="3728" y="4051"/>
                    <a:pt x="3982" y="3950"/>
                    <a:pt x="4235" y="3950"/>
                  </a:cubicBezTo>
                  <a:cubicBezTo>
                    <a:pt x="4398" y="3950"/>
                    <a:pt x="4562" y="3992"/>
                    <a:pt x="4702" y="4080"/>
                  </a:cubicBezTo>
                  <a:cubicBezTo>
                    <a:pt x="5059" y="4294"/>
                    <a:pt x="5220" y="4784"/>
                    <a:pt x="5068" y="5177"/>
                  </a:cubicBezTo>
                  <a:cubicBezTo>
                    <a:pt x="4881" y="5641"/>
                    <a:pt x="4310" y="6131"/>
                    <a:pt x="4631" y="6524"/>
                  </a:cubicBezTo>
                  <a:cubicBezTo>
                    <a:pt x="4693" y="6595"/>
                    <a:pt x="4791" y="6649"/>
                    <a:pt x="4881" y="6685"/>
                  </a:cubicBezTo>
                  <a:cubicBezTo>
                    <a:pt x="5003" y="6730"/>
                    <a:pt x="5127" y="6751"/>
                    <a:pt x="5251" y="6751"/>
                  </a:cubicBezTo>
                  <a:cubicBezTo>
                    <a:pt x="5902" y="6751"/>
                    <a:pt x="6528" y="6167"/>
                    <a:pt x="6700" y="5507"/>
                  </a:cubicBezTo>
                  <a:cubicBezTo>
                    <a:pt x="6906" y="4722"/>
                    <a:pt x="6665" y="3892"/>
                    <a:pt x="6433" y="3116"/>
                  </a:cubicBezTo>
                  <a:cubicBezTo>
                    <a:pt x="6941" y="2536"/>
                    <a:pt x="7450" y="1965"/>
                    <a:pt x="7958" y="1394"/>
                  </a:cubicBezTo>
                  <a:cubicBezTo>
                    <a:pt x="7593" y="1038"/>
                    <a:pt x="7129" y="770"/>
                    <a:pt x="6620" y="547"/>
                  </a:cubicBezTo>
                  <a:cubicBezTo>
                    <a:pt x="6584" y="600"/>
                    <a:pt x="6540" y="645"/>
                    <a:pt x="6504" y="699"/>
                  </a:cubicBezTo>
                  <a:cubicBezTo>
                    <a:pt x="5969" y="1412"/>
                    <a:pt x="5380" y="2010"/>
                    <a:pt x="4961" y="2813"/>
                  </a:cubicBezTo>
                  <a:cubicBezTo>
                    <a:pt x="4881" y="2964"/>
                    <a:pt x="4800" y="3125"/>
                    <a:pt x="4666" y="3223"/>
                  </a:cubicBezTo>
                  <a:cubicBezTo>
                    <a:pt x="4570" y="3288"/>
                    <a:pt x="4467" y="3315"/>
                    <a:pt x="4360" y="3315"/>
                  </a:cubicBezTo>
                  <a:cubicBezTo>
                    <a:pt x="4070" y="3315"/>
                    <a:pt x="3757" y="3113"/>
                    <a:pt x="3516" y="2911"/>
                  </a:cubicBezTo>
                  <a:cubicBezTo>
                    <a:pt x="3462" y="2866"/>
                    <a:pt x="3400" y="2813"/>
                    <a:pt x="3400" y="2733"/>
                  </a:cubicBezTo>
                  <a:cubicBezTo>
                    <a:pt x="3391" y="2661"/>
                    <a:pt x="3453" y="2599"/>
                    <a:pt x="3507" y="2554"/>
                  </a:cubicBezTo>
                  <a:cubicBezTo>
                    <a:pt x="4015" y="2046"/>
                    <a:pt x="4622" y="699"/>
                    <a:pt x="5416" y="128"/>
                  </a:cubicBezTo>
                  <a:cubicBezTo>
                    <a:pt x="5389" y="119"/>
                    <a:pt x="5362" y="110"/>
                    <a:pt x="5335" y="110"/>
                  </a:cubicBezTo>
                  <a:cubicBezTo>
                    <a:pt x="5158" y="53"/>
                    <a:pt x="4971" y="0"/>
                    <a:pt x="4789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16"/>
            <p:cNvSpPr/>
            <p:nvPr/>
          </p:nvSpPr>
          <p:spPr>
            <a:xfrm>
              <a:off x="3931664" y="3306422"/>
              <a:ext cx="819834" cy="651502"/>
            </a:xfrm>
            <a:custGeom>
              <a:avLst/>
              <a:gdLst/>
              <a:ahLst/>
              <a:cxnLst/>
              <a:rect l="l" t="t" r="r" b="b"/>
              <a:pathLst>
                <a:path w="10403" h="8267" extrusionOk="0">
                  <a:moveTo>
                    <a:pt x="9198" y="0"/>
                  </a:moveTo>
                  <a:cubicBezTo>
                    <a:pt x="8690" y="571"/>
                    <a:pt x="8181" y="1142"/>
                    <a:pt x="7673" y="1722"/>
                  </a:cubicBezTo>
                  <a:cubicBezTo>
                    <a:pt x="7905" y="2498"/>
                    <a:pt x="8146" y="3328"/>
                    <a:pt x="7940" y="4113"/>
                  </a:cubicBezTo>
                  <a:cubicBezTo>
                    <a:pt x="7768" y="4773"/>
                    <a:pt x="7142" y="5357"/>
                    <a:pt x="6491" y="5357"/>
                  </a:cubicBezTo>
                  <a:cubicBezTo>
                    <a:pt x="6367" y="5357"/>
                    <a:pt x="6243" y="5336"/>
                    <a:pt x="6121" y="5291"/>
                  </a:cubicBezTo>
                  <a:cubicBezTo>
                    <a:pt x="6031" y="5255"/>
                    <a:pt x="5933" y="5201"/>
                    <a:pt x="5871" y="5130"/>
                  </a:cubicBezTo>
                  <a:cubicBezTo>
                    <a:pt x="5550" y="4737"/>
                    <a:pt x="6121" y="4247"/>
                    <a:pt x="6308" y="3783"/>
                  </a:cubicBezTo>
                  <a:cubicBezTo>
                    <a:pt x="6460" y="3390"/>
                    <a:pt x="6299" y="2900"/>
                    <a:pt x="5942" y="2686"/>
                  </a:cubicBezTo>
                  <a:cubicBezTo>
                    <a:pt x="5802" y="2598"/>
                    <a:pt x="5638" y="2556"/>
                    <a:pt x="5474" y="2556"/>
                  </a:cubicBezTo>
                  <a:cubicBezTo>
                    <a:pt x="5220" y="2556"/>
                    <a:pt x="4965" y="2657"/>
                    <a:pt x="4791" y="2846"/>
                  </a:cubicBezTo>
                  <a:cubicBezTo>
                    <a:pt x="4515" y="3158"/>
                    <a:pt x="4488" y="3622"/>
                    <a:pt x="4372" y="4024"/>
                  </a:cubicBezTo>
                  <a:cubicBezTo>
                    <a:pt x="4270" y="4415"/>
                    <a:pt x="3981" y="4839"/>
                    <a:pt x="3591" y="4839"/>
                  </a:cubicBezTo>
                  <a:cubicBezTo>
                    <a:pt x="3572" y="4839"/>
                    <a:pt x="3553" y="4838"/>
                    <a:pt x="3533" y="4836"/>
                  </a:cubicBezTo>
                  <a:cubicBezTo>
                    <a:pt x="3346" y="4818"/>
                    <a:pt x="3185" y="4702"/>
                    <a:pt x="3034" y="4595"/>
                  </a:cubicBezTo>
                  <a:cubicBezTo>
                    <a:pt x="2276" y="4059"/>
                    <a:pt x="1446" y="3417"/>
                    <a:pt x="1312" y="2489"/>
                  </a:cubicBezTo>
                  <a:cubicBezTo>
                    <a:pt x="1241" y="2052"/>
                    <a:pt x="1339" y="1606"/>
                    <a:pt x="1464" y="1178"/>
                  </a:cubicBezTo>
                  <a:lnTo>
                    <a:pt x="1464" y="1178"/>
                  </a:lnTo>
                  <a:cubicBezTo>
                    <a:pt x="1196" y="1490"/>
                    <a:pt x="955" y="1820"/>
                    <a:pt x="786" y="2070"/>
                  </a:cubicBezTo>
                  <a:cubicBezTo>
                    <a:pt x="295" y="2793"/>
                    <a:pt x="1" y="3703"/>
                    <a:pt x="197" y="4559"/>
                  </a:cubicBezTo>
                  <a:cubicBezTo>
                    <a:pt x="482" y="5781"/>
                    <a:pt x="1624" y="6575"/>
                    <a:pt x="2677" y="7253"/>
                  </a:cubicBezTo>
                  <a:cubicBezTo>
                    <a:pt x="3230" y="7601"/>
                    <a:pt x="3792" y="7958"/>
                    <a:pt x="4426" y="8145"/>
                  </a:cubicBezTo>
                  <a:cubicBezTo>
                    <a:pt x="4686" y="8222"/>
                    <a:pt x="4961" y="8266"/>
                    <a:pt x="5232" y="8266"/>
                  </a:cubicBezTo>
                  <a:cubicBezTo>
                    <a:pt x="5619" y="8266"/>
                    <a:pt x="6000" y="8177"/>
                    <a:pt x="6326" y="7967"/>
                  </a:cubicBezTo>
                  <a:cubicBezTo>
                    <a:pt x="6745" y="7708"/>
                    <a:pt x="7022" y="7289"/>
                    <a:pt x="7369" y="6941"/>
                  </a:cubicBezTo>
                  <a:cubicBezTo>
                    <a:pt x="7896" y="6424"/>
                    <a:pt x="8565" y="6085"/>
                    <a:pt x="9145" y="5638"/>
                  </a:cubicBezTo>
                  <a:cubicBezTo>
                    <a:pt x="9734" y="5192"/>
                    <a:pt x="10269" y="4586"/>
                    <a:pt x="10340" y="3854"/>
                  </a:cubicBezTo>
                  <a:cubicBezTo>
                    <a:pt x="10403" y="3185"/>
                    <a:pt x="10073" y="2552"/>
                    <a:pt x="9957" y="1901"/>
                  </a:cubicBezTo>
                  <a:cubicBezTo>
                    <a:pt x="9903" y="1606"/>
                    <a:pt x="9885" y="1312"/>
                    <a:pt x="9805" y="1026"/>
                  </a:cubicBezTo>
                  <a:cubicBezTo>
                    <a:pt x="9698" y="616"/>
                    <a:pt x="9484" y="286"/>
                    <a:pt x="9198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6"/>
            <p:cNvSpPr/>
            <p:nvPr/>
          </p:nvSpPr>
          <p:spPr>
            <a:xfrm>
              <a:off x="4296543" y="3206573"/>
              <a:ext cx="254627" cy="251317"/>
            </a:xfrm>
            <a:custGeom>
              <a:avLst/>
              <a:gdLst/>
              <a:ahLst/>
              <a:cxnLst/>
              <a:rect l="l" t="t" r="r" b="b"/>
              <a:pathLst>
                <a:path w="3231" h="3189" extrusionOk="0">
                  <a:moveTo>
                    <a:pt x="2026" y="1"/>
                  </a:moveTo>
                  <a:cubicBezTo>
                    <a:pt x="1232" y="572"/>
                    <a:pt x="625" y="1919"/>
                    <a:pt x="117" y="2427"/>
                  </a:cubicBezTo>
                  <a:cubicBezTo>
                    <a:pt x="63" y="2472"/>
                    <a:pt x="1" y="2534"/>
                    <a:pt x="1" y="2606"/>
                  </a:cubicBezTo>
                  <a:cubicBezTo>
                    <a:pt x="10" y="2686"/>
                    <a:pt x="72" y="2739"/>
                    <a:pt x="126" y="2784"/>
                  </a:cubicBezTo>
                  <a:cubicBezTo>
                    <a:pt x="367" y="2986"/>
                    <a:pt x="680" y="3188"/>
                    <a:pt x="967" y="3188"/>
                  </a:cubicBezTo>
                  <a:cubicBezTo>
                    <a:pt x="1072" y="3188"/>
                    <a:pt x="1174" y="3161"/>
                    <a:pt x="1267" y="3096"/>
                  </a:cubicBezTo>
                  <a:cubicBezTo>
                    <a:pt x="1410" y="2998"/>
                    <a:pt x="1491" y="2837"/>
                    <a:pt x="1571" y="2686"/>
                  </a:cubicBezTo>
                  <a:cubicBezTo>
                    <a:pt x="1990" y="1883"/>
                    <a:pt x="2579" y="1285"/>
                    <a:pt x="3114" y="572"/>
                  </a:cubicBezTo>
                  <a:cubicBezTo>
                    <a:pt x="3150" y="518"/>
                    <a:pt x="3194" y="473"/>
                    <a:pt x="3230" y="420"/>
                  </a:cubicBezTo>
                  <a:cubicBezTo>
                    <a:pt x="2838" y="250"/>
                    <a:pt x="2427" y="117"/>
                    <a:pt x="2026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" name="Google Shape;757;p16"/>
          <p:cNvGrpSpPr/>
          <p:nvPr/>
        </p:nvGrpSpPr>
        <p:grpSpPr>
          <a:xfrm flipH="1">
            <a:off x="8691296" y="2386439"/>
            <a:ext cx="193699" cy="185318"/>
            <a:chOff x="3483800" y="1530650"/>
            <a:chExt cx="1459674" cy="1397574"/>
          </a:xfrm>
        </p:grpSpPr>
        <p:sp>
          <p:nvSpPr>
            <p:cNvPr id="758" name="Google Shape;758;p16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16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16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16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16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6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6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6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6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" name="Google Shape;767;p16"/>
          <p:cNvGrpSpPr/>
          <p:nvPr/>
        </p:nvGrpSpPr>
        <p:grpSpPr>
          <a:xfrm flipH="1">
            <a:off x="7828954" y="4747047"/>
            <a:ext cx="117212" cy="111946"/>
            <a:chOff x="3483800" y="1530650"/>
            <a:chExt cx="1459674" cy="1397574"/>
          </a:xfrm>
        </p:grpSpPr>
        <p:sp>
          <p:nvSpPr>
            <p:cNvPr id="768" name="Google Shape;768;p16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16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6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16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16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16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6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16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16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" name="Google Shape;777;p16"/>
          <p:cNvGrpSpPr/>
          <p:nvPr/>
        </p:nvGrpSpPr>
        <p:grpSpPr>
          <a:xfrm flipH="1">
            <a:off x="8519096" y="447339"/>
            <a:ext cx="193699" cy="185318"/>
            <a:chOff x="3483800" y="1530650"/>
            <a:chExt cx="1459674" cy="1397574"/>
          </a:xfrm>
        </p:grpSpPr>
        <p:sp>
          <p:nvSpPr>
            <p:cNvPr id="778" name="Google Shape;778;p16"/>
            <p:cNvSpPr/>
            <p:nvPr/>
          </p:nvSpPr>
          <p:spPr>
            <a:xfrm>
              <a:off x="3586486" y="1530650"/>
              <a:ext cx="1283853" cy="1204967"/>
            </a:xfrm>
            <a:custGeom>
              <a:avLst/>
              <a:gdLst/>
              <a:ahLst/>
              <a:cxnLst/>
              <a:rect l="l" t="t" r="r" b="b"/>
              <a:pathLst>
                <a:path w="16291" h="15290" extrusionOk="0">
                  <a:moveTo>
                    <a:pt x="9404" y="1827"/>
                  </a:moveTo>
                  <a:cubicBezTo>
                    <a:pt x="9692" y="1827"/>
                    <a:pt x="9994" y="1922"/>
                    <a:pt x="10277" y="2042"/>
                  </a:cubicBezTo>
                  <a:cubicBezTo>
                    <a:pt x="10866" y="2292"/>
                    <a:pt x="11669" y="2452"/>
                    <a:pt x="12062" y="3005"/>
                  </a:cubicBezTo>
                  <a:cubicBezTo>
                    <a:pt x="12401" y="3505"/>
                    <a:pt x="12311" y="4165"/>
                    <a:pt x="12204" y="4763"/>
                  </a:cubicBezTo>
                  <a:lnTo>
                    <a:pt x="11883" y="6493"/>
                  </a:lnTo>
                  <a:cubicBezTo>
                    <a:pt x="11054" y="6324"/>
                    <a:pt x="10251" y="6056"/>
                    <a:pt x="9484" y="5691"/>
                  </a:cubicBezTo>
                  <a:cubicBezTo>
                    <a:pt x="8351" y="5164"/>
                    <a:pt x="7681" y="3237"/>
                    <a:pt x="8600" y="2194"/>
                  </a:cubicBezTo>
                  <a:cubicBezTo>
                    <a:pt x="8834" y="1924"/>
                    <a:pt x="9112" y="1827"/>
                    <a:pt x="9404" y="1827"/>
                  </a:cubicBezTo>
                  <a:close/>
                  <a:moveTo>
                    <a:pt x="9804" y="7040"/>
                  </a:moveTo>
                  <a:cubicBezTo>
                    <a:pt x="9952" y="7040"/>
                    <a:pt x="10093" y="7065"/>
                    <a:pt x="10197" y="7109"/>
                  </a:cubicBezTo>
                  <a:cubicBezTo>
                    <a:pt x="10581" y="7287"/>
                    <a:pt x="10804" y="7778"/>
                    <a:pt x="10634" y="8171"/>
                  </a:cubicBezTo>
                  <a:cubicBezTo>
                    <a:pt x="10608" y="8224"/>
                    <a:pt x="10572" y="8278"/>
                    <a:pt x="10527" y="8313"/>
                  </a:cubicBezTo>
                  <a:cubicBezTo>
                    <a:pt x="10443" y="8397"/>
                    <a:pt x="10326" y="8426"/>
                    <a:pt x="10207" y="8426"/>
                  </a:cubicBezTo>
                  <a:cubicBezTo>
                    <a:pt x="10174" y="8426"/>
                    <a:pt x="10141" y="8424"/>
                    <a:pt x="10108" y="8420"/>
                  </a:cubicBezTo>
                  <a:cubicBezTo>
                    <a:pt x="9751" y="8385"/>
                    <a:pt x="8975" y="7983"/>
                    <a:pt x="9020" y="7537"/>
                  </a:cubicBezTo>
                  <a:cubicBezTo>
                    <a:pt x="9045" y="7184"/>
                    <a:pt x="9445" y="7040"/>
                    <a:pt x="9804" y="7040"/>
                  </a:cubicBezTo>
                  <a:close/>
                  <a:moveTo>
                    <a:pt x="11618" y="9709"/>
                  </a:moveTo>
                  <a:cubicBezTo>
                    <a:pt x="11845" y="9709"/>
                    <a:pt x="12088" y="9744"/>
                    <a:pt x="12356" y="9821"/>
                  </a:cubicBezTo>
                  <a:cubicBezTo>
                    <a:pt x="12419" y="9839"/>
                    <a:pt x="12481" y="9866"/>
                    <a:pt x="12517" y="9910"/>
                  </a:cubicBezTo>
                  <a:cubicBezTo>
                    <a:pt x="12561" y="9964"/>
                    <a:pt x="12570" y="10044"/>
                    <a:pt x="12570" y="10106"/>
                  </a:cubicBezTo>
                  <a:cubicBezTo>
                    <a:pt x="12570" y="10570"/>
                    <a:pt x="12508" y="11025"/>
                    <a:pt x="12383" y="11471"/>
                  </a:cubicBezTo>
                  <a:cubicBezTo>
                    <a:pt x="12320" y="11659"/>
                    <a:pt x="12249" y="11864"/>
                    <a:pt x="12080" y="11980"/>
                  </a:cubicBezTo>
                  <a:cubicBezTo>
                    <a:pt x="11962" y="12063"/>
                    <a:pt x="11817" y="12088"/>
                    <a:pt x="11669" y="12088"/>
                  </a:cubicBezTo>
                  <a:cubicBezTo>
                    <a:pt x="11579" y="12088"/>
                    <a:pt x="11489" y="12079"/>
                    <a:pt x="11402" y="12069"/>
                  </a:cubicBezTo>
                  <a:cubicBezTo>
                    <a:pt x="10759" y="11998"/>
                    <a:pt x="10117" y="11855"/>
                    <a:pt x="9501" y="11659"/>
                  </a:cubicBezTo>
                  <a:cubicBezTo>
                    <a:pt x="9332" y="11596"/>
                    <a:pt x="9136" y="11525"/>
                    <a:pt x="9073" y="11346"/>
                  </a:cubicBezTo>
                  <a:cubicBezTo>
                    <a:pt x="8984" y="11097"/>
                    <a:pt x="9225" y="10865"/>
                    <a:pt x="9448" y="10704"/>
                  </a:cubicBezTo>
                  <a:cubicBezTo>
                    <a:pt x="10189" y="10166"/>
                    <a:pt x="10794" y="9709"/>
                    <a:pt x="11618" y="9709"/>
                  </a:cubicBezTo>
                  <a:close/>
                  <a:moveTo>
                    <a:pt x="8585" y="0"/>
                  </a:moveTo>
                  <a:cubicBezTo>
                    <a:pt x="7229" y="0"/>
                    <a:pt x="5859" y="458"/>
                    <a:pt x="4827" y="1319"/>
                  </a:cubicBezTo>
                  <a:cubicBezTo>
                    <a:pt x="4845" y="1328"/>
                    <a:pt x="4871" y="1328"/>
                    <a:pt x="4889" y="1337"/>
                  </a:cubicBezTo>
                  <a:cubicBezTo>
                    <a:pt x="5121" y="1462"/>
                    <a:pt x="5273" y="1685"/>
                    <a:pt x="5407" y="1917"/>
                  </a:cubicBezTo>
                  <a:cubicBezTo>
                    <a:pt x="5915" y="2800"/>
                    <a:pt x="6156" y="3880"/>
                    <a:pt x="6914" y="4567"/>
                  </a:cubicBezTo>
                  <a:cubicBezTo>
                    <a:pt x="7093" y="4736"/>
                    <a:pt x="7316" y="4897"/>
                    <a:pt x="7334" y="5146"/>
                  </a:cubicBezTo>
                  <a:cubicBezTo>
                    <a:pt x="7351" y="5280"/>
                    <a:pt x="7289" y="5414"/>
                    <a:pt x="7235" y="5539"/>
                  </a:cubicBezTo>
                  <a:lnTo>
                    <a:pt x="6620" y="6913"/>
                  </a:lnTo>
                  <a:cubicBezTo>
                    <a:pt x="6548" y="7064"/>
                    <a:pt x="6468" y="7234"/>
                    <a:pt x="6325" y="7332"/>
                  </a:cubicBezTo>
                  <a:cubicBezTo>
                    <a:pt x="6237" y="7387"/>
                    <a:pt x="6134" y="7406"/>
                    <a:pt x="6028" y="7406"/>
                  </a:cubicBezTo>
                  <a:cubicBezTo>
                    <a:pt x="5910" y="7406"/>
                    <a:pt x="5787" y="7382"/>
                    <a:pt x="5674" y="7359"/>
                  </a:cubicBezTo>
                  <a:cubicBezTo>
                    <a:pt x="5059" y="7225"/>
                    <a:pt x="4443" y="7100"/>
                    <a:pt x="3828" y="6966"/>
                  </a:cubicBezTo>
                  <a:cubicBezTo>
                    <a:pt x="3328" y="6859"/>
                    <a:pt x="2757" y="6699"/>
                    <a:pt x="2561" y="6235"/>
                  </a:cubicBezTo>
                  <a:cubicBezTo>
                    <a:pt x="2481" y="6021"/>
                    <a:pt x="2481" y="5789"/>
                    <a:pt x="2498" y="5557"/>
                  </a:cubicBezTo>
                  <a:cubicBezTo>
                    <a:pt x="2516" y="5236"/>
                    <a:pt x="2543" y="4906"/>
                    <a:pt x="2561" y="4584"/>
                  </a:cubicBezTo>
                  <a:lnTo>
                    <a:pt x="2561" y="4584"/>
                  </a:lnTo>
                  <a:cubicBezTo>
                    <a:pt x="1972" y="5280"/>
                    <a:pt x="1392" y="5548"/>
                    <a:pt x="857" y="5976"/>
                  </a:cubicBezTo>
                  <a:cubicBezTo>
                    <a:pt x="670" y="6716"/>
                    <a:pt x="402" y="7439"/>
                    <a:pt x="161" y="8162"/>
                  </a:cubicBezTo>
                  <a:cubicBezTo>
                    <a:pt x="81" y="8411"/>
                    <a:pt x="0" y="8670"/>
                    <a:pt x="72" y="8920"/>
                  </a:cubicBezTo>
                  <a:cubicBezTo>
                    <a:pt x="161" y="9214"/>
                    <a:pt x="447" y="9402"/>
                    <a:pt x="714" y="9562"/>
                  </a:cubicBezTo>
                  <a:cubicBezTo>
                    <a:pt x="1133" y="9821"/>
                    <a:pt x="1562" y="10080"/>
                    <a:pt x="1981" y="10329"/>
                  </a:cubicBezTo>
                  <a:cubicBezTo>
                    <a:pt x="2284" y="10517"/>
                    <a:pt x="2596" y="10704"/>
                    <a:pt x="2944" y="10776"/>
                  </a:cubicBezTo>
                  <a:cubicBezTo>
                    <a:pt x="3074" y="10805"/>
                    <a:pt x="3204" y="10818"/>
                    <a:pt x="3334" y="10818"/>
                  </a:cubicBezTo>
                  <a:cubicBezTo>
                    <a:pt x="3875" y="10818"/>
                    <a:pt x="4416" y="10593"/>
                    <a:pt x="4934" y="10392"/>
                  </a:cubicBezTo>
                  <a:cubicBezTo>
                    <a:pt x="5346" y="10237"/>
                    <a:pt x="5796" y="10097"/>
                    <a:pt x="6227" y="10097"/>
                  </a:cubicBezTo>
                  <a:cubicBezTo>
                    <a:pt x="6468" y="10097"/>
                    <a:pt x="6703" y="10141"/>
                    <a:pt x="6923" y="10249"/>
                  </a:cubicBezTo>
                  <a:cubicBezTo>
                    <a:pt x="7985" y="10767"/>
                    <a:pt x="8056" y="12417"/>
                    <a:pt x="9100" y="12961"/>
                  </a:cubicBezTo>
                  <a:cubicBezTo>
                    <a:pt x="9385" y="13113"/>
                    <a:pt x="9707" y="13157"/>
                    <a:pt x="10019" y="13166"/>
                  </a:cubicBezTo>
                  <a:cubicBezTo>
                    <a:pt x="10073" y="13168"/>
                    <a:pt x="10128" y="13169"/>
                    <a:pt x="10182" y="13169"/>
                  </a:cubicBezTo>
                  <a:cubicBezTo>
                    <a:pt x="11187" y="13169"/>
                    <a:pt x="12170" y="12872"/>
                    <a:pt x="13177" y="12872"/>
                  </a:cubicBezTo>
                  <a:cubicBezTo>
                    <a:pt x="13284" y="12872"/>
                    <a:pt x="13409" y="12872"/>
                    <a:pt x="13498" y="12934"/>
                  </a:cubicBezTo>
                  <a:cubicBezTo>
                    <a:pt x="13605" y="13015"/>
                    <a:pt x="13650" y="13149"/>
                    <a:pt x="13685" y="13273"/>
                  </a:cubicBezTo>
                  <a:cubicBezTo>
                    <a:pt x="13882" y="13942"/>
                    <a:pt x="14051" y="14612"/>
                    <a:pt x="14212" y="15290"/>
                  </a:cubicBezTo>
                  <a:cubicBezTo>
                    <a:pt x="14622" y="15031"/>
                    <a:pt x="14997" y="14728"/>
                    <a:pt x="15327" y="14371"/>
                  </a:cubicBezTo>
                  <a:cubicBezTo>
                    <a:pt x="15746" y="13907"/>
                    <a:pt x="16058" y="13380"/>
                    <a:pt x="16290" y="12801"/>
                  </a:cubicBezTo>
                  <a:lnTo>
                    <a:pt x="16290" y="12801"/>
                  </a:lnTo>
                  <a:cubicBezTo>
                    <a:pt x="16268" y="12802"/>
                    <a:pt x="16246" y="12802"/>
                    <a:pt x="16223" y="12802"/>
                  </a:cubicBezTo>
                  <a:cubicBezTo>
                    <a:pt x="15827" y="12802"/>
                    <a:pt x="15434" y="12654"/>
                    <a:pt x="15113" y="12426"/>
                  </a:cubicBezTo>
                  <a:cubicBezTo>
                    <a:pt x="14613" y="12051"/>
                    <a:pt x="14274" y="11489"/>
                    <a:pt x="13998" y="10927"/>
                  </a:cubicBezTo>
                  <a:cubicBezTo>
                    <a:pt x="13721" y="10356"/>
                    <a:pt x="13489" y="9767"/>
                    <a:pt x="13114" y="9259"/>
                  </a:cubicBezTo>
                  <a:cubicBezTo>
                    <a:pt x="12989" y="9081"/>
                    <a:pt x="12838" y="8902"/>
                    <a:pt x="12838" y="8679"/>
                  </a:cubicBezTo>
                  <a:cubicBezTo>
                    <a:pt x="12838" y="8572"/>
                    <a:pt x="12882" y="8465"/>
                    <a:pt x="12918" y="8358"/>
                  </a:cubicBezTo>
                  <a:cubicBezTo>
                    <a:pt x="13105" y="7912"/>
                    <a:pt x="13337" y="7484"/>
                    <a:pt x="13605" y="7082"/>
                  </a:cubicBezTo>
                  <a:cubicBezTo>
                    <a:pt x="14015" y="6467"/>
                    <a:pt x="14506" y="5923"/>
                    <a:pt x="14899" y="5307"/>
                  </a:cubicBezTo>
                  <a:cubicBezTo>
                    <a:pt x="14943" y="5245"/>
                    <a:pt x="14970" y="5182"/>
                    <a:pt x="15006" y="5120"/>
                  </a:cubicBezTo>
                  <a:cubicBezTo>
                    <a:pt x="13971" y="3862"/>
                    <a:pt x="13275" y="2301"/>
                    <a:pt x="12044" y="1221"/>
                  </a:cubicBezTo>
                  <a:cubicBezTo>
                    <a:pt x="11087" y="393"/>
                    <a:pt x="9842" y="0"/>
                    <a:pt x="8585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16"/>
            <p:cNvSpPr/>
            <p:nvPr/>
          </p:nvSpPr>
          <p:spPr>
            <a:xfrm>
              <a:off x="3483800" y="2001604"/>
              <a:ext cx="1222698" cy="831025"/>
            </a:xfrm>
            <a:custGeom>
              <a:avLst/>
              <a:gdLst/>
              <a:ahLst/>
              <a:cxnLst/>
              <a:rect l="l" t="t" r="r" b="b"/>
              <a:pathLst>
                <a:path w="15515" h="10545" extrusionOk="0">
                  <a:moveTo>
                    <a:pt x="2160" y="0"/>
                  </a:moveTo>
                  <a:lnTo>
                    <a:pt x="2160" y="0"/>
                  </a:lnTo>
                  <a:cubicBezTo>
                    <a:pt x="1741" y="348"/>
                    <a:pt x="1348" y="794"/>
                    <a:pt x="1018" y="1668"/>
                  </a:cubicBezTo>
                  <a:cubicBezTo>
                    <a:pt x="349" y="3390"/>
                    <a:pt x="1" y="5335"/>
                    <a:pt x="822" y="7083"/>
                  </a:cubicBezTo>
                  <a:cubicBezTo>
                    <a:pt x="956" y="7369"/>
                    <a:pt x="1116" y="7636"/>
                    <a:pt x="1295" y="7886"/>
                  </a:cubicBezTo>
                  <a:cubicBezTo>
                    <a:pt x="1446" y="7877"/>
                    <a:pt x="1598" y="7868"/>
                    <a:pt x="1750" y="7851"/>
                  </a:cubicBezTo>
                  <a:cubicBezTo>
                    <a:pt x="2526" y="7752"/>
                    <a:pt x="3284" y="7574"/>
                    <a:pt x="4024" y="7297"/>
                  </a:cubicBezTo>
                  <a:cubicBezTo>
                    <a:pt x="4462" y="7137"/>
                    <a:pt x="4899" y="6941"/>
                    <a:pt x="5363" y="6923"/>
                  </a:cubicBezTo>
                  <a:cubicBezTo>
                    <a:pt x="5399" y="6921"/>
                    <a:pt x="5435" y="6920"/>
                    <a:pt x="5471" y="6920"/>
                  </a:cubicBezTo>
                  <a:cubicBezTo>
                    <a:pt x="5906" y="6920"/>
                    <a:pt x="6331" y="7065"/>
                    <a:pt x="6710" y="7271"/>
                  </a:cubicBezTo>
                  <a:cubicBezTo>
                    <a:pt x="7959" y="7940"/>
                    <a:pt x="8833" y="9189"/>
                    <a:pt x="10117" y="9795"/>
                  </a:cubicBezTo>
                  <a:cubicBezTo>
                    <a:pt x="11010" y="10215"/>
                    <a:pt x="12053" y="10304"/>
                    <a:pt x="13026" y="10545"/>
                  </a:cubicBezTo>
                  <a:cubicBezTo>
                    <a:pt x="13391" y="10384"/>
                    <a:pt x="13757" y="10223"/>
                    <a:pt x="14123" y="10054"/>
                  </a:cubicBezTo>
                  <a:cubicBezTo>
                    <a:pt x="14596" y="9831"/>
                    <a:pt x="15069" y="9590"/>
                    <a:pt x="15515" y="9314"/>
                  </a:cubicBezTo>
                  <a:cubicBezTo>
                    <a:pt x="15354" y="8636"/>
                    <a:pt x="15185" y="7966"/>
                    <a:pt x="14988" y="7297"/>
                  </a:cubicBezTo>
                  <a:cubicBezTo>
                    <a:pt x="14953" y="7173"/>
                    <a:pt x="14908" y="7039"/>
                    <a:pt x="14801" y="6958"/>
                  </a:cubicBezTo>
                  <a:cubicBezTo>
                    <a:pt x="14712" y="6896"/>
                    <a:pt x="14587" y="6896"/>
                    <a:pt x="14480" y="6896"/>
                  </a:cubicBezTo>
                  <a:cubicBezTo>
                    <a:pt x="13473" y="6896"/>
                    <a:pt x="12490" y="7193"/>
                    <a:pt x="11485" y="7193"/>
                  </a:cubicBezTo>
                  <a:cubicBezTo>
                    <a:pt x="11431" y="7193"/>
                    <a:pt x="11376" y="7192"/>
                    <a:pt x="11322" y="7190"/>
                  </a:cubicBezTo>
                  <a:cubicBezTo>
                    <a:pt x="11010" y="7181"/>
                    <a:pt x="10688" y="7137"/>
                    <a:pt x="10403" y="6985"/>
                  </a:cubicBezTo>
                  <a:cubicBezTo>
                    <a:pt x="9359" y="6441"/>
                    <a:pt x="9288" y="4791"/>
                    <a:pt x="8226" y="4273"/>
                  </a:cubicBezTo>
                  <a:cubicBezTo>
                    <a:pt x="8006" y="4165"/>
                    <a:pt x="7771" y="4121"/>
                    <a:pt x="7530" y="4121"/>
                  </a:cubicBezTo>
                  <a:cubicBezTo>
                    <a:pt x="7099" y="4121"/>
                    <a:pt x="6649" y="4261"/>
                    <a:pt x="6237" y="4416"/>
                  </a:cubicBezTo>
                  <a:cubicBezTo>
                    <a:pt x="5719" y="4617"/>
                    <a:pt x="5178" y="4842"/>
                    <a:pt x="4637" y="4842"/>
                  </a:cubicBezTo>
                  <a:cubicBezTo>
                    <a:pt x="4507" y="4842"/>
                    <a:pt x="4377" y="4829"/>
                    <a:pt x="4247" y="4800"/>
                  </a:cubicBezTo>
                  <a:cubicBezTo>
                    <a:pt x="3899" y="4728"/>
                    <a:pt x="3587" y="4541"/>
                    <a:pt x="3284" y="4353"/>
                  </a:cubicBezTo>
                  <a:cubicBezTo>
                    <a:pt x="2865" y="4104"/>
                    <a:pt x="2436" y="3845"/>
                    <a:pt x="2017" y="3586"/>
                  </a:cubicBezTo>
                  <a:cubicBezTo>
                    <a:pt x="1750" y="3426"/>
                    <a:pt x="1464" y="3238"/>
                    <a:pt x="1375" y="2944"/>
                  </a:cubicBezTo>
                  <a:cubicBezTo>
                    <a:pt x="1303" y="2694"/>
                    <a:pt x="1384" y="2435"/>
                    <a:pt x="1464" y="2186"/>
                  </a:cubicBezTo>
                  <a:cubicBezTo>
                    <a:pt x="1705" y="1463"/>
                    <a:pt x="1973" y="740"/>
                    <a:pt x="2160" y="0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16"/>
            <p:cNvSpPr/>
            <p:nvPr/>
          </p:nvSpPr>
          <p:spPr>
            <a:xfrm>
              <a:off x="3781929" y="1634597"/>
              <a:ext cx="383950" cy="479701"/>
            </a:xfrm>
            <a:custGeom>
              <a:avLst/>
              <a:gdLst/>
              <a:ahLst/>
              <a:cxnLst/>
              <a:rect l="l" t="t" r="r" b="b"/>
              <a:pathLst>
                <a:path w="4872" h="6087" extrusionOk="0">
                  <a:moveTo>
                    <a:pt x="2347" y="0"/>
                  </a:moveTo>
                  <a:cubicBezTo>
                    <a:pt x="1963" y="321"/>
                    <a:pt x="1615" y="705"/>
                    <a:pt x="1339" y="1142"/>
                  </a:cubicBezTo>
                  <a:cubicBezTo>
                    <a:pt x="955" y="1767"/>
                    <a:pt x="687" y="2471"/>
                    <a:pt x="241" y="3060"/>
                  </a:cubicBezTo>
                  <a:cubicBezTo>
                    <a:pt x="188" y="3132"/>
                    <a:pt x="134" y="3194"/>
                    <a:pt x="81" y="3265"/>
                  </a:cubicBezTo>
                  <a:cubicBezTo>
                    <a:pt x="63" y="3587"/>
                    <a:pt x="36" y="3917"/>
                    <a:pt x="18" y="4238"/>
                  </a:cubicBezTo>
                  <a:cubicBezTo>
                    <a:pt x="1" y="4470"/>
                    <a:pt x="1" y="4702"/>
                    <a:pt x="81" y="4916"/>
                  </a:cubicBezTo>
                  <a:cubicBezTo>
                    <a:pt x="277" y="5380"/>
                    <a:pt x="848" y="5540"/>
                    <a:pt x="1348" y="5647"/>
                  </a:cubicBezTo>
                  <a:cubicBezTo>
                    <a:pt x="1963" y="5781"/>
                    <a:pt x="2579" y="5906"/>
                    <a:pt x="3194" y="6040"/>
                  </a:cubicBezTo>
                  <a:cubicBezTo>
                    <a:pt x="3307" y="6063"/>
                    <a:pt x="3430" y="6087"/>
                    <a:pt x="3548" y="6087"/>
                  </a:cubicBezTo>
                  <a:cubicBezTo>
                    <a:pt x="3654" y="6087"/>
                    <a:pt x="3757" y="6068"/>
                    <a:pt x="3845" y="6013"/>
                  </a:cubicBezTo>
                  <a:cubicBezTo>
                    <a:pt x="3988" y="5915"/>
                    <a:pt x="4068" y="5754"/>
                    <a:pt x="4140" y="5594"/>
                  </a:cubicBezTo>
                  <a:lnTo>
                    <a:pt x="4755" y="4220"/>
                  </a:lnTo>
                  <a:cubicBezTo>
                    <a:pt x="4809" y="4095"/>
                    <a:pt x="4871" y="3961"/>
                    <a:pt x="4854" y="3827"/>
                  </a:cubicBezTo>
                  <a:cubicBezTo>
                    <a:pt x="4836" y="3578"/>
                    <a:pt x="4613" y="3417"/>
                    <a:pt x="4434" y="3248"/>
                  </a:cubicBezTo>
                  <a:cubicBezTo>
                    <a:pt x="3676" y="2561"/>
                    <a:pt x="3435" y="1481"/>
                    <a:pt x="2927" y="598"/>
                  </a:cubicBezTo>
                  <a:cubicBezTo>
                    <a:pt x="2793" y="366"/>
                    <a:pt x="2641" y="143"/>
                    <a:pt x="2409" y="18"/>
                  </a:cubicBezTo>
                  <a:cubicBezTo>
                    <a:pt x="2391" y="9"/>
                    <a:pt x="2365" y="9"/>
                    <a:pt x="2347" y="0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6"/>
            <p:cNvSpPr/>
            <p:nvPr/>
          </p:nvSpPr>
          <p:spPr>
            <a:xfrm>
              <a:off x="4191808" y="1674553"/>
              <a:ext cx="371971" cy="367873"/>
            </a:xfrm>
            <a:custGeom>
              <a:avLst/>
              <a:gdLst/>
              <a:ahLst/>
              <a:cxnLst/>
              <a:rect l="l" t="t" r="r" b="b"/>
              <a:pathLst>
                <a:path w="4720" h="4668" extrusionOk="0">
                  <a:moveTo>
                    <a:pt x="1723" y="1"/>
                  </a:moveTo>
                  <a:cubicBezTo>
                    <a:pt x="1431" y="1"/>
                    <a:pt x="1153" y="98"/>
                    <a:pt x="919" y="368"/>
                  </a:cubicBezTo>
                  <a:cubicBezTo>
                    <a:pt x="0" y="1411"/>
                    <a:pt x="670" y="3338"/>
                    <a:pt x="1803" y="3865"/>
                  </a:cubicBezTo>
                  <a:cubicBezTo>
                    <a:pt x="2570" y="4230"/>
                    <a:pt x="3373" y="4498"/>
                    <a:pt x="4202" y="4667"/>
                  </a:cubicBezTo>
                  <a:lnTo>
                    <a:pt x="4523" y="2937"/>
                  </a:lnTo>
                  <a:cubicBezTo>
                    <a:pt x="4630" y="2339"/>
                    <a:pt x="4720" y="1679"/>
                    <a:pt x="4381" y="1179"/>
                  </a:cubicBezTo>
                  <a:cubicBezTo>
                    <a:pt x="3988" y="626"/>
                    <a:pt x="3185" y="466"/>
                    <a:pt x="2596" y="216"/>
                  </a:cubicBezTo>
                  <a:cubicBezTo>
                    <a:pt x="2313" y="96"/>
                    <a:pt x="2011" y="1"/>
                    <a:pt x="1723" y="1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16"/>
            <p:cNvSpPr/>
            <p:nvPr/>
          </p:nvSpPr>
          <p:spPr>
            <a:xfrm>
              <a:off x="4293785" y="2085456"/>
              <a:ext cx="144139" cy="109306"/>
            </a:xfrm>
            <a:custGeom>
              <a:avLst/>
              <a:gdLst/>
              <a:ahLst/>
              <a:cxnLst/>
              <a:rect l="l" t="t" r="r" b="b"/>
              <a:pathLst>
                <a:path w="1829" h="1387" extrusionOk="0">
                  <a:moveTo>
                    <a:pt x="829" y="0"/>
                  </a:moveTo>
                  <a:cubicBezTo>
                    <a:pt x="470" y="0"/>
                    <a:pt x="70" y="144"/>
                    <a:pt x="45" y="497"/>
                  </a:cubicBezTo>
                  <a:cubicBezTo>
                    <a:pt x="0" y="943"/>
                    <a:pt x="776" y="1345"/>
                    <a:pt x="1133" y="1380"/>
                  </a:cubicBezTo>
                  <a:cubicBezTo>
                    <a:pt x="1166" y="1384"/>
                    <a:pt x="1199" y="1386"/>
                    <a:pt x="1232" y="1386"/>
                  </a:cubicBezTo>
                  <a:cubicBezTo>
                    <a:pt x="1351" y="1386"/>
                    <a:pt x="1468" y="1357"/>
                    <a:pt x="1552" y="1273"/>
                  </a:cubicBezTo>
                  <a:cubicBezTo>
                    <a:pt x="1597" y="1238"/>
                    <a:pt x="1633" y="1184"/>
                    <a:pt x="1659" y="1131"/>
                  </a:cubicBezTo>
                  <a:cubicBezTo>
                    <a:pt x="1829" y="738"/>
                    <a:pt x="1606" y="247"/>
                    <a:pt x="1222" y="69"/>
                  </a:cubicBezTo>
                  <a:cubicBezTo>
                    <a:pt x="1118" y="25"/>
                    <a:pt x="977" y="0"/>
                    <a:pt x="829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16"/>
            <p:cNvSpPr/>
            <p:nvPr/>
          </p:nvSpPr>
          <p:spPr>
            <a:xfrm>
              <a:off x="4598140" y="1934066"/>
              <a:ext cx="345334" cy="605478"/>
            </a:xfrm>
            <a:custGeom>
              <a:avLst/>
              <a:gdLst/>
              <a:ahLst/>
              <a:cxnLst/>
              <a:rect l="l" t="t" r="r" b="b"/>
              <a:pathLst>
                <a:path w="4382" h="7683" extrusionOk="0">
                  <a:moveTo>
                    <a:pt x="2169" y="1"/>
                  </a:moveTo>
                  <a:cubicBezTo>
                    <a:pt x="2133" y="63"/>
                    <a:pt x="2106" y="126"/>
                    <a:pt x="2062" y="188"/>
                  </a:cubicBezTo>
                  <a:cubicBezTo>
                    <a:pt x="1669" y="804"/>
                    <a:pt x="1178" y="1348"/>
                    <a:pt x="768" y="1963"/>
                  </a:cubicBezTo>
                  <a:cubicBezTo>
                    <a:pt x="500" y="2365"/>
                    <a:pt x="268" y="2793"/>
                    <a:pt x="81" y="3239"/>
                  </a:cubicBezTo>
                  <a:cubicBezTo>
                    <a:pt x="45" y="3346"/>
                    <a:pt x="1" y="3453"/>
                    <a:pt x="1" y="3560"/>
                  </a:cubicBezTo>
                  <a:cubicBezTo>
                    <a:pt x="1" y="3783"/>
                    <a:pt x="152" y="3962"/>
                    <a:pt x="277" y="4140"/>
                  </a:cubicBezTo>
                  <a:cubicBezTo>
                    <a:pt x="652" y="4648"/>
                    <a:pt x="884" y="5237"/>
                    <a:pt x="1161" y="5808"/>
                  </a:cubicBezTo>
                  <a:cubicBezTo>
                    <a:pt x="1437" y="6370"/>
                    <a:pt x="1776" y="6932"/>
                    <a:pt x="2276" y="7307"/>
                  </a:cubicBezTo>
                  <a:cubicBezTo>
                    <a:pt x="2597" y="7535"/>
                    <a:pt x="2990" y="7683"/>
                    <a:pt x="3386" y="7683"/>
                  </a:cubicBezTo>
                  <a:cubicBezTo>
                    <a:pt x="3409" y="7683"/>
                    <a:pt x="3431" y="7683"/>
                    <a:pt x="3453" y="7682"/>
                  </a:cubicBezTo>
                  <a:cubicBezTo>
                    <a:pt x="3864" y="6656"/>
                    <a:pt x="4042" y="5505"/>
                    <a:pt x="4194" y="4399"/>
                  </a:cubicBezTo>
                  <a:cubicBezTo>
                    <a:pt x="4292" y="3685"/>
                    <a:pt x="4381" y="2936"/>
                    <a:pt x="4113" y="2275"/>
                  </a:cubicBezTo>
                  <a:cubicBezTo>
                    <a:pt x="3819" y="1535"/>
                    <a:pt x="3141" y="1044"/>
                    <a:pt x="2588" y="473"/>
                  </a:cubicBezTo>
                  <a:cubicBezTo>
                    <a:pt x="2436" y="322"/>
                    <a:pt x="2302" y="161"/>
                    <a:pt x="2169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6"/>
            <p:cNvSpPr/>
            <p:nvPr/>
          </p:nvSpPr>
          <p:spPr>
            <a:xfrm>
              <a:off x="4294415" y="2295793"/>
              <a:ext cx="282761" cy="187483"/>
            </a:xfrm>
            <a:custGeom>
              <a:avLst/>
              <a:gdLst/>
              <a:ahLst/>
              <a:cxnLst/>
              <a:rect l="l" t="t" r="r" b="b"/>
              <a:pathLst>
                <a:path w="3588" h="2379" extrusionOk="0">
                  <a:moveTo>
                    <a:pt x="2635" y="0"/>
                  </a:moveTo>
                  <a:cubicBezTo>
                    <a:pt x="1811" y="0"/>
                    <a:pt x="1206" y="457"/>
                    <a:pt x="465" y="995"/>
                  </a:cubicBezTo>
                  <a:cubicBezTo>
                    <a:pt x="242" y="1156"/>
                    <a:pt x="1" y="1388"/>
                    <a:pt x="90" y="1637"/>
                  </a:cubicBezTo>
                  <a:cubicBezTo>
                    <a:pt x="153" y="1816"/>
                    <a:pt x="349" y="1887"/>
                    <a:pt x="518" y="1950"/>
                  </a:cubicBezTo>
                  <a:cubicBezTo>
                    <a:pt x="1134" y="2146"/>
                    <a:pt x="1776" y="2289"/>
                    <a:pt x="2419" y="2360"/>
                  </a:cubicBezTo>
                  <a:cubicBezTo>
                    <a:pt x="2506" y="2370"/>
                    <a:pt x="2596" y="2379"/>
                    <a:pt x="2686" y="2379"/>
                  </a:cubicBezTo>
                  <a:cubicBezTo>
                    <a:pt x="2834" y="2379"/>
                    <a:pt x="2979" y="2354"/>
                    <a:pt x="3097" y="2271"/>
                  </a:cubicBezTo>
                  <a:cubicBezTo>
                    <a:pt x="3266" y="2155"/>
                    <a:pt x="3337" y="1950"/>
                    <a:pt x="3400" y="1762"/>
                  </a:cubicBezTo>
                  <a:cubicBezTo>
                    <a:pt x="3525" y="1316"/>
                    <a:pt x="3587" y="861"/>
                    <a:pt x="3587" y="397"/>
                  </a:cubicBezTo>
                  <a:cubicBezTo>
                    <a:pt x="3587" y="335"/>
                    <a:pt x="3578" y="255"/>
                    <a:pt x="3534" y="201"/>
                  </a:cubicBezTo>
                  <a:cubicBezTo>
                    <a:pt x="3498" y="157"/>
                    <a:pt x="3436" y="130"/>
                    <a:pt x="3373" y="112"/>
                  </a:cubicBezTo>
                  <a:cubicBezTo>
                    <a:pt x="3105" y="35"/>
                    <a:pt x="2862" y="0"/>
                    <a:pt x="2635" y="0"/>
                  </a:cubicBezTo>
                  <a:close/>
                </a:path>
              </a:pathLst>
            </a:custGeom>
            <a:solidFill>
              <a:srgbClr val="5D4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16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5D4682"/>
            </a:solidFill>
            <a:ln w="9525" cap="flat" cmpd="sng">
              <a:solidFill>
                <a:srgbClr val="5D46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16"/>
            <p:cNvSpPr/>
            <p:nvPr/>
          </p:nvSpPr>
          <p:spPr>
            <a:xfrm>
              <a:off x="3585777" y="2546874"/>
              <a:ext cx="924570" cy="381349"/>
            </a:xfrm>
            <a:custGeom>
              <a:avLst/>
              <a:gdLst/>
              <a:ahLst/>
              <a:cxnLst/>
              <a:rect l="l" t="t" r="r" b="b"/>
              <a:pathLst>
                <a:path w="11732" h="4839" extrusionOk="0">
                  <a:moveTo>
                    <a:pt x="4177" y="1"/>
                  </a:moveTo>
                  <a:cubicBezTo>
                    <a:pt x="4141" y="1"/>
                    <a:pt x="4105" y="2"/>
                    <a:pt x="4069" y="4"/>
                  </a:cubicBezTo>
                  <a:cubicBezTo>
                    <a:pt x="3605" y="22"/>
                    <a:pt x="3168" y="218"/>
                    <a:pt x="2730" y="378"/>
                  </a:cubicBezTo>
                  <a:cubicBezTo>
                    <a:pt x="1990" y="655"/>
                    <a:pt x="1232" y="833"/>
                    <a:pt x="456" y="932"/>
                  </a:cubicBezTo>
                  <a:cubicBezTo>
                    <a:pt x="304" y="949"/>
                    <a:pt x="152" y="958"/>
                    <a:pt x="1" y="967"/>
                  </a:cubicBezTo>
                  <a:cubicBezTo>
                    <a:pt x="1285" y="2751"/>
                    <a:pt x="3596" y="3643"/>
                    <a:pt x="5728" y="4375"/>
                  </a:cubicBezTo>
                  <a:cubicBezTo>
                    <a:pt x="6397" y="4607"/>
                    <a:pt x="7075" y="4839"/>
                    <a:pt x="7771" y="4839"/>
                  </a:cubicBezTo>
                  <a:cubicBezTo>
                    <a:pt x="8404" y="4830"/>
                    <a:pt x="9020" y="4643"/>
                    <a:pt x="9617" y="4437"/>
                  </a:cubicBezTo>
                  <a:cubicBezTo>
                    <a:pt x="10331" y="4188"/>
                    <a:pt x="11036" y="3920"/>
                    <a:pt x="11732" y="3626"/>
                  </a:cubicBezTo>
                  <a:cubicBezTo>
                    <a:pt x="10759" y="3385"/>
                    <a:pt x="9716" y="3296"/>
                    <a:pt x="8823" y="2876"/>
                  </a:cubicBezTo>
                  <a:cubicBezTo>
                    <a:pt x="7539" y="2270"/>
                    <a:pt x="6665" y="1021"/>
                    <a:pt x="5416" y="352"/>
                  </a:cubicBezTo>
                  <a:cubicBezTo>
                    <a:pt x="5037" y="146"/>
                    <a:pt x="4612" y="1"/>
                    <a:pt x="4177" y="1"/>
                  </a:cubicBezTo>
                  <a:close/>
                </a:path>
              </a:pathLst>
            </a:custGeom>
            <a:solidFill>
              <a:srgbClr val="7B5FA7"/>
            </a:solidFill>
            <a:ln w="9525" cap="flat" cmpd="sng">
              <a:solidFill>
                <a:srgbClr val="7B5F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564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0360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01911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946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382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459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063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10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120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5591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42.xml"/><Relationship Id="rId21" Type="http://schemas.openxmlformats.org/officeDocument/2006/relationships/slideLayout" Target="../slideLayouts/slideLayout60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5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2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23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slideLayout" Target="../slideLayouts/slideLayout6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9.xml"/><Relationship Id="rId10" Type="http://schemas.openxmlformats.org/officeDocument/2006/relationships/audio" Target="NULL"/><Relationship Id="rId4" Type="http://schemas.openxmlformats.org/officeDocument/2006/relationships/slideLayout" Target="../slideLayouts/slideLayout68.xml"/><Relationship Id="rId9" Type="http://schemas.openxmlformats.org/officeDocument/2006/relationships/audio" Target="../media/audio1.wav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theme" Target="../theme/theme9.xml"/><Relationship Id="rId3" Type="http://schemas.openxmlformats.org/officeDocument/2006/relationships/slideLayout" Target="../slideLayouts/slideLayout118.xml"/><Relationship Id="rId21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audio" Target="NUL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31350"/>
            <a:ext cx="7704000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uprum"/>
              <a:buNone/>
              <a:defRPr sz="36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●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○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■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●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○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■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●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○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302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rla"/>
              <a:buChar char="■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4" r:id="rId10"/>
    <p:sldLayoutId id="2147483665" r:id="rId11"/>
    <p:sldLayoutId id="2147483676" r:id="rId12"/>
    <p:sldLayoutId id="2147483677" r:id="rId13"/>
    <p:sldLayoutId id="2147483678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00FF00"/>
          </p15:clr>
        </p15:guide>
        <p15:guide id="2" pos="2880">
          <p15:clr>
            <a:srgbClr val="00FF00"/>
          </p15:clr>
        </p15:guide>
        <p15:guide id="3" pos="454">
          <p15:clr>
            <a:srgbClr val="00FF00"/>
          </p15:clr>
        </p15:guide>
        <p15:guide id="4" pos="5306">
          <p15:clr>
            <a:srgbClr val="00FF00"/>
          </p15:clr>
        </p15:guide>
        <p15:guide id="5" orient="horz" pos="340">
          <p15:clr>
            <a:srgbClr val="00FF00"/>
          </p15:clr>
        </p15:guide>
        <p15:guide id="6" orient="horz" pos="2900">
          <p15:clr>
            <a:srgbClr val="00FF0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60057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  <p:sldLayoutId id="2147483801" r:id="rId20"/>
    <p:sldLayoutId id="2147483802" r:id="rId21"/>
    <p:sldLayoutId id="2147483803" r:id="rId22"/>
    <p:sldLayoutId id="2147483804" r:id="rId23"/>
    <p:sldLayoutId id="2147483805" r:id="rId24"/>
    <p:sldLayoutId id="2147483806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269886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  <p:sldLayoutId id="2147483824" r:id="rId17"/>
    <p:sldLayoutId id="2147483825" r:id="rId18"/>
    <p:sldLayoutId id="2147483826" r:id="rId19"/>
    <p:sldLayoutId id="2147483827" r:id="rId20"/>
    <p:sldLayoutId id="2147483828" r:id="rId21"/>
    <p:sldLayoutId id="2147483829" r:id="rId22"/>
    <p:sldLayoutId id="2147483830" r:id="rId23"/>
    <p:sldLayoutId id="2147483831" r:id="rId24"/>
    <p:sldLayoutId id="2147483832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8874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115298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96309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808304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888986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40960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  <p:sldLayoutId id="2147483903" r:id="rId14"/>
    <p:sldLayoutId id="2147483904" r:id="rId15"/>
    <p:sldLayoutId id="2147483905" r:id="rId16"/>
    <p:sldLayoutId id="2147483906" r:id="rId17"/>
    <p:sldLayoutId id="2147483907" r:id="rId18"/>
    <p:sldLayoutId id="2147483908" r:id="rId19"/>
    <p:sldLayoutId id="2147483909" r:id="rId20"/>
    <p:sldLayoutId id="2147483910" r:id="rId21"/>
    <p:sldLayoutId id="2147483911" r:id="rId22"/>
    <p:sldLayoutId id="2147483912" r:id="rId23"/>
    <p:sldLayoutId id="2147483913" r:id="rId24"/>
    <p:sldLayoutId id="2147483914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45" Type="http://schemas.openxmlformats.org/officeDocument/2006/relationships/audio" Target="NULL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1.png"/><Relationship Id="rId23" Type="http://schemas.openxmlformats.org/officeDocument/2006/relationships/image" Target="../media/image19.emf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65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0.png"/><Relationship Id="rId3" Type="http://schemas.openxmlformats.org/officeDocument/2006/relationships/slideLayout" Target="../slideLayouts/slideLayout3.xml"/><Relationship Id="rId7" Type="http://schemas.openxmlformats.org/officeDocument/2006/relationships/audio" Target="../media/audio4.wav"/><Relationship Id="rId12" Type="http://schemas.openxmlformats.org/officeDocument/2006/relationships/image" Target="../media/image4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39.png"/><Relationship Id="rId5" Type="http://schemas.openxmlformats.org/officeDocument/2006/relationships/audio" Target="../media/audio2.wav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3.png"/><Relationship Id="rId1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83.xml"/><Relationship Id="rId1" Type="http://schemas.openxmlformats.org/officeDocument/2006/relationships/tags" Target="../tags/tag4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30.png"/><Relationship Id="rId3" Type="http://schemas.microsoft.com/office/2007/relationships/media" Target="../media/media4.mp3"/><Relationship Id="rId7" Type="http://schemas.openxmlformats.org/officeDocument/2006/relationships/audio" Target="../media/audio2.wav"/><Relationship Id="rId12" Type="http://schemas.openxmlformats.org/officeDocument/2006/relationships/image" Target="../media/image5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notesSlide" Target="../notesSlides/notesSlide12.xml"/><Relationship Id="rId11" Type="http://schemas.openxmlformats.org/officeDocument/2006/relationships/image" Target="../media/image5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1.png"/><Relationship Id="rId4" Type="http://schemas.openxmlformats.org/officeDocument/2006/relationships/audio" Target="../media/media4.mp3"/><Relationship Id="rId9" Type="http://schemas.openxmlformats.org/officeDocument/2006/relationships/image" Target="../media/image50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30.png"/><Relationship Id="rId3" Type="http://schemas.microsoft.com/office/2007/relationships/media" Target="../media/media6.mp3"/><Relationship Id="rId7" Type="http://schemas.openxmlformats.org/officeDocument/2006/relationships/audio" Target="../media/audio2.wav"/><Relationship Id="rId12" Type="http://schemas.openxmlformats.org/officeDocument/2006/relationships/image" Target="../media/image5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notesSlide" Target="../notesSlides/notesSlide13.xml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1.png"/><Relationship Id="rId4" Type="http://schemas.openxmlformats.org/officeDocument/2006/relationships/audio" Target="../media/media6.mp3"/><Relationship Id="rId9" Type="http://schemas.openxmlformats.org/officeDocument/2006/relationships/image" Target="../media/image50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53.png"/><Relationship Id="rId3" Type="http://schemas.microsoft.com/office/2007/relationships/media" Target="../media/media8.mp3"/><Relationship Id="rId7" Type="http://schemas.openxmlformats.org/officeDocument/2006/relationships/audio" Target="../media/audio2.wav"/><Relationship Id="rId12" Type="http://schemas.openxmlformats.org/officeDocument/2006/relationships/image" Target="../media/image30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notesSlide" Target="../notesSlides/notesSlide14.xml"/><Relationship Id="rId11" Type="http://schemas.openxmlformats.org/officeDocument/2006/relationships/image" Target="../media/image56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51.png"/><Relationship Id="rId4" Type="http://schemas.openxmlformats.org/officeDocument/2006/relationships/audio" Target="../media/media8.mp3"/><Relationship Id="rId9" Type="http://schemas.openxmlformats.org/officeDocument/2006/relationships/image" Target="../media/image50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53.png"/><Relationship Id="rId3" Type="http://schemas.microsoft.com/office/2007/relationships/media" Target="../media/media10.mp3"/><Relationship Id="rId7" Type="http://schemas.openxmlformats.org/officeDocument/2006/relationships/audio" Target="../media/audio2.wav"/><Relationship Id="rId12" Type="http://schemas.openxmlformats.org/officeDocument/2006/relationships/image" Target="../media/image30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57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51.png"/><Relationship Id="rId4" Type="http://schemas.openxmlformats.org/officeDocument/2006/relationships/audio" Target="../media/media10.mp3"/><Relationship Id="rId9" Type="http://schemas.openxmlformats.org/officeDocument/2006/relationships/image" Target="../media/image50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slide" Target="slide25.xml"/><Relationship Id="rId3" Type="http://schemas.openxmlformats.org/officeDocument/2006/relationships/image" Target="../media/image58.jpeg"/><Relationship Id="rId7" Type="http://schemas.openxmlformats.org/officeDocument/2006/relationships/slide" Target="slide17.xml"/><Relationship Id="rId12" Type="http://schemas.openxmlformats.org/officeDocument/2006/relationships/slide" Target="slide24.xml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6" Type="http://schemas.openxmlformats.org/officeDocument/2006/relationships/slide" Target="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slide" Target="slide23.xml"/><Relationship Id="rId5" Type="http://schemas.openxmlformats.org/officeDocument/2006/relationships/image" Target="../media/image59.png"/><Relationship Id="rId15" Type="http://schemas.openxmlformats.org/officeDocument/2006/relationships/slide" Target="slide19.xml"/><Relationship Id="rId10" Type="http://schemas.openxmlformats.org/officeDocument/2006/relationships/slide" Target="slide22.xml"/><Relationship Id="rId4" Type="http://schemas.openxmlformats.org/officeDocument/2006/relationships/image" Target="../media/image51.png"/><Relationship Id="rId9" Type="http://schemas.openxmlformats.org/officeDocument/2006/relationships/slide" Target="slide18.xml"/><Relationship Id="rId14" Type="http://schemas.openxmlformats.org/officeDocument/2006/relationships/slide" Target="slide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6.xml"/><Relationship Id="rId5" Type="http://schemas.openxmlformats.org/officeDocument/2006/relationships/image" Target="../media/image39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6.xml"/><Relationship Id="rId5" Type="http://schemas.openxmlformats.org/officeDocument/2006/relationships/image" Target="../media/image39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6.xml"/><Relationship Id="rId5" Type="http://schemas.openxmlformats.org/officeDocument/2006/relationships/image" Target="../media/image39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72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6.xml"/><Relationship Id="rId5" Type="http://schemas.openxmlformats.org/officeDocument/2006/relationships/image" Target="../media/image57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94.xml"/><Relationship Id="rId1" Type="http://schemas.openxmlformats.org/officeDocument/2006/relationships/tags" Target="../tags/tag5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image" Target="../media/image63.png"/><Relationship Id="rId7" Type="http://schemas.openxmlformats.org/officeDocument/2006/relationships/slide" Target="slide24.xml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11" Type="http://schemas.openxmlformats.org/officeDocument/2006/relationships/slide" Target="slide28.xml"/><Relationship Id="rId5" Type="http://schemas.openxmlformats.org/officeDocument/2006/relationships/image" Target="../media/image65.png"/><Relationship Id="rId10" Type="http://schemas.openxmlformats.org/officeDocument/2006/relationships/slide" Target="slide27.xml"/><Relationship Id="rId4" Type="http://schemas.openxmlformats.org/officeDocument/2006/relationships/image" Target="../media/image64.png"/><Relationship Id="rId9" Type="http://schemas.openxmlformats.org/officeDocument/2006/relationships/slide" Target="slide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slide" Target="slide22.xml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slide" Target="slide22.xml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slide" Target="slide22.xml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slide" Target="slide22.xml"/><Relationship Id="rId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slide" Target="slide22.xml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05.xml"/><Relationship Id="rId1" Type="http://schemas.openxmlformats.org/officeDocument/2006/relationships/tags" Target="../tags/tag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audio" Target="../media/media2.mp3"/><Relationship Id="rId16" Type="http://schemas.openxmlformats.org/officeDocument/2006/relationships/image" Target="../media/image30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36.png"/><Relationship Id="rId5" Type="http://schemas.openxmlformats.org/officeDocument/2006/relationships/audio" Target="../media/audio2.wav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fif"/><Relationship Id="rId3" Type="http://schemas.openxmlformats.org/officeDocument/2006/relationships/image" Target="../media/image73.emf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10" Type="http://schemas.openxmlformats.org/officeDocument/2006/relationships/image" Target="../media/image30.png"/><Relationship Id="rId4" Type="http://schemas.openxmlformats.org/officeDocument/2006/relationships/image" Target="../media/image74.emf"/><Relationship Id="rId9" Type="http://schemas.openxmlformats.org/officeDocument/2006/relationships/image" Target="../media/image7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gif"/><Relationship Id="rId3" Type="http://schemas.openxmlformats.org/officeDocument/2006/relationships/image" Target="../media/image80.jpg"/><Relationship Id="rId7" Type="http://schemas.openxmlformats.org/officeDocument/2006/relationships/image" Target="../media/image84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3.png"/><Relationship Id="rId11" Type="http://schemas.openxmlformats.org/officeDocument/2006/relationships/image" Target="../media/image30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jpeg"/><Relationship Id="rId9" Type="http://schemas.openxmlformats.org/officeDocument/2006/relationships/image" Target="../media/image8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8.png"/><Relationship Id="rId7" Type="http://schemas.microsoft.com/office/2007/relationships/hdphoto" Target="../media/hdphoto2.wdp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0.png"/><Relationship Id="rId5" Type="http://schemas.microsoft.com/office/2007/relationships/hdphoto" Target="../media/hdphoto1.wdp"/><Relationship Id="rId4" Type="http://schemas.openxmlformats.org/officeDocument/2006/relationships/image" Target="../media/image8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png"/><Relationship Id="rId4" Type="http://schemas.openxmlformats.org/officeDocument/2006/relationships/image" Target="../media/image9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audio" Target="../media/media11.mp3"/><Relationship Id="rId7" Type="http://schemas.openxmlformats.org/officeDocument/2006/relationships/image" Target="../media/image92.jpeg"/><Relationship Id="rId2" Type="http://schemas.microsoft.com/office/2007/relationships/media" Target="../media/media11.mp3"/><Relationship Id="rId1" Type="http://schemas.openxmlformats.org/officeDocument/2006/relationships/tags" Target="../tags/tag7.xml"/><Relationship Id="rId6" Type="http://schemas.openxmlformats.org/officeDocument/2006/relationships/audio" Target="../media/audio1.wav"/><Relationship Id="rId11" Type="http://schemas.openxmlformats.org/officeDocument/2006/relationships/image" Target="../media/image95.png"/><Relationship Id="rId5" Type="http://schemas.openxmlformats.org/officeDocument/2006/relationships/notesSlide" Target="../notesSlides/notesSlide34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140.xml"/><Relationship Id="rId9" Type="http://schemas.openxmlformats.org/officeDocument/2006/relationships/image" Target="../media/image94.png"/><Relationship Id="rId14" Type="http://schemas.openxmlformats.org/officeDocument/2006/relationships/audio" Target="NUL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audio" Target="../media/media2.mp3"/><Relationship Id="rId16" Type="http://schemas.openxmlformats.org/officeDocument/2006/relationships/image" Target="../media/image30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36.png"/><Relationship Id="rId5" Type="http://schemas.openxmlformats.org/officeDocument/2006/relationships/audio" Target="../media/audio2.wav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4.png"/><Relationship Id="rId1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audio" Target="../media/media2.mp3"/><Relationship Id="rId16" Type="http://schemas.openxmlformats.org/officeDocument/2006/relationships/image" Target="../media/image30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36.png"/><Relationship Id="rId5" Type="http://schemas.openxmlformats.org/officeDocument/2006/relationships/audio" Target="../media/audio2.wav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audio" Target="../media/media2.mp3"/><Relationship Id="rId16" Type="http://schemas.openxmlformats.org/officeDocument/2006/relationships/image" Target="../media/image30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36.png"/><Relationship Id="rId5" Type="http://schemas.openxmlformats.org/officeDocument/2006/relationships/audio" Target="../media/audio2.wav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audio" Target="../media/media2.mp3"/><Relationship Id="rId16" Type="http://schemas.openxmlformats.org/officeDocument/2006/relationships/image" Target="../media/image30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36.png"/><Relationship Id="rId5" Type="http://schemas.openxmlformats.org/officeDocument/2006/relationships/audio" Target="../media/audio2.wav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4.png"/><Relationship Id="rId1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2.png"/><Relationship Id="rId12" Type="http://schemas.openxmlformats.org/officeDocument/2006/relationships/image" Target="../media/image3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37.png"/><Relationship Id="rId5" Type="http://schemas.openxmlformats.org/officeDocument/2006/relationships/audio" Target="../media/audio2.wav"/><Relationship Id="rId15" Type="http://schemas.openxmlformats.org/officeDocument/2006/relationships/image" Target="../media/image30.png"/><Relationship Id="rId10" Type="http://schemas.openxmlformats.org/officeDocument/2006/relationships/image" Target="../media/image36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2.png"/><Relationship Id="rId12" Type="http://schemas.openxmlformats.org/officeDocument/2006/relationships/image" Target="../media/image4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39.png"/><Relationship Id="rId5" Type="http://schemas.openxmlformats.org/officeDocument/2006/relationships/audio" Target="../media/audio2.wav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36.png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3</a:t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Animals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3 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4,5,6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708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37"/>
          <p:cNvSpPr txBox="1">
            <a:spLocks noGrp="1"/>
          </p:cNvSpPr>
          <p:nvPr>
            <p:ph type="title"/>
          </p:nvPr>
        </p:nvSpPr>
        <p:spPr>
          <a:xfrm>
            <a:off x="139849" y="97024"/>
            <a:ext cx="8369449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>
                <a:solidFill>
                  <a:schemeClr val="tx1"/>
                </a:solidFill>
              </a:rPr>
              <a:t>Save the spaceship!</a:t>
            </a:r>
            <a:endParaRPr sz="5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Earth Cartoon Clip Art at Clker.com - vector clip art online, royalty free  &amp; public domain">
            <a:extLst>
              <a:ext uri="{FF2B5EF4-FFF2-40B4-BE49-F238E27FC236}">
                <a16:creationId xmlns:a16="http://schemas.microsoft.com/office/drawing/2014/main" id="{4CB3B179-C45E-524C-9344-C61882D89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49" y="4148437"/>
            <a:ext cx="910257" cy="89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EFE77CE0-85F8-C547-A550-3912F3892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29009">
            <a:off x="3650194" y="1417551"/>
            <a:ext cx="2336007" cy="233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ocket ship - Google Search | Clip art, Cartoon spaceship, Art images">
            <a:extLst>
              <a:ext uri="{FF2B5EF4-FFF2-40B4-BE49-F238E27FC236}">
                <a16:creationId xmlns:a16="http://schemas.microsoft.com/office/drawing/2014/main" id="{2ED0D31F-7440-FB4C-9F06-F373A5FA7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7077">
            <a:off x="7128876" y="620076"/>
            <a:ext cx="1793985" cy="175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48E2391-A9A4-F34C-A5DC-8729F787AB35}"/>
              </a:ext>
            </a:extLst>
          </p:cNvPr>
          <p:cNvGrpSpPr/>
          <p:nvPr/>
        </p:nvGrpSpPr>
        <p:grpSpPr>
          <a:xfrm>
            <a:off x="282050" y="778194"/>
            <a:ext cx="6454588" cy="4314956"/>
            <a:chOff x="282050" y="778194"/>
            <a:chExt cx="6454588" cy="4314956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F4A70A1B-7213-CF42-AC5A-2318307BBC7A}"/>
                </a:ext>
              </a:extLst>
            </p:cNvPr>
            <p:cNvSpPr/>
            <p:nvPr/>
          </p:nvSpPr>
          <p:spPr>
            <a:xfrm>
              <a:off x="282050" y="778194"/>
              <a:ext cx="6454588" cy="431495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6EFC235-43FE-AD41-8287-723A45FD7FF7}"/>
                </a:ext>
              </a:extLst>
            </p:cNvPr>
            <p:cNvSpPr txBox="1"/>
            <p:nvPr/>
          </p:nvSpPr>
          <p:spPr>
            <a:xfrm>
              <a:off x="1098105" y="843643"/>
              <a:ext cx="482247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rPr>
                <a:t>What are those?</a:t>
              </a:r>
            </a:p>
          </p:txBody>
        </p:sp>
        <p:sp>
          <p:nvSpPr>
            <p:cNvPr id="6" name="Oval Callout 5">
              <a:extLst>
                <a:ext uri="{FF2B5EF4-FFF2-40B4-BE49-F238E27FC236}">
                  <a16:creationId xmlns:a16="http://schemas.microsoft.com/office/drawing/2014/main" id="{06D4CE6F-F0F4-BB45-883B-229DEAF12260}"/>
                </a:ext>
              </a:extLst>
            </p:cNvPr>
            <p:cNvSpPr/>
            <p:nvPr/>
          </p:nvSpPr>
          <p:spPr>
            <a:xfrm>
              <a:off x="1335121" y="3699184"/>
              <a:ext cx="5097881" cy="855931"/>
            </a:xfrm>
            <a:prstGeom prst="wedgeEllipseCallout">
              <a:avLst>
                <a:gd name="adj1" fmla="val 39586"/>
                <a:gd name="adj2" fmla="val 90892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dirty="0">
                  <a:ln w="0"/>
                  <a:solidFill>
                    <a:srgbClr val="7030A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omic Sans MS" panose="030F0702030302020204" pitchFamily="66" charset="0"/>
                </a:rPr>
                <a:t>Those are ……….……</a:t>
              </a:r>
            </a:p>
          </p:txBody>
        </p:sp>
        <p:pic>
          <p:nvPicPr>
            <p:cNvPr id="17" name="Picture 2" descr="Cartoon Pointing Hand Clipart - Novocom.top">
              <a:extLst>
                <a:ext uri="{FF2B5EF4-FFF2-40B4-BE49-F238E27FC236}">
                  <a16:creationId xmlns:a16="http://schemas.microsoft.com/office/drawing/2014/main" id="{6873216E-6F41-1148-9B27-75AF7151F5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006776" flipH="1">
              <a:off x="518572" y="3028219"/>
              <a:ext cx="1317656" cy="700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03C2BECE-768D-BF4A-ACA1-785145B0A0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97632" y="2054253"/>
              <a:ext cx="1924482" cy="778144"/>
            </a:xfrm>
            <a:prstGeom prst="straightConnector1">
              <a:avLst/>
            </a:prstGeom>
            <a:ln>
              <a:prstDash val="sysDot"/>
              <a:headEnd type="triangle"/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927EF0B-F535-F949-B154-85DEAE9FE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746360" y="1394543"/>
              <a:ext cx="2548539" cy="2097563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42C1FFB-50EE-0D47-AC54-A890BE8AF7FE}"/>
              </a:ext>
            </a:extLst>
          </p:cNvPr>
          <p:cNvSpPr txBox="1"/>
          <p:nvPr/>
        </p:nvSpPr>
        <p:spPr>
          <a:xfrm>
            <a:off x="3959373" y="3844092"/>
            <a:ext cx="1643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giraffes</a:t>
            </a:r>
          </a:p>
        </p:txBody>
      </p:sp>
      <p:pic>
        <p:nvPicPr>
          <p:cNvPr id="18" name="Super Mario Kart [Original Soundtrack] - 01 - Main Theme.mp3">
            <a:hlinkClick r:id="" action="ppaction://media"/>
            <a:extLst>
              <a:ext uri="{FF2B5EF4-FFF2-40B4-BE49-F238E27FC236}">
                <a16:creationId xmlns:a16="http://schemas.microsoft.com/office/drawing/2014/main" id="{0EEFDA80-4CF1-4048-AE62-00ED9B98CD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72600" y="6164560"/>
            <a:ext cx="609600" cy="609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3742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8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0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1 0.0108 L -0.67135 0.5524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51" y="270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9" grpId="0"/>
      <p:bldP spid="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945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6" y="1938519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56185" y="2991413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181" y="-165458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204220" y="724003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54617" y="1971623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921041" y="961795"/>
            <a:ext cx="3340979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125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lang="zh-CN" altLang="en-US" sz="41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162287" y="2493298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4: </a:t>
            </a: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repeat.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257" y="96151"/>
            <a:ext cx="786512" cy="445631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577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reen grass barbeque grill at park or forest trees and bushes flowers  scenery background , nature lawn ecology peace vector illustration of forest  nature happy funny picnic cartoon style landscape Stock Vector |">
            <a:extLst>
              <a:ext uri="{FF2B5EF4-FFF2-40B4-BE49-F238E27FC236}">
                <a16:creationId xmlns:a16="http://schemas.microsoft.com/office/drawing/2014/main" id="{F78DF457-43D4-D440-A0F4-AFEA666D9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Tarzan | Tarzan disney, Tarzan, Character design">
            <a:extLst>
              <a:ext uri="{FF2B5EF4-FFF2-40B4-BE49-F238E27FC236}">
                <a16:creationId xmlns:a16="http://schemas.microsoft.com/office/drawing/2014/main" id="{43974590-F5C8-5244-986B-2262874FB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13943" y="859566"/>
            <a:ext cx="1477923" cy="192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Little Mermaid Font | Mermaid cartoon, Little mermaid cartoon, Little  mermaid font">
            <a:extLst>
              <a:ext uri="{FF2B5EF4-FFF2-40B4-BE49-F238E27FC236}">
                <a16:creationId xmlns:a16="http://schemas.microsoft.com/office/drawing/2014/main" id="{B1F1AE87-CA63-A940-885D-5F19896CB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71848" y="2878343"/>
            <a:ext cx="1285190" cy="209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An elephant with tusks&#10;&#10;Description automatically generated">
            <a:extLst>
              <a:ext uri="{FF2B5EF4-FFF2-40B4-BE49-F238E27FC236}">
                <a16:creationId xmlns:a16="http://schemas.microsoft.com/office/drawing/2014/main" id="{15FF97AF-1068-E04C-9C41-81F4ACA5EE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57307" y="2023110"/>
            <a:ext cx="2514313" cy="2097741"/>
          </a:xfrm>
          <a:prstGeom prst="rect">
            <a:avLst/>
          </a:prstGeom>
        </p:spPr>
      </p:pic>
      <p:sp>
        <p:nvSpPr>
          <p:cNvPr id="30" name="Rounded Rectangular Callout 29">
            <a:extLst>
              <a:ext uri="{FF2B5EF4-FFF2-40B4-BE49-F238E27FC236}">
                <a16:creationId xmlns:a16="http://schemas.microsoft.com/office/drawing/2014/main" id="{45B0D05C-2AD0-2B41-A015-F31206029E78}"/>
              </a:ext>
            </a:extLst>
          </p:cNvPr>
          <p:cNvSpPr/>
          <p:nvPr/>
        </p:nvSpPr>
        <p:spPr>
          <a:xfrm>
            <a:off x="204395" y="1839558"/>
            <a:ext cx="2687488" cy="505609"/>
          </a:xfrm>
          <a:prstGeom prst="wedgeRoundRectCallout">
            <a:avLst>
              <a:gd name="adj1" fmla="val 16662"/>
              <a:gd name="adj2" fmla="val 98670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What’s 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this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47" name="Rounded Rectangular Callout 46">
            <a:extLst>
              <a:ext uri="{FF2B5EF4-FFF2-40B4-BE49-F238E27FC236}">
                <a16:creationId xmlns:a16="http://schemas.microsoft.com/office/drawing/2014/main" id="{799DB15C-F91C-D346-8287-C9FAE4D84B74}"/>
              </a:ext>
            </a:extLst>
          </p:cNvPr>
          <p:cNvSpPr/>
          <p:nvPr/>
        </p:nvSpPr>
        <p:spPr>
          <a:xfrm>
            <a:off x="4173967" y="540348"/>
            <a:ext cx="3421425" cy="505609"/>
          </a:xfrm>
          <a:prstGeom prst="wedgeRoundRectCallout">
            <a:avLst>
              <a:gd name="adj1" fmla="val 40897"/>
              <a:gd name="adj2" fmla="val 11143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It’s an 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elephant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" name="66103713" descr="66103713">
            <a:hlinkClick r:id="" action="ppaction://media"/>
            <a:extLst>
              <a:ext uri="{FF2B5EF4-FFF2-40B4-BE49-F238E27FC236}">
                <a16:creationId xmlns:a16="http://schemas.microsoft.com/office/drawing/2014/main" id="{9BCB5410-C268-4D47-A143-D4FA665675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85044" y="2259180"/>
            <a:ext cx="812800" cy="812800"/>
          </a:xfrm>
          <a:prstGeom prst="rect">
            <a:avLst/>
          </a:prstGeom>
        </p:spPr>
      </p:pic>
      <p:pic>
        <p:nvPicPr>
          <p:cNvPr id="3" name="66103723" descr="66103723">
            <a:hlinkClick r:id="" action="ppaction://media"/>
            <a:extLst>
              <a:ext uri="{FF2B5EF4-FFF2-40B4-BE49-F238E27FC236}">
                <a16:creationId xmlns:a16="http://schemas.microsoft.com/office/drawing/2014/main" id="{A6CD9BB7-5261-CF4A-B84B-DE8C32427D7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647579" y="1026758"/>
            <a:ext cx="812800" cy="812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0" grpId="0" animBg="1"/>
      <p:bldP spid="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reen grass barbeque grill at park or forest trees and bushes flowers  scenery background , nature lawn ecology peace vector illustration of forest  nature happy funny picnic cartoon style landscape Stock Vector |">
            <a:extLst>
              <a:ext uri="{FF2B5EF4-FFF2-40B4-BE49-F238E27FC236}">
                <a16:creationId xmlns:a16="http://schemas.microsoft.com/office/drawing/2014/main" id="{F78DF457-43D4-D440-A0F4-AFEA666D9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Tarzan | Tarzan disney, Tarzan, Character design">
            <a:extLst>
              <a:ext uri="{FF2B5EF4-FFF2-40B4-BE49-F238E27FC236}">
                <a16:creationId xmlns:a16="http://schemas.microsoft.com/office/drawing/2014/main" id="{43974590-F5C8-5244-986B-2262874FB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40923" y="839396"/>
            <a:ext cx="1477923" cy="192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Little Mermaid Font | Mermaid cartoon, Little mermaid cartoon, Little  mermaid font">
            <a:extLst>
              <a:ext uri="{FF2B5EF4-FFF2-40B4-BE49-F238E27FC236}">
                <a16:creationId xmlns:a16="http://schemas.microsoft.com/office/drawing/2014/main" id="{B1F1AE87-CA63-A940-885D-5F19896CB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71848" y="2878343"/>
            <a:ext cx="1285190" cy="209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ounded Rectangular Callout 29">
            <a:extLst>
              <a:ext uri="{FF2B5EF4-FFF2-40B4-BE49-F238E27FC236}">
                <a16:creationId xmlns:a16="http://schemas.microsoft.com/office/drawing/2014/main" id="{45B0D05C-2AD0-2B41-A015-F31206029E78}"/>
              </a:ext>
            </a:extLst>
          </p:cNvPr>
          <p:cNvSpPr/>
          <p:nvPr/>
        </p:nvSpPr>
        <p:spPr>
          <a:xfrm>
            <a:off x="204395" y="1839558"/>
            <a:ext cx="3378864" cy="505609"/>
          </a:xfrm>
          <a:prstGeom prst="wedgeRoundRectCallout">
            <a:avLst>
              <a:gd name="adj1" fmla="val 8704"/>
              <a:gd name="adj2" fmla="val 117819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What are </a:t>
            </a:r>
            <a:r>
              <a:rPr lang="en-US" sz="300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those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47" name="Rounded Rectangular Callout 46">
            <a:extLst>
              <a:ext uri="{FF2B5EF4-FFF2-40B4-BE49-F238E27FC236}">
                <a16:creationId xmlns:a16="http://schemas.microsoft.com/office/drawing/2014/main" id="{799DB15C-F91C-D346-8287-C9FAE4D84B74}"/>
              </a:ext>
            </a:extLst>
          </p:cNvPr>
          <p:cNvSpPr/>
          <p:nvPr/>
        </p:nvSpPr>
        <p:spPr>
          <a:xfrm>
            <a:off x="4173968" y="540348"/>
            <a:ext cx="3255158" cy="505609"/>
          </a:xfrm>
          <a:prstGeom prst="wedgeRoundRectCallout">
            <a:avLst>
              <a:gd name="adj1" fmla="val 40897"/>
              <a:gd name="adj2" fmla="val 11143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They’re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giraffe</a:t>
            </a:r>
            <a:r>
              <a:rPr lang="en-US" sz="300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3" name="Picture 2" descr="A group of giraffes walking in a field&#10;&#10;Description automatically generated with medium confidence">
            <a:extLst>
              <a:ext uri="{FF2B5EF4-FFF2-40B4-BE49-F238E27FC236}">
                <a16:creationId xmlns:a16="http://schemas.microsoft.com/office/drawing/2014/main" id="{F11C6776-7CBF-4F45-B5FC-70CEC76B1AF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60115" y="1637710"/>
            <a:ext cx="2380808" cy="192666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2D882C8-A804-E94C-8F09-FD5F44C75B30}"/>
              </a:ext>
            </a:extLst>
          </p:cNvPr>
          <p:cNvCxnSpPr>
            <a:cxnSpLocks/>
          </p:cNvCxnSpPr>
          <p:nvPr/>
        </p:nvCxnSpPr>
        <p:spPr>
          <a:xfrm flipV="1">
            <a:off x="2249486" y="2798334"/>
            <a:ext cx="2322514" cy="766041"/>
          </a:xfrm>
          <a:prstGeom prst="straightConnector1">
            <a:avLst/>
          </a:prstGeom>
          <a:ln>
            <a:prstDash val="sysDot"/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" name="66103730" descr="66103730">
            <a:hlinkClick r:id="" action="ppaction://media"/>
            <a:extLst>
              <a:ext uri="{FF2B5EF4-FFF2-40B4-BE49-F238E27FC236}">
                <a16:creationId xmlns:a16="http://schemas.microsoft.com/office/drawing/2014/main" id="{0238CB39-24D7-EF4B-9BA8-2BC32FD7CE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56851" y="2318430"/>
            <a:ext cx="812800" cy="812800"/>
          </a:xfrm>
          <a:prstGeom prst="rect">
            <a:avLst/>
          </a:prstGeom>
        </p:spPr>
      </p:pic>
      <p:pic>
        <p:nvPicPr>
          <p:cNvPr id="4" name="66103732" descr="66103732">
            <a:hlinkClick r:id="" action="ppaction://media"/>
            <a:extLst>
              <a:ext uri="{FF2B5EF4-FFF2-40B4-BE49-F238E27FC236}">
                <a16:creationId xmlns:a16="http://schemas.microsoft.com/office/drawing/2014/main" id="{4A53270B-077A-BD49-B4DA-6DDB0F677B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396267" y="992296"/>
            <a:ext cx="812800" cy="812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04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0" grpId="0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toon Beach Wallpapers - Top Những Hình Ảnh Đẹp">
            <a:extLst>
              <a:ext uri="{FF2B5EF4-FFF2-40B4-BE49-F238E27FC236}">
                <a16:creationId xmlns:a16="http://schemas.microsoft.com/office/drawing/2014/main" id="{F029C2D2-5730-114B-9C56-17A20F951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Tarzan | Tarzan disney, Tarzan, Character design">
            <a:extLst>
              <a:ext uri="{FF2B5EF4-FFF2-40B4-BE49-F238E27FC236}">
                <a16:creationId xmlns:a16="http://schemas.microsoft.com/office/drawing/2014/main" id="{C4AF7ECC-8D4C-5945-93D5-759D382DB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745" y="816535"/>
            <a:ext cx="1890526" cy="246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Little Mermaid Font | Mermaid cartoon, Little mermaid cartoon, Little  mermaid font">
            <a:extLst>
              <a:ext uri="{FF2B5EF4-FFF2-40B4-BE49-F238E27FC236}">
                <a16:creationId xmlns:a16="http://schemas.microsoft.com/office/drawing/2014/main" id="{63BFB984-C40E-E444-9868-50A53F30C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521" y="2558937"/>
            <a:ext cx="1575594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sky, fish, shark, blue&#10;&#10;Description automatically generated">
            <a:extLst>
              <a:ext uri="{FF2B5EF4-FFF2-40B4-BE49-F238E27FC236}">
                <a16:creationId xmlns:a16="http://schemas.microsoft.com/office/drawing/2014/main" id="{AAFFAD15-4AFE-1A49-B251-244B739DF1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05564" y="873512"/>
            <a:ext cx="2148901" cy="1757043"/>
          </a:xfrm>
          <a:prstGeom prst="rect">
            <a:avLst/>
          </a:prstGeom>
        </p:spPr>
      </p:pic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6E4CB05C-DDF5-864D-82B7-C29F7E5401E4}"/>
              </a:ext>
            </a:extLst>
          </p:cNvPr>
          <p:cNvSpPr/>
          <p:nvPr/>
        </p:nvSpPr>
        <p:spPr>
          <a:xfrm>
            <a:off x="4745505" y="3810371"/>
            <a:ext cx="3108960" cy="505609"/>
          </a:xfrm>
          <a:prstGeom prst="wedgeRoundRectCallout">
            <a:avLst>
              <a:gd name="adj1" fmla="val 50030"/>
              <a:gd name="adj2" fmla="val -161471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It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’s a shark.</a:t>
            </a:r>
          </a:p>
        </p:txBody>
      </p:sp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13121A8A-1DD1-1142-AC92-A80DC45EFE1B}"/>
              </a:ext>
            </a:extLst>
          </p:cNvPr>
          <p:cNvSpPr/>
          <p:nvPr/>
        </p:nvSpPr>
        <p:spPr>
          <a:xfrm>
            <a:off x="310429" y="3592008"/>
            <a:ext cx="2824842" cy="505609"/>
          </a:xfrm>
          <a:prstGeom prst="wedgeRoundRectCallout">
            <a:avLst>
              <a:gd name="adj1" fmla="val 18096"/>
              <a:gd name="adj2" fmla="val -12893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What’s 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that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?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C6BEC3D-A3AC-9441-86A4-2E53CDA1B3E0}"/>
              </a:ext>
            </a:extLst>
          </p:cNvPr>
          <p:cNvCxnSpPr>
            <a:cxnSpLocks/>
          </p:cNvCxnSpPr>
          <p:nvPr/>
        </p:nvCxnSpPr>
        <p:spPr>
          <a:xfrm flipV="1">
            <a:off x="3135271" y="2011260"/>
            <a:ext cx="2322514" cy="766041"/>
          </a:xfrm>
          <a:prstGeom prst="straightConnector1">
            <a:avLst/>
          </a:prstGeom>
          <a:ln>
            <a:prstDash val="sysDot"/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3.11-2.mp3" descr="3.11-2.mp3">
            <a:hlinkClick r:id="" action="ppaction://media"/>
            <a:extLst>
              <a:ext uri="{FF2B5EF4-FFF2-40B4-BE49-F238E27FC236}">
                <a16:creationId xmlns:a16="http://schemas.microsoft.com/office/drawing/2014/main" id="{3B39E777-5BA3-CAAB-897C-FA84D5030E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10429" y="4025522"/>
            <a:ext cx="766041" cy="766041"/>
          </a:xfrm>
          <a:prstGeom prst="rect">
            <a:avLst/>
          </a:prstGeom>
        </p:spPr>
      </p:pic>
      <p:pic>
        <p:nvPicPr>
          <p:cNvPr id="3" name="3.11-3.mp3" descr="3.11-3.mp3">
            <a:hlinkClick r:id="" action="ppaction://media"/>
            <a:extLst>
              <a:ext uri="{FF2B5EF4-FFF2-40B4-BE49-F238E27FC236}">
                <a16:creationId xmlns:a16="http://schemas.microsoft.com/office/drawing/2014/main" id="{208E85BE-3807-CECF-ADF8-066A03D8728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517277" y="4202336"/>
            <a:ext cx="766042" cy="7660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toon Beach Wallpapers - Top Những Hình Ảnh Đẹp">
            <a:extLst>
              <a:ext uri="{FF2B5EF4-FFF2-40B4-BE49-F238E27FC236}">
                <a16:creationId xmlns:a16="http://schemas.microsoft.com/office/drawing/2014/main" id="{F029C2D2-5730-114B-9C56-17A20F951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Tarzan | Tarzan disney, Tarzan, Character design">
            <a:extLst>
              <a:ext uri="{FF2B5EF4-FFF2-40B4-BE49-F238E27FC236}">
                <a16:creationId xmlns:a16="http://schemas.microsoft.com/office/drawing/2014/main" id="{C4AF7ECC-8D4C-5945-93D5-759D382DB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745" y="816535"/>
            <a:ext cx="1890526" cy="246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Little Mermaid Font | Mermaid cartoon, Little mermaid cartoon, Little  mermaid font">
            <a:extLst>
              <a:ext uri="{FF2B5EF4-FFF2-40B4-BE49-F238E27FC236}">
                <a16:creationId xmlns:a16="http://schemas.microsoft.com/office/drawing/2014/main" id="{63BFB984-C40E-E444-9868-50A53F30C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521" y="2558937"/>
            <a:ext cx="1575594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6E4CB05C-DDF5-864D-82B7-C29F7E5401E4}"/>
              </a:ext>
            </a:extLst>
          </p:cNvPr>
          <p:cNvSpPr/>
          <p:nvPr/>
        </p:nvSpPr>
        <p:spPr>
          <a:xfrm>
            <a:off x="4831567" y="3966844"/>
            <a:ext cx="3231076" cy="505609"/>
          </a:xfrm>
          <a:prstGeom prst="wedgeRoundRectCallout">
            <a:avLst>
              <a:gd name="adj1" fmla="val 50030"/>
              <a:gd name="adj2" fmla="val -161471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They’re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whale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13121A8A-1DD1-1142-AC92-A80DC45EFE1B}"/>
              </a:ext>
            </a:extLst>
          </p:cNvPr>
          <p:cNvSpPr/>
          <p:nvPr/>
        </p:nvSpPr>
        <p:spPr>
          <a:xfrm>
            <a:off x="287561" y="3800362"/>
            <a:ext cx="3579265" cy="505609"/>
          </a:xfrm>
          <a:prstGeom prst="wedgeRoundRectCallout">
            <a:avLst>
              <a:gd name="adj1" fmla="val -1583"/>
              <a:gd name="adj2" fmla="val -19914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What are 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these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?</a:t>
            </a:r>
          </a:p>
        </p:txBody>
      </p:sp>
      <p:pic>
        <p:nvPicPr>
          <p:cNvPr id="3" name="Picture 2" descr="A sea animal swimming underwater&#10;&#10;Description automatically generated with low confidence">
            <a:extLst>
              <a:ext uri="{FF2B5EF4-FFF2-40B4-BE49-F238E27FC236}">
                <a16:creationId xmlns:a16="http://schemas.microsoft.com/office/drawing/2014/main" id="{FFF43A64-9FB9-4748-AA38-A11D2B2AF3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33504" y="1622368"/>
            <a:ext cx="2435721" cy="2012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6" name="3.11-5.mp3" descr="3.11-5.mp3">
            <a:hlinkClick r:id="" action="ppaction://media"/>
            <a:extLst>
              <a:ext uri="{FF2B5EF4-FFF2-40B4-BE49-F238E27FC236}">
                <a16:creationId xmlns:a16="http://schemas.microsoft.com/office/drawing/2014/main" id="{B21E4327-641C-E9D3-CE9F-4F584C3E77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68557" y="4219648"/>
            <a:ext cx="812800" cy="812800"/>
          </a:xfrm>
          <a:prstGeom prst="rect">
            <a:avLst/>
          </a:prstGeom>
        </p:spPr>
      </p:pic>
      <p:pic>
        <p:nvPicPr>
          <p:cNvPr id="7" name="3.11-8.mp3" descr="3.11-8.mp3">
            <a:hlinkClick r:id="" action="ppaction://media"/>
            <a:extLst>
              <a:ext uri="{FF2B5EF4-FFF2-40B4-BE49-F238E27FC236}">
                <a16:creationId xmlns:a16="http://schemas.microsoft.com/office/drawing/2014/main" id="{1EF8A758-DAA3-8CD0-918C-22196691AA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678683" y="437509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4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5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Cartoon of beautiful garden background with dirt road. Download a Free  Preview or High Quality Adobe… | Cartoon garden, Scenery drawing for kids,  Cartoon background">
            <a:extLst>
              <a:ext uri="{FF2B5EF4-FFF2-40B4-BE49-F238E27FC236}">
                <a16:creationId xmlns:a16="http://schemas.microsoft.com/office/drawing/2014/main" id="{F08656BC-18A2-2746-9AC5-0FACE476BC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7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Little Mermaid Font | Mermaid cartoon, Little mermaid cartoon, Little  mermaid font">
            <a:extLst>
              <a:ext uri="{FF2B5EF4-FFF2-40B4-BE49-F238E27FC236}">
                <a16:creationId xmlns:a16="http://schemas.microsoft.com/office/drawing/2014/main" id="{87A3609D-394E-314C-9419-42AD4584C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962" y="2624866"/>
            <a:ext cx="1575594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Tarzan Icon | Disney Iconset | Nikolov">
            <a:extLst>
              <a:ext uri="{FF2B5EF4-FFF2-40B4-BE49-F238E27FC236}">
                <a16:creationId xmlns:a16="http://schemas.microsoft.com/office/drawing/2014/main" id="{B22B1E33-F099-FB46-995C-4FED1DC8B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927" y="2624866"/>
            <a:ext cx="2109171" cy="210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7FEF611-C348-394F-8D73-7E05D16FF60A}"/>
              </a:ext>
            </a:extLst>
          </p:cNvPr>
          <p:cNvGrpSpPr/>
          <p:nvPr/>
        </p:nvGrpSpPr>
        <p:grpSpPr>
          <a:xfrm>
            <a:off x="416435" y="441064"/>
            <a:ext cx="1005123" cy="1161826"/>
            <a:chOff x="416435" y="441064"/>
            <a:chExt cx="1005123" cy="1161826"/>
          </a:xfrm>
        </p:grpSpPr>
        <p:pic>
          <p:nvPicPr>
            <p:cNvPr id="17" name="Picture 6" descr="Red Apple Png No Background - Transparent Background Apple Clip Art - Full  Size Clipart (#5193880) - PinClipart">
              <a:extLst>
                <a:ext uri="{FF2B5EF4-FFF2-40B4-BE49-F238E27FC236}">
                  <a16:creationId xmlns:a16="http://schemas.microsoft.com/office/drawing/2014/main" id="{BBCE3069-442F-1843-BC63-5BD9976F52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435" y="441064"/>
              <a:ext cx="1005123" cy="1161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hlinkClick r:id="rId7" action="ppaction://hlinksldjump"/>
              <a:extLst>
                <a:ext uri="{FF2B5EF4-FFF2-40B4-BE49-F238E27FC236}">
                  <a16:creationId xmlns:a16="http://schemas.microsoft.com/office/drawing/2014/main" id="{4E9D3A01-F27E-604D-BE45-05D9B6146324}"/>
                </a:ext>
              </a:extLst>
            </p:cNvPr>
            <p:cNvSpPr txBox="1"/>
            <p:nvPr/>
          </p:nvSpPr>
          <p:spPr>
            <a:xfrm>
              <a:off x="659407" y="774550"/>
              <a:ext cx="4972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D77528-36A7-5246-B074-61CF7C4EE937}"/>
              </a:ext>
            </a:extLst>
          </p:cNvPr>
          <p:cNvGrpSpPr/>
          <p:nvPr/>
        </p:nvGrpSpPr>
        <p:grpSpPr>
          <a:xfrm>
            <a:off x="1704049" y="936474"/>
            <a:ext cx="925065" cy="1053131"/>
            <a:chOff x="1704049" y="936474"/>
            <a:chExt cx="925065" cy="1053131"/>
          </a:xfrm>
        </p:grpSpPr>
        <p:pic>
          <p:nvPicPr>
            <p:cNvPr id="22" name="Picture 10" descr="Green Apple Clipart Free Download Clip Art Free Clip - Green Apple Cartoon  Png | Full Size PNG Download | SeekPNG">
              <a:extLst>
                <a:ext uri="{FF2B5EF4-FFF2-40B4-BE49-F238E27FC236}">
                  <a16:creationId xmlns:a16="http://schemas.microsoft.com/office/drawing/2014/main" id="{CA9673F5-E964-3B4E-8D13-5994660F6B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4049" y="936474"/>
              <a:ext cx="925065" cy="1053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6">
              <a:hlinkClick r:id="rId9" action="ppaction://hlinksldjump"/>
              <a:extLst>
                <a:ext uri="{FF2B5EF4-FFF2-40B4-BE49-F238E27FC236}">
                  <a16:creationId xmlns:a16="http://schemas.microsoft.com/office/drawing/2014/main" id="{DEBD0642-9BC7-9F45-9910-6F5FBD970BCE}"/>
                </a:ext>
              </a:extLst>
            </p:cNvPr>
            <p:cNvSpPr txBox="1"/>
            <p:nvPr/>
          </p:nvSpPr>
          <p:spPr>
            <a:xfrm>
              <a:off x="1900509" y="1182955"/>
              <a:ext cx="4972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15574CB-8E5C-724E-B8DF-555DE78A54CC}"/>
              </a:ext>
            </a:extLst>
          </p:cNvPr>
          <p:cNvGrpSpPr/>
          <p:nvPr/>
        </p:nvGrpSpPr>
        <p:grpSpPr>
          <a:xfrm>
            <a:off x="1211558" y="2043953"/>
            <a:ext cx="1005123" cy="1161826"/>
            <a:chOff x="1211558" y="2043953"/>
            <a:chExt cx="1005123" cy="1161826"/>
          </a:xfrm>
        </p:grpSpPr>
        <p:pic>
          <p:nvPicPr>
            <p:cNvPr id="16" name="Picture 6" descr="Red Apple Png No Background - Transparent Background Apple Clip Art - Full  Size Clipart (#5193880) - PinClipart">
              <a:extLst>
                <a:ext uri="{FF2B5EF4-FFF2-40B4-BE49-F238E27FC236}">
                  <a16:creationId xmlns:a16="http://schemas.microsoft.com/office/drawing/2014/main" id="{3F5862B5-B4FF-BB42-9413-2D1121DC63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1558" y="2043953"/>
              <a:ext cx="1005123" cy="1161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>
              <a:hlinkClick r:id="rId10" action="ppaction://hlinksldjump"/>
              <a:extLst>
                <a:ext uri="{FF2B5EF4-FFF2-40B4-BE49-F238E27FC236}">
                  <a16:creationId xmlns:a16="http://schemas.microsoft.com/office/drawing/2014/main" id="{6720D20A-A4E4-114B-8BA4-6C2193BFCFAB}"/>
                </a:ext>
              </a:extLst>
            </p:cNvPr>
            <p:cNvSpPr txBox="1"/>
            <p:nvPr/>
          </p:nvSpPr>
          <p:spPr>
            <a:xfrm>
              <a:off x="1479119" y="2418850"/>
              <a:ext cx="4972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6310B9-33FE-FF44-803A-1951415B687D}"/>
              </a:ext>
            </a:extLst>
          </p:cNvPr>
          <p:cNvGrpSpPr/>
          <p:nvPr/>
        </p:nvGrpSpPr>
        <p:grpSpPr>
          <a:xfrm>
            <a:off x="143247" y="2487480"/>
            <a:ext cx="925065" cy="1053131"/>
            <a:chOff x="143247" y="2487480"/>
            <a:chExt cx="925065" cy="1053131"/>
          </a:xfrm>
        </p:grpSpPr>
        <p:pic>
          <p:nvPicPr>
            <p:cNvPr id="21" name="Picture 10" descr="Green Apple Clipart Free Download Clip Art Free Clip - Green Apple Cartoon  Png | Full Size PNG Download | SeekPNG">
              <a:extLst>
                <a:ext uri="{FF2B5EF4-FFF2-40B4-BE49-F238E27FC236}">
                  <a16:creationId xmlns:a16="http://schemas.microsoft.com/office/drawing/2014/main" id="{F4791ADC-493A-9E49-9E49-A3FD1C19D1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247" y="2487480"/>
              <a:ext cx="925065" cy="1053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>
              <a:hlinkClick r:id="rId11" action="ppaction://hlinksldjump"/>
              <a:extLst>
                <a:ext uri="{FF2B5EF4-FFF2-40B4-BE49-F238E27FC236}">
                  <a16:creationId xmlns:a16="http://schemas.microsoft.com/office/drawing/2014/main" id="{150AD2BA-1E37-754E-A96E-0A87B0EAEABF}"/>
                </a:ext>
              </a:extLst>
            </p:cNvPr>
            <p:cNvSpPr txBox="1"/>
            <p:nvPr/>
          </p:nvSpPr>
          <p:spPr>
            <a:xfrm>
              <a:off x="329737" y="2772793"/>
              <a:ext cx="4972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4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24395C8-5A3E-7A49-8063-0EF4583A53F7}"/>
              </a:ext>
            </a:extLst>
          </p:cNvPr>
          <p:cNvGrpSpPr/>
          <p:nvPr/>
        </p:nvGrpSpPr>
        <p:grpSpPr>
          <a:xfrm>
            <a:off x="5177779" y="882127"/>
            <a:ext cx="1005123" cy="1161826"/>
            <a:chOff x="5177779" y="882127"/>
            <a:chExt cx="1005123" cy="1161826"/>
          </a:xfrm>
        </p:grpSpPr>
        <p:pic>
          <p:nvPicPr>
            <p:cNvPr id="14342" name="Picture 6" descr="Red Apple Png No Background - Transparent Background Apple Clip Art - Full  Size Clipart (#5193880) - PinClipart">
              <a:extLst>
                <a:ext uri="{FF2B5EF4-FFF2-40B4-BE49-F238E27FC236}">
                  <a16:creationId xmlns:a16="http://schemas.microsoft.com/office/drawing/2014/main" id="{C7430D7C-00FF-FA41-8D2D-6078D9D2A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7779" y="882127"/>
              <a:ext cx="1005123" cy="1161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>
              <a:hlinkClick r:id="rId12" action="ppaction://hlinksldjump"/>
              <a:extLst>
                <a:ext uri="{FF2B5EF4-FFF2-40B4-BE49-F238E27FC236}">
                  <a16:creationId xmlns:a16="http://schemas.microsoft.com/office/drawing/2014/main" id="{AF8093B3-14D1-9847-BB87-F74921610674}"/>
                </a:ext>
              </a:extLst>
            </p:cNvPr>
            <p:cNvSpPr txBox="1"/>
            <p:nvPr/>
          </p:nvSpPr>
          <p:spPr>
            <a:xfrm>
              <a:off x="5355212" y="1182955"/>
              <a:ext cx="4972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5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9C0A164-378A-6F45-808D-7C19B18DBB9B}"/>
              </a:ext>
            </a:extLst>
          </p:cNvPr>
          <p:cNvGrpSpPr/>
          <p:nvPr/>
        </p:nvGrpSpPr>
        <p:grpSpPr>
          <a:xfrm>
            <a:off x="6004556" y="109369"/>
            <a:ext cx="925065" cy="1053131"/>
            <a:chOff x="6004556" y="109369"/>
            <a:chExt cx="925065" cy="1053131"/>
          </a:xfrm>
        </p:grpSpPr>
        <p:pic>
          <p:nvPicPr>
            <p:cNvPr id="20" name="Picture 10" descr="Green Apple Clipart Free Download Clip Art Free Clip - Green Apple Cartoon  Png | Full Size PNG Download | SeekPNG">
              <a:extLst>
                <a:ext uri="{FF2B5EF4-FFF2-40B4-BE49-F238E27FC236}">
                  <a16:creationId xmlns:a16="http://schemas.microsoft.com/office/drawing/2014/main" id="{F2A3677D-67C4-D142-8237-4C70068672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4556" y="109369"/>
              <a:ext cx="925065" cy="1053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>
              <a:hlinkClick r:id="rId13" action="ppaction://hlinksldjump"/>
              <a:extLst>
                <a:ext uri="{FF2B5EF4-FFF2-40B4-BE49-F238E27FC236}">
                  <a16:creationId xmlns:a16="http://schemas.microsoft.com/office/drawing/2014/main" id="{EFE49F1A-B221-924C-99C8-2689641B3F2B}"/>
                </a:ext>
              </a:extLst>
            </p:cNvPr>
            <p:cNvSpPr txBox="1"/>
            <p:nvPr/>
          </p:nvSpPr>
          <p:spPr>
            <a:xfrm>
              <a:off x="6232088" y="334546"/>
              <a:ext cx="4972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6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5614CD2-0266-9F4F-9E57-C4B2869DE72B}"/>
              </a:ext>
            </a:extLst>
          </p:cNvPr>
          <p:cNvGrpSpPr/>
          <p:nvPr/>
        </p:nvGrpSpPr>
        <p:grpSpPr>
          <a:xfrm>
            <a:off x="7122732" y="193637"/>
            <a:ext cx="1005123" cy="1161826"/>
            <a:chOff x="7122732" y="193637"/>
            <a:chExt cx="1005123" cy="1161826"/>
          </a:xfrm>
        </p:grpSpPr>
        <p:pic>
          <p:nvPicPr>
            <p:cNvPr id="15" name="Picture 6" descr="Red Apple Png No Background - Transparent Background Apple Clip Art - Full  Size Clipart (#5193880) - PinClipart">
              <a:extLst>
                <a:ext uri="{FF2B5EF4-FFF2-40B4-BE49-F238E27FC236}">
                  <a16:creationId xmlns:a16="http://schemas.microsoft.com/office/drawing/2014/main" id="{5EA1632B-DEB4-8B46-8662-4B659351B9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732" y="193637"/>
              <a:ext cx="1005123" cy="1161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TextBox 31">
              <a:hlinkClick r:id="rId14" action="ppaction://hlinksldjump"/>
              <a:extLst>
                <a:ext uri="{FF2B5EF4-FFF2-40B4-BE49-F238E27FC236}">
                  <a16:creationId xmlns:a16="http://schemas.microsoft.com/office/drawing/2014/main" id="{33AD989C-C702-0543-96D7-ABFC923DB8FA}"/>
                </a:ext>
              </a:extLst>
            </p:cNvPr>
            <p:cNvSpPr txBox="1"/>
            <p:nvPr/>
          </p:nvSpPr>
          <p:spPr>
            <a:xfrm>
              <a:off x="7426114" y="528184"/>
              <a:ext cx="4972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7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A63AC77-69B0-D944-8527-A2F978292CB1}"/>
              </a:ext>
            </a:extLst>
          </p:cNvPr>
          <p:cNvGrpSpPr/>
          <p:nvPr/>
        </p:nvGrpSpPr>
        <p:grpSpPr>
          <a:xfrm>
            <a:off x="7676342" y="1290917"/>
            <a:ext cx="925065" cy="1053131"/>
            <a:chOff x="7676342" y="1290917"/>
            <a:chExt cx="925065" cy="1053131"/>
          </a:xfrm>
        </p:grpSpPr>
        <p:pic>
          <p:nvPicPr>
            <p:cNvPr id="14346" name="Picture 10" descr="Green Apple Clipart Free Download Clip Art Free Clip - Green Apple Cartoon  Png | Full Size PNG Download | SeekPNG">
              <a:extLst>
                <a:ext uri="{FF2B5EF4-FFF2-40B4-BE49-F238E27FC236}">
                  <a16:creationId xmlns:a16="http://schemas.microsoft.com/office/drawing/2014/main" id="{A89BDA8D-EC03-AF4C-AD83-D3726B6BFA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6342" y="1290917"/>
              <a:ext cx="925065" cy="1053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>
              <a:hlinkClick r:id="rId15" action="ppaction://hlinksldjump"/>
              <a:extLst>
                <a:ext uri="{FF2B5EF4-FFF2-40B4-BE49-F238E27FC236}">
                  <a16:creationId xmlns:a16="http://schemas.microsoft.com/office/drawing/2014/main" id="{49633FF5-B2EA-FF45-A0BF-3CEC95538EE7}"/>
                </a:ext>
              </a:extLst>
            </p:cNvPr>
            <p:cNvSpPr txBox="1"/>
            <p:nvPr/>
          </p:nvSpPr>
          <p:spPr>
            <a:xfrm>
              <a:off x="7892855" y="1537572"/>
              <a:ext cx="4972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8</a:t>
              </a:r>
            </a:p>
          </p:txBody>
        </p:sp>
      </p:grp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823671E-B6FC-DF43-9A4F-C2BC32953B61}"/>
              </a:ext>
            </a:extLst>
          </p:cNvPr>
          <p:cNvSpPr/>
          <p:nvPr/>
        </p:nvSpPr>
        <p:spPr>
          <a:xfrm>
            <a:off x="2012042" y="34147"/>
            <a:ext cx="3539618" cy="61000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Picking apples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EF19498-73E3-494C-9CE8-9E8CE2506E00}"/>
              </a:ext>
            </a:extLst>
          </p:cNvPr>
          <p:cNvGrpSpPr/>
          <p:nvPr/>
        </p:nvGrpSpPr>
        <p:grpSpPr>
          <a:xfrm>
            <a:off x="2216681" y="3871551"/>
            <a:ext cx="676607" cy="765275"/>
            <a:chOff x="1211558" y="2043953"/>
            <a:chExt cx="1005123" cy="1161826"/>
          </a:xfrm>
        </p:grpSpPr>
        <p:pic>
          <p:nvPicPr>
            <p:cNvPr id="47" name="Picture 6" descr="Red Apple Png No Background - Transparent Background Apple Clip Art - Full  Size Clipart (#5193880) - PinClipart">
              <a:extLst>
                <a:ext uri="{FF2B5EF4-FFF2-40B4-BE49-F238E27FC236}">
                  <a16:creationId xmlns:a16="http://schemas.microsoft.com/office/drawing/2014/main" id="{F283511B-10B4-3F47-B780-E90AE565B5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1558" y="2043953"/>
              <a:ext cx="1005123" cy="1161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TextBox 47">
              <a:hlinkClick r:id="rId10" action="ppaction://hlinksldjump"/>
              <a:extLst>
                <a:ext uri="{FF2B5EF4-FFF2-40B4-BE49-F238E27FC236}">
                  <a16:creationId xmlns:a16="http://schemas.microsoft.com/office/drawing/2014/main" id="{39EB412B-CB90-A840-AE3A-5BE04B85ADA9}"/>
                </a:ext>
              </a:extLst>
            </p:cNvPr>
            <p:cNvSpPr txBox="1"/>
            <p:nvPr/>
          </p:nvSpPr>
          <p:spPr>
            <a:xfrm>
              <a:off x="1479119" y="2418850"/>
              <a:ext cx="18473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676DBA3-96B1-4C4D-B405-A3E68B203D27}"/>
              </a:ext>
            </a:extLst>
          </p:cNvPr>
          <p:cNvGrpSpPr/>
          <p:nvPr/>
        </p:nvGrpSpPr>
        <p:grpSpPr>
          <a:xfrm>
            <a:off x="5844598" y="4075262"/>
            <a:ext cx="676607" cy="765275"/>
            <a:chOff x="1211558" y="2043953"/>
            <a:chExt cx="1005123" cy="1161826"/>
          </a:xfrm>
        </p:grpSpPr>
        <p:pic>
          <p:nvPicPr>
            <p:cNvPr id="50" name="Picture 6" descr="Red Apple Png No Background - Transparent Background Apple Clip Art - Full  Size Clipart (#5193880) - PinClipart">
              <a:extLst>
                <a:ext uri="{FF2B5EF4-FFF2-40B4-BE49-F238E27FC236}">
                  <a16:creationId xmlns:a16="http://schemas.microsoft.com/office/drawing/2014/main" id="{E0431F6C-EFDA-BD45-BF3D-D009B0336B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1558" y="2043953"/>
              <a:ext cx="1005123" cy="1161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TextBox 50">
              <a:hlinkClick r:id="rId10" action="ppaction://hlinksldjump"/>
              <a:extLst>
                <a:ext uri="{FF2B5EF4-FFF2-40B4-BE49-F238E27FC236}">
                  <a16:creationId xmlns:a16="http://schemas.microsoft.com/office/drawing/2014/main" id="{1800C37E-2503-A647-A4E1-27938B72D2AA}"/>
                </a:ext>
              </a:extLst>
            </p:cNvPr>
            <p:cNvSpPr txBox="1"/>
            <p:nvPr/>
          </p:nvSpPr>
          <p:spPr>
            <a:xfrm>
              <a:off x="1479119" y="2418850"/>
              <a:ext cx="18473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89D8F1E-2DDB-B247-AB19-0CEC0F93CD62}"/>
              </a:ext>
            </a:extLst>
          </p:cNvPr>
          <p:cNvGrpSpPr/>
          <p:nvPr/>
        </p:nvGrpSpPr>
        <p:grpSpPr>
          <a:xfrm>
            <a:off x="2950570" y="4100057"/>
            <a:ext cx="676607" cy="765275"/>
            <a:chOff x="1211558" y="2043953"/>
            <a:chExt cx="1005123" cy="1161826"/>
          </a:xfrm>
        </p:grpSpPr>
        <p:pic>
          <p:nvPicPr>
            <p:cNvPr id="53" name="Picture 6" descr="Red Apple Png No Background - Transparent Background Apple Clip Art - Full  Size Clipart (#5193880) - PinClipart">
              <a:extLst>
                <a:ext uri="{FF2B5EF4-FFF2-40B4-BE49-F238E27FC236}">
                  <a16:creationId xmlns:a16="http://schemas.microsoft.com/office/drawing/2014/main" id="{D8A2AB64-A78E-B24B-83C9-509F7CE744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1558" y="2043953"/>
              <a:ext cx="1005123" cy="1161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TextBox 53">
              <a:hlinkClick r:id="rId10" action="ppaction://hlinksldjump"/>
              <a:extLst>
                <a:ext uri="{FF2B5EF4-FFF2-40B4-BE49-F238E27FC236}">
                  <a16:creationId xmlns:a16="http://schemas.microsoft.com/office/drawing/2014/main" id="{40B7736C-32B2-5E4A-8B6A-E4C7979913E3}"/>
                </a:ext>
              </a:extLst>
            </p:cNvPr>
            <p:cNvSpPr txBox="1"/>
            <p:nvPr/>
          </p:nvSpPr>
          <p:spPr>
            <a:xfrm>
              <a:off x="1479119" y="2418850"/>
              <a:ext cx="18473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F325EB4-5733-D547-9D8B-253F0F3ECB80}"/>
              </a:ext>
            </a:extLst>
          </p:cNvPr>
          <p:cNvGrpSpPr/>
          <p:nvPr/>
        </p:nvGrpSpPr>
        <p:grpSpPr>
          <a:xfrm>
            <a:off x="1801275" y="4212002"/>
            <a:ext cx="730612" cy="768973"/>
            <a:chOff x="1704049" y="936474"/>
            <a:chExt cx="925065" cy="1053131"/>
          </a:xfrm>
        </p:grpSpPr>
        <p:pic>
          <p:nvPicPr>
            <p:cNvPr id="56" name="Picture 10" descr="Green Apple Clipart Free Download Clip Art Free Clip - Green Apple Cartoon  Png | Full Size PNG Download | SeekPNG">
              <a:extLst>
                <a:ext uri="{FF2B5EF4-FFF2-40B4-BE49-F238E27FC236}">
                  <a16:creationId xmlns:a16="http://schemas.microsoft.com/office/drawing/2014/main" id="{82E2C7A3-A0FA-8D45-98EB-60D5A84CAB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4049" y="936474"/>
              <a:ext cx="925065" cy="1053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7" name="TextBox 56">
              <a:hlinkClick r:id="rId9" action="ppaction://hlinksldjump"/>
              <a:extLst>
                <a:ext uri="{FF2B5EF4-FFF2-40B4-BE49-F238E27FC236}">
                  <a16:creationId xmlns:a16="http://schemas.microsoft.com/office/drawing/2014/main" id="{1F283791-9317-1448-83B9-6F7DA3DAD712}"/>
                </a:ext>
              </a:extLst>
            </p:cNvPr>
            <p:cNvSpPr txBox="1"/>
            <p:nvPr/>
          </p:nvSpPr>
          <p:spPr>
            <a:xfrm>
              <a:off x="1900509" y="1182955"/>
              <a:ext cx="18473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D8AB610-23C4-7845-B21B-18D95BE0F972}"/>
              </a:ext>
            </a:extLst>
          </p:cNvPr>
          <p:cNvGrpSpPr/>
          <p:nvPr/>
        </p:nvGrpSpPr>
        <p:grpSpPr>
          <a:xfrm>
            <a:off x="2485120" y="4293264"/>
            <a:ext cx="730612" cy="768973"/>
            <a:chOff x="1704049" y="936474"/>
            <a:chExt cx="925065" cy="1053131"/>
          </a:xfrm>
        </p:grpSpPr>
        <p:pic>
          <p:nvPicPr>
            <p:cNvPr id="59" name="Picture 10" descr="Green Apple Clipart Free Download Clip Art Free Clip - Green Apple Cartoon  Png | Full Size PNG Download | SeekPNG">
              <a:extLst>
                <a:ext uri="{FF2B5EF4-FFF2-40B4-BE49-F238E27FC236}">
                  <a16:creationId xmlns:a16="http://schemas.microsoft.com/office/drawing/2014/main" id="{52F6CF05-58C9-F341-B5AB-4298B07F08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4049" y="936474"/>
              <a:ext cx="925065" cy="1053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" name="TextBox 59">
              <a:hlinkClick r:id="rId9" action="ppaction://hlinksldjump"/>
              <a:extLst>
                <a:ext uri="{FF2B5EF4-FFF2-40B4-BE49-F238E27FC236}">
                  <a16:creationId xmlns:a16="http://schemas.microsoft.com/office/drawing/2014/main" id="{A744317D-35FF-7A42-B7BB-908DDCFB88B7}"/>
                </a:ext>
              </a:extLst>
            </p:cNvPr>
            <p:cNvSpPr txBox="1"/>
            <p:nvPr/>
          </p:nvSpPr>
          <p:spPr>
            <a:xfrm>
              <a:off x="1900509" y="1182955"/>
              <a:ext cx="18473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85B0ECD-F42D-0442-97AD-CE4ADC063FE2}"/>
              </a:ext>
            </a:extLst>
          </p:cNvPr>
          <p:cNvGrpSpPr/>
          <p:nvPr/>
        </p:nvGrpSpPr>
        <p:grpSpPr>
          <a:xfrm>
            <a:off x="5040104" y="4066344"/>
            <a:ext cx="676607" cy="765275"/>
            <a:chOff x="1211558" y="2043953"/>
            <a:chExt cx="1005123" cy="1161826"/>
          </a:xfrm>
        </p:grpSpPr>
        <p:pic>
          <p:nvPicPr>
            <p:cNvPr id="62" name="Picture 6" descr="Red Apple Png No Background - Transparent Background Apple Clip Art - Full  Size Clipart (#5193880) - PinClipart">
              <a:extLst>
                <a:ext uri="{FF2B5EF4-FFF2-40B4-BE49-F238E27FC236}">
                  <a16:creationId xmlns:a16="http://schemas.microsoft.com/office/drawing/2014/main" id="{C43B3563-FDC1-7345-A6C6-5B0195B11E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1558" y="2043953"/>
              <a:ext cx="1005123" cy="1161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" name="TextBox 62">
              <a:hlinkClick r:id="rId10" action="ppaction://hlinksldjump"/>
              <a:extLst>
                <a:ext uri="{FF2B5EF4-FFF2-40B4-BE49-F238E27FC236}">
                  <a16:creationId xmlns:a16="http://schemas.microsoft.com/office/drawing/2014/main" id="{A9B38B68-85F7-0E46-AD2F-854DFDFE75D6}"/>
                </a:ext>
              </a:extLst>
            </p:cNvPr>
            <p:cNvSpPr txBox="1"/>
            <p:nvPr/>
          </p:nvSpPr>
          <p:spPr>
            <a:xfrm>
              <a:off x="1479119" y="2418850"/>
              <a:ext cx="18473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1D1D135-0C91-4844-85F1-B88C8FD0975B}"/>
              </a:ext>
            </a:extLst>
          </p:cNvPr>
          <p:cNvGrpSpPr/>
          <p:nvPr/>
        </p:nvGrpSpPr>
        <p:grpSpPr>
          <a:xfrm>
            <a:off x="5479292" y="3502118"/>
            <a:ext cx="730612" cy="768973"/>
            <a:chOff x="1704049" y="936474"/>
            <a:chExt cx="925065" cy="1053131"/>
          </a:xfrm>
        </p:grpSpPr>
        <p:pic>
          <p:nvPicPr>
            <p:cNvPr id="65" name="Picture 10" descr="Green Apple Clipart Free Download Clip Art Free Clip - Green Apple Cartoon  Png | Full Size PNG Download | SeekPNG">
              <a:extLst>
                <a:ext uri="{FF2B5EF4-FFF2-40B4-BE49-F238E27FC236}">
                  <a16:creationId xmlns:a16="http://schemas.microsoft.com/office/drawing/2014/main" id="{1B9AA908-AD11-A443-8EA0-6C9379A361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4049" y="936474"/>
              <a:ext cx="925065" cy="1053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6" name="TextBox 65">
              <a:hlinkClick r:id="rId9" action="ppaction://hlinksldjump"/>
              <a:extLst>
                <a:ext uri="{FF2B5EF4-FFF2-40B4-BE49-F238E27FC236}">
                  <a16:creationId xmlns:a16="http://schemas.microsoft.com/office/drawing/2014/main" id="{9E528D20-02C4-FB47-8929-4C1C31352B4D}"/>
                </a:ext>
              </a:extLst>
            </p:cNvPr>
            <p:cNvSpPr txBox="1"/>
            <p:nvPr/>
          </p:nvSpPr>
          <p:spPr>
            <a:xfrm>
              <a:off x="1900509" y="1182955"/>
              <a:ext cx="18473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499FBC3-B9F0-C840-B15B-BF70FD0E5514}"/>
              </a:ext>
            </a:extLst>
          </p:cNvPr>
          <p:cNvGrpSpPr/>
          <p:nvPr/>
        </p:nvGrpSpPr>
        <p:grpSpPr>
          <a:xfrm>
            <a:off x="6297496" y="3623004"/>
            <a:ext cx="730612" cy="768973"/>
            <a:chOff x="1704049" y="936474"/>
            <a:chExt cx="925065" cy="1053131"/>
          </a:xfrm>
        </p:grpSpPr>
        <p:pic>
          <p:nvPicPr>
            <p:cNvPr id="68" name="Picture 10" descr="Green Apple Clipart Free Download Clip Art Free Clip - Green Apple Cartoon  Png | Full Size PNG Download | SeekPNG">
              <a:extLst>
                <a:ext uri="{FF2B5EF4-FFF2-40B4-BE49-F238E27FC236}">
                  <a16:creationId xmlns:a16="http://schemas.microsoft.com/office/drawing/2014/main" id="{DF27D7AF-0B9E-814C-816F-ABB349F459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4049" y="936474"/>
              <a:ext cx="925065" cy="1053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TextBox 68">
              <a:hlinkClick r:id="rId9" action="ppaction://hlinksldjump"/>
              <a:extLst>
                <a:ext uri="{FF2B5EF4-FFF2-40B4-BE49-F238E27FC236}">
                  <a16:creationId xmlns:a16="http://schemas.microsoft.com/office/drawing/2014/main" id="{2351450C-7D00-D54A-BC77-BDA314FFF0AC}"/>
                </a:ext>
              </a:extLst>
            </p:cNvPr>
            <p:cNvSpPr txBox="1"/>
            <p:nvPr/>
          </p:nvSpPr>
          <p:spPr>
            <a:xfrm>
              <a:off x="1900509" y="1182955"/>
              <a:ext cx="18473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000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Action Button: Forward or Next 25">
            <a:hlinkClick r:id="rId16" action="ppaction://hlinksldjump" highlightClick="1"/>
            <a:extLst>
              <a:ext uri="{FF2B5EF4-FFF2-40B4-BE49-F238E27FC236}">
                <a16:creationId xmlns:a16="http://schemas.microsoft.com/office/drawing/2014/main" id="{C6F7DD43-38FF-B14A-BAF1-8E07BE6A23BC}"/>
              </a:ext>
            </a:extLst>
          </p:cNvPr>
          <p:cNvSpPr/>
          <p:nvPr/>
        </p:nvSpPr>
        <p:spPr>
          <a:xfrm>
            <a:off x="0" y="0"/>
            <a:ext cx="659407" cy="528184"/>
          </a:xfrm>
          <a:prstGeom prst="actionButtonForwardNex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5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n elephant with tusks&#10;&#10;Description automatically generated">
            <a:extLst>
              <a:ext uri="{FF2B5EF4-FFF2-40B4-BE49-F238E27FC236}">
                <a16:creationId xmlns:a16="http://schemas.microsoft.com/office/drawing/2014/main" id="{C8C17726-3709-874D-B692-AC971E913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7156" y="1147599"/>
            <a:ext cx="3697282" cy="3084716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9BAC058-4FA7-344B-9B55-23E9FE084D99}"/>
              </a:ext>
            </a:extLst>
          </p:cNvPr>
          <p:cNvSpPr/>
          <p:nvPr/>
        </p:nvSpPr>
        <p:spPr>
          <a:xfrm>
            <a:off x="2975988" y="108248"/>
            <a:ext cx="3539618" cy="75575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Picking apples</a:t>
            </a:r>
          </a:p>
        </p:txBody>
      </p:sp>
      <p:pic>
        <p:nvPicPr>
          <p:cNvPr id="10" name="Picture 2" descr="Cartoon Pointing Hand Clipart - Novocom.top">
            <a:extLst>
              <a:ext uri="{FF2B5EF4-FFF2-40B4-BE49-F238E27FC236}">
                <a16:creationId xmlns:a16="http://schemas.microsoft.com/office/drawing/2014/main" id="{4290CB70-1666-EC43-9698-FB72088BC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17518" y="2786231"/>
            <a:ext cx="1749476" cy="93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ction Button: Home 10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042B9C6F-1BD5-9D45-846A-0466F469F55F}"/>
              </a:ext>
            </a:extLst>
          </p:cNvPr>
          <p:cNvSpPr/>
          <p:nvPr/>
        </p:nvSpPr>
        <p:spPr>
          <a:xfrm>
            <a:off x="8401722" y="4518212"/>
            <a:ext cx="742278" cy="625288"/>
          </a:xfrm>
          <a:prstGeom prst="actionButtonHom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giraffes walking in a field&#10;&#10;Description automatically generated with medium confidence">
            <a:extLst>
              <a:ext uri="{FF2B5EF4-FFF2-40B4-BE49-F238E27FC236}">
                <a16:creationId xmlns:a16="http://schemas.microsoft.com/office/drawing/2014/main" id="{A252D150-D07D-3347-9EC4-A4BF41DAE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375902"/>
            <a:ext cx="3623273" cy="2932128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2819E8D-8B8A-6546-B66C-3F4F84B52761}"/>
              </a:ext>
            </a:extLst>
          </p:cNvPr>
          <p:cNvSpPr/>
          <p:nvPr/>
        </p:nvSpPr>
        <p:spPr>
          <a:xfrm>
            <a:off x="2975988" y="108248"/>
            <a:ext cx="3539618" cy="77085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Picking apples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1C2FC7B-C394-A14C-8028-AFCAB6BD0260}"/>
              </a:ext>
            </a:extLst>
          </p:cNvPr>
          <p:cNvCxnSpPr>
            <a:cxnSpLocks/>
          </p:cNvCxnSpPr>
          <p:nvPr/>
        </p:nvCxnSpPr>
        <p:spPr>
          <a:xfrm flipV="1">
            <a:off x="2249486" y="2733788"/>
            <a:ext cx="2322514" cy="766041"/>
          </a:xfrm>
          <a:prstGeom prst="straightConnector1">
            <a:avLst/>
          </a:prstGeom>
          <a:ln>
            <a:prstDash val="sysDot"/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7" name="Picture 2" descr="Cartoon Pointing Hand Clipart - Novocom.top">
            <a:extLst>
              <a:ext uri="{FF2B5EF4-FFF2-40B4-BE49-F238E27FC236}">
                <a16:creationId xmlns:a16="http://schemas.microsoft.com/office/drawing/2014/main" id="{32407DFF-6EA5-464C-9DD4-7020A18EE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0010" y="3499829"/>
            <a:ext cx="1749476" cy="93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ction Button: Home 7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B54EE6DB-4CF4-3B4B-A90A-BC93977C30B2}"/>
              </a:ext>
            </a:extLst>
          </p:cNvPr>
          <p:cNvSpPr/>
          <p:nvPr/>
        </p:nvSpPr>
        <p:spPr>
          <a:xfrm>
            <a:off x="8401722" y="4518212"/>
            <a:ext cx="742278" cy="625288"/>
          </a:xfrm>
          <a:prstGeom prst="actionButtonHom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66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ky, fish, shark, blue&#10;&#10;Description automatically generated">
            <a:extLst>
              <a:ext uri="{FF2B5EF4-FFF2-40B4-BE49-F238E27FC236}">
                <a16:creationId xmlns:a16="http://schemas.microsoft.com/office/drawing/2014/main" id="{BAB1A03B-897E-0149-8949-EB7175B1C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571" y="1420895"/>
            <a:ext cx="3242459" cy="2651187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EAA34D2-A0F5-3547-9CE4-09E3AA4D6121}"/>
              </a:ext>
            </a:extLst>
          </p:cNvPr>
          <p:cNvSpPr/>
          <p:nvPr/>
        </p:nvSpPr>
        <p:spPr>
          <a:xfrm>
            <a:off x="2975988" y="108248"/>
            <a:ext cx="3539618" cy="77735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Picking apples</a:t>
            </a:r>
          </a:p>
        </p:txBody>
      </p:sp>
      <p:pic>
        <p:nvPicPr>
          <p:cNvPr id="7" name="Picture 2" descr="Cartoon Pointing Hand Clipart - Novocom.top">
            <a:extLst>
              <a:ext uri="{FF2B5EF4-FFF2-40B4-BE49-F238E27FC236}">
                <a16:creationId xmlns:a16="http://schemas.microsoft.com/office/drawing/2014/main" id="{7E640167-3F7B-6247-8635-8EE4D76F0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23201" y="2914818"/>
            <a:ext cx="1749476" cy="93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ction Button: Home 7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19C7DC03-280B-8E4E-8044-37C95840B292}"/>
              </a:ext>
            </a:extLst>
          </p:cNvPr>
          <p:cNvSpPr/>
          <p:nvPr/>
        </p:nvSpPr>
        <p:spPr>
          <a:xfrm>
            <a:off x="8401722" y="4518212"/>
            <a:ext cx="742278" cy="625288"/>
          </a:xfrm>
          <a:prstGeom prst="actionButtonHom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97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511945"/>
            <a:ext cx="9157083" cy="26315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99" y="1936806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31624" y="30350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1085" y="-171887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404" y="679378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25571" y="1969732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19231" y="876334"/>
            <a:ext cx="2892458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892">
              <a:buClrTx/>
              <a:defRPr/>
            </a:pPr>
            <a:r>
              <a:rPr lang="en-US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9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395794" y="2472619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342892">
              <a:buClrTx/>
              <a:defRPr/>
            </a:pPr>
            <a:r>
              <a:rPr lang="en-US" sz="2625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Game : Save the spaceship</a:t>
            </a:r>
            <a:endParaRPr lang="en-US" sz="2625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07405" y="258328"/>
            <a:ext cx="2382236" cy="1575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749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4926BC2-A8B0-1246-BB14-3760BF024FB0}"/>
              </a:ext>
            </a:extLst>
          </p:cNvPr>
          <p:cNvSpPr/>
          <p:nvPr/>
        </p:nvSpPr>
        <p:spPr>
          <a:xfrm>
            <a:off x="2975988" y="108248"/>
            <a:ext cx="3539618" cy="76295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Picking apples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7749D5F-C7A8-5245-B910-158554ABDFDA}"/>
              </a:ext>
            </a:extLst>
          </p:cNvPr>
          <p:cNvCxnSpPr>
            <a:cxnSpLocks/>
          </p:cNvCxnSpPr>
          <p:nvPr/>
        </p:nvCxnSpPr>
        <p:spPr>
          <a:xfrm flipV="1">
            <a:off x="2249486" y="2733788"/>
            <a:ext cx="2322514" cy="766041"/>
          </a:xfrm>
          <a:prstGeom prst="straightConnector1">
            <a:avLst/>
          </a:prstGeom>
          <a:ln>
            <a:prstDash val="sysDot"/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7" name="Picture 2" descr="Cartoon Pointing Hand Clipart - Novocom.top">
            <a:extLst>
              <a:ext uri="{FF2B5EF4-FFF2-40B4-BE49-F238E27FC236}">
                <a16:creationId xmlns:a16="http://schemas.microsoft.com/office/drawing/2014/main" id="{227B7E33-2F35-A640-91D1-A3D38BDB6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0010" y="3499829"/>
            <a:ext cx="1749476" cy="93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sea animal swimming underwater&#10;&#10;Description automatically generated with low confidence">
            <a:extLst>
              <a:ext uri="{FF2B5EF4-FFF2-40B4-BE49-F238E27FC236}">
                <a16:creationId xmlns:a16="http://schemas.microsoft.com/office/drawing/2014/main" id="{8EAFDB13-3D1A-9342-B25F-9229B29C2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7588" y="1246382"/>
            <a:ext cx="3207775" cy="2650735"/>
          </a:xfrm>
          <a:prstGeom prst="rect">
            <a:avLst/>
          </a:prstGeom>
        </p:spPr>
      </p:pic>
      <p:sp>
        <p:nvSpPr>
          <p:cNvPr id="2" name="Action Button: Home 1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562601F3-5DFA-474B-9022-FAC0F5574CF6}"/>
              </a:ext>
            </a:extLst>
          </p:cNvPr>
          <p:cNvSpPr/>
          <p:nvPr/>
        </p:nvSpPr>
        <p:spPr>
          <a:xfrm>
            <a:off x="8401722" y="4518212"/>
            <a:ext cx="742278" cy="625288"/>
          </a:xfrm>
          <a:prstGeom prst="actionButtonHom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3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383987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" y="2009468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87677" y="2920127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270" y="-133072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053" y="1969202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02226" y="989905"/>
            <a:ext cx="244009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lang="zh-CN" altLang="en-US" sz="45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561" y="894414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150284" y="2556960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892">
              <a:buClrTx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5: Ask and answer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010" y="116726"/>
            <a:ext cx="947357" cy="52106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340966" y="208083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393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artoon Beach Wallpaper | Cartoon Images | Beach cartoon, Kids wallpaper,  Kids background">
            <a:extLst>
              <a:ext uri="{FF2B5EF4-FFF2-40B4-BE49-F238E27FC236}">
                <a16:creationId xmlns:a16="http://schemas.microsoft.com/office/drawing/2014/main" id="{7428D2A1-121A-CB41-AEE9-21C464878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7125DB8-F5D9-F844-A599-C800D70C6DA2}"/>
              </a:ext>
            </a:extLst>
          </p:cNvPr>
          <p:cNvSpPr txBox="1"/>
          <p:nvPr/>
        </p:nvSpPr>
        <p:spPr>
          <a:xfrm>
            <a:off x="2325349" y="3973210"/>
            <a:ext cx="49592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Flying Kites Game</a:t>
            </a:r>
            <a:endParaRPr lang="en-US" sz="4000" dirty="0">
              <a:solidFill>
                <a:schemeClr val="bg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endParaRPr lang="en-US" sz="4000" dirty="0">
              <a:solidFill>
                <a:schemeClr val="bg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7412" name="Picture 4" descr="Kite Transparent PNG Clip Art Image | Editing background, Art images, Kite">
            <a:extLst>
              <a:ext uri="{FF2B5EF4-FFF2-40B4-BE49-F238E27FC236}">
                <a16:creationId xmlns:a16="http://schemas.microsoft.com/office/drawing/2014/main" id="{992916D7-1C36-094F-BA2D-2A382035A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0" y="216946"/>
            <a:ext cx="2613137" cy="294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4" descr="Kite Transparent PNG Clip Art Image | Editing background, Art images, Kite">
            <a:extLst>
              <a:ext uri="{FF2B5EF4-FFF2-40B4-BE49-F238E27FC236}">
                <a16:creationId xmlns:a16="http://schemas.microsoft.com/office/drawing/2014/main" id="{C52D68A9-D543-CC4C-8D37-87E35C7C2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006" y="157891"/>
            <a:ext cx="2613137" cy="294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4" descr="Kite Transparent PNG Clip Art Image | Editing background, Art images, Kite">
            <a:extLst>
              <a:ext uri="{FF2B5EF4-FFF2-40B4-BE49-F238E27FC236}">
                <a16:creationId xmlns:a16="http://schemas.microsoft.com/office/drawing/2014/main" id="{FA3724A0-8D10-574B-BD0F-4099C9ACD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625" y="216946"/>
            <a:ext cx="2613137" cy="294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Free Png Download Kite Cartoon Png Images Background - Kites Clip Art Png  Transparent Png - Large Size Png Image - PikPng">
            <a:extLst>
              <a:ext uri="{FF2B5EF4-FFF2-40B4-BE49-F238E27FC236}">
                <a16:creationId xmlns:a16="http://schemas.microsoft.com/office/drawing/2014/main" id="{2735D853-7F15-AD42-A3D3-AA926B6C9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02552" y="1302553"/>
            <a:ext cx="2103298" cy="207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8" descr="Free Png Download Kite Cartoon Png Images Background - Kites Clip Art Png  Transparent Png - Large Size Png Image - PikPng">
            <a:extLst>
              <a:ext uri="{FF2B5EF4-FFF2-40B4-BE49-F238E27FC236}">
                <a16:creationId xmlns:a16="http://schemas.microsoft.com/office/drawing/2014/main" id="{B752072E-A959-CF4F-AB9D-11BDD02ED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18773" y="1184443"/>
            <a:ext cx="2103298" cy="207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hlinkClick r:id="rId6" action="ppaction://hlinksldjump"/>
            <a:extLst>
              <a:ext uri="{FF2B5EF4-FFF2-40B4-BE49-F238E27FC236}">
                <a16:creationId xmlns:a16="http://schemas.microsoft.com/office/drawing/2014/main" id="{C3F3D8B2-58AE-A249-8673-05314E8829E0}"/>
              </a:ext>
            </a:extLst>
          </p:cNvPr>
          <p:cNvSpPr txBox="1"/>
          <p:nvPr/>
        </p:nvSpPr>
        <p:spPr>
          <a:xfrm>
            <a:off x="55722" y="440779"/>
            <a:ext cx="14164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chemeClr val="tx1"/>
                </a:solidFill>
              </a:rPr>
              <a:t>1</a:t>
            </a:r>
          </a:p>
          <a:p>
            <a:pPr algn="ctr"/>
            <a:endParaRPr lang="en-US" sz="5000" dirty="0">
              <a:solidFill>
                <a:schemeClr val="tx1"/>
              </a:solidFill>
            </a:endParaRPr>
          </a:p>
        </p:txBody>
      </p:sp>
      <p:sp>
        <p:nvSpPr>
          <p:cNvPr id="73" name="TextBox 72">
            <a:hlinkClick r:id="rId7" action="ppaction://hlinksldjump"/>
            <a:extLst>
              <a:ext uri="{FF2B5EF4-FFF2-40B4-BE49-F238E27FC236}">
                <a16:creationId xmlns:a16="http://schemas.microsoft.com/office/drawing/2014/main" id="{A186E2C3-986E-A94C-BD79-D8BCBFD73609}"/>
              </a:ext>
            </a:extLst>
          </p:cNvPr>
          <p:cNvSpPr txBox="1"/>
          <p:nvPr/>
        </p:nvSpPr>
        <p:spPr>
          <a:xfrm>
            <a:off x="2064822" y="1407975"/>
            <a:ext cx="12418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chemeClr val="tx1"/>
                </a:solidFill>
              </a:rPr>
              <a:t>2</a:t>
            </a:r>
          </a:p>
          <a:p>
            <a:endParaRPr lang="en-US" sz="5000" dirty="0">
              <a:solidFill>
                <a:schemeClr val="tx1"/>
              </a:solidFill>
            </a:endParaRPr>
          </a:p>
        </p:txBody>
      </p:sp>
      <p:sp>
        <p:nvSpPr>
          <p:cNvPr id="74" name="TextBox 73">
            <a:hlinkClick r:id="rId8" action="ppaction://hlinksldjump"/>
            <a:extLst>
              <a:ext uri="{FF2B5EF4-FFF2-40B4-BE49-F238E27FC236}">
                <a16:creationId xmlns:a16="http://schemas.microsoft.com/office/drawing/2014/main" id="{C0B0A207-10F9-964F-B64B-7A2526809C33}"/>
              </a:ext>
            </a:extLst>
          </p:cNvPr>
          <p:cNvSpPr txBox="1"/>
          <p:nvPr/>
        </p:nvSpPr>
        <p:spPr>
          <a:xfrm>
            <a:off x="3783979" y="408518"/>
            <a:ext cx="119213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chemeClr val="tx1"/>
                </a:solidFill>
              </a:rPr>
              <a:t>3</a:t>
            </a:r>
          </a:p>
          <a:p>
            <a:pPr algn="ctr"/>
            <a:endParaRPr lang="en-US" sz="5000" dirty="0">
              <a:solidFill>
                <a:schemeClr val="tx1"/>
              </a:solidFill>
            </a:endParaRPr>
          </a:p>
        </p:txBody>
      </p:sp>
      <p:sp>
        <p:nvSpPr>
          <p:cNvPr id="75" name="TextBox 74">
            <a:hlinkClick r:id="rId9" action="ppaction://hlinksldjump"/>
            <a:extLst>
              <a:ext uri="{FF2B5EF4-FFF2-40B4-BE49-F238E27FC236}">
                <a16:creationId xmlns:a16="http://schemas.microsoft.com/office/drawing/2014/main" id="{D13CC454-6FF1-704D-B43A-E3CB73BA08F6}"/>
              </a:ext>
            </a:extLst>
          </p:cNvPr>
          <p:cNvSpPr txBox="1"/>
          <p:nvPr/>
        </p:nvSpPr>
        <p:spPr>
          <a:xfrm>
            <a:off x="5939906" y="1256387"/>
            <a:ext cx="11691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tx1"/>
                </a:solidFill>
              </a:rPr>
              <a:t>4</a:t>
            </a:r>
          </a:p>
          <a:p>
            <a:pPr algn="ctr"/>
            <a:endParaRPr lang="en-US" sz="5000" dirty="0">
              <a:solidFill>
                <a:schemeClr val="tx1"/>
              </a:solidFill>
            </a:endParaRPr>
          </a:p>
        </p:txBody>
      </p:sp>
      <p:sp>
        <p:nvSpPr>
          <p:cNvPr id="76" name="TextBox 75">
            <a:hlinkClick r:id="rId10" action="ppaction://hlinksldjump"/>
            <a:extLst>
              <a:ext uri="{FF2B5EF4-FFF2-40B4-BE49-F238E27FC236}">
                <a16:creationId xmlns:a16="http://schemas.microsoft.com/office/drawing/2014/main" id="{0FF7969A-3D32-C742-A62C-05853D4AD4BF}"/>
              </a:ext>
            </a:extLst>
          </p:cNvPr>
          <p:cNvSpPr txBox="1"/>
          <p:nvPr/>
        </p:nvSpPr>
        <p:spPr>
          <a:xfrm>
            <a:off x="7422620" y="429749"/>
            <a:ext cx="11685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chemeClr val="tx1"/>
                </a:solidFill>
              </a:rPr>
              <a:t>5</a:t>
            </a:r>
          </a:p>
          <a:p>
            <a:pPr algn="ctr"/>
            <a:endParaRPr lang="en-US" sz="5000" dirty="0">
              <a:solidFill>
                <a:schemeClr val="tx1"/>
              </a:solidFill>
            </a:endParaRPr>
          </a:p>
        </p:txBody>
      </p:sp>
      <p:sp>
        <p:nvSpPr>
          <p:cNvPr id="14" name="Action Button: Forward or Next 13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6DA13B26-8D05-5240-AC02-5641B082725A}"/>
              </a:ext>
            </a:extLst>
          </p:cNvPr>
          <p:cNvSpPr/>
          <p:nvPr/>
        </p:nvSpPr>
        <p:spPr>
          <a:xfrm>
            <a:off x="0" y="4618168"/>
            <a:ext cx="570155" cy="516367"/>
          </a:xfrm>
          <a:prstGeom prst="actionButtonForwardNex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  <p:bldLst>
      <p:bldP spid="13" grpId="0"/>
      <p:bldP spid="73" grpId="0"/>
      <p:bldP spid="74" grpId="0"/>
      <p:bldP spid="75" grpId="0"/>
      <p:bldP spid="7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irds sitting on a branch&#10;&#10;Description automatically generated with medium confidence">
            <a:extLst>
              <a:ext uri="{FF2B5EF4-FFF2-40B4-BE49-F238E27FC236}">
                <a16:creationId xmlns:a16="http://schemas.microsoft.com/office/drawing/2014/main" id="{6BE4F9C0-7990-C541-A839-976975A4F3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430" y="1441151"/>
            <a:ext cx="4127500" cy="3530600"/>
          </a:xfrm>
          <a:prstGeom prst="rect">
            <a:avLst/>
          </a:prstGeom>
        </p:spPr>
      </p:pic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F695ED26-4915-4B43-9C22-5AC758721955}"/>
              </a:ext>
            </a:extLst>
          </p:cNvPr>
          <p:cNvSpPr/>
          <p:nvPr/>
        </p:nvSpPr>
        <p:spPr>
          <a:xfrm>
            <a:off x="301214" y="322730"/>
            <a:ext cx="3420932" cy="516367"/>
          </a:xfrm>
          <a:prstGeom prst="wedgeRoundRectCallout">
            <a:avLst>
              <a:gd name="adj1" fmla="val -31839"/>
              <a:gd name="adj2" fmla="val 104167"/>
              <a:gd name="adj3" fmla="val 1666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What are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those</a:t>
            </a:r>
            <a:r>
              <a:rPr lang="en-US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8A260CA6-22E6-6F44-960D-CD9C784EF700}"/>
              </a:ext>
            </a:extLst>
          </p:cNvPr>
          <p:cNvSpPr/>
          <p:nvPr/>
        </p:nvSpPr>
        <p:spPr>
          <a:xfrm>
            <a:off x="5129679" y="322729"/>
            <a:ext cx="3420932" cy="516367"/>
          </a:xfrm>
          <a:prstGeom prst="wedgeRoundRectCallout">
            <a:avLst>
              <a:gd name="adj1" fmla="val 43947"/>
              <a:gd name="adj2" fmla="val 145834"/>
              <a:gd name="adj3" fmla="val 16667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They’re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bird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0" name="Action Button: Home 9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447C491-3042-7B49-9FA0-40ACFB2C60FD}"/>
              </a:ext>
            </a:extLst>
          </p:cNvPr>
          <p:cNvSpPr/>
          <p:nvPr/>
        </p:nvSpPr>
        <p:spPr>
          <a:xfrm>
            <a:off x="8358692" y="4464424"/>
            <a:ext cx="645459" cy="476473"/>
          </a:xfrm>
          <a:prstGeom prst="actionButtonHom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F695ED26-4915-4B43-9C22-5AC758721955}"/>
              </a:ext>
            </a:extLst>
          </p:cNvPr>
          <p:cNvSpPr/>
          <p:nvPr/>
        </p:nvSpPr>
        <p:spPr>
          <a:xfrm>
            <a:off x="301214" y="322730"/>
            <a:ext cx="3420932" cy="516367"/>
          </a:xfrm>
          <a:prstGeom prst="wedgeRoundRectCallout">
            <a:avLst>
              <a:gd name="adj1" fmla="val -31839"/>
              <a:gd name="adj2" fmla="val 104167"/>
              <a:gd name="adj3" fmla="val 1666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What is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this</a:t>
            </a:r>
            <a:r>
              <a:rPr lang="en-US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8A260CA6-22E6-6F44-960D-CD9C784EF700}"/>
              </a:ext>
            </a:extLst>
          </p:cNvPr>
          <p:cNvSpPr/>
          <p:nvPr/>
        </p:nvSpPr>
        <p:spPr>
          <a:xfrm>
            <a:off x="5129679" y="322729"/>
            <a:ext cx="3420932" cy="516367"/>
          </a:xfrm>
          <a:prstGeom prst="wedgeRoundRectCallout">
            <a:avLst>
              <a:gd name="adj1" fmla="val 43947"/>
              <a:gd name="adj2" fmla="val 145834"/>
              <a:gd name="adj3" fmla="val 16667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It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’s a rabbit.</a:t>
            </a:r>
          </a:p>
        </p:txBody>
      </p:sp>
      <p:pic>
        <p:nvPicPr>
          <p:cNvPr id="3" name="Picture 2" descr="A picture containing mammal, lagomorph&#10;&#10;Description automatically generated">
            <a:extLst>
              <a:ext uri="{FF2B5EF4-FFF2-40B4-BE49-F238E27FC236}">
                <a16:creationId xmlns:a16="http://schemas.microsoft.com/office/drawing/2014/main" id="{8FB5EE12-4D80-4342-92C2-AAAD1A54E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8912" y="1235860"/>
            <a:ext cx="4178300" cy="3683000"/>
          </a:xfrm>
          <a:prstGeom prst="rect">
            <a:avLst/>
          </a:prstGeom>
        </p:spPr>
      </p:pic>
      <p:sp>
        <p:nvSpPr>
          <p:cNvPr id="7" name="Action Button: Home 6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C36E2B9-C6C6-4842-B3DA-35906FD6BFB3}"/>
              </a:ext>
            </a:extLst>
          </p:cNvPr>
          <p:cNvSpPr/>
          <p:nvPr/>
        </p:nvSpPr>
        <p:spPr>
          <a:xfrm>
            <a:off x="8358692" y="4464424"/>
            <a:ext cx="645459" cy="476473"/>
          </a:xfrm>
          <a:prstGeom prst="actionButtonHom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92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F695ED26-4915-4B43-9C22-5AC758721955}"/>
              </a:ext>
            </a:extLst>
          </p:cNvPr>
          <p:cNvSpPr/>
          <p:nvPr/>
        </p:nvSpPr>
        <p:spPr>
          <a:xfrm>
            <a:off x="301214" y="322730"/>
            <a:ext cx="3420932" cy="516367"/>
          </a:xfrm>
          <a:prstGeom prst="wedgeRoundRectCallout">
            <a:avLst>
              <a:gd name="adj1" fmla="val -31839"/>
              <a:gd name="adj2" fmla="val 104167"/>
              <a:gd name="adj3" fmla="val 1666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What’s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that</a:t>
            </a:r>
            <a:r>
              <a:rPr lang="en-US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8A260CA6-22E6-6F44-960D-CD9C784EF700}"/>
              </a:ext>
            </a:extLst>
          </p:cNvPr>
          <p:cNvSpPr/>
          <p:nvPr/>
        </p:nvSpPr>
        <p:spPr>
          <a:xfrm>
            <a:off x="5129679" y="322729"/>
            <a:ext cx="2610321" cy="516367"/>
          </a:xfrm>
          <a:prstGeom prst="wedgeRoundRectCallout">
            <a:avLst>
              <a:gd name="adj1" fmla="val 43947"/>
              <a:gd name="adj2" fmla="val 145834"/>
              <a:gd name="adj3" fmla="val 16667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It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’s a dog.</a:t>
            </a:r>
          </a:p>
        </p:txBody>
      </p:sp>
      <p:pic>
        <p:nvPicPr>
          <p:cNvPr id="4" name="Picture 3" descr="A dog sitting looking at the camera&#10;&#10;Description automatically generated with medium confidence">
            <a:extLst>
              <a:ext uri="{FF2B5EF4-FFF2-40B4-BE49-F238E27FC236}">
                <a16:creationId xmlns:a16="http://schemas.microsoft.com/office/drawing/2014/main" id="{0B0B5B0D-D7F5-2B48-B95C-3D6E62126F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250" y="1252070"/>
            <a:ext cx="4127500" cy="3568700"/>
          </a:xfrm>
          <a:prstGeom prst="rect">
            <a:avLst/>
          </a:prstGeom>
        </p:spPr>
      </p:pic>
      <p:sp>
        <p:nvSpPr>
          <p:cNvPr id="7" name="Action Button: Home 6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890B8B83-0491-9049-B227-ECE34DC2AAEA}"/>
              </a:ext>
            </a:extLst>
          </p:cNvPr>
          <p:cNvSpPr/>
          <p:nvPr/>
        </p:nvSpPr>
        <p:spPr>
          <a:xfrm>
            <a:off x="8358692" y="4464424"/>
            <a:ext cx="645459" cy="476473"/>
          </a:xfrm>
          <a:prstGeom prst="actionButtonHom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5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F695ED26-4915-4B43-9C22-5AC758721955}"/>
              </a:ext>
            </a:extLst>
          </p:cNvPr>
          <p:cNvSpPr/>
          <p:nvPr/>
        </p:nvSpPr>
        <p:spPr>
          <a:xfrm>
            <a:off x="301214" y="322730"/>
            <a:ext cx="3420932" cy="516367"/>
          </a:xfrm>
          <a:prstGeom prst="wedgeRoundRectCallout">
            <a:avLst>
              <a:gd name="adj1" fmla="val -31839"/>
              <a:gd name="adj2" fmla="val 104167"/>
              <a:gd name="adj3" fmla="val 1666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What are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these</a:t>
            </a:r>
            <a:r>
              <a:rPr lang="en-US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8A260CA6-22E6-6F44-960D-CD9C784EF700}"/>
              </a:ext>
            </a:extLst>
          </p:cNvPr>
          <p:cNvSpPr/>
          <p:nvPr/>
        </p:nvSpPr>
        <p:spPr>
          <a:xfrm>
            <a:off x="5129679" y="322729"/>
            <a:ext cx="2797521" cy="516367"/>
          </a:xfrm>
          <a:prstGeom prst="wedgeRoundRectCallout">
            <a:avLst>
              <a:gd name="adj1" fmla="val 43947"/>
              <a:gd name="adj2" fmla="val 145834"/>
              <a:gd name="adj3" fmla="val 16667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They’re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cat</a:t>
            </a:r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3" name="Picture 2" descr="A group of cats lying down&#10;&#10;Description automatically generated with low confidence">
            <a:extLst>
              <a:ext uri="{FF2B5EF4-FFF2-40B4-BE49-F238E27FC236}">
                <a16:creationId xmlns:a16="http://schemas.microsoft.com/office/drawing/2014/main" id="{6EDD3A48-5467-484E-83EA-3E2DEA785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650" y="1398121"/>
            <a:ext cx="4076700" cy="3530600"/>
          </a:xfrm>
          <a:prstGeom prst="rect">
            <a:avLst/>
          </a:prstGeom>
        </p:spPr>
      </p:pic>
      <p:sp>
        <p:nvSpPr>
          <p:cNvPr id="7" name="Action Button: Home 6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A30F788A-4972-FE40-A991-15788A565F35}"/>
              </a:ext>
            </a:extLst>
          </p:cNvPr>
          <p:cNvSpPr/>
          <p:nvPr/>
        </p:nvSpPr>
        <p:spPr>
          <a:xfrm>
            <a:off x="8358692" y="4464424"/>
            <a:ext cx="645459" cy="476473"/>
          </a:xfrm>
          <a:prstGeom prst="actionButtonHom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2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F695ED26-4915-4B43-9C22-5AC758721955}"/>
              </a:ext>
            </a:extLst>
          </p:cNvPr>
          <p:cNvSpPr/>
          <p:nvPr/>
        </p:nvSpPr>
        <p:spPr>
          <a:xfrm>
            <a:off x="430306" y="337968"/>
            <a:ext cx="3420932" cy="516367"/>
          </a:xfrm>
          <a:prstGeom prst="wedgeRoundRectCallout">
            <a:avLst>
              <a:gd name="adj1" fmla="val -31839"/>
              <a:gd name="adj2" fmla="val 104167"/>
              <a:gd name="adj3" fmla="val 1666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What are </a:t>
            </a:r>
            <a:r>
              <a:rPr lang="en-US" sz="3000" dirty="0">
                <a:solidFill>
                  <a:schemeClr val="tx2"/>
                </a:solidFill>
                <a:latin typeface="Comic Sans MS" panose="030F0702030302020204" pitchFamily="66" charset="0"/>
              </a:rPr>
              <a:t>those</a:t>
            </a:r>
            <a:r>
              <a:rPr lang="en-US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8A260CA6-22E6-6F44-960D-CD9C784EF700}"/>
              </a:ext>
            </a:extLst>
          </p:cNvPr>
          <p:cNvSpPr/>
          <p:nvPr/>
        </p:nvSpPr>
        <p:spPr>
          <a:xfrm>
            <a:off x="4820079" y="322729"/>
            <a:ext cx="3229013" cy="516367"/>
          </a:xfrm>
          <a:prstGeom prst="wedgeRoundRectCallout">
            <a:avLst>
              <a:gd name="adj1" fmla="val 43947"/>
              <a:gd name="adj2" fmla="val 145834"/>
              <a:gd name="adj3" fmla="val 16667"/>
            </a:avLst>
          </a:prstGeom>
          <a:solidFill>
            <a:schemeClr val="accent6">
              <a:lumMod val="9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They’re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turtle</a:t>
            </a:r>
            <a:r>
              <a:rPr lang="en-US" sz="3000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</a:t>
            </a:r>
            <a:r>
              <a:rPr lang="en-US" sz="3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AE9F40-1794-1C49-903B-B95AAE08D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4214" y="1321397"/>
            <a:ext cx="4152900" cy="3619500"/>
          </a:xfrm>
          <a:prstGeom prst="rect">
            <a:avLst/>
          </a:prstGeom>
        </p:spPr>
      </p:pic>
      <p:sp>
        <p:nvSpPr>
          <p:cNvPr id="5" name="Action Button: Home 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E967E39-FEDB-9842-85B0-D459728A2285}"/>
              </a:ext>
            </a:extLst>
          </p:cNvPr>
          <p:cNvSpPr/>
          <p:nvPr/>
        </p:nvSpPr>
        <p:spPr>
          <a:xfrm>
            <a:off x="8358692" y="4464424"/>
            <a:ext cx="645459" cy="476473"/>
          </a:xfrm>
          <a:prstGeom prst="actionButtonHom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08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ext, dog, mammal&#10;&#10;Description automatically generated">
            <a:extLst>
              <a:ext uri="{FF2B5EF4-FFF2-40B4-BE49-F238E27FC236}">
                <a16:creationId xmlns:a16="http://schemas.microsoft.com/office/drawing/2014/main" id="{8738BFD4-0DD5-8F4B-A02F-A181018EB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34" y="160408"/>
            <a:ext cx="8918090" cy="48226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22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2" y="189647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19044" y="3108515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0741" y="-13537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19045" y="2020955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849737" y="989557"/>
            <a:ext cx="32704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593188" y="2495488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Draw and </a:t>
            </a:r>
            <a:r>
              <a:rPr lang="en-US" sz="3000" b="1" kern="1200" dirty="0" err="1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write.Say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67233" y="859458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845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37"/>
          <p:cNvSpPr txBox="1">
            <a:spLocks noGrp="1"/>
          </p:cNvSpPr>
          <p:nvPr>
            <p:ph type="title"/>
          </p:nvPr>
        </p:nvSpPr>
        <p:spPr>
          <a:xfrm>
            <a:off x="139849" y="97024"/>
            <a:ext cx="8369449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>
                <a:solidFill>
                  <a:schemeClr val="tx1"/>
                </a:solidFill>
              </a:rPr>
              <a:t>Save the spaceship!</a:t>
            </a:r>
            <a:endParaRPr sz="5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Earth Cartoon Clip Art at Clker.com - vector clip art online, royalty free  &amp; public domain">
            <a:extLst>
              <a:ext uri="{FF2B5EF4-FFF2-40B4-BE49-F238E27FC236}">
                <a16:creationId xmlns:a16="http://schemas.microsoft.com/office/drawing/2014/main" id="{4CB3B179-C45E-524C-9344-C61882D89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49" y="4148437"/>
            <a:ext cx="910257" cy="89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EFE77CE0-85F8-C547-A550-3912F3892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29009">
            <a:off x="198425" y="2719268"/>
            <a:ext cx="981174" cy="98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C9383C0F-23D2-0841-A9C0-35ECC63FD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29009">
            <a:off x="1810092" y="4181952"/>
            <a:ext cx="894467" cy="89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59DD9E8D-156F-D143-A8AC-5CC10E405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145207" y="3837816"/>
            <a:ext cx="1997870" cy="187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79F0168E-8344-6747-8D67-E2575BDAD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644675">
            <a:off x="4782175" y="1136015"/>
            <a:ext cx="2125114" cy="199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stronomy, cartoon, comet, meteor, meteorite, sign, star icon - Download on  Iconfinder">
            <a:extLst>
              <a:ext uri="{FF2B5EF4-FFF2-40B4-BE49-F238E27FC236}">
                <a16:creationId xmlns:a16="http://schemas.microsoft.com/office/drawing/2014/main" id="{6D2C7373-5E94-1948-9A25-6C34CEB371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24336" r="18112" b="27425"/>
          <a:stretch/>
        </p:blipFill>
        <p:spPr bwMode="auto">
          <a:xfrm rot="10133144">
            <a:off x="4262233" y="3959040"/>
            <a:ext cx="1357446" cy="102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Astronomy, cartoon, comet, meteor, meteorite, sign, star icon - Download on  Iconfinder">
            <a:extLst>
              <a:ext uri="{FF2B5EF4-FFF2-40B4-BE49-F238E27FC236}">
                <a16:creationId xmlns:a16="http://schemas.microsoft.com/office/drawing/2014/main" id="{2DF4D1DF-5612-434B-939B-0D2157899F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24336" r="18112" b="27425"/>
          <a:stretch/>
        </p:blipFill>
        <p:spPr bwMode="auto">
          <a:xfrm rot="10133144">
            <a:off x="927029" y="3476435"/>
            <a:ext cx="1201551" cy="90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Free Download Collection Of Free Formed Transparent - Meteor On Fire  Cartoon - (667x292) Png Clipart Download">
            <a:extLst>
              <a:ext uri="{FF2B5EF4-FFF2-40B4-BE49-F238E27FC236}">
                <a16:creationId xmlns:a16="http://schemas.microsoft.com/office/drawing/2014/main" id="{225F2F4E-E743-B94B-8B45-127B2323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15394">
            <a:off x="-128035" y="1735523"/>
            <a:ext cx="1748783" cy="76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Image Free Download Collection Of Free Formed Transparent - Meteor On Fire  Cartoon - (667x292) Png Clipart Download">
            <a:extLst>
              <a:ext uri="{FF2B5EF4-FFF2-40B4-BE49-F238E27FC236}">
                <a16:creationId xmlns:a16="http://schemas.microsoft.com/office/drawing/2014/main" id="{E067A5A9-D8B1-F54F-A770-666818726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15394">
            <a:off x="2331034" y="4560790"/>
            <a:ext cx="1917897" cy="83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ocket ship - Google Search | Clip art, Cartoon spaceship, Art images">
            <a:extLst>
              <a:ext uri="{FF2B5EF4-FFF2-40B4-BE49-F238E27FC236}">
                <a16:creationId xmlns:a16="http://schemas.microsoft.com/office/drawing/2014/main" id="{2ED0D31F-7440-FB4C-9F06-F373A5FA7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7077">
            <a:off x="7166135" y="-25564"/>
            <a:ext cx="1793985" cy="175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2F2AEBF-CEE5-2E4A-A431-55743D542343}"/>
              </a:ext>
            </a:extLst>
          </p:cNvPr>
          <p:cNvGrpSpPr/>
          <p:nvPr/>
        </p:nvGrpSpPr>
        <p:grpSpPr>
          <a:xfrm>
            <a:off x="486427" y="763377"/>
            <a:ext cx="6454588" cy="4314956"/>
            <a:chOff x="451821" y="731520"/>
            <a:chExt cx="6454588" cy="4314956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F4A70A1B-7213-CF42-AC5A-2318307BBC7A}"/>
                </a:ext>
              </a:extLst>
            </p:cNvPr>
            <p:cNvSpPr/>
            <p:nvPr/>
          </p:nvSpPr>
          <p:spPr>
            <a:xfrm>
              <a:off x="451821" y="731520"/>
              <a:ext cx="6454588" cy="431495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6EFC235-43FE-AD41-8287-723A45FD7FF7}"/>
                </a:ext>
              </a:extLst>
            </p:cNvPr>
            <p:cNvSpPr txBox="1"/>
            <p:nvPr/>
          </p:nvSpPr>
          <p:spPr>
            <a:xfrm>
              <a:off x="1140310" y="906804"/>
              <a:ext cx="482247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rPr>
                <a:t>What is this?</a:t>
              </a:r>
            </a:p>
          </p:txBody>
        </p:sp>
        <p:pic>
          <p:nvPicPr>
            <p:cNvPr id="5" name="Picture 4" descr="A dog sitting on a white background&#10;&#10;Description automatically generated with medium confidence">
              <a:extLst>
                <a:ext uri="{FF2B5EF4-FFF2-40B4-BE49-F238E27FC236}">
                  <a16:creationId xmlns:a16="http://schemas.microsoft.com/office/drawing/2014/main" id="{DF75984E-1927-464F-9CEB-E9F0C73EFA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25972" t="17630" r="34424" b="17643"/>
            <a:stretch/>
          </p:blipFill>
          <p:spPr>
            <a:xfrm>
              <a:off x="4059179" y="1635198"/>
              <a:ext cx="2404309" cy="277678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7" name="Picture 2" descr="Cartoon Pointing Hand Clipart - Novocom.top">
              <a:extLst>
                <a:ext uri="{FF2B5EF4-FFF2-40B4-BE49-F238E27FC236}">
                  <a16:creationId xmlns:a16="http://schemas.microsoft.com/office/drawing/2014/main" id="{6873216E-6F41-1148-9B27-75AF7151F5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70417" flipH="1">
              <a:off x="2636117" y="3317066"/>
              <a:ext cx="1779583" cy="9460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Callout 5">
              <a:extLst>
                <a:ext uri="{FF2B5EF4-FFF2-40B4-BE49-F238E27FC236}">
                  <a16:creationId xmlns:a16="http://schemas.microsoft.com/office/drawing/2014/main" id="{06D4CE6F-F0F4-BB45-883B-229DEAF12260}"/>
                </a:ext>
              </a:extLst>
            </p:cNvPr>
            <p:cNvSpPr/>
            <p:nvPr/>
          </p:nvSpPr>
          <p:spPr>
            <a:xfrm>
              <a:off x="548640" y="1748336"/>
              <a:ext cx="3505900" cy="1048652"/>
            </a:xfrm>
            <a:prstGeom prst="wedgeEllipseCallout">
              <a:avLst>
                <a:gd name="adj1" fmla="val -40774"/>
                <a:gd name="adj2" fmla="val 99988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dirty="0">
                  <a:ln w="0"/>
                  <a:solidFill>
                    <a:srgbClr val="7030A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omic Sans MS" panose="030F0702030302020204" pitchFamily="66" charset="0"/>
                </a:rPr>
                <a:t>It’s a ………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42C1FFB-50EE-0D47-AC54-A890BE8AF7FE}"/>
              </a:ext>
            </a:extLst>
          </p:cNvPr>
          <p:cNvSpPr txBox="1"/>
          <p:nvPr/>
        </p:nvSpPr>
        <p:spPr>
          <a:xfrm>
            <a:off x="2249254" y="2012206"/>
            <a:ext cx="15060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dog</a:t>
            </a:r>
          </a:p>
        </p:txBody>
      </p:sp>
      <p:pic>
        <p:nvPicPr>
          <p:cNvPr id="21" name="Super Mario Kart [Original Soundtrack] - 01 - Main Theme.mp3">
            <a:hlinkClick r:id="" action="ppaction://media"/>
            <a:extLst>
              <a:ext uri="{FF2B5EF4-FFF2-40B4-BE49-F238E27FC236}">
                <a16:creationId xmlns:a16="http://schemas.microsoft.com/office/drawing/2014/main" id="{A9A4D627-7B2C-CD4E-906A-BB84BDEDA4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372600" y="6164560"/>
            <a:ext cx="609600" cy="6096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4897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8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0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1 0.0108 L -0.40903 0.38303 " pathEditMode="relative" ptsTypes="AA">
                                      <p:cBhvr>
                                        <p:cTn id="82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9" grpId="0"/>
      <p:bldP spid="9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2652;p71"/>
          <p:cNvSpPr/>
          <p:nvPr/>
        </p:nvSpPr>
        <p:spPr>
          <a:xfrm rot="20626244">
            <a:off x="58790" y="192747"/>
            <a:ext cx="1598093" cy="1137689"/>
          </a:xfrm>
          <a:custGeom>
            <a:avLst/>
            <a:gdLst/>
            <a:ahLst/>
            <a:cxnLst/>
            <a:rect l="l" t="t" r="r" b="b"/>
            <a:pathLst>
              <a:path w="16277" h="15222" extrusionOk="0">
                <a:moveTo>
                  <a:pt x="5649" y="1"/>
                </a:moveTo>
                <a:cubicBezTo>
                  <a:pt x="5190" y="19"/>
                  <a:pt x="4730" y="37"/>
                  <a:pt x="4271" y="60"/>
                </a:cubicBezTo>
                <a:cubicBezTo>
                  <a:pt x="4235" y="60"/>
                  <a:pt x="4207" y="83"/>
                  <a:pt x="4194" y="115"/>
                </a:cubicBezTo>
                <a:cubicBezTo>
                  <a:pt x="4139" y="310"/>
                  <a:pt x="4162" y="478"/>
                  <a:pt x="4207" y="674"/>
                </a:cubicBezTo>
                <a:cubicBezTo>
                  <a:pt x="4244" y="824"/>
                  <a:pt x="4285" y="960"/>
                  <a:pt x="4266" y="1110"/>
                </a:cubicBezTo>
                <a:cubicBezTo>
                  <a:pt x="4292" y="1336"/>
                  <a:pt x="4099" y="1574"/>
                  <a:pt x="3878" y="1574"/>
                </a:cubicBezTo>
                <a:cubicBezTo>
                  <a:pt x="3828" y="1574"/>
                  <a:pt x="3776" y="1561"/>
                  <a:pt x="3725" y="1533"/>
                </a:cubicBezTo>
                <a:cubicBezTo>
                  <a:pt x="3684" y="1515"/>
                  <a:pt x="3653" y="1483"/>
                  <a:pt x="3621" y="1447"/>
                </a:cubicBezTo>
                <a:cubicBezTo>
                  <a:pt x="3584" y="1415"/>
                  <a:pt x="3562" y="1379"/>
                  <a:pt x="3562" y="1333"/>
                </a:cubicBezTo>
                <a:cubicBezTo>
                  <a:pt x="3534" y="1261"/>
                  <a:pt x="3530" y="1183"/>
                  <a:pt x="3553" y="1110"/>
                </a:cubicBezTo>
                <a:cubicBezTo>
                  <a:pt x="3598" y="956"/>
                  <a:pt x="3739" y="874"/>
                  <a:pt x="3889" y="847"/>
                </a:cubicBezTo>
                <a:lnTo>
                  <a:pt x="3907" y="838"/>
                </a:lnTo>
                <a:cubicBezTo>
                  <a:pt x="3921" y="824"/>
                  <a:pt x="3925" y="801"/>
                  <a:pt x="3921" y="778"/>
                </a:cubicBezTo>
                <a:cubicBezTo>
                  <a:pt x="3889" y="569"/>
                  <a:pt x="3862" y="360"/>
                  <a:pt x="3830" y="155"/>
                </a:cubicBezTo>
                <a:cubicBezTo>
                  <a:pt x="3825" y="119"/>
                  <a:pt x="3784" y="101"/>
                  <a:pt x="3757" y="96"/>
                </a:cubicBezTo>
                <a:cubicBezTo>
                  <a:pt x="3542" y="78"/>
                  <a:pt x="3329" y="69"/>
                  <a:pt x="3117" y="69"/>
                </a:cubicBezTo>
                <a:cubicBezTo>
                  <a:pt x="2857" y="69"/>
                  <a:pt x="2598" y="82"/>
                  <a:pt x="2338" y="110"/>
                </a:cubicBezTo>
                <a:cubicBezTo>
                  <a:pt x="2302" y="115"/>
                  <a:pt x="2275" y="133"/>
                  <a:pt x="2266" y="165"/>
                </a:cubicBezTo>
                <a:cubicBezTo>
                  <a:pt x="2179" y="447"/>
                  <a:pt x="2220" y="660"/>
                  <a:pt x="2334" y="897"/>
                </a:cubicBezTo>
                <a:cubicBezTo>
                  <a:pt x="2475" y="997"/>
                  <a:pt x="2602" y="1183"/>
                  <a:pt x="2616" y="1338"/>
                </a:cubicBezTo>
                <a:cubicBezTo>
                  <a:pt x="2629" y="1511"/>
                  <a:pt x="2529" y="1620"/>
                  <a:pt x="2402" y="1665"/>
                </a:cubicBezTo>
                <a:cubicBezTo>
                  <a:pt x="2356" y="1697"/>
                  <a:pt x="2297" y="1724"/>
                  <a:pt x="2220" y="1733"/>
                </a:cubicBezTo>
                <a:lnTo>
                  <a:pt x="2061" y="1756"/>
                </a:lnTo>
                <a:cubicBezTo>
                  <a:pt x="1765" y="1756"/>
                  <a:pt x="1570" y="1588"/>
                  <a:pt x="1683" y="1192"/>
                </a:cubicBezTo>
                <a:cubicBezTo>
                  <a:pt x="1711" y="1106"/>
                  <a:pt x="1788" y="1024"/>
                  <a:pt x="1829" y="938"/>
                </a:cubicBezTo>
                <a:cubicBezTo>
                  <a:pt x="2202" y="146"/>
                  <a:pt x="1188" y="192"/>
                  <a:pt x="688" y="128"/>
                </a:cubicBezTo>
                <a:lnTo>
                  <a:pt x="665" y="128"/>
                </a:lnTo>
                <a:cubicBezTo>
                  <a:pt x="654" y="125"/>
                  <a:pt x="643" y="123"/>
                  <a:pt x="631" y="123"/>
                </a:cubicBezTo>
                <a:cubicBezTo>
                  <a:pt x="581" y="123"/>
                  <a:pt x="533" y="156"/>
                  <a:pt x="533" y="219"/>
                </a:cubicBezTo>
                <a:cubicBezTo>
                  <a:pt x="601" y="4094"/>
                  <a:pt x="510" y="7973"/>
                  <a:pt x="255" y="11838"/>
                </a:cubicBezTo>
                <a:cubicBezTo>
                  <a:pt x="187" y="12934"/>
                  <a:pt x="101" y="14030"/>
                  <a:pt x="5" y="15126"/>
                </a:cubicBezTo>
                <a:cubicBezTo>
                  <a:pt x="1" y="15176"/>
                  <a:pt x="55" y="15222"/>
                  <a:pt x="101" y="15222"/>
                </a:cubicBezTo>
                <a:cubicBezTo>
                  <a:pt x="4244" y="15194"/>
                  <a:pt x="8387" y="15026"/>
                  <a:pt x="12520" y="14712"/>
                </a:cubicBezTo>
                <a:cubicBezTo>
                  <a:pt x="13685" y="14626"/>
                  <a:pt x="14981" y="14690"/>
                  <a:pt x="16145" y="14580"/>
                </a:cubicBezTo>
                <a:cubicBezTo>
                  <a:pt x="16147" y="14580"/>
                  <a:pt x="16149" y="14580"/>
                  <a:pt x="16151" y="14580"/>
                </a:cubicBezTo>
                <a:cubicBezTo>
                  <a:pt x="16180" y="14580"/>
                  <a:pt x="16191" y="14600"/>
                  <a:pt x="16195" y="14600"/>
                </a:cubicBezTo>
                <a:cubicBezTo>
                  <a:pt x="16197" y="14600"/>
                  <a:pt x="16196" y="14594"/>
                  <a:pt x="16195" y="14576"/>
                </a:cubicBezTo>
                <a:cubicBezTo>
                  <a:pt x="15972" y="10892"/>
                  <a:pt x="16277" y="6954"/>
                  <a:pt x="16109" y="3275"/>
                </a:cubicBezTo>
                <a:cubicBezTo>
                  <a:pt x="16036" y="1688"/>
                  <a:pt x="15781" y="155"/>
                  <a:pt x="15781" y="155"/>
                </a:cubicBezTo>
                <a:lnTo>
                  <a:pt x="15740" y="155"/>
                </a:lnTo>
                <a:cubicBezTo>
                  <a:pt x="15567" y="165"/>
                  <a:pt x="15390" y="174"/>
                  <a:pt x="15217" y="183"/>
                </a:cubicBezTo>
                <a:cubicBezTo>
                  <a:pt x="15053" y="174"/>
                  <a:pt x="14890" y="160"/>
                  <a:pt x="14726" y="151"/>
                </a:cubicBezTo>
                <a:cubicBezTo>
                  <a:pt x="14666" y="148"/>
                  <a:pt x="14580" y="129"/>
                  <a:pt x="14503" y="129"/>
                </a:cubicBezTo>
                <a:cubicBezTo>
                  <a:pt x="14458" y="129"/>
                  <a:pt x="14417" y="135"/>
                  <a:pt x="14385" y="155"/>
                </a:cubicBezTo>
                <a:cubicBezTo>
                  <a:pt x="14194" y="278"/>
                  <a:pt x="14289" y="556"/>
                  <a:pt x="14376" y="706"/>
                </a:cubicBezTo>
                <a:cubicBezTo>
                  <a:pt x="14426" y="783"/>
                  <a:pt x="14530" y="851"/>
                  <a:pt x="14558" y="933"/>
                </a:cubicBezTo>
                <a:cubicBezTo>
                  <a:pt x="14635" y="1160"/>
                  <a:pt x="14549" y="1383"/>
                  <a:pt x="14335" y="1461"/>
                </a:cubicBezTo>
                <a:cubicBezTo>
                  <a:pt x="14267" y="1486"/>
                  <a:pt x="14158" y="1513"/>
                  <a:pt x="14058" y="1513"/>
                </a:cubicBezTo>
                <a:cubicBezTo>
                  <a:pt x="13978" y="1513"/>
                  <a:pt x="13904" y="1495"/>
                  <a:pt x="13862" y="1447"/>
                </a:cubicBezTo>
                <a:cubicBezTo>
                  <a:pt x="13730" y="1297"/>
                  <a:pt x="13776" y="1010"/>
                  <a:pt x="13871" y="865"/>
                </a:cubicBezTo>
                <a:cubicBezTo>
                  <a:pt x="14007" y="642"/>
                  <a:pt x="14121" y="433"/>
                  <a:pt x="13980" y="187"/>
                </a:cubicBezTo>
                <a:cubicBezTo>
                  <a:pt x="13967" y="160"/>
                  <a:pt x="13939" y="146"/>
                  <a:pt x="13912" y="146"/>
                </a:cubicBezTo>
                <a:cubicBezTo>
                  <a:pt x="13348" y="151"/>
                  <a:pt x="12793" y="192"/>
                  <a:pt x="12234" y="269"/>
                </a:cubicBezTo>
                <a:cubicBezTo>
                  <a:pt x="12211" y="274"/>
                  <a:pt x="12184" y="301"/>
                  <a:pt x="12179" y="324"/>
                </a:cubicBezTo>
                <a:cubicBezTo>
                  <a:pt x="12152" y="501"/>
                  <a:pt x="12120" y="678"/>
                  <a:pt x="12093" y="856"/>
                </a:cubicBezTo>
                <a:cubicBezTo>
                  <a:pt x="12084" y="901"/>
                  <a:pt x="12111" y="951"/>
                  <a:pt x="12166" y="951"/>
                </a:cubicBezTo>
                <a:cubicBezTo>
                  <a:pt x="12525" y="1165"/>
                  <a:pt x="12502" y="1365"/>
                  <a:pt x="12102" y="1552"/>
                </a:cubicBezTo>
                <a:cubicBezTo>
                  <a:pt x="12054" y="1562"/>
                  <a:pt x="12005" y="1567"/>
                  <a:pt x="11957" y="1567"/>
                </a:cubicBezTo>
                <a:cubicBezTo>
                  <a:pt x="11851" y="1567"/>
                  <a:pt x="11746" y="1542"/>
                  <a:pt x="11643" y="1492"/>
                </a:cubicBezTo>
                <a:cubicBezTo>
                  <a:pt x="11002" y="1015"/>
                  <a:pt x="11715" y="983"/>
                  <a:pt x="11816" y="806"/>
                </a:cubicBezTo>
                <a:cubicBezTo>
                  <a:pt x="11906" y="642"/>
                  <a:pt x="11843" y="392"/>
                  <a:pt x="11806" y="219"/>
                </a:cubicBezTo>
                <a:cubicBezTo>
                  <a:pt x="11802" y="187"/>
                  <a:pt x="11766" y="160"/>
                  <a:pt x="11734" y="160"/>
                </a:cubicBezTo>
                <a:cubicBezTo>
                  <a:pt x="11220" y="178"/>
                  <a:pt x="10706" y="192"/>
                  <a:pt x="10192" y="210"/>
                </a:cubicBezTo>
                <a:cubicBezTo>
                  <a:pt x="10142" y="269"/>
                  <a:pt x="10115" y="333"/>
                  <a:pt x="10092" y="401"/>
                </a:cubicBezTo>
                <a:cubicBezTo>
                  <a:pt x="10083" y="451"/>
                  <a:pt x="10078" y="497"/>
                  <a:pt x="10074" y="547"/>
                </a:cubicBezTo>
                <a:cubicBezTo>
                  <a:pt x="10133" y="760"/>
                  <a:pt x="10328" y="997"/>
                  <a:pt x="10315" y="1197"/>
                </a:cubicBezTo>
                <a:cubicBezTo>
                  <a:pt x="10302" y="1387"/>
                  <a:pt x="10187" y="1466"/>
                  <a:pt x="10055" y="1466"/>
                </a:cubicBezTo>
                <a:cubicBezTo>
                  <a:pt x="10048" y="1466"/>
                  <a:pt x="10040" y="1466"/>
                  <a:pt x="10033" y="1465"/>
                </a:cubicBezTo>
                <a:cubicBezTo>
                  <a:pt x="10007" y="1471"/>
                  <a:pt x="9977" y="1474"/>
                  <a:pt x="9944" y="1474"/>
                </a:cubicBezTo>
                <a:cubicBezTo>
                  <a:pt x="9901" y="1474"/>
                  <a:pt x="9852" y="1469"/>
                  <a:pt x="9801" y="1456"/>
                </a:cubicBezTo>
                <a:cubicBezTo>
                  <a:pt x="9564" y="1411"/>
                  <a:pt x="9469" y="1261"/>
                  <a:pt x="9519" y="1001"/>
                </a:cubicBezTo>
                <a:cubicBezTo>
                  <a:pt x="9542" y="883"/>
                  <a:pt x="9619" y="774"/>
                  <a:pt x="9660" y="660"/>
                </a:cubicBezTo>
                <a:cubicBezTo>
                  <a:pt x="9719" y="492"/>
                  <a:pt x="9733" y="369"/>
                  <a:pt x="9655" y="205"/>
                </a:cubicBezTo>
                <a:cubicBezTo>
                  <a:pt x="9646" y="183"/>
                  <a:pt x="9614" y="169"/>
                  <a:pt x="9587" y="169"/>
                </a:cubicBezTo>
                <a:cubicBezTo>
                  <a:pt x="9151" y="183"/>
                  <a:pt x="8710" y="196"/>
                  <a:pt x="8268" y="210"/>
                </a:cubicBezTo>
                <a:cubicBezTo>
                  <a:pt x="8227" y="210"/>
                  <a:pt x="8187" y="246"/>
                  <a:pt x="8191" y="287"/>
                </a:cubicBezTo>
                <a:cubicBezTo>
                  <a:pt x="8214" y="601"/>
                  <a:pt x="8036" y="778"/>
                  <a:pt x="8305" y="1006"/>
                </a:cubicBezTo>
                <a:cubicBezTo>
                  <a:pt x="8387" y="1074"/>
                  <a:pt x="8573" y="1142"/>
                  <a:pt x="8591" y="1279"/>
                </a:cubicBezTo>
                <a:cubicBezTo>
                  <a:pt x="8635" y="1568"/>
                  <a:pt x="8299" y="1684"/>
                  <a:pt x="8067" y="1684"/>
                </a:cubicBezTo>
                <a:cubicBezTo>
                  <a:pt x="8058" y="1684"/>
                  <a:pt x="8050" y="1684"/>
                  <a:pt x="8041" y="1683"/>
                </a:cubicBezTo>
                <a:cubicBezTo>
                  <a:pt x="7923" y="1679"/>
                  <a:pt x="7673" y="1629"/>
                  <a:pt x="7568" y="1547"/>
                </a:cubicBezTo>
                <a:cubicBezTo>
                  <a:pt x="7282" y="1315"/>
                  <a:pt x="7523" y="1047"/>
                  <a:pt x="7636" y="847"/>
                </a:cubicBezTo>
                <a:cubicBezTo>
                  <a:pt x="7727" y="692"/>
                  <a:pt x="7909" y="292"/>
                  <a:pt x="7677" y="151"/>
                </a:cubicBezTo>
                <a:cubicBezTo>
                  <a:pt x="7634" y="126"/>
                  <a:pt x="7572" y="117"/>
                  <a:pt x="7503" y="117"/>
                </a:cubicBezTo>
                <a:cubicBezTo>
                  <a:pt x="7373" y="117"/>
                  <a:pt x="7219" y="146"/>
                  <a:pt x="7127" y="146"/>
                </a:cubicBezTo>
                <a:cubicBezTo>
                  <a:pt x="6818" y="146"/>
                  <a:pt x="6504" y="142"/>
                  <a:pt x="6190" y="128"/>
                </a:cubicBezTo>
                <a:cubicBezTo>
                  <a:pt x="6149" y="128"/>
                  <a:pt x="6117" y="165"/>
                  <a:pt x="6113" y="205"/>
                </a:cubicBezTo>
                <a:cubicBezTo>
                  <a:pt x="6104" y="406"/>
                  <a:pt x="6090" y="610"/>
                  <a:pt x="6081" y="810"/>
                </a:cubicBezTo>
                <a:cubicBezTo>
                  <a:pt x="6304" y="915"/>
                  <a:pt x="6527" y="1138"/>
                  <a:pt x="6336" y="1392"/>
                </a:cubicBezTo>
                <a:cubicBezTo>
                  <a:pt x="6242" y="1518"/>
                  <a:pt x="6090" y="1569"/>
                  <a:pt x="5936" y="1569"/>
                </a:cubicBezTo>
                <a:cubicBezTo>
                  <a:pt x="5912" y="1569"/>
                  <a:pt x="5887" y="1568"/>
                  <a:pt x="5863" y="1565"/>
                </a:cubicBezTo>
                <a:cubicBezTo>
                  <a:pt x="5848" y="1567"/>
                  <a:pt x="5834" y="1567"/>
                  <a:pt x="5820" y="1567"/>
                </a:cubicBezTo>
                <a:cubicBezTo>
                  <a:pt x="5701" y="1567"/>
                  <a:pt x="5579" y="1518"/>
                  <a:pt x="5490" y="1424"/>
                </a:cubicBezTo>
                <a:cubicBezTo>
                  <a:pt x="5431" y="1361"/>
                  <a:pt x="5381" y="1279"/>
                  <a:pt x="5376" y="1192"/>
                </a:cubicBezTo>
                <a:cubicBezTo>
                  <a:pt x="5372" y="1188"/>
                  <a:pt x="5367" y="1183"/>
                  <a:pt x="5362" y="1179"/>
                </a:cubicBezTo>
                <a:lnTo>
                  <a:pt x="5376" y="1160"/>
                </a:lnTo>
                <a:lnTo>
                  <a:pt x="5376" y="1156"/>
                </a:lnTo>
                <a:cubicBezTo>
                  <a:pt x="5381" y="1083"/>
                  <a:pt x="5412" y="1024"/>
                  <a:pt x="5463" y="979"/>
                </a:cubicBezTo>
                <a:cubicBezTo>
                  <a:pt x="5494" y="942"/>
                  <a:pt x="5535" y="910"/>
                  <a:pt x="5572" y="879"/>
                </a:cubicBezTo>
                <a:cubicBezTo>
                  <a:pt x="5576" y="874"/>
                  <a:pt x="5576" y="874"/>
                  <a:pt x="5581" y="869"/>
                </a:cubicBezTo>
                <a:cubicBezTo>
                  <a:pt x="5590" y="860"/>
                  <a:pt x="5599" y="856"/>
                  <a:pt x="5608" y="847"/>
                </a:cubicBezTo>
                <a:cubicBezTo>
                  <a:pt x="5644" y="815"/>
                  <a:pt x="5681" y="774"/>
                  <a:pt x="5704" y="724"/>
                </a:cubicBezTo>
                <a:cubicBezTo>
                  <a:pt x="5744" y="628"/>
                  <a:pt x="5754" y="519"/>
                  <a:pt x="5749" y="415"/>
                </a:cubicBezTo>
                <a:cubicBezTo>
                  <a:pt x="5735" y="351"/>
                  <a:pt x="5726" y="287"/>
                  <a:pt x="5722" y="219"/>
                </a:cubicBezTo>
                <a:cubicBezTo>
                  <a:pt x="5717" y="210"/>
                  <a:pt x="5717" y="205"/>
                  <a:pt x="5713" y="196"/>
                </a:cubicBezTo>
                <a:cubicBezTo>
                  <a:pt x="5704" y="133"/>
                  <a:pt x="5694" y="74"/>
                  <a:pt x="5690" y="14"/>
                </a:cubicBezTo>
                <a:cubicBezTo>
                  <a:pt x="5681" y="5"/>
                  <a:pt x="5667" y="1"/>
                  <a:pt x="5649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sp>
        <p:nvSpPr>
          <p:cNvPr id="41" name="Google Shape;2655;p71"/>
          <p:cNvSpPr/>
          <p:nvPr/>
        </p:nvSpPr>
        <p:spPr>
          <a:xfrm rot="19987568">
            <a:off x="-193639" y="227007"/>
            <a:ext cx="756440" cy="516807"/>
          </a:xfrm>
          <a:custGeom>
            <a:avLst/>
            <a:gdLst/>
            <a:ahLst/>
            <a:cxnLst/>
            <a:rect l="l" t="t" r="r" b="b"/>
            <a:pathLst>
              <a:path w="7491" h="4872" extrusionOk="0">
                <a:moveTo>
                  <a:pt x="6645" y="1"/>
                </a:moveTo>
                <a:lnTo>
                  <a:pt x="6576" y="28"/>
                </a:lnTo>
                <a:cubicBezTo>
                  <a:pt x="6576" y="28"/>
                  <a:pt x="5494" y="519"/>
                  <a:pt x="5426" y="537"/>
                </a:cubicBezTo>
                <a:cubicBezTo>
                  <a:pt x="5358" y="555"/>
                  <a:pt x="3352" y="1479"/>
                  <a:pt x="3352" y="1479"/>
                </a:cubicBezTo>
                <a:cubicBezTo>
                  <a:pt x="3352" y="1479"/>
                  <a:pt x="1765" y="2188"/>
                  <a:pt x="1137" y="2456"/>
                </a:cubicBezTo>
                <a:cubicBezTo>
                  <a:pt x="514" y="2725"/>
                  <a:pt x="14" y="2943"/>
                  <a:pt x="1" y="2957"/>
                </a:cubicBezTo>
                <a:lnTo>
                  <a:pt x="401" y="3125"/>
                </a:lnTo>
                <a:lnTo>
                  <a:pt x="337" y="3216"/>
                </a:lnTo>
                <a:lnTo>
                  <a:pt x="151" y="3475"/>
                </a:lnTo>
                <a:cubicBezTo>
                  <a:pt x="151" y="3475"/>
                  <a:pt x="273" y="3516"/>
                  <a:pt x="351" y="3521"/>
                </a:cubicBezTo>
                <a:cubicBezTo>
                  <a:pt x="433" y="3530"/>
                  <a:pt x="433" y="3630"/>
                  <a:pt x="437" y="3680"/>
                </a:cubicBezTo>
                <a:cubicBezTo>
                  <a:pt x="446" y="3734"/>
                  <a:pt x="364" y="3962"/>
                  <a:pt x="364" y="3962"/>
                </a:cubicBezTo>
                <a:cubicBezTo>
                  <a:pt x="364" y="3962"/>
                  <a:pt x="383" y="4034"/>
                  <a:pt x="410" y="4057"/>
                </a:cubicBezTo>
                <a:cubicBezTo>
                  <a:pt x="437" y="4075"/>
                  <a:pt x="669" y="4107"/>
                  <a:pt x="669" y="4107"/>
                </a:cubicBezTo>
                <a:lnTo>
                  <a:pt x="405" y="4471"/>
                </a:lnTo>
                <a:lnTo>
                  <a:pt x="537" y="4485"/>
                </a:lnTo>
                <a:lnTo>
                  <a:pt x="828" y="4535"/>
                </a:lnTo>
                <a:lnTo>
                  <a:pt x="633" y="4871"/>
                </a:lnTo>
                <a:cubicBezTo>
                  <a:pt x="633" y="4871"/>
                  <a:pt x="710" y="4871"/>
                  <a:pt x="783" y="4867"/>
                </a:cubicBezTo>
                <a:cubicBezTo>
                  <a:pt x="856" y="4857"/>
                  <a:pt x="1447" y="4630"/>
                  <a:pt x="1588" y="4566"/>
                </a:cubicBezTo>
                <a:cubicBezTo>
                  <a:pt x="1729" y="4507"/>
                  <a:pt x="2334" y="4307"/>
                  <a:pt x="2456" y="4244"/>
                </a:cubicBezTo>
                <a:cubicBezTo>
                  <a:pt x="2584" y="4184"/>
                  <a:pt x="3880" y="3593"/>
                  <a:pt x="4043" y="3502"/>
                </a:cubicBezTo>
                <a:cubicBezTo>
                  <a:pt x="4207" y="3407"/>
                  <a:pt x="5831" y="2606"/>
                  <a:pt x="6335" y="2356"/>
                </a:cubicBezTo>
                <a:cubicBezTo>
                  <a:pt x="6840" y="2111"/>
                  <a:pt x="7491" y="1706"/>
                  <a:pt x="7491" y="1706"/>
                </a:cubicBezTo>
                <a:cubicBezTo>
                  <a:pt x="7491" y="1706"/>
                  <a:pt x="7336" y="1665"/>
                  <a:pt x="7281" y="1642"/>
                </a:cubicBezTo>
                <a:cubicBezTo>
                  <a:pt x="7222" y="1620"/>
                  <a:pt x="7031" y="1474"/>
                  <a:pt x="7031" y="1474"/>
                </a:cubicBezTo>
                <a:lnTo>
                  <a:pt x="7199" y="1206"/>
                </a:lnTo>
                <a:lnTo>
                  <a:pt x="6777" y="1015"/>
                </a:lnTo>
                <a:lnTo>
                  <a:pt x="6899" y="656"/>
                </a:lnTo>
                <a:lnTo>
                  <a:pt x="6536" y="460"/>
                </a:lnTo>
                <a:lnTo>
                  <a:pt x="6645" y="1"/>
                </a:lnTo>
                <a:close/>
              </a:path>
            </a:pathLst>
          </a:custGeom>
          <a:solidFill>
            <a:srgbClr val="F3CC3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06405" y="875084"/>
            <a:ext cx="5117174" cy="4282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2100" b="1" kern="1200" dirty="0">
              <a:solidFill>
                <a:srgbClr val="00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6" name="Google Shape;2919;p95"/>
          <p:cNvSpPr/>
          <p:nvPr/>
        </p:nvSpPr>
        <p:spPr>
          <a:xfrm>
            <a:off x="2764978" y="2298149"/>
            <a:ext cx="1721356" cy="1230377"/>
          </a:xfrm>
          <a:custGeom>
            <a:avLst/>
            <a:gdLst/>
            <a:ahLst/>
            <a:cxnLst/>
            <a:rect l="l" t="t" r="r" b="b"/>
            <a:pathLst>
              <a:path w="68155" h="50589" extrusionOk="0">
                <a:moveTo>
                  <a:pt x="28226" y="569"/>
                </a:moveTo>
                <a:cubicBezTo>
                  <a:pt x="30520" y="569"/>
                  <a:pt x="32371" y="2183"/>
                  <a:pt x="32960" y="4290"/>
                </a:cubicBezTo>
                <a:lnTo>
                  <a:pt x="32960" y="4290"/>
                </a:lnTo>
                <a:cubicBezTo>
                  <a:pt x="32192" y="3569"/>
                  <a:pt x="31378" y="2871"/>
                  <a:pt x="30564" y="2220"/>
                </a:cubicBezTo>
                <a:cubicBezTo>
                  <a:pt x="29933" y="1730"/>
                  <a:pt x="29279" y="1146"/>
                  <a:pt x="28509" y="889"/>
                </a:cubicBezTo>
                <a:cubicBezTo>
                  <a:pt x="28184" y="771"/>
                  <a:pt x="27840" y="709"/>
                  <a:pt x="27489" y="709"/>
                </a:cubicBezTo>
                <a:cubicBezTo>
                  <a:pt x="27286" y="709"/>
                  <a:pt x="27080" y="730"/>
                  <a:pt x="26875" y="772"/>
                </a:cubicBezTo>
                <a:cubicBezTo>
                  <a:pt x="27108" y="702"/>
                  <a:pt x="27365" y="632"/>
                  <a:pt x="27598" y="609"/>
                </a:cubicBezTo>
                <a:cubicBezTo>
                  <a:pt x="27811" y="582"/>
                  <a:pt x="28020" y="569"/>
                  <a:pt x="28226" y="569"/>
                </a:cubicBezTo>
                <a:close/>
                <a:moveTo>
                  <a:pt x="16942" y="3199"/>
                </a:moveTo>
                <a:cubicBezTo>
                  <a:pt x="17219" y="3199"/>
                  <a:pt x="17496" y="3224"/>
                  <a:pt x="17769" y="3271"/>
                </a:cubicBezTo>
                <a:cubicBezTo>
                  <a:pt x="17668" y="3266"/>
                  <a:pt x="17568" y="3263"/>
                  <a:pt x="17467" y="3263"/>
                </a:cubicBezTo>
                <a:cubicBezTo>
                  <a:pt x="16098" y="3263"/>
                  <a:pt x="14746" y="3706"/>
                  <a:pt x="13636" y="4555"/>
                </a:cubicBezTo>
                <a:cubicBezTo>
                  <a:pt x="14197" y="3971"/>
                  <a:pt x="14920" y="3551"/>
                  <a:pt x="15714" y="3364"/>
                </a:cubicBezTo>
                <a:cubicBezTo>
                  <a:pt x="16118" y="3252"/>
                  <a:pt x="16531" y="3199"/>
                  <a:pt x="16942" y="3199"/>
                </a:cubicBezTo>
                <a:close/>
                <a:moveTo>
                  <a:pt x="17651" y="2468"/>
                </a:moveTo>
                <a:cubicBezTo>
                  <a:pt x="19309" y="2468"/>
                  <a:pt x="20933" y="3246"/>
                  <a:pt x="21972" y="4671"/>
                </a:cubicBezTo>
                <a:cubicBezTo>
                  <a:pt x="21364" y="4275"/>
                  <a:pt x="20734" y="3971"/>
                  <a:pt x="20057" y="3714"/>
                </a:cubicBezTo>
                <a:cubicBezTo>
                  <a:pt x="19083" y="3142"/>
                  <a:pt x="18027" y="2765"/>
                  <a:pt x="16916" y="2765"/>
                </a:cubicBezTo>
                <a:cubicBezTo>
                  <a:pt x="16350" y="2765"/>
                  <a:pt x="15769" y="2863"/>
                  <a:pt x="15177" y="3084"/>
                </a:cubicBezTo>
                <a:cubicBezTo>
                  <a:pt x="15962" y="2668"/>
                  <a:pt x="16811" y="2468"/>
                  <a:pt x="17651" y="2468"/>
                </a:cubicBezTo>
                <a:close/>
                <a:moveTo>
                  <a:pt x="22088" y="5232"/>
                </a:moveTo>
                <a:lnTo>
                  <a:pt x="22088" y="5232"/>
                </a:lnTo>
                <a:cubicBezTo>
                  <a:pt x="22205" y="5325"/>
                  <a:pt x="22322" y="5419"/>
                  <a:pt x="22438" y="5512"/>
                </a:cubicBezTo>
                <a:cubicBezTo>
                  <a:pt x="22438" y="5535"/>
                  <a:pt x="22462" y="5582"/>
                  <a:pt x="22485" y="5605"/>
                </a:cubicBezTo>
                <a:cubicBezTo>
                  <a:pt x="22345" y="5489"/>
                  <a:pt x="22205" y="5372"/>
                  <a:pt x="22088" y="5232"/>
                </a:cubicBezTo>
                <a:close/>
                <a:moveTo>
                  <a:pt x="31754" y="3668"/>
                </a:moveTo>
                <a:lnTo>
                  <a:pt x="31801" y="3714"/>
                </a:lnTo>
                <a:cubicBezTo>
                  <a:pt x="32105" y="3971"/>
                  <a:pt x="32595" y="4368"/>
                  <a:pt x="33085" y="4812"/>
                </a:cubicBezTo>
                <a:cubicBezTo>
                  <a:pt x="33155" y="5092"/>
                  <a:pt x="33179" y="5395"/>
                  <a:pt x="33179" y="5699"/>
                </a:cubicBezTo>
                <a:cubicBezTo>
                  <a:pt x="32805" y="4975"/>
                  <a:pt x="32315" y="4275"/>
                  <a:pt x="31754" y="3668"/>
                </a:cubicBezTo>
                <a:close/>
                <a:moveTo>
                  <a:pt x="27488" y="1106"/>
                </a:moveTo>
                <a:cubicBezTo>
                  <a:pt x="27785" y="1106"/>
                  <a:pt x="28095" y="1156"/>
                  <a:pt x="28416" y="1263"/>
                </a:cubicBezTo>
                <a:cubicBezTo>
                  <a:pt x="29326" y="1566"/>
                  <a:pt x="30190" y="2290"/>
                  <a:pt x="30961" y="2990"/>
                </a:cubicBezTo>
                <a:cubicBezTo>
                  <a:pt x="30797" y="2850"/>
                  <a:pt x="30610" y="2734"/>
                  <a:pt x="30424" y="2617"/>
                </a:cubicBezTo>
                <a:cubicBezTo>
                  <a:pt x="29748" y="2206"/>
                  <a:pt x="28980" y="1988"/>
                  <a:pt x="28207" y="1988"/>
                </a:cubicBezTo>
                <a:cubicBezTo>
                  <a:pt x="27751" y="1988"/>
                  <a:pt x="27293" y="2064"/>
                  <a:pt x="26851" y="2220"/>
                </a:cubicBezTo>
                <a:cubicBezTo>
                  <a:pt x="26081" y="2337"/>
                  <a:pt x="25380" y="2734"/>
                  <a:pt x="24843" y="3294"/>
                </a:cubicBezTo>
                <a:cubicBezTo>
                  <a:pt x="24260" y="4018"/>
                  <a:pt x="23863" y="4905"/>
                  <a:pt x="23746" y="5816"/>
                </a:cubicBezTo>
                <a:lnTo>
                  <a:pt x="23746" y="5839"/>
                </a:lnTo>
                <a:cubicBezTo>
                  <a:pt x="23653" y="5372"/>
                  <a:pt x="23653" y="4928"/>
                  <a:pt x="23746" y="4485"/>
                </a:cubicBezTo>
                <a:cubicBezTo>
                  <a:pt x="24443" y="2753"/>
                  <a:pt x="25767" y="1106"/>
                  <a:pt x="27488" y="1106"/>
                </a:cubicBezTo>
                <a:close/>
                <a:moveTo>
                  <a:pt x="33926" y="5699"/>
                </a:moveTo>
                <a:cubicBezTo>
                  <a:pt x="34066" y="5862"/>
                  <a:pt x="34183" y="6072"/>
                  <a:pt x="34276" y="6283"/>
                </a:cubicBezTo>
                <a:lnTo>
                  <a:pt x="34229" y="6376"/>
                </a:lnTo>
                <a:cubicBezTo>
                  <a:pt x="34206" y="6329"/>
                  <a:pt x="34136" y="6283"/>
                  <a:pt x="34089" y="6283"/>
                </a:cubicBezTo>
                <a:cubicBezTo>
                  <a:pt x="33949" y="6283"/>
                  <a:pt x="33786" y="6329"/>
                  <a:pt x="33669" y="6423"/>
                </a:cubicBezTo>
                <a:cubicBezTo>
                  <a:pt x="33669" y="6306"/>
                  <a:pt x="33669" y="6212"/>
                  <a:pt x="33692" y="6119"/>
                </a:cubicBezTo>
                <a:cubicBezTo>
                  <a:pt x="33762" y="5956"/>
                  <a:pt x="33832" y="5816"/>
                  <a:pt x="33926" y="5699"/>
                </a:cubicBezTo>
                <a:close/>
                <a:moveTo>
                  <a:pt x="17950" y="4210"/>
                </a:moveTo>
                <a:cubicBezTo>
                  <a:pt x="19521" y="4210"/>
                  <a:pt x="21026" y="4974"/>
                  <a:pt x="22322" y="6026"/>
                </a:cubicBezTo>
                <a:cubicBezTo>
                  <a:pt x="22438" y="6166"/>
                  <a:pt x="22579" y="6306"/>
                  <a:pt x="22719" y="6446"/>
                </a:cubicBezTo>
                <a:cubicBezTo>
                  <a:pt x="22742" y="6493"/>
                  <a:pt x="22765" y="6563"/>
                  <a:pt x="22765" y="6633"/>
                </a:cubicBezTo>
                <a:cubicBezTo>
                  <a:pt x="21584" y="5238"/>
                  <a:pt x="19753" y="4425"/>
                  <a:pt x="17943" y="4425"/>
                </a:cubicBezTo>
                <a:cubicBezTo>
                  <a:pt x="16782" y="4425"/>
                  <a:pt x="15630" y="4759"/>
                  <a:pt x="14664" y="5489"/>
                </a:cubicBezTo>
                <a:cubicBezTo>
                  <a:pt x="14623" y="5509"/>
                  <a:pt x="14582" y="5548"/>
                  <a:pt x="14556" y="5572"/>
                </a:cubicBezTo>
                <a:lnTo>
                  <a:pt x="14556" y="5572"/>
                </a:lnTo>
                <a:cubicBezTo>
                  <a:pt x="14811" y="5320"/>
                  <a:pt x="15111" y="5113"/>
                  <a:pt x="15411" y="4928"/>
                </a:cubicBezTo>
                <a:cubicBezTo>
                  <a:pt x="16261" y="4426"/>
                  <a:pt x="17115" y="4210"/>
                  <a:pt x="17950" y="4210"/>
                </a:cubicBezTo>
                <a:close/>
                <a:moveTo>
                  <a:pt x="41506" y="2271"/>
                </a:moveTo>
                <a:cubicBezTo>
                  <a:pt x="41930" y="2271"/>
                  <a:pt x="42354" y="2309"/>
                  <a:pt x="42775" y="2383"/>
                </a:cubicBezTo>
                <a:cubicBezTo>
                  <a:pt x="44222" y="2827"/>
                  <a:pt x="45460" y="3784"/>
                  <a:pt x="46230" y="5092"/>
                </a:cubicBezTo>
                <a:cubicBezTo>
                  <a:pt x="46534" y="5582"/>
                  <a:pt x="46721" y="6166"/>
                  <a:pt x="46791" y="6749"/>
                </a:cubicBezTo>
                <a:cubicBezTo>
                  <a:pt x="46137" y="5092"/>
                  <a:pt x="44783" y="3808"/>
                  <a:pt x="43102" y="3271"/>
                </a:cubicBezTo>
                <a:cubicBezTo>
                  <a:pt x="42403" y="3051"/>
                  <a:pt x="41710" y="2950"/>
                  <a:pt x="41032" y="2950"/>
                </a:cubicBezTo>
                <a:cubicBezTo>
                  <a:pt x="38897" y="2950"/>
                  <a:pt x="36903" y="3954"/>
                  <a:pt x="35327" y="5442"/>
                </a:cubicBezTo>
                <a:cubicBezTo>
                  <a:pt x="35420" y="5325"/>
                  <a:pt x="35513" y="5185"/>
                  <a:pt x="35630" y="5068"/>
                </a:cubicBezTo>
                <a:cubicBezTo>
                  <a:pt x="35864" y="4788"/>
                  <a:pt x="36120" y="4531"/>
                  <a:pt x="36424" y="4275"/>
                </a:cubicBezTo>
                <a:cubicBezTo>
                  <a:pt x="37335" y="3457"/>
                  <a:pt x="38432" y="2874"/>
                  <a:pt x="39599" y="2523"/>
                </a:cubicBezTo>
                <a:cubicBezTo>
                  <a:pt x="40230" y="2355"/>
                  <a:pt x="40869" y="2271"/>
                  <a:pt x="41506" y="2271"/>
                </a:cubicBezTo>
                <a:close/>
                <a:moveTo>
                  <a:pt x="41321" y="1614"/>
                </a:moveTo>
                <a:cubicBezTo>
                  <a:pt x="41611" y="1614"/>
                  <a:pt x="41902" y="1629"/>
                  <a:pt x="42191" y="1660"/>
                </a:cubicBezTo>
                <a:lnTo>
                  <a:pt x="42214" y="1660"/>
                </a:lnTo>
                <a:cubicBezTo>
                  <a:pt x="44176" y="1846"/>
                  <a:pt x="45997" y="2827"/>
                  <a:pt x="47211" y="4415"/>
                </a:cubicBezTo>
                <a:cubicBezTo>
                  <a:pt x="47935" y="5372"/>
                  <a:pt x="48261" y="6586"/>
                  <a:pt x="48145" y="7777"/>
                </a:cubicBezTo>
                <a:cubicBezTo>
                  <a:pt x="47981" y="5208"/>
                  <a:pt x="46254" y="2990"/>
                  <a:pt x="43779" y="2197"/>
                </a:cubicBezTo>
                <a:cubicBezTo>
                  <a:pt x="43522" y="2127"/>
                  <a:pt x="43288" y="2056"/>
                  <a:pt x="43032" y="2010"/>
                </a:cubicBezTo>
                <a:cubicBezTo>
                  <a:pt x="42798" y="1940"/>
                  <a:pt x="42565" y="1870"/>
                  <a:pt x="42354" y="1823"/>
                </a:cubicBezTo>
                <a:cubicBezTo>
                  <a:pt x="41932" y="1736"/>
                  <a:pt x="41515" y="1694"/>
                  <a:pt x="41105" y="1694"/>
                </a:cubicBezTo>
                <a:cubicBezTo>
                  <a:pt x="38775" y="1694"/>
                  <a:pt x="36686" y="3031"/>
                  <a:pt x="35257" y="4858"/>
                </a:cubicBezTo>
                <a:cubicBezTo>
                  <a:pt x="35140" y="4998"/>
                  <a:pt x="35023" y="5162"/>
                  <a:pt x="34906" y="5302"/>
                </a:cubicBezTo>
                <a:cubicBezTo>
                  <a:pt x="34860" y="5349"/>
                  <a:pt x="34673" y="5652"/>
                  <a:pt x="34486" y="5956"/>
                </a:cubicBezTo>
                <a:cubicBezTo>
                  <a:pt x="34369" y="5769"/>
                  <a:pt x="34229" y="5582"/>
                  <a:pt x="34089" y="5419"/>
                </a:cubicBezTo>
                <a:cubicBezTo>
                  <a:pt x="35636" y="3045"/>
                  <a:pt x="38471" y="1614"/>
                  <a:pt x="41321" y="1614"/>
                </a:cubicBezTo>
                <a:close/>
                <a:moveTo>
                  <a:pt x="45693" y="3691"/>
                </a:moveTo>
                <a:lnTo>
                  <a:pt x="45693" y="3691"/>
                </a:lnTo>
                <a:cubicBezTo>
                  <a:pt x="45857" y="3808"/>
                  <a:pt x="46020" y="3948"/>
                  <a:pt x="46183" y="4111"/>
                </a:cubicBezTo>
                <a:cubicBezTo>
                  <a:pt x="47561" y="5535"/>
                  <a:pt x="48075" y="7590"/>
                  <a:pt x="47514" y="9505"/>
                </a:cubicBezTo>
                <a:cubicBezTo>
                  <a:pt x="47328" y="9785"/>
                  <a:pt x="47094" y="10042"/>
                  <a:pt x="46814" y="10275"/>
                </a:cubicBezTo>
                <a:cubicBezTo>
                  <a:pt x="47047" y="9691"/>
                  <a:pt x="47164" y="9061"/>
                  <a:pt x="47141" y="8431"/>
                </a:cubicBezTo>
                <a:cubicBezTo>
                  <a:pt x="47398" y="7263"/>
                  <a:pt x="47211" y="6026"/>
                  <a:pt x="46650" y="4975"/>
                </a:cubicBezTo>
                <a:cubicBezTo>
                  <a:pt x="46394" y="4508"/>
                  <a:pt x="46090" y="4064"/>
                  <a:pt x="45693" y="3691"/>
                </a:cubicBezTo>
                <a:close/>
                <a:moveTo>
                  <a:pt x="17512" y="3649"/>
                </a:moveTo>
                <a:cubicBezTo>
                  <a:pt x="18326" y="3649"/>
                  <a:pt x="19138" y="3805"/>
                  <a:pt x="19917" y="4088"/>
                </a:cubicBezTo>
                <a:cubicBezTo>
                  <a:pt x="20080" y="4181"/>
                  <a:pt x="20244" y="4298"/>
                  <a:pt x="20407" y="4391"/>
                </a:cubicBezTo>
                <a:cubicBezTo>
                  <a:pt x="19608" y="4038"/>
                  <a:pt x="18771" y="3833"/>
                  <a:pt x="17927" y="3833"/>
                </a:cubicBezTo>
                <a:cubicBezTo>
                  <a:pt x="16872" y="3833"/>
                  <a:pt x="15805" y="4153"/>
                  <a:pt x="14780" y="4905"/>
                </a:cubicBezTo>
                <a:cubicBezTo>
                  <a:pt x="13496" y="5839"/>
                  <a:pt x="12679" y="7286"/>
                  <a:pt x="12586" y="8874"/>
                </a:cubicBezTo>
                <a:cubicBezTo>
                  <a:pt x="12469" y="9505"/>
                  <a:pt x="12446" y="10135"/>
                  <a:pt x="12516" y="10765"/>
                </a:cubicBezTo>
                <a:cubicBezTo>
                  <a:pt x="12422" y="10532"/>
                  <a:pt x="12352" y="10298"/>
                  <a:pt x="12282" y="10065"/>
                </a:cubicBezTo>
                <a:cubicBezTo>
                  <a:pt x="12072" y="8851"/>
                  <a:pt x="12165" y="7590"/>
                  <a:pt x="12516" y="6399"/>
                </a:cubicBezTo>
                <a:cubicBezTo>
                  <a:pt x="12936" y="5699"/>
                  <a:pt x="13496" y="5092"/>
                  <a:pt x="14173" y="4648"/>
                </a:cubicBezTo>
                <a:cubicBezTo>
                  <a:pt x="15235" y="3954"/>
                  <a:pt x="16375" y="3649"/>
                  <a:pt x="17512" y="3649"/>
                </a:cubicBezTo>
                <a:close/>
                <a:moveTo>
                  <a:pt x="54840" y="8692"/>
                </a:moveTo>
                <a:cubicBezTo>
                  <a:pt x="56566" y="8692"/>
                  <a:pt x="58296" y="8970"/>
                  <a:pt x="59959" y="9528"/>
                </a:cubicBezTo>
                <a:cubicBezTo>
                  <a:pt x="61220" y="9948"/>
                  <a:pt x="62434" y="10532"/>
                  <a:pt x="63554" y="11256"/>
                </a:cubicBezTo>
                <a:cubicBezTo>
                  <a:pt x="63274" y="11092"/>
                  <a:pt x="62947" y="10929"/>
                  <a:pt x="62621" y="10789"/>
                </a:cubicBezTo>
                <a:cubicBezTo>
                  <a:pt x="60239" y="9528"/>
                  <a:pt x="57274" y="9014"/>
                  <a:pt x="54822" y="8968"/>
                </a:cubicBezTo>
                <a:cubicBezTo>
                  <a:pt x="54749" y="8967"/>
                  <a:pt x="54676" y="8966"/>
                  <a:pt x="54602" y="8966"/>
                </a:cubicBezTo>
                <a:cubicBezTo>
                  <a:pt x="52621" y="8966"/>
                  <a:pt x="50643" y="9271"/>
                  <a:pt x="48752" y="9901"/>
                </a:cubicBezTo>
                <a:lnTo>
                  <a:pt x="48682" y="9925"/>
                </a:lnTo>
                <a:cubicBezTo>
                  <a:pt x="50643" y="9104"/>
                  <a:pt x="52739" y="8692"/>
                  <a:pt x="54840" y="8692"/>
                </a:cubicBezTo>
                <a:close/>
                <a:moveTo>
                  <a:pt x="13006" y="11489"/>
                </a:moveTo>
                <a:lnTo>
                  <a:pt x="13006" y="11489"/>
                </a:lnTo>
                <a:cubicBezTo>
                  <a:pt x="13146" y="11816"/>
                  <a:pt x="13309" y="12120"/>
                  <a:pt x="13496" y="12423"/>
                </a:cubicBezTo>
                <a:lnTo>
                  <a:pt x="13379" y="12376"/>
                </a:lnTo>
                <a:cubicBezTo>
                  <a:pt x="13333" y="12306"/>
                  <a:pt x="13286" y="12260"/>
                  <a:pt x="13263" y="12190"/>
                </a:cubicBezTo>
                <a:cubicBezTo>
                  <a:pt x="13146" y="11956"/>
                  <a:pt x="13076" y="11723"/>
                  <a:pt x="13006" y="11489"/>
                </a:cubicBezTo>
                <a:close/>
                <a:moveTo>
                  <a:pt x="10050" y="12287"/>
                </a:moveTo>
                <a:cubicBezTo>
                  <a:pt x="10272" y="12287"/>
                  <a:pt x="10494" y="12293"/>
                  <a:pt x="10718" y="12306"/>
                </a:cubicBezTo>
                <a:cubicBezTo>
                  <a:pt x="9550" y="12306"/>
                  <a:pt x="8360" y="12423"/>
                  <a:pt x="7216" y="12657"/>
                </a:cubicBezTo>
                <a:cubicBezTo>
                  <a:pt x="8145" y="12410"/>
                  <a:pt x="9090" y="12287"/>
                  <a:pt x="10050" y="12287"/>
                </a:cubicBezTo>
                <a:close/>
                <a:moveTo>
                  <a:pt x="61570" y="10765"/>
                </a:moveTo>
                <a:lnTo>
                  <a:pt x="61943" y="10882"/>
                </a:lnTo>
                <a:cubicBezTo>
                  <a:pt x="62457" y="11139"/>
                  <a:pt x="62971" y="11419"/>
                  <a:pt x="63461" y="11723"/>
                </a:cubicBezTo>
                <a:cubicBezTo>
                  <a:pt x="64021" y="12073"/>
                  <a:pt x="64535" y="12540"/>
                  <a:pt x="64955" y="13053"/>
                </a:cubicBezTo>
                <a:cubicBezTo>
                  <a:pt x="63951" y="12120"/>
                  <a:pt x="62807" y="11326"/>
                  <a:pt x="61570" y="10765"/>
                </a:cubicBezTo>
                <a:close/>
                <a:moveTo>
                  <a:pt x="65212" y="12820"/>
                </a:moveTo>
                <a:cubicBezTo>
                  <a:pt x="65376" y="12960"/>
                  <a:pt x="65516" y="13100"/>
                  <a:pt x="65679" y="13240"/>
                </a:cubicBezTo>
                <a:cubicBezTo>
                  <a:pt x="65983" y="13544"/>
                  <a:pt x="66240" y="13871"/>
                  <a:pt x="66473" y="14221"/>
                </a:cubicBezTo>
                <a:cubicBezTo>
                  <a:pt x="66660" y="14641"/>
                  <a:pt x="66777" y="15108"/>
                  <a:pt x="66823" y="15575"/>
                </a:cubicBezTo>
                <a:cubicBezTo>
                  <a:pt x="66683" y="15272"/>
                  <a:pt x="66496" y="14968"/>
                  <a:pt x="66310" y="14665"/>
                </a:cubicBezTo>
                <a:cubicBezTo>
                  <a:pt x="66053" y="13987"/>
                  <a:pt x="65679" y="13357"/>
                  <a:pt x="65212" y="12820"/>
                </a:cubicBezTo>
                <a:close/>
                <a:moveTo>
                  <a:pt x="66706" y="16439"/>
                </a:moveTo>
                <a:lnTo>
                  <a:pt x="66706" y="16439"/>
                </a:lnTo>
                <a:cubicBezTo>
                  <a:pt x="66730" y="16556"/>
                  <a:pt x="66777" y="16649"/>
                  <a:pt x="66800" y="16742"/>
                </a:cubicBezTo>
                <a:cubicBezTo>
                  <a:pt x="66800" y="16976"/>
                  <a:pt x="66777" y="17209"/>
                  <a:pt x="66753" y="17420"/>
                </a:cubicBezTo>
                <a:cubicBezTo>
                  <a:pt x="66753" y="17093"/>
                  <a:pt x="66730" y="16766"/>
                  <a:pt x="66706" y="16439"/>
                </a:cubicBezTo>
                <a:close/>
                <a:moveTo>
                  <a:pt x="67080" y="18634"/>
                </a:moveTo>
                <a:lnTo>
                  <a:pt x="67080" y="18634"/>
                </a:lnTo>
                <a:cubicBezTo>
                  <a:pt x="67057" y="18914"/>
                  <a:pt x="67010" y="19217"/>
                  <a:pt x="66940" y="19498"/>
                </a:cubicBezTo>
                <a:cubicBezTo>
                  <a:pt x="66987" y="19217"/>
                  <a:pt x="67033" y="18914"/>
                  <a:pt x="67080" y="18634"/>
                </a:cubicBezTo>
                <a:close/>
                <a:moveTo>
                  <a:pt x="9784" y="12657"/>
                </a:moveTo>
                <a:cubicBezTo>
                  <a:pt x="6212" y="13217"/>
                  <a:pt x="2826" y="15388"/>
                  <a:pt x="1635" y="18914"/>
                </a:cubicBezTo>
                <a:cubicBezTo>
                  <a:pt x="1332" y="19731"/>
                  <a:pt x="1238" y="20618"/>
                  <a:pt x="1332" y="21482"/>
                </a:cubicBezTo>
                <a:cubicBezTo>
                  <a:pt x="1098" y="20502"/>
                  <a:pt x="1052" y="19498"/>
                  <a:pt x="1262" y="18517"/>
                </a:cubicBezTo>
                <a:cubicBezTo>
                  <a:pt x="2102" y="16252"/>
                  <a:pt x="3760" y="14221"/>
                  <a:pt x="6071" y="13357"/>
                </a:cubicBezTo>
                <a:cubicBezTo>
                  <a:pt x="7262" y="12937"/>
                  <a:pt x="8523" y="12703"/>
                  <a:pt x="9784" y="12657"/>
                </a:cubicBezTo>
                <a:close/>
                <a:moveTo>
                  <a:pt x="67267" y="15832"/>
                </a:moveTo>
                <a:cubicBezTo>
                  <a:pt x="67897" y="17840"/>
                  <a:pt x="67664" y="20035"/>
                  <a:pt x="66613" y="21879"/>
                </a:cubicBezTo>
                <a:lnTo>
                  <a:pt x="66613" y="21856"/>
                </a:lnTo>
                <a:cubicBezTo>
                  <a:pt x="66356" y="22323"/>
                  <a:pt x="66053" y="22743"/>
                  <a:pt x="65726" y="23117"/>
                </a:cubicBezTo>
                <a:cubicBezTo>
                  <a:pt x="65959" y="22696"/>
                  <a:pt x="66146" y="22229"/>
                  <a:pt x="66333" y="21762"/>
                </a:cubicBezTo>
                <a:cubicBezTo>
                  <a:pt x="67197" y="20502"/>
                  <a:pt x="67734" y="19054"/>
                  <a:pt x="67430" y="17466"/>
                </a:cubicBezTo>
                <a:cubicBezTo>
                  <a:pt x="67384" y="17209"/>
                  <a:pt x="67337" y="16953"/>
                  <a:pt x="67243" y="16696"/>
                </a:cubicBezTo>
                <a:cubicBezTo>
                  <a:pt x="67243" y="16579"/>
                  <a:pt x="67243" y="16439"/>
                  <a:pt x="67267" y="16299"/>
                </a:cubicBezTo>
                <a:cubicBezTo>
                  <a:pt x="67290" y="16182"/>
                  <a:pt x="67267" y="15972"/>
                  <a:pt x="67267" y="15832"/>
                </a:cubicBezTo>
                <a:close/>
                <a:moveTo>
                  <a:pt x="11588" y="12896"/>
                </a:moveTo>
                <a:cubicBezTo>
                  <a:pt x="12159" y="12896"/>
                  <a:pt x="12728" y="12941"/>
                  <a:pt x="13286" y="13030"/>
                </a:cubicBezTo>
                <a:cubicBezTo>
                  <a:pt x="13356" y="13170"/>
                  <a:pt x="13449" y="13310"/>
                  <a:pt x="13543" y="13427"/>
                </a:cubicBezTo>
                <a:cubicBezTo>
                  <a:pt x="9200" y="13427"/>
                  <a:pt x="3480" y="14594"/>
                  <a:pt x="2453" y="19638"/>
                </a:cubicBezTo>
                <a:cubicBezTo>
                  <a:pt x="1986" y="22019"/>
                  <a:pt x="3083" y="24144"/>
                  <a:pt x="4834" y="25615"/>
                </a:cubicBezTo>
                <a:cubicBezTo>
                  <a:pt x="2429" y="24237"/>
                  <a:pt x="888" y="21762"/>
                  <a:pt x="2172" y="18634"/>
                </a:cubicBezTo>
                <a:cubicBezTo>
                  <a:pt x="3699" y="14948"/>
                  <a:pt x="7695" y="12896"/>
                  <a:pt x="11588" y="12896"/>
                </a:cubicBezTo>
                <a:close/>
                <a:moveTo>
                  <a:pt x="65189" y="23163"/>
                </a:moveTo>
                <a:cubicBezTo>
                  <a:pt x="64839" y="23700"/>
                  <a:pt x="64465" y="24191"/>
                  <a:pt x="63998" y="24634"/>
                </a:cubicBezTo>
                <a:lnTo>
                  <a:pt x="64021" y="24611"/>
                </a:lnTo>
                <a:lnTo>
                  <a:pt x="64021" y="24611"/>
                </a:lnTo>
                <a:cubicBezTo>
                  <a:pt x="63298" y="25101"/>
                  <a:pt x="62551" y="25475"/>
                  <a:pt x="61757" y="25755"/>
                </a:cubicBezTo>
                <a:cubicBezTo>
                  <a:pt x="62854" y="25171"/>
                  <a:pt x="63858" y="24447"/>
                  <a:pt x="64745" y="23584"/>
                </a:cubicBezTo>
                <a:cubicBezTo>
                  <a:pt x="64885" y="23443"/>
                  <a:pt x="65025" y="23303"/>
                  <a:pt x="65189" y="23163"/>
                </a:cubicBezTo>
                <a:close/>
                <a:moveTo>
                  <a:pt x="60122" y="25311"/>
                </a:moveTo>
                <a:cubicBezTo>
                  <a:pt x="60379" y="25358"/>
                  <a:pt x="60636" y="25381"/>
                  <a:pt x="60896" y="25381"/>
                </a:cubicBezTo>
                <a:cubicBezTo>
                  <a:pt x="61155" y="25381"/>
                  <a:pt x="61418" y="25358"/>
                  <a:pt x="61687" y="25311"/>
                </a:cubicBezTo>
                <a:lnTo>
                  <a:pt x="61687" y="25311"/>
                </a:lnTo>
                <a:cubicBezTo>
                  <a:pt x="61336" y="25498"/>
                  <a:pt x="60986" y="25662"/>
                  <a:pt x="60613" y="25825"/>
                </a:cubicBezTo>
                <a:cubicBezTo>
                  <a:pt x="60449" y="25638"/>
                  <a:pt x="60286" y="25475"/>
                  <a:pt x="60122" y="25311"/>
                </a:cubicBezTo>
                <a:close/>
                <a:moveTo>
                  <a:pt x="59118" y="26806"/>
                </a:moveTo>
                <a:lnTo>
                  <a:pt x="59328" y="26876"/>
                </a:lnTo>
                <a:cubicBezTo>
                  <a:pt x="59469" y="26992"/>
                  <a:pt x="59632" y="27109"/>
                  <a:pt x="59772" y="27226"/>
                </a:cubicBezTo>
                <a:cubicBezTo>
                  <a:pt x="59515" y="27086"/>
                  <a:pt x="59258" y="26946"/>
                  <a:pt x="58978" y="26852"/>
                </a:cubicBezTo>
                <a:lnTo>
                  <a:pt x="59118" y="26806"/>
                </a:lnTo>
                <a:close/>
                <a:moveTo>
                  <a:pt x="771" y="20315"/>
                </a:moveTo>
                <a:lnTo>
                  <a:pt x="771" y="20315"/>
                </a:lnTo>
                <a:cubicBezTo>
                  <a:pt x="1028" y="23747"/>
                  <a:pt x="3643" y="26572"/>
                  <a:pt x="7075" y="27062"/>
                </a:cubicBezTo>
                <a:cubicBezTo>
                  <a:pt x="6636" y="27221"/>
                  <a:pt x="6177" y="27296"/>
                  <a:pt x="5714" y="27296"/>
                </a:cubicBezTo>
                <a:cubicBezTo>
                  <a:pt x="4480" y="27296"/>
                  <a:pt x="3230" y="26768"/>
                  <a:pt x="2312" y="25918"/>
                </a:cubicBezTo>
                <a:cubicBezTo>
                  <a:pt x="771" y="24517"/>
                  <a:pt x="445" y="22323"/>
                  <a:pt x="771" y="20315"/>
                </a:cubicBezTo>
                <a:close/>
                <a:moveTo>
                  <a:pt x="60799" y="26689"/>
                </a:moveTo>
                <a:cubicBezTo>
                  <a:pt x="61056" y="27086"/>
                  <a:pt x="61243" y="27529"/>
                  <a:pt x="61406" y="27973"/>
                </a:cubicBezTo>
                <a:cubicBezTo>
                  <a:pt x="60986" y="27436"/>
                  <a:pt x="60449" y="27016"/>
                  <a:pt x="59865" y="26689"/>
                </a:cubicBezTo>
                <a:lnTo>
                  <a:pt x="59865" y="26689"/>
                </a:lnTo>
                <a:cubicBezTo>
                  <a:pt x="60017" y="26712"/>
                  <a:pt x="60169" y="26724"/>
                  <a:pt x="60324" y="26724"/>
                </a:cubicBezTo>
                <a:cubicBezTo>
                  <a:pt x="60478" y="26724"/>
                  <a:pt x="60636" y="26712"/>
                  <a:pt x="60799" y="26689"/>
                </a:cubicBezTo>
                <a:close/>
                <a:moveTo>
                  <a:pt x="46347" y="39087"/>
                </a:moveTo>
                <a:lnTo>
                  <a:pt x="46347" y="39087"/>
                </a:lnTo>
                <a:cubicBezTo>
                  <a:pt x="46510" y="39203"/>
                  <a:pt x="46674" y="39297"/>
                  <a:pt x="46837" y="39414"/>
                </a:cubicBezTo>
                <a:cubicBezTo>
                  <a:pt x="46837" y="39530"/>
                  <a:pt x="46861" y="39670"/>
                  <a:pt x="46861" y="39787"/>
                </a:cubicBezTo>
                <a:cubicBezTo>
                  <a:pt x="46721" y="39694"/>
                  <a:pt x="46604" y="39600"/>
                  <a:pt x="46464" y="39507"/>
                </a:cubicBezTo>
                <a:lnTo>
                  <a:pt x="46440" y="39507"/>
                </a:lnTo>
                <a:cubicBezTo>
                  <a:pt x="46417" y="39367"/>
                  <a:pt x="46394" y="39227"/>
                  <a:pt x="46347" y="39087"/>
                </a:cubicBezTo>
                <a:close/>
                <a:moveTo>
                  <a:pt x="46697" y="40184"/>
                </a:moveTo>
                <a:lnTo>
                  <a:pt x="46884" y="40324"/>
                </a:lnTo>
                <a:lnTo>
                  <a:pt x="46884" y="40488"/>
                </a:lnTo>
                <a:cubicBezTo>
                  <a:pt x="46814" y="40394"/>
                  <a:pt x="46744" y="40277"/>
                  <a:pt x="46674" y="40184"/>
                </a:cubicBezTo>
                <a:close/>
                <a:moveTo>
                  <a:pt x="62060" y="31732"/>
                </a:moveTo>
                <a:cubicBezTo>
                  <a:pt x="62247" y="33763"/>
                  <a:pt x="61640" y="35795"/>
                  <a:pt x="60332" y="37382"/>
                </a:cubicBezTo>
                <a:cubicBezTo>
                  <a:pt x="58932" y="39063"/>
                  <a:pt x="56947" y="40161"/>
                  <a:pt x="54776" y="40488"/>
                </a:cubicBezTo>
                <a:cubicBezTo>
                  <a:pt x="56597" y="39974"/>
                  <a:pt x="58254" y="38947"/>
                  <a:pt x="59492" y="37522"/>
                </a:cubicBezTo>
                <a:cubicBezTo>
                  <a:pt x="60893" y="35888"/>
                  <a:pt x="61780" y="33880"/>
                  <a:pt x="62060" y="31732"/>
                </a:cubicBezTo>
                <a:close/>
                <a:moveTo>
                  <a:pt x="18072" y="40091"/>
                </a:moveTo>
                <a:lnTo>
                  <a:pt x="18072" y="40091"/>
                </a:lnTo>
                <a:cubicBezTo>
                  <a:pt x="17582" y="40628"/>
                  <a:pt x="16998" y="41071"/>
                  <a:pt x="16391" y="41422"/>
                </a:cubicBezTo>
                <a:cubicBezTo>
                  <a:pt x="16648" y="41235"/>
                  <a:pt x="16882" y="41001"/>
                  <a:pt x="17115" y="40791"/>
                </a:cubicBezTo>
                <a:cubicBezTo>
                  <a:pt x="17442" y="40581"/>
                  <a:pt x="17769" y="40348"/>
                  <a:pt x="18072" y="40091"/>
                </a:cubicBezTo>
                <a:close/>
                <a:moveTo>
                  <a:pt x="5605" y="29911"/>
                </a:moveTo>
                <a:lnTo>
                  <a:pt x="5605" y="29911"/>
                </a:lnTo>
                <a:cubicBezTo>
                  <a:pt x="4040" y="33273"/>
                  <a:pt x="4274" y="37312"/>
                  <a:pt x="7005" y="40231"/>
                </a:cubicBezTo>
                <a:cubicBezTo>
                  <a:pt x="7589" y="40838"/>
                  <a:pt x="8243" y="41375"/>
                  <a:pt x="8990" y="41772"/>
                </a:cubicBezTo>
                <a:cubicBezTo>
                  <a:pt x="7846" y="41351"/>
                  <a:pt x="6819" y="40674"/>
                  <a:pt x="6001" y="39787"/>
                </a:cubicBezTo>
                <a:cubicBezTo>
                  <a:pt x="4367" y="38013"/>
                  <a:pt x="3643" y="35608"/>
                  <a:pt x="4040" y="33250"/>
                </a:cubicBezTo>
                <a:lnTo>
                  <a:pt x="4064" y="33250"/>
                </a:lnTo>
                <a:cubicBezTo>
                  <a:pt x="4344" y="32036"/>
                  <a:pt x="4857" y="30892"/>
                  <a:pt x="5605" y="29911"/>
                </a:cubicBezTo>
                <a:close/>
                <a:moveTo>
                  <a:pt x="61243" y="36822"/>
                </a:moveTo>
                <a:cubicBezTo>
                  <a:pt x="60916" y="37406"/>
                  <a:pt x="60496" y="37989"/>
                  <a:pt x="60052" y="38526"/>
                </a:cubicBezTo>
                <a:cubicBezTo>
                  <a:pt x="58153" y="40732"/>
                  <a:pt x="55454" y="41839"/>
                  <a:pt x="52721" y="41839"/>
                </a:cubicBezTo>
                <a:cubicBezTo>
                  <a:pt x="51490" y="41839"/>
                  <a:pt x="50253" y="41614"/>
                  <a:pt x="49079" y="41165"/>
                </a:cubicBezTo>
                <a:cubicBezTo>
                  <a:pt x="48448" y="40838"/>
                  <a:pt x="47841" y="40464"/>
                  <a:pt x="47258" y="40067"/>
                </a:cubicBezTo>
                <a:lnTo>
                  <a:pt x="47258" y="39647"/>
                </a:lnTo>
                <a:cubicBezTo>
                  <a:pt x="48285" y="40184"/>
                  <a:pt x="49406" y="40558"/>
                  <a:pt x="50573" y="40744"/>
                </a:cubicBezTo>
                <a:cubicBezTo>
                  <a:pt x="51400" y="40912"/>
                  <a:pt x="52237" y="40999"/>
                  <a:pt x="53066" y="40999"/>
                </a:cubicBezTo>
                <a:cubicBezTo>
                  <a:pt x="56052" y="40999"/>
                  <a:pt x="58937" y="39871"/>
                  <a:pt x="60893" y="37312"/>
                </a:cubicBezTo>
                <a:cubicBezTo>
                  <a:pt x="61033" y="37149"/>
                  <a:pt x="61150" y="36985"/>
                  <a:pt x="61243" y="36822"/>
                </a:cubicBezTo>
                <a:close/>
                <a:moveTo>
                  <a:pt x="46650" y="40978"/>
                </a:moveTo>
                <a:cubicBezTo>
                  <a:pt x="46697" y="41071"/>
                  <a:pt x="46744" y="41188"/>
                  <a:pt x="46791" y="41305"/>
                </a:cubicBezTo>
                <a:cubicBezTo>
                  <a:pt x="46767" y="41492"/>
                  <a:pt x="46744" y="41678"/>
                  <a:pt x="46697" y="41865"/>
                </a:cubicBezTo>
                <a:cubicBezTo>
                  <a:pt x="46697" y="41655"/>
                  <a:pt x="46697" y="41445"/>
                  <a:pt x="46650" y="41235"/>
                </a:cubicBezTo>
                <a:cubicBezTo>
                  <a:pt x="46650" y="41141"/>
                  <a:pt x="46650" y="41048"/>
                  <a:pt x="46650" y="40978"/>
                </a:cubicBezTo>
                <a:close/>
                <a:moveTo>
                  <a:pt x="8640" y="27389"/>
                </a:moveTo>
                <a:lnTo>
                  <a:pt x="8967" y="27459"/>
                </a:lnTo>
                <a:cubicBezTo>
                  <a:pt x="4694" y="29654"/>
                  <a:pt x="5348" y="36378"/>
                  <a:pt x="8243" y="39484"/>
                </a:cubicBezTo>
                <a:cubicBezTo>
                  <a:pt x="9623" y="40943"/>
                  <a:pt x="11537" y="41736"/>
                  <a:pt x="13520" y="41736"/>
                </a:cubicBezTo>
                <a:cubicBezTo>
                  <a:pt x="13884" y="41736"/>
                  <a:pt x="14251" y="41709"/>
                  <a:pt x="14617" y="41655"/>
                </a:cubicBezTo>
                <a:lnTo>
                  <a:pt x="14617" y="41655"/>
                </a:lnTo>
                <a:cubicBezTo>
                  <a:pt x="13636" y="42052"/>
                  <a:pt x="12586" y="42239"/>
                  <a:pt x="11535" y="42239"/>
                </a:cubicBezTo>
                <a:cubicBezTo>
                  <a:pt x="9807" y="41935"/>
                  <a:pt x="8243" y="41048"/>
                  <a:pt x="7075" y="39740"/>
                </a:cubicBezTo>
                <a:lnTo>
                  <a:pt x="7099" y="39740"/>
                </a:lnTo>
                <a:cubicBezTo>
                  <a:pt x="4250" y="36518"/>
                  <a:pt x="4507" y="31989"/>
                  <a:pt x="6772" y="28650"/>
                </a:cubicBezTo>
                <a:cubicBezTo>
                  <a:pt x="7332" y="28160"/>
                  <a:pt x="7963" y="27740"/>
                  <a:pt x="8640" y="27389"/>
                </a:cubicBezTo>
                <a:close/>
                <a:moveTo>
                  <a:pt x="62784" y="31312"/>
                </a:moveTo>
                <a:lnTo>
                  <a:pt x="62784" y="31312"/>
                </a:lnTo>
                <a:cubicBezTo>
                  <a:pt x="62854" y="31475"/>
                  <a:pt x="62901" y="31639"/>
                  <a:pt x="62971" y="31825"/>
                </a:cubicBezTo>
                <a:cubicBezTo>
                  <a:pt x="63765" y="34347"/>
                  <a:pt x="63064" y="36822"/>
                  <a:pt x="61266" y="38736"/>
                </a:cubicBezTo>
                <a:cubicBezTo>
                  <a:pt x="59388" y="40730"/>
                  <a:pt x="56519" y="42521"/>
                  <a:pt x="53721" y="42521"/>
                </a:cubicBezTo>
                <a:cubicBezTo>
                  <a:pt x="53668" y="42521"/>
                  <a:pt x="53615" y="42520"/>
                  <a:pt x="53561" y="42519"/>
                </a:cubicBezTo>
                <a:cubicBezTo>
                  <a:pt x="52628" y="42496"/>
                  <a:pt x="51717" y="42309"/>
                  <a:pt x="50853" y="41982"/>
                </a:cubicBezTo>
                <a:lnTo>
                  <a:pt x="50853" y="41982"/>
                </a:lnTo>
                <a:cubicBezTo>
                  <a:pt x="51494" y="42107"/>
                  <a:pt x="52138" y="42168"/>
                  <a:pt x="52777" y="42168"/>
                </a:cubicBezTo>
                <a:cubicBezTo>
                  <a:pt x="55836" y="42168"/>
                  <a:pt x="58774" y="40769"/>
                  <a:pt x="60706" y="38316"/>
                </a:cubicBezTo>
                <a:cubicBezTo>
                  <a:pt x="62224" y="36355"/>
                  <a:pt x="63134" y="33787"/>
                  <a:pt x="62784" y="31312"/>
                </a:cubicBezTo>
                <a:close/>
                <a:moveTo>
                  <a:pt x="5441" y="39740"/>
                </a:moveTo>
                <a:lnTo>
                  <a:pt x="5441" y="39740"/>
                </a:lnTo>
                <a:cubicBezTo>
                  <a:pt x="7426" y="41608"/>
                  <a:pt x="10017" y="42659"/>
                  <a:pt x="12749" y="42729"/>
                </a:cubicBezTo>
                <a:cubicBezTo>
                  <a:pt x="12335" y="42799"/>
                  <a:pt x="11920" y="42834"/>
                  <a:pt x="11508" y="42834"/>
                </a:cubicBezTo>
                <a:cubicBezTo>
                  <a:pt x="9454" y="42834"/>
                  <a:pt x="7468" y="41981"/>
                  <a:pt x="6048" y="40464"/>
                </a:cubicBezTo>
                <a:lnTo>
                  <a:pt x="6071" y="40464"/>
                </a:lnTo>
                <a:cubicBezTo>
                  <a:pt x="5838" y="40231"/>
                  <a:pt x="5628" y="39997"/>
                  <a:pt x="5441" y="39740"/>
                </a:cubicBezTo>
                <a:close/>
                <a:moveTo>
                  <a:pt x="32502" y="44083"/>
                </a:moveTo>
                <a:cubicBezTo>
                  <a:pt x="32525" y="44130"/>
                  <a:pt x="32525" y="44177"/>
                  <a:pt x="32548" y="44223"/>
                </a:cubicBezTo>
                <a:cubicBezTo>
                  <a:pt x="32548" y="44340"/>
                  <a:pt x="32548" y="44457"/>
                  <a:pt x="32525" y="44574"/>
                </a:cubicBezTo>
                <a:cubicBezTo>
                  <a:pt x="32478" y="44504"/>
                  <a:pt x="32431" y="44433"/>
                  <a:pt x="32385" y="44387"/>
                </a:cubicBezTo>
                <a:cubicBezTo>
                  <a:pt x="32431" y="44270"/>
                  <a:pt x="32455" y="44177"/>
                  <a:pt x="32502" y="44083"/>
                </a:cubicBezTo>
                <a:close/>
                <a:moveTo>
                  <a:pt x="32922" y="43079"/>
                </a:moveTo>
                <a:cubicBezTo>
                  <a:pt x="33249" y="44760"/>
                  <a:pt x="34183" y="46231"/>
                  <a:pt x="35537" y="47259"/>
                </a:cubicBezTo>
                <a:cubicBezTo>
                  <a:pt x="35070" y="47002"/>
                  <a:pt x="34626" y="46698"/>
                  <a:pt x="34206" y="46371"/>
                </a:cubicBezTo>
                <a:cubicBezTo>
                  <a:pt x="33926" y="46044"/>
                  <a:pt x="33669" y="45671"/>
                  <a:pt x="33459" y="45274"/>
                </a:cubicBezTo>
                <a:cubicBezTo>
                  <a:pt x="33249" y="44784"/>
                  <a:pt x="33062" y="44247"/>
                  <a:pt x="32968" y="43710"/>
                </a:cubicBezTo>
                <a:cubicBezTo>
                  <a:pt x="32945" y="43640"/>
                  <a:pt x="32875" y="43570"/>
                  <a:pt x="32782" y="43570"/>
                </a:cubicBezTo>
                <a:cubicBezTo>
                  <a:pt x="32782" y="43523"/>
                  <a:pt x="32758" y="43476"/>
                  <a:pt x="32758" y="43429"/>
                </a:cubicBezTo>
                <a:cubicBezTo>
                  <a:pt x="32828" y="43313"/>
                  <a:pt x="32875" y="43196"/>
                  <a:pt x="32922" y="43079"/>
                </a:cubicBezTo>
                <a:close/>
                <a:moveTo>
                  <a:pt x="19310" y="38573"/>
                </a:moveTo>
                <a:cubicBezTo>
                  <a:pt x="19894" y="42192"/>
                  <a:pt x="22065" y="46138"/>
                  <a:pt x="25637" y="47469"/>
                </a:cubicBezTo>
                <a:cubicBezTo>
                  <a:pt x="25777" y="47515"/>
                  <a:pt x="25941" y="47562"/>
                  <a:pt x="26081" y="47609"/>
                </a:cubicBezTo>
                <a:cubicBezTo>
                  <a:pt x="25497" y="47585"/>
                  <a:pt x="24937" y="47492"/>
                  <a:pt x="24376" y="47329"/>
                </a:cubicBezTo>
                <a:cubicBezTo>
                  <a:pt x="21224" y="46278"/>
                  <a:pt x="19450" y="43103"/>
                  <a:pt x="19053" y="39904"/>
                </a:cubicBezTo>
                <a:cubicBezTo>
                  <a:pt x="19076" y="39717"/>
                  <a:pt x="19100" y="39507"/>
                  <a:pt x="19146" y="39297"/>
                </a:cubicBezTo>
                <a:cubicBezTo>
                  <a:pt x="19170" y="39180"/>
                  <a:pt x="19100" y="39087"/>
                  <a:pt x="19006" y="39063"/>
                </a:cubicBezTo>
                <a:cubicBezTo>
                  <a:pt x="19100" y="38900"/>
                  <a:pt x="19216" y="38736"/>
                  <a:pt x="19310" y="38573"/>
                </a:cubicBezTo>
                <a:close/>
                <a:moveTo>
                  <a:pt x="27683" y="2531"/>
                </a:moveTo>
                <a:cubicBezTo>
                  <a:pt x="27989" y="2531"/>
                  <a:pt x="28296" y="2567"/>
                  <a:pt x="28602" y="2640"/>
                </a:cubicBezTo>
                <a:cubicBezTo>
                  <a:pt x="31124" y="3177"/>
                  <a:pt x="32525" y="5559"/>
                  <a:pt x="33669" y="7660"/>
                </a:cubicBezTo>
                <a:cubicBezTo>
                  <a:pt x="33669" y="7683"/>
                  <a:pt x="33692" y="7707"/>
                  <a:pt x="33739" y="7730"/>
                </a:cubicBezTo>
                <a:lnTo>
                  <a:pt x="33762" y="7823"/>
                </a:lnTo>
                <a:cubicBezTo>
                  <a:pt x="33799" y="7888"/>
                  <a:pt x="33859" y="7917"/>
                  <a:pt x="33919" y="7917"/>
                </a:cubicBezTo>
                <a:cubicBezTo>
                  <a:pt x="34012" y="7917"/>
                  <a:pt x="34108" y="7852"/>
                  <a:pt x="34136" y="7753"/>
                </a:cubicBezTo>
                <a:cubicBezTo>
                  <a:pt x="34229" y="7520"/>
                  <a:pt x="34323" y="7286"/>
                  <a:pt x="34439" y="7053"/>
                </a:cubicBezTo>
                <a:cubicBezTo>
                  <a:pt x="34439" y="7030"/>
                  <a:pt x="34463" y="7030"/>
                  <a:pt x="34486" y="7006"/>
                </a:cubicBezTo>
                <a:lnTo>
                  <a:pt x="34486" y="7006"/>
                </a:lnTo>
                <a:cubicBezTo>
                  <a:pt x="34463" y="7170"/>
                  <a:pt x="34416" y="7357"/>
                  <a:pt x="34323" y="7497"/>
                </a:cubicBezTo>
                <a:cubicBezTo>
                  <a:pt x="34275" y="7592"/>
                  <a:pt x="34357" y="7677"/>
                  <a:pt x="34437" y="7677"/>
                </a:cubicBezTo>
                <a:cubicBezTo>
                  <a:pt x="34474" y="7677"/>
                  <a:pt x="34510" y="7658"/>
                  <a:pt x="34533" y="7613"/>
                </a:cubicBezTo>
                <a:cubicBezTo>
                  <a:pt x="34720" y="7333"/>
                  <a:pt x="34790" y="7006"/>
                  <a:pt x="34743" y="6656"/>
                </a:cubicBezTo>
                <a:cubicBezTo>
                  <a:pt x="36332" y="4753"/>
                  <a:pt x="38564" y="3345"/>
                  <a:pt x="41050" y="3345"/>
                </a:cubicBezTo>
                <a:cubicBezTo>
                  <a:pt x="41523" y="3345"/>
                  <a:pt x="42006" y="3396"/>
                  <a:pt x="42494" y="3504"/>
                </a:cubicBezTo>
                <a:cubicBezTo>
                  <a:pt x="44829" y="4041"/>
                  <a:pt x="46627" y="6049"/>
                  <a:pt x="46767" y="8267"/>
                </a:cubicBezTo>
                <a:cubicBezTo>
                  <a:pt x="46580" y="9224"/>
                  <a:pt x="46300" y="10158"/>
                  <a:pt x="45903" y="11046"/>
                </a:cubicBezTo>
                <a:cubicBezTo>
                  <a:pt x="45857" y="11116"/>
                  <a:pt x="45880" y="11186"/>
                  <a:pt x="45950" y="11256"/>
                </a:cubicBezTo>
                <a:cubicBezTo>
                  <a:pt x="45985" y="11342"/>
                  <a:pt x="46071" y="11390"/>
                  <a:pt x="46160" y="11390"/>
                </a:cubicBezTo>
                <a:cubicBezTo>
                  <a:pt x="46192" y="11390"/>
                  <a:pt x="46223" y="11384"/>
                  <a:pt x="46254" y="11372"/>
                </a:cubicBezTo>
                <a:cubicBezTo>
                  <a:pt x="46580" y="11209"/>
                  <a:pt x="46931" y="11046"/>
                  <a:pt x="47281" y="10882"/>
                </a:cubicBezTo>
                <a:lnTo>
                  <a:pt x="47328" y="10882"/>
                </a:lnTo>
                <a:cubicBezTo>
                  <a:pt x="48261" y="10532"/>
                  <a:pt x="49195" y="10275"/>
                  <a:pt x="50176" y="10065"/>
                </a:cubicBezTo>
                <a:cubicBezTo>
                  <a:pt x="51621" y="9799"/>
                  <a:pt x="53098" y="9642"/>
                  <a:pt x="54562" y="9642"/>
                </a:cubicBezTo>
                <a:cubicBezTo>
                  <a:pt x="58230" y="9642"/>
                  <a:pt x="61811" y="10623"/>
                  <a:pt x="64582" y="13310"/>
                </a:cubicBezTo>
                <a:cubicBezTo>
                  <a:pt x="65142" y="13871"/>
                  <a:pt x="65656" y="14478"/>
                  <a:pt x="66076" y="15155"/>
                </a:cubicBezTo>
                <a:cubicBezTo>
                  <a:pt x="66496" y="16719"/>
                  <a:pt x="66496" y="18354"/>
                  <a:pt x="66076" y="19918"/>
                </a:cubicBezTo>
                <a:cubicBezTo>
                  <a:pt x="65503" y="22305"/>
                  <a:pt x="63586" y="25052"/>
                  <a:pt x="61054" y="25052"/>
                </a:cubicBezTo>
                <a:cubicBezTo>
                  <a:pt x="60491" y="25052"/>
                  <a:pt x="59898" y="24917"/>
                  <a:pt x="59282" y="24611"/>
                </a:cubicBezTo>
                <a:cubicBezTo>
                  <a:pt x="59254" y="24599"/>
                  <a:pt x="59228" y="24593"/>
                  <a:pt x="59203" y="24593"/>
                </a:cubicBezTo>
                <a:cubicBezTo>
                  <a:pt x="59035" y="24593"/>
                  <a:pt x="58933" y="24836"/>
                  <a:pt x="59095" y="24938"/>
                </a:cubicBezTo>
                <a:cubicBezTo>
                  <a:pt x="59539" y="25241"/>
                  <a:pt x="59936" y="25591"/>
                  <a:pt x="60286" y="25988"/>
                </a:cubicBezTo>
                <a:cubicBezTo>
                  <a:pt x="60052" y="26082"/>
                  <a:pt x="59795" y="26175"/>
                  <a:pt x="59539" y="26269"/>
                </a:cubicBezTo>
                <a:cubicBezTo>
                  <a:pt x="59142" y="26199"/>
                  <a:pt x="58745" y="26058"/>
                  <a:pt x="58395" y="25872"/>
                </a:cubicBezTo>
                <a:cubicBezTo>
                  <a:pt x="58366" y="25860"/>
                  <a:pt x="58338" y="25855"/>
                  <a:pt x="58311" y="25855"/>
                </a:cubicBezTo>
                <a:cubicBezTo>
                  <a:pt x="58116" y="25855"/>
                  <a:pt x="57979" y="26119"/>
                  <a:pt x="58184" y="26222"/>
                </a:cubicBezTo>
                <a:lnTo>
                  <a:pt x="58395" y="26339"/>
                </a:lnTo>
                <a:cubicBezTo>
                  <a:pt x="58511" y="26385"/>
                  <a:pt x="58628" y="26455"/>
                  <a:pt x="58721" y="26502"/>
                </a:cubicBezTo>
                <a:cubicBezTo>
                  <a:pt x="58558" y="26549"/>
                  <a:pt x="58395" y="26595"/>
                  <a:pt x="58231" y="26619"/>
                </a:cubicBezTo>
                <a:cubicBezTo>
                  <a:pt x="58021" y="26689"/>
                  <a:pt x="58021" y="26969"/>
                  <a:pt x="58231" y="27039"/>
                </a:cubicBezTo>
                <a:cubicBezTo>
                  <a:pt x="60006" y="27249"/>
                  <a:pt x="61453" y="28580"/>
                  <a:pt x="61827" y="30331"/>
                </a:cubicBezTo>
                <a:cubicBezTo>
                  <a:pt x="61803" y="32969"/>
                  <a:pt x="60823" y="35514"/>
                  <a:pt x="59095" y="37476"/>
                </a:cubicBezTo>
                <a:cubicBezTo>
                  <a:pt x="57272" y="39422"/>
                  <a:pt x="54748" y="40505"/>
                  <a:pt x="52138" y="40505"/>
                </a:cubicBezTo>
                <a:cubicBezTo>
                  <a:pt x="51773" y="40505"/>
                  <a:pt x="51406" y="40484"/>
                  <a:pt x="51040" y="40441"/>
                </a:cubicBezTo>
                <a:cubicBezTo>
                  <a:pt x="49662" y="40207"/>
                  <a:pt x="48332" y="39740"/>
                  <a:pt x="47117" y="39063"/>
                </a:cubicBezTo>
                <a:cubicBezTo>
                  <a:pt x="47082" y="39052"/>
                  <a:pt x="47053" y="39046"/>
                  <a:pt x="47027" y="39046"/>
                </a:cubicBezTo>
                <a:cubicBezTo>
                  <a:pt x="47001" y="39046"/>
                  <a:pt x="46977" y="39052"/>
                  <a:pt x="46954" y="39063"/>
                </a:cubicBezTo>
                <a:cubicBezTo>
                  <a:pt x="46674" y="38877"/>
                  <a:pt x="46394" y="38690"/>
                  <a:pt x="46137" y="38480"/>
                </a:cubicBezTo>
                <a:cubicBezTo>
                  <a:pt x="46099" y="38455"/>
                  <a:pt x="46053" y="38443"/>
                  <a:pt x="46008" y="38443"/>
                </a:cubicBezTo>
                <a:cubicBezTo>
                  <a:pt x="45883" y="38443"/>
                  <a:pt x="45759" y="38530"/>
                  <a:pt x="45810" y="38666"/>
                </a:cubicBezTo>
                <a:cubicBezTo>
                  <a:pt x="45857" y="38760"/>
                  <a:pt x="45880" y="38853"/>
                  <a:pt x="45927" y="38947"/>
                </a:cubicBezTo>
                <a:cubicBezTo>
                  <a:pt x="45857" y="38947"/>
                  <a:pt x="45810" y="38970"/>
                  <a:pt x="45763" y="38993"/>
                </a:cubicBezTo>
                <a:lnTo>
                  <a:pt x="45670" y="38947"/>
                </a:lnTo>
                <a:cubicBezTo>
                  <a:pt x="45636" y="38922"/>
                  <a:pt x="45602" y="38911"/>
                  <a:pt x="45570" y="38911"/>
                </a:cubicBezTo>
                <a:cubicBezTo>
                  <a:pt x="45420" y="38911"/>
                  <a:pt x="45302" y="39139"/>
                  <a:pt x="45436" y="39274"/>
                </a:cubicBezTo>
                <a:cubicBezTo>
                  <a:pt x="45600" y="39437"/>
                  <a:pt x="45763" y="39600"/>
                  <a:pt x="45903" y="39787"/>
                </a:cubicBezTo>
                <a:cubicBezTo>
                  <a:pt x="46113" y="40371"/>
                  <a:pt x="46230" y="40978"/>
                  <a:pt x="46254" y="41585"/>
                </a:cubicBezTo>
                <a:cubicBezTo>
                  <a:pt x="46207" y="42706"/>
                  <a:pt x="45880" y="43826"/>
                  <a:pt x="45366" y="44830"/>
                </a:cubicBezTo>
                <a:cubicBezTo>
                  <a:pt x="44222" y="46488"/>
                  <a:pt x="42448" y="47656"/>
                  <a:pt x="40463" y="48076"/>
                </a:cubicBezTo>
                <a:cubicBezTo>
                  <a:pt x="40031" y="48146"/>
                  <a:pt x="39593" y="48181"/>
                  <a:pt x="39156" y="48181"/>
                </a:cubicBezTo>
                <a:cubicBezTo>
                  <a:pt x="38718" y="48181"/>
                  <a:pt x="38280" y="48146"/>
                  <a:pt x="37848" y="48076"/>
                </a:cubicBezTo>
                <a:cubicBezTo>
                  <a:pt x="35350" y="47259"/>
                  <a:pt x="33295" y="44994"/>
                  <a:pt x="33202" y="42309"/>
                </a:cubicBezTo>
                <a:cubicBezTo>
                  <a:pt x="33202" y="42192"/>
                  <a:pt x="33109" y="42126"/>
                  <a:pt x="33013" y="42126"/>
                </a:cubicBezTo>
                <a:cubicBezTo>
                  <a:pt x="32937" y="42126"/>
                  <a:pt x="32860" y="42169"/>
                  <a:pt x="32828" y="42262"/>
                </a:cubicBezTo>
                <a:cubicBezTo>
                  <a:pt x="32735" y="42542"/>
                  <a:pt x="32642" y="42822"/>
                  <a:pt x="32525" y="43103"/>
                </a:cubicBezTo>
                <a:cubicBezTo>
                  <a:pt x="32431" y="43103"/>
                  <a:pt x="32338" y="43149"/>
                  <a:pt x="32315" y="43243"/>
                </a:cubicBezTo>
                <a:cubicBezTo>
                  <a:pt x="32268" y="43476"/>
                  <a:pt x="32198" y="43710"/>
                  <a:pt x="32105" y="43943"/>
                </a:cubicBezTo>
                <a:cubicBezTo>
                  <a:pt x="31778" y="43383"/>
                  <a:pt x="31521" y="42752"/>
                  <a:pt x="31334" y="42122"/>
                </a:cubicBezTo>
                <a:cubicBezTo>
                  <a:pt x="31325" y="42057"/>
                  <a:pt x="31279" y="42029"/>
                  <a:pt x="31229" y="42029"/>
                </a:cubicBezTo>
                <a:cubicBezTo>
                  <a:pt x="31155" y="42029"/>
                  <a:pt x="31072" y="42094"/>
                  <a:pt x="31101" y="42192"/>
                </a:cubicBezTo>
                <a:cubicBezTo>
                  <a:pt x="31287" y="42916"/>
                  <a:pt x="31568" y="43640"/>
                  <a:pt x="31941" y="44317"/>
                </a:cubicBezTo>
                <a:cubicBezTo>
                  <a:pt x="31731" y="44714"/>
                  <a:pt x="31474" y="45087"/>
                  <a:pt x="31194" y="45461"/>
                </a:cubicBezTo>
                <a:cubicBezTo>
                  <a:pt x="30984" y="45694"/>
                  <a:pt x="30774" y="45904"/>
                  <a:pt x="30517" y="46115"/>
                </a:cubicBezTo>
                <a:cubicBezTo>
                  <a:pt x="31101" y="44970"/>
                  <a:pt x="31287" y="43640"/>
                  <a:pt x="31031" y="42355"/>
                </a:cubicBezTo>
                <a:cubicBezTo>
                  <a:pt x="31013" y="42266"/>
                  <a:pt x="30947" y="42228"/>
                  <a:pt x="30876" y="42228"/>
                </a:cubicBezTo>
                <a:cubicBezTo>
                  <a:pt x="30760" y="42228"/>
                  <a:pt x="30628" y="42328"/>
                  <a:pt x="30657" y="42472"/>
                </a:cubicBezTo>
                <a:cubicBezTo>
                  <a:pt x="30961" y="43873"/>
                  <a:pt x="30680" y="45344"/>
                  <a:pt x="29910" y="46558"/>
                </a:cubicBezTo>
                <a:cubicBezTo>
                  <a:pt x="29350" y="46908"/>
                  <a:pt x="28719" y="47165"/>
                  <a:pt x="28089" y="47352"/>
                </a:cubicBezTo>
                <a:cubicBezTo>
                  <a:pt x="27883" y="47377"/>
                  <a:pt x="27677" y="47389"/>
                  <a:pt x="27472" y="47389"/>
                </a:cubicBezTo>
                <a:cubicBezTo>
                  <a:pt x="26701" y="47389"/>
                  <a:pt x="25946" y="47217"/>
                  <a:pt x="25264" y="46885"/>
                </a:cubicBezTo>
                <a:cubicBezTo>
                  <a:pt x="21972" y="45321"/>
                  <a:pt x="19987" y="41445"/>
                  <a:pt x="19590" y="37966"/>
                </a:cubicBezTo>
                <a:cubicBezTo>
                  <a:pt x="19575" y="37874"/>
                  <a:pt x="19470" y="37793"/>
                  <a:pt x="19373" y="37793"/>
                </a:cubicBezTo>
                <a:cubicBezTo>
                  <a:pt x="19321" y="37793"/>
                  <a:pt x="19272" y="37816"/>
                  <a:pt x="19240" y="37873"/>
                </a:cubicBezTo>
                <a:cubicBezTo>
                  <a:pt x="19170" y="38059"/>
                  <a:pt x="19076" y="38223"/>
                  <a:pt x="18983" y="38386"/>
                </a:cubicBezTo>
                <a:lnTo>
                  <a:pt x="18983" y="38176"/>
                </a:lnTo>
                <a:cubicBezTo>
                  <a:pt x="18983" y="38083"/>
                  <a:pt x="18913" y="38013"/>
                  <a:pt x="18843" y="37989"/>
                </a:cubicBezTo>
                <a:cubicBezTo>
                  <a:pt x="18960" y="37709"/>
                  <a:pt x="19030" y="37406"/>
                  <a:pt x="19100" y="37102"/>
                </a:cubicBezTo>
                <a:cubicBezTo>
                  <a:pt x="19128" y="36975"/>
                  <a:pt x="19028" y="36890"/>
                  <a:pt x="18923" y="36890"/>
                </a:cubicBezTo>
                <a:cubicBezTo>
                  <a:pt x="18856" y="36890"/>
                  <a:pt x="18786" y="36926"/>
                  <a:pt x="18749" y="37009"/>
                </a:cubicBezTo>
                <a:cubicBezTo>
                  <a:pt x="18633" y="37312"/>
                  <a:pt x="18539" y="37639"/>
                  <a:pt x="18469" y="37943"/>
                </a:cubicBezTo>
                <a:cubicBezTo>
                  <a:pt x="18306" y="38386"/>
                  <a:pt x="18096" y="38783"/>
                  <a:pt x="17862" y="39180"/>
                </a:cubicBezTo>
                <a:cubicBezTo>
                  <a:pt x="17349" y="39834"/>
                  <a:pt x="16742" y="40394"/>
                  <a:pt x="16041" y="40861"/>
                </a:cubicBezTo>
                <a:cubicBezTo>
                  <a:pt x="15214" y="41191"/>
                  <a:pt x="14344" y="41352"/>
                  <a:pt x="13479" y="41352"/>
                </a:cubicBezTo>
                <a:cubicBezTo>
                  <a:pt x="11707" y="41352"/>
                  <a:pt x="9957" y="40677"/>
                  <a:pt x="8640" y="39390"/>
                </a:cubicBezTo>
                <a:cubicBezTo>
                  <a:pt x="7099" y="37779"/>
                  <a:pt x="6235" y="35631"/>
                  <a:pt x="6258" y="33413"/>
                </a:cubicBezTo>
                <a:cubicBezTo>
                  <a:pt x="6258" y="31032"/>
                  <a:pt x="7332" y="28393"/>
                  <a:pt x="9714" y="27506"/>
                </a:cubicBezTo>
                <a:cubicBezTo>
                  <a:pt x="9901" y="27459"/>
                  <a:pt x="9854" y="27156"/>
                  <a:pt x="9644" y="27156"/>
                </a:cubicBezTo>
                <a:cubicBezTo>
                  <a:pt x="9527" y="27156"/>
                  <a:pt x="9387" y="27132"/>
                  <a:pt x="9247" y="27109"/>
                </a:cubicBezTo>
                <a:lnTo>
                  <a:pt x="9434" y="27039"/>
                </a:lnTo>
                <a:cubicBezTo>
                  <a:pt x="9646" y="26975"/>
                  <a:pt x="9588" y="26680"/>
                  <a:pt x="9400" y="26680"/>
                </a:cubicBezTo>
                <a:cubicBezTo>
                  <a:pt x="9381" y="26680"/>
                  <a:pt x="9361" y="26683"/>
                  <a:pt x="9340" y="26689"/>
                </a:cubicBezTo>
                <a:lnTo>
                  <a:pt x="8920" y="26736"/>
                </a:lnTo>
                <a:cubicBezTo>
                  <a:pt x="8757" y="26736"/>
                  <a:pt x="8593" y="26736"/>
                  <a:pt x="8453" y="26712"/>
                </a:cubicBezTo>
                <a:cubicBezTo>
                  <a:pt x="8543" y="26586"/>
                  <a:pt x="8411" y="26433"/>
                  <a:pt x="8271" y="26433"/>
                </a:cubicBezTo>
                <a:cubicBezTo>
                  <a:pt x="8230" y="26433"/>
                  <a:pt x="8187" y="26446"/>
                  <a:pt x="8149" y="26479"/>
                </a:cubicBezTo>
                <a:cubicBezTo>
                  <a:pt x="8079" y="26525"/>
                  <a:pt x="7986" y="26595"/>
                  <a:pt x="7916" y="26642"/>
                </a:cubicBezTo>
                <a:cubicBezTo>
                  <a:pt x="7542" y="26595"/>
                  <a:pt x="7169" y="26502"/>
                  <a:pt x="6819" y="26409"/>
                </a:cubicBezTo>
                <a:cubicBezTo>
                  <a:pt x="4087" y="25124"/>
                  <a:pt x="2009" y="22323"/>
                  <a:pt x="2966" y="19217"/>
                </a:cubicBezTo>
                <a:cubicBezTo>
                  <a:pt x="4332" y="14711"/>
                  <a:pt x="9535" y="13799"/>
                  <a:pt x="13624" y="13799"/>
                </a:cubicBezTo>
                <a:cubicBezTo>
                  <a:pt x="13730" y="13799"/>
                  <a:pt x="13835" y="13799"/>
                  <a:pt x="13940" y="13801"/>
                </a:cubicBezTo>
                <a:cubicBezTo>
                  <a:pt x="14103" y="13801"/>
                  <a:pt x="14173" y="13614"/>
                  <a:pt x="14057" y="13497"/>
                </a:cubicBezTo>
                <a:lnTo>
                  <a:pt x="14010" y="13427"/>
                </a:lnTo>
                <a:cubicBezTo>
                  <a:pt x="14057" y="13380"/>
                  <a:pt x="14057" y="13310"/>
                  <a:pt x="14010" y="13264"/>
                </a:cubicBezTo>
                <a:lnTo>
                  <a:pt x="13870" y="13077"/>
                </a:lnTo>
                <a:cubicBezTo>
                  <a:pt x="13893" y="13053"/>
                  <a:pt x="13916" y="13030"/>
                  <a:pt x="13940" y="12983"/>
                </a:cubicBezTo>
                <a:lnTo>
                  <a:pt x="14080" y="13170"/>
                </a:lnTo>
                <a:cubicBezTo>
                  <a:pt x="14117" y="13207"/>
                  <a:pt x="14158" y="13223"/>
                  <a:pt x="14199" y="13223"/>
                </a:cubicBezTo>
                <a:cubicBezTo>
                  <a:pt x="14338" y="13223"/>
                  <a:pt x="14463" y="13040"/>
                  <a:pt x="14337" y="12913"/>
                </a:cubicBezTo>
                <a:lnTo>
                  <a:pt x="14267" y="12820"/>
                </a:lnTo>
                <a:cubicBezTo>
                  <a:pt x="14337" y="12750"/>
                  <a:pt x="14313" y="12633"/>
                  <a:pt x="14243" y="12610"/>
                </a:cubicBezTo>
                <a:lnTo>
                  <a:pt x="14057" y="12563"/>
                </a:lnTo>
                <a:cubicBezTo>
                  <a:pt x="13263" y="11536"/>
                  <a:pt x="12866" y="10228"/>
                  <a:pt x="12959" y="8921"/>
                </a:cubicBezTo>
                <a:cubicBezTo>
                  <a:pt x="13193" y="7683"/>
                  <a:pt x="13893" y="6563"/>
                  <a:pt x="14897" y="5792"/>
                </a:cubicBezTo>
                <a:cubicBezTo>
                  <a:pt x="15820" y="5106"/>
                  <a:pt x="16909" y="4795"/>
                  <a:pt x="18008" y="4795"/>
                </a:cubicBezTo>
                <a:cubicBezTo>
                  <a:pt x="19939" y="4795"/>
                  <a:pt x="21900" y="5756"/>
                  <a:pt x="23046" y="7333"/>
                </a:cubicBezTo>
                <a:cubicBezTo>
                  <a:pt x="23066" y="7367"/>
                  <a:pt x="23097" y="7382"/>
                  <a:pt x="23128" y="7382"/>
                </a:cubicBezTo>
                <a:cubicBezTo>
                  <a:pt x="23203" y="7382"/>
                  <a:pt x="23282" y="7299"/>
                  <a:pt x="23232" y="7216"/>
                </a:cubicBezTo>
                <a:cubicBezTo>
                  <a:pt x="23162" y="7100"/>
                  <a:pt x="23116" y="7030"/>
                  <a:pt x="23046" y="6960"/>
                </a:cubicBezTo>
                <a:cubicBezTo>
                  <a:pt x="23092" y="6936"/>
                  <a:pt x="23116" y="6913"/>
                  <a:pt x="23139" y="6890"/>
                </a:cubicBezTo>
                <a:cubicBezTo>
                  <a:pt x="23419" y="7170"/>
                  <a:pt x="23676" y="7473"/>
                  <a:pt x="23909" y="7730"/>
                </a:cubicBezTo>
                <a:cubicBezTo>
                  <a:pt x="23950" y="7778"/>
                  <a:pt x="23999" y="7798"/>
                  <a:pt x="24048" y="7798"/>
                </a:cubicBezTo>
                <a:cubicBezTo>
                  <a:pt x="24166" y="7798"/>
                  <a:pt x="24283" y="7682"/>
                  <a:pt x="24283" y="7567"/>
                </a:cubicBezTo>
                <a:cubicBezTo>
                  <a:pt x="24300" y="7569"/>
                  <a:pt x="24316" y="7570"/>
                  <a:pt x="24332" y="7570"/>
                </a:cubicBezTo>
                <a:cubicBezTo>
                  <a:pt x="24674" y="7570"/>
                  <a:pt x="24853" y="7113"/>
                  <a:pt x="24563" y="6890"/>
                </a:cubicBezTo>
                <a:cubicBezTo>
                  <a:pt x="24525" y="6851"/>
                  <a:pt x="24486" y="6834"/>
                  <a:pt x="24447" y="6834"/>
                </a:cubicBezTo>
                <a:cubicBezTo>
                  <a:pt x="24416" y="6834"/>
                  <a:pt x="24385" y="6845"/>
                  <a:pt x="24353" y="6866"/>
                </a:cubicBezTo>
                <a:lnTo>
                  <a:pt x="24283" y="6890"/>
                </a:lnTo>
                <a:cubicBezTo>
                  <a:pt x="24306" y="6633"/>
                  <a:pt x="24330" y="6399"/>
                  <a:pt x="24376" y="6166"/>
                </a:cubicBezTo>
                <a:cubicBezTo>
                  <a:pt x="24446" y="5886"/>
                  <a:pt x="24540" y="5629"/>
                  <a:pt x="24610" y="5372"/>
                </a:cubicBezTo>
                <a:cubicBezTo>
                  <a:pt x="24797" y="4882"/>
                  <a:pt x="25030" y="4438"/>
                  <a:pt x="25310" y="3994"/>
                </a:cubicBezTo>
                <a:cubicBezTo>
                  <a:pt x="25754" y="3341"/>
                  <a:pt x="26384" y="2827"/>
                  <a:pt x="27131" y="2570"/>
                </a:cubicBezTo>
                <a:cubicBezTo>
                  <a:pt x="27315" y="2544"/>
                  <a:pt x="27499" y="2531"/>
                  <a:pt x="27683" y="2531"/>
                </a:cubicBezTo>
                <a:close/>
                <a:moveTo>
                  <a:pt x="19006" y="41655"/>
                </a:moveTo>
                <a:cubicBezTo>
                  <a:pt x="19777" y="44457"/>
                  <a:pt x="21621" y="46955"/>
                  <a:pt x="24493" y="47772"/>
                </a:cubicBezTo>
                <a:cubicBezTo>
                  <a:pt x="25095" y="47936"/>
                  <a:pt x="25712" y="48018"/>
                  <a:pt x="26331" y="48018"/>
                </a:cubicBezTo>
                <a:cubicBezTo>
                  <a:pt x="27031" y="48018"/>
                  <a:pt x="27733" y="47913"/>
                  <a:pt x="28416" y="47702"/>
                </a:cubicBezTo>
                <a:cubicBezTo>
                  <a:pt x="28696" y="47632"/>
                  <a:pt x="28953" y="47539"/>
                  <a:pt x="29209" y="47422"/>
                </a:cubicBezTo>
                <a:lnTo>
                  <a:pt x="29209" y="47422"/>
                </a:lnTo>
                <a:cubicBezTo>
                  <a:pt x="29023" y="47632"/>
                  <a:pt x="28789" y="47796"/>
                  <a:pt x="28579" y="47959"/>
                </a:cubicBezTo>
                <a:cubicBezTo>
                  <a:pt x="27667" y="48571"/>
                  <a:pt x="26609" y="48882"/>
                  <a:pt x="25550" y="48882"/>
                </a:cubicBezTo>
                <a:cubicBezTo>
                  <a:pt x="24629" y="48882"/>
                  <a:pt x="23707" y="48647"/>
                  <a:pt x="22882" y="48169"/>
                </a:cubicBezTo>
                <a:cubicBezTo>
                  <a:pt x="21201" y="47189"/>
                  <a:pt x="20150" y="45321"/>
                  <a:pt x="19450" y="43546"/>
                </a:cubicBezTo>
                <a:cubicBezTo>
                  <a:pt x="19310" y="43219"/>
                  <a:pt x="19193" y="42869"/>
                  <a:pt x="19076" y="42519"/>
                </a:cubicBezTo>
                <a:cubicBezTo>
                  <a:pt x="19053" y="42215"/>
                  <a:pt x="19006" y="41959"/>
                  <a:pt x="19006" y="41655"/>
                </a:cubicBezTo>
                <a:close/>
                <a:moveTo>
                  <a:pt x="45273" y="45694"/>
                </a:moveTo>
                <a:lnTo>
                  <a:pt x="45273" y="45694"/>
                </a:lnTo>
                <a:cubicBezTo>
                  <a:pt x="44456" y="47165"/>
                  <a:pt x="43148" y="48263"/>
                  <a:pt x="41561" y="48800"/>
                </a:cubicBezTo>
                <a:cubicBezTo>
                  <a:pt x="40963" y="48983"/>
                  <a:pt x="40351" y="49070"/>
                  <a:pt x="39742" y="49070"/>
                </a:cubicBezTo>
                <a:cubicBezTo>
                  <a:pt x="38258" y="49070"/>
                  <a:pt x="36792" y="48556"/>
                  <a:pt x="35583" y="47679"/>
                </a:cubicBezTo>
                <a:lnTo>
                  <a:pt x="35583" y="47679"/>
                </a:lnTo>
                <a:cubicBezTo>
                  <a:pt x="36261" y="48006"/>
                  <a:pt x="36961" y="48239"/>
                  <a:pt x="37685" y="48379"/>
                </a:cubicBezTo>
                <a:cubicBezTo>
                  <a:pt x="38375" y="48631"/>
                  <a:pt x="39095" y="48755"/>
                  <a:pt x="39815" y="48755"/>
                </a:cubicBezTo>
                <a:cubicBezTo>
                  <a:pt x="40362" y="48755"/>
                  <a:pt x="40910" y="48684"/>
                  <a:pt x="41444" y="48543"/>
                </a:cubicBezTo>
                <a:cubicBezTo>
                  <a:pt x="43032" y="48076"/>
                  <a:pt x="44386" y="47072"/>
                  <a:pt x="45273" y="45694"/>
                </a:cubicBezTo>
                <a:close/>
                <a:moveTo>
                  <a:pt x="32245" y="44714"/>
                </a:moveTo>
                <a:cubicBezTo>
                  <a:pt x="32315" y="44807"/>
                  <a:pt x="32385" y="44924"/>
                  <a:pt x="32455" y="45017"/>
                </a:cubicBezTo>
                <a:cubicBezTo>
                  <a:pt x="31847" y="47812"/>
                  <a:pt x="29195" y="49631"/>
                  <a:pt x="26391" y="49631"/>
                </a:cubicBezTo>
                <a:cubicBezTo>
                  <a:pt x="25751" y="49631"/>
                  <a:pt x="25103" y="49536"/>
                  <a:pt x="24470" y="49337"/>
                </a:cubicBezTo>
                <a:lnTo>
                  <a:pt x="24493" y="49337"/>
                </a:lnTo>
                <a:cubicBezTo>
                  <a:pt x="23629" y="49080"/>
                  <a:pt x="22835" y="48659"/>
                  <a:pt x="22158" y="48122"/>
                </a:cubicBezTo>
                <a:lnTo>
                  <a:pt x="22158" y="48122"/>
                </a:lnTo>
                <a:cubicBezTo>
                  <a:pt x="22555" y="48426"/>
                  <a:pt x="23022" y="48706"/>
                  <a:pt x="23513" y="48893"/>
                </a:cubicBezTo>
                <a:cubicBezTo>
                  <a:pt x="24168" y="49149"/>
                  <a:pt x="24849" y="49272"/>
                  <a:pt x="25523" y="49272"/>
                </a:cubicBezTo>
                <a:cubicBezTo>
                  <a:pt x="27250" y="49272"/>
                  <a:pt x="28928" y="48463"/>
                  <a:pt x="30003" y="47002"/>
                </a:cubicBezTo>
                <a:cubicBezTo>
                  <a:pt x="30937" y="46465"/>
                  <a:pt x="31708" y="45671"/>
                  <a:pt x="32245" y="44714"/>
                </a:cubicBezTo>
                <a:close/>
                <a:moveTo>
                  <a:pt x="47047" y="42052"/>
                </a:moveTo>
                <a:cubicBezTo>
                  <a:pt x="47328" y="43149"/>
                  <a:pt x="47328" y="44293"/>
                  <a:pt x="47047" y="45367"/>
                </a:cubicBezTo>
                <a:cubicBezTo>
                  <a:pt x="46510" y="47515"/>
                  <a:pt x="44783" y="49150"/>
                  <a:pt x="42705" y="49827"/>
                </a:cubicBezTo>
                <a:cubicBezTo>
                  <a:pt x="41955" y="50069"/>
                  <a:pt x="41210" y="50182"/>
                  <a:pt x="40485" y="50182"/>
                </a:cubicBezTo>
                <a:cubicBezTo>
                  <a:pt x="38477" y="50182"/>
                  <a:pt x="36616" y="49313"/>
                  <a:pt x="35210" y="47889"/>
                </a:cubicBezTo>
                <a:lnTo>
                  <a:pt x="35210" y="47889"/>
                </a:lnTo>
                <a:cubicBezTo>
                  <a:pt x="36520" y="48875"/>
                  <a:pt x="38120" y="49481"/>
                  <a:pt x="39749" y="49481"/>
                </a:cubicBezTo>
                <a:cubicBezTo>
                  <a:pt x="40472" y="49481"/>
                  <a:pt x="41200" y="49362"/>
                  <a:pt x="41911" y="49103"/>
                </a:cubicBezTo>
                <a:cubicBezTo>
                  <a:pt x="44339" y="48239"/>
                  <a:pt x="46020" y="46021"/>
                  <a:pt x="46534" y="43570"/>
                </a:cubicBezTo>
                <a:cubicBezTo>
                  <a:pt x="46744" y="43079"/>
                  <a:pt x="46931" y="42566"/>
                  <a:pt x="47047" y="42052"/>
                </a:cubicBezTo>
                <a:close/>
                <a:moveTo>
                  <a:pt x="28295" y="0"/>
                </a:moveTo>
                <a:cubicBezTo>
                  <a:pt x="27452" y="0"/>
                  <a:pt x="26653" y="233"/>
                  <a:pt x="25917" y="679"/>
                </a:cubicBezTo>
                <a:cubicBezTo>
                  <a:pt x="24330" y="1473"/>
                  <a:pt x="23279" y="3084"/>
                  <a:pt x="23186" y="4858"/>
                </a:cubicBezTo>
                <a:cubicBezTo>
                  <a:pt x="23116" y="5068"/>
                  <a:pt x="23046" y="5255"/>
                  <a:pt x="22999" y="5442"/>
                </a:cubicBezTo>
                <a:lnTo>
                  <a:pt x="22742" y="5232"/>
                </a:lnTo>
                <a:cubicBezTo>
                  <a:pt x="21834" y="3245"/>
                  <a:pt x="19784" y="2086"/>
                  <a:pt x="17658" y="2086"/>
                </a:cubicBezTo>
                <a:cubicBezTo>
                  <a:pt x="16612" y="2086"/>
                  <a:pt x="15548" y="2366"/>
                  <a:pt x="14594" y="2967"/>
                </a:cubicBezTo>
                <a:cubicBezTo>
                  <a:pt x="13239" y="3808"/>
                  <a:pt x="12259" y="5138"/>
                  <a:pt x="11885" y="6703"/>
                </a:cubicBezTo>
                <a:cubicBezTo>
                  <a:pt x="11138" y="8337"/>
                  <a:pt x="11278" y="10228"/>
                  <a:pt x="12259" y="11746"/>
                </a:cubicBezTo>
                <a:cubicBezTo>
                  <a:pt x="12259" y="11769"/>
                  <a:pt x="12282" y="11793"/>
                  <a:pt x="12282" y="11839"/>
                </a:cubicBezTo>
                <a:cubicBezTo>
                  <a:pt x="12305" y="11886"/>
                  <a:pt x="12352" y="11933"/>
                  <a:pt x="12399" y="11956"/>
                </a:cubicBezTo>
                <a:cubicBezTo>
                  <a:pt x="12469" y="12050"/>
                  <a:pt x="12539" y="12120"/>
                  <a:pt x="12609" y="12213"/>
                </a:cubicBezTo>
                <a:cubicBezTo>
                  <a:pt x="11726" y="12040"/>
                  <a:pt x="10823" y="11944"/>
                  <a:pt x="9924" y="11944"/>
                </a:cubicBezTo>
                <a:cubicBezTo>
                  <a:pt x="8399" y="11944"/>
                  <a:pt x="6883" y="12220"/>
                  <a:pt x="5488" y="12867"/>
                </a:cubicBezTo>
                <a:cubicBezTo>
                  <a:pt x="3223" y="13917"/>
                  <a:pt x="1379" y="15879"/>
                  <a:pt x="888" y="18377"/>
                </a:cubicBezTo>
                <a:cubicBezTo>
                  <a:pt x="631" y="19054"/>
                  <a:pt x="445" y="19778"/>
                  <a:pt x="351" y="20478"/>
                </a:cubicBezTo>
                <a:cubicBezTo>
                  <a:pt x="1" y="22813"/>
                  <a:pt x="655" y="25288"/>
                  <a:pt x="2639" y="26689"/>
                </a:cubicBezTo>
                <a:cubicBezTo>
                  <a:pt x="3529" y="27329"/>
                  <a:pt x="4575" y="27656"/>
                  <a:pt x="5638" y="27656"/>
                </a:cubicBezTo>
                <a:cubicBezTo>
                  <a:pt x="6165" y="27656"/>
                  <a:pt x="6697" y="27575"/>
                  <a:pt x="7216" y="27413"/>
                </a:cubicBezTo>
                <a:lnTo>
                  <a:pt x="7216" y="27413"/>
                </a:lnTo>
                <a:cubicBezTo>
                  <a:pt x="7052" y="27599"/>
                  <a:pt x="6912" y="27786"/>
                  <a:pt x="6749" y="27973"/>
                </a:cubicBezTo>
                <a:cubicBezTo>
                  <a:pt x="4997" y="29351"/>
                  <a:pt x="3830" y="31358"/>
                  <a:pt x="3527" y="33577"/>
                </a:cubicBezTo>
                <a:cubicBezTo>
                  <a:pt x="3270" y="34931"/>
                  <a:pt x="3386" y="36308"/>
                  <a:pt x="3853" y="37616"/>
                </a:cubicBezTo>
                <a:cubicBezTo>
                  <a:pt x="5055" y="40911"/>
                  <a:pt x="8173" y="43184"/>
                  <a:pt x="11514" y="43184"/>
                </a:cubicBezTo>
                <a:cubicBezTo>
                  <a:pt x="12458" y="43184"/>
                  <a:pt x="13419" y="43003"/>
                  <a:pt x="14360" y="42612"/>
                </a:cubicBezTo>
                <a:lnTo>
                  <a:pt x="14500" y="42542"/>
                </a:lnTo>
                <a:cubicBezTo>
                  <a:pt x="15971" y="42239"/>
                  <a:pt x="17302" y="41468"/>
                  <a:pt x="18306" y="40394"/>
                </a:cubicBezTo>
                <a:cubicBezTo>
                  <a:pt x="18353" y="41071"/>
                  <a:pt x="18469" y="41725"/>
                  <a:pt x="18656" y="42402"/>
                </a:cubicBezTo>
                <a:cubicBezTo>
                  <a:pt x="19076" y="45764"/>
                  <a:pt x="21084" y="48846"/>
                  <a:pt x="24610" y="49804"/>
                </a:cubicBezTo>
                <a:cubicBezTo>
                  <a:pt x="25193" y="49961"/>
                  <a:pt x="25785" y="50036"/>
                  <a:pt x="26370" y="50036"/>
                </a:cubicBezTo>
                <a:cubicBezTo>
                  <a:pt x="29253" y="50036"/>
                  <a:pt x="31978" y="48213"/>
                  <a:pt x="32735" y="45437"/>
                </a:cubicBezTo>
                <a:cubicBezTo>
                  <a:pt x="32945" y="45671"/>
                  <a:pt x="33179" y="45904"/>
                  <a:pt x="33412" y="46138"/>
                </a:cubicBezTo>
                <a:cubicBezTo>
                  <a:pt x="34819" y="48791"/>
                  <a:pt x="37529" y="50588"/>
                  <a:pt x="40486" y="50588"/>
                </a:cubicBezTo>
                <a:cubicBezTo>
                  <a:pt x="41407" y="50588"/>
                  <a:pt x="42351" y="50414"/>
                  <a:pt x="43288" y="50037"/>
                </a:cubicBezTo>
                <a:cubicBezTo>
                  <a:pt x="46837" y="48613"/>
                  <a:pt x="48495" y="44527"/>
                  <a:pt x="47187" y="41188"/>
                </a:cubicBezTo>
                <a:cubicBezTo>
                  <a:pt x="47211" y="40978"/>
                  <a:pt x="47234" y="40791"/>
                  <a:pt x="47234" y="40581"/>
                </a:cubicBezTo>
                <a:cubicBezTo>
                  <a:pt x="47398" y="40674"/>
                  <a:pt x="47561" y="40768"/>
                  <a:pt x="47724" y="40861"/>
                </a:cubicBezTo>
                <a:cubicBezTo>
                  <a:pt x="49125" y="41748"/>
                  <a:pt x="50620" y="42519"/>
                  <a:pt x="52254" y="42799"/>
                </a:cubicBezTo>
                <a:cubicBezTo>
                  <a:pt x="52708" y="42886"/>
                  <a:pt x="53158" y="42927"/>
                  <a:pt x="53602" y="42927"/>
                </a:cubicBezTo>
                <a:cubicBezTo>
                  <a:pt x="55529" y="42927"/>
                  <a:pt x="57350" y="42158"/>
                  <a:pt x="59002" y="41095"/>
                </a:cubicBezTo>
                <a:cubicBezTo>
                  <a:pt x="60893" y="39857"/>
                  <a:pt x="62691" y="38199"/>
                  <a:pt x="63391" y="35981"/>
                </a:cubicBezTo>
                <a:cubicBezTo>
                  <a:pt x="63905" y="34207"/>
                  <a:pt x="63741" y="32292"/>
                  <a:pt x="62924" y="30635"/>
                </a:cubicBezTo>
                <a:cubicBezTo>
                  <a:pt x="62737" y="30261"/>
                  <a:pt x="62527" y="29911"/>
                  <a:pt x="62294" y="29561"/>
                </a:cubicBezTo>
                <a:cubicBezTo>
                  <a:pt x="62200" y="29327"/>
                  <a:pt x="62107" y="29117"/>
                  <a:pt x="62013" y="28907"/>
                </a:cubicBezTo>
                <a:cubicBezTo>
                  <a:pt x="61873" y="28113"/>
                  <a:pt x="61593" y="27343"/>
                  <a:pt x="61173" y="26642"/>
                </a:cubicBezTo>
                <a:cubicBezTo>
                  <a:pt x="62527" y="26362"/>
                  <a:pt x="63741" y="25662"/>
                  <a:pt x="64652" y="24658"/>
                </a:cubicBezTo>
                <a:cubicBezTo>
                  <a:pt x="64699" y="24587"/>
                  <a:pt x="64745" y="24517"/>
                  <a:pt x="64792" y="24447"/>
                </a:cubicBezTo>
                <a:cubicBezTo>
                  <a:pt x="66823" y="22836"/>
                  <a:pt x="68154" y="20478"/>
                  <a:pt x="68014" y="17630"/>
                </a:cubicBezTo>
                <a:cubicBezTo>
                  <a:pt x="67967" y="16276"/>
                  <a:pt x="67500" y="14968"/>
                  <a:pt x="66706" y="13894"/>
                </a:cubicBezTo>
                <a:cubicBezTo>
                  <a:pt x="65866" y="12283"/>
                  <a:pt x="64232" y="11116"/>
                  <a:pt x="62574" y="10205"/>
                </a:cubicBezTo>
                <a:cubicBezTo>
                  <a:pt x="60232" y="8942"/>
                  <a:pt x="57597" y="8267"/>
                  <a:pt x="54912" y="8267"/>
                </a:cubicBezTo>
                <a:cubicBezTo>
                  <a:pt x="54867" y="8267"/>
                  <a:pt x="54821" y="8267"/>
                  <a:pt x="54776" y="8267"/>
                </a:cubicBezTo>
                <a:cubicBezTo>
                  <a:pt x="54725" y="8267"/>
                  <a:pt x="54675" y="8266"/>
                  <a:pt x="54625" y="8266"/>
                </a:cubicBezTo>
                <a:cubicBezTo>
                  <a:pt x="52272" y="8266"/>
                  <a:pt x="49967" y="8802"/>
                  <a:pt x="47841" y="9808"/>
                </a:cubicBezTo>
                <a:cubicBezTo>
                  <a:pt x="47865" y="9761"/>
                  <a:pt x="47888" y="9715"/>
                  <a:pt x="47911" y="9645"/>
                </a:cubicBezTo>
                <a:cubicBezTo>
                  <a:pt x="48682" y="8384"/>
                  <a:pt x="48822" y="6796"/>
                  <a:pt x="48238" y="5419"/>
                </a:cubicBezTo>
                <a:cubicBezTo>
                  <a:pt x="47444" y="3411"/>
                  <a:pt x="45483" y="1986"/>
                  <a:pt x="43428" y="1449"/>
                </a:cubicBezTo>
                <a:cubicBezTo>
                  <a:pt x="42732" y="1266"/>
                  <a:pt x="42016" y="1178"/>
                  <a:pt x="41301" y="1178"/>
                </a:cubicBezTo>
                <a:cubicBezTo>
                  <a:pt x="38371" y="1178"/>
                  <a:pt x="35442" y="2652"/>
                  <a:pt x="33809" y="5092"/>
                </a:cubicBezTo>
                <a:lnTo>
                  <a:pt x="33622" y="4905"/>
                </a:lnTo>
                <a:cubicBezTo>
                  <a:pt x="33179" y="2337"/>
                  <a:pt x="31124" y="49"/>
                  <a:pt x="28416" y="2"/>
                </a:cubicBezTo>
                <a:cubicBezTo>
                  <a:pt x="28375" y="1"/>
                  <a:pt x="28335" y="0"/>
                  <a:pt x="28295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pic>
        <p:nvPicPr>
          <p:cNvPr id="17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8981" y="974080"/>
            <a:ext cx="487279" cy="482831"/>
          </a:xfrm>
          <a:prstGeom prst="rect">
            <a:avLst/>
          </a:prstGeom>
        </p:spPr>
      </p:pic>
      <p:pic>
        <p:nvPicPr>
          <p:cNvPr id="18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1772" y="3067070"/>
            <a:ext cx="407182" cy="400704"/>
          </a:xfrm>
          <a:prstGeom prst="rect">
            <a:avLst/>
          </a:prstGeom>
        </p:spPr>
      </p:pic>
      <p:pic>
        <p:nvPicPr>
          <p:cNvPr id="19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20278" y="3229145"/>
            <a:ext cx="311303" cy="30635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808232" y="2532892"/>
            <a:ext cx="16016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FF0000"/>
                </a:solidFill>
                <a:latin typeface="Bradley Hand ITC" panose="03070402050302030203" pitchFamily="66" charset="0"/>
                <a:ea typeface="+mn-ea"/>
                <a:cs typeface="+mn-cs"/>
              </a:rPr>
              <a:t>What we can do?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t="3303" r="32711" b="17377"/>
          <a:stretch/>
        </p:blipFill>
        <p:spPr>
          <a:xfrm rot="373522">
            <a:off x="7502725" y="1617337"/>
            <a:ext cx="1175522" cy="14470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r="32642"/>
          <a:stretch/>
        </p:blipFill>
        <p:spPr>
          <a:xfrm rot="21360511">
            <a:off x="6293960" y="1162968"/>
            <a:ext cx="1185689" cy="12068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Google Shape;2927;p95"/>
          <p:cNvSpPr/>
          <p:nvPr/>
        </p:nvSpPr>
        <p:spPr>
          <a:xfrm>
            <a:off x="1226976" y="956156"/>
            <a:ext cx="1686620" cy="1453478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6" name="Google Shape;2927;p95"/>
          <p:cNvSpPr/>
          <p:nvPr/>
        </p:nvSpPr>
        <p:spPr>
          <a:xfrm>
            <a:off x="1226818" y="3520191"/>
            <a:ext cx="2319086" cy="1551287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7" name="Google Shape;2927;p95"/>
          <p:cNvSpPr/>
          <p:nvPr/>
        </p:nvSpPr>
        <p:spPr>
          <a:xfrm rot="5400000">
            <a:off x="4116960" y="1262157"/>
            <a:ext cx="2319086" cy="1551287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8" name="Google Shape;2927;p95"/>
          <p:cNvSpPr/>
          <p:nvPr/>
        </p:nvSpPr>
        <p:spPr>
          <a:xfrm>
            <a:off x="4494827" y="3618000"/>
            <a:ext cx="1686620" cy="1453478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pic>
        <p:nvPicPr>
          <p:cNvPr id="29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1511" y="4324694"/>
            <a:ext cx="735923" cy="729206"/>
          </a:xfrm>
          <a:prstGeom prst="rect">
            <a:avLst/>
          </a:prstGeom>
        </p:spPr>
      </p:pic>
      <p:sp>
        <p:nvSpPr>
          <p:cNvPr id="30" name="Freeform 29"/>
          <p:cNvSpPr/>
          <p:nvPr/>
        </p:nvSpPr>
        <p:spPr>
          <a:xfrm>
            <a:off x="2615699" y="2056591"/>
            <a:ext cx="378995" cy="541421"/>
          </a:xfrm>
          <a:custGeom>
            <a:avLst/>
            <a:gdLst>
              <a:gd name="connsiteX0" fmla="*/ 0 w 505326"/>
              <a:gd name="connsiteY0" fmla="*/ 0 h 721894"/>
              <a:gd name="connsiteX1" fmla="*/ 60158 w 505326"/>
              <a:gd name="connsiteY1" fmla="*/ 60158 h 721894"/>
              <a:gd name="connsiteX2" fmla="*/ 84221 w 505326"/>
              <a:gd name="connsiteY2" fmla="*/ 96252 h 721894"/>
              <a:gd name="connsiteX3" fmla="*/ 156410 w 505326"/>
              <a:gd name="connsiteY3" fmla="*/ 156410 h 721894"/>
              <a:gd name="connsiteX4" fmla="*/ 216568 w 505326"/>
              <a:gd name="connsiteY4" fmla="*/ 240631 h 721894"/>
              <a:gd name="connsiteX5" fmla="*/ 276726 w 505326"/>
              <a:gd name="connsiteY5" fmla="*/ 324852 h 721894"/>
              <a:gd name="connsiteX6" fmla="*/ 312821 w 505326"/>
              <a:gd name="connsiteY6" fmla="*/ 385010 h 721894"/>
              <a:gd name="connsiteX7" fmla="*/ 372979 w 505326"/>
              <a:gd name="connsiteY7" fmla="*/ 469231 h 721894"/>
              <a:gd name="connsiteX8" fmla="*/ 409073 w 505326"/>
              <a:gd name="connsiteY8" fmla="*/ 541421 h 721894"/>
              <a:gd name="connsiteX9" fmla="*/ 421105 w 505326"/>
              <a:gd name="connsiteY9" fmla="*/ 589547 h 721894"/>
              <a:gd name="connsiteX10" fmla="*/ 469231 w 505326"/>
              <a:gd name="connsiteY10" fmla="*/ 637673 h 721894"/>
              <a:gd name="connsiteX11" fmla="*/ 505326 w 505326"/>
              <a:gd name="connsiteY11" fmla="*/ 721894 h 721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5326" h="721894">
                <a:moveTo>
                  <a:pt x="0" y="0"/>
                </a:moveTo>
                <a:cubicBezTo>
                  <a:pt x="20053" y="20053"/>
                  <a:pt x="41484" y="38816"/>
                  <a:pt x="60158" y="60158"/>
                </a:cubicBezTo>
                <a:cubicBezTo>
                  <a:pt x="69680" y="71040"/>
                  <a:pt x="74964" y="85144"/>
                  <a:pt x="84221" y="96252"/>
                </a:cubicBezTo>
                <a:cubicBezTo>
                  <a:pt x="113171" y="130992"/>
                  <a:pt x="120919" y="132749"/>
                  <a:pt x="156410" y="156410"/>
                </a:cubicBezTo>
                <a:cubicBezTo>
                  <a:pt x="178072" y="221393"/>
                  <a:pt x="155082" y="170361"/>
                  <a:pt x="216568" y="240631"/>
                </a:cubicBezTo>
                <a:cubicBezTo>
                  <a:pt x="232008" y="258277"/>
                  <a:pt x="262690" y="302394"/>
                  <a:pt x="276726" y="324852"/>
                </a:cubicBezTo>
                <a:cubicBezTo>
                  <a:pt x="289120" y="344683"/>
                  <a:pt x="299849" y="365552"/>
                  <a:pt x="312821" y="385010"/>
                </a:cubicBezTo>
                <a:cubicBezTo>
                  <a:pt x="333662" y="416271"/>
                  <a:pt x="355048" y="436955"/>
                  <a:pt x="372979" y="469231"/>
                </a:cubicBezTo>
                <a:cubicBezTo>
                  <a:pt x="386044" y="492749"/>
                  <a:pt x="399081" y="516442"/>
                  <a:pt x="409073" y="541421"/>
                </a:cubicBezTo>
                <a:cubicBezTo>
                  <a:pt x="415214" y="556774"/>
                  <a:pt x="412341" y="575525"/>
                  <a:pt x="421105" y="589547"/>
                </a:cubicBezTo>
                <a:cubicBezTo>
                  <a:pt x="433129" y="608785"/>
                  <a:pt x="453189" y="621631"/>
                  <a:pt x="469231" y="637673"/>
                </a:cubicBezTo>
                <a:cubicBezTo>
                  <a:pt x="495089" y="715243"/>
                  <a:pt x="475359" y="691927"/>
                  <a:pt x="505326" y="72189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2096931" y="2856818"/>
            <a:ext cx="929440" cy="821207"/>
          </a:xfrm>
          <a:custGeom>
            <a:avLst/>
            <a:gdLst>
              <a:gd name="connsiteX0" fmla="*/ 0 w 1239253"/>
              <a:gd name="connsiteY0" fmla="*/ 1094942 h 1094942"/>
              <a:gd name="connsiteX1" fmla="*/ 96253 w 1239253"/>
              <a:gd name="connsiteY1" fmla="*/ 914469 h 1094942"/>
              <a:gd name="connsiteX2" fmla="*/ 252663 w 1239253"/>
              <a:gd name="connsiteY2" fmla="*/ 721963 h 1094942"/>
              <a:gd name="connsiteX3" fmla="*/ 324853 w 1239253"/>
              <a:gd name="connsiteY3" fmla="*/ 649774 h 1094942"/>
              <a:gd name="connsiteX4" fmla="*/ 421105 w 1239253"/>
              <a:gd name="connsiteY4" fmla="*/ 601648 h 1094942"/>
              <a:gd name="connsiteX5" fmla="*/ 445168 w 1239253"/>
              <a:gd name="connsiteY5" fmla="*/ 577584 h 1094942"/>
              <a:gd name="connsiteX6" fmla="*/ 601579 w 1239253"/>
              <a:gd name="connsiteY6" fmla="*/ 457269 h 1094942"/>
              <a:gd name="connsiteX7" fmla="*/ 625642 w 1239253"/>
              <a:gd name="connsiteY7" fmla="*/ 433205 h 1094942"/>
              <a:gd name="connsiteX8" fmla="*/ 673768 w 1239253"/>
              <a:gd name="connsiteY8" fmla="*/ 397111 h 1094942"/>
              <a:gd name="connsiteX9" fmla="*/ 697832 w 1239253"/>
              <a:gd name="connsiteY9" fmla="*/ 361016 h 1094942"/>
              <a:gd name="connsiteX10" fmla="*/ 770021 w 1239253"/>
              <a:gd name="connsiteY10" fmla="*/ 324921 h 1094942"/>
              <a:gd name="connsiteX11" fmla="*/ 818147 w 1239253"/>
              <a:gd name="connsiteY11" fmla="*/ 288826 h 1094942"/>
              <a:gd name="connsiteX12" fmla="*/ 890337 w 1239253"/>
              <a:gd name="connsiteY12" fmla="*/ 240700 h 1094942"/>
              <a:gd name="connsiteX13" fmla="*/ 950495 w 1239253"/>
              <a:gd name="connsiteY13" fmla="*/ 192574 h 1094942"/>
              <a:gd name="connsiteX14" fmla="*/ 998621 w 1239253"/>
              <a:gd name="connsiteY14" fmla="*/ 168511 h 1094942"/>
              <a:gd name="connsiteX15" fmla="*/ 1034716 w 1239253"/>
              <a:gd name="connsiteY15" fmla="*/ 132416 h 1094942"/>
              <a:gd name="connsiteX16" fmla="*/ 1106905 w 1239253"/>
              <a:gd name="connsiteY16" fmla="*/ 108353 h 1094942"/>
              <a:gd name="connsiteX17" fmla="*/ 1130968 w 1239253"/>
              <a:gd name="connsiteY17" fmla="*/ 72258 h 1094942"/>
              <a:gd name="connsiteX18" fmla="*/ 1167063 w 1239253"/>
              <a:gd name="connsiteY18" fmla="*/ 60226 h 1094942"/>
              <a:gd name="connsiteX19" fmla="*/ 1203158 w 1239253"/>
              <a:gd name="connsiteY19" fmla="*/ 36163 h 1094942"/>
              <a:gd name="connsiteX20" fmla="*/ 1239253 w 1239253"/>
              <a:gd name="connsiteY20" fmla="*/ 69 h 1094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39253" h="1094942">
                <a:moveTo>
                  <a:pt x="0" y="1094942"/>
                </a:moveTo>
                <a:cubicBezTo>
                  <a:pt x="32811" y="1029321"/>
                  <a:pt x="56805" y="973642"/>
                  <a:pt x="96253" y="914469"/>
                </a:cubicBezTo>
                <a:cubicBezTo>
                  <a:pt x="128671" y="865841"/>
                  <a:pt x="248419" y="726738"/>
                  <a:pt x="252663" y="721963"/>
                </a:cubicBezTo>
                <a:cubicBezTo>
                  <a:pt x="275272" y="696528"/>
                  <a:pt x="297161" y="669554"/>
                  <a:pt x="324853" y="649774"/>
                </a:cubicBezTo>
                <a:cubicBezTo>
                  <a:pt x="354042" y="628924"/>
                  <a:pt x="389021" y="617690"/>
                  <a:pt x="421105" y="601648"/>
                </a:cubicBezTo>
                <a:cubicBezTo>
                  <a:pt x="429126" y="593627"/>
                  <a:pt x="436310" y="584670"/>
                  <a:pt x="445168" y="577584"/>
                </a:cubicBezTo>
                <a:cubicBezTo>
                  <a:pt x="496532" y="536493"/>
                  <a:pt x="555068" y="503782"/>
                  <a:pt x="601579" y="457269"/>
                </a:cubicBezTo>
                <a:cubicBezTo>
                  <a:pt x="609600" y="449248"/>
                  <a:pt x="616928" y="440467"/>
                  <a:pt x="625642" y="433205"/>
                </a:cubicBezTo>
                <a:cubicBezTo>
                  <a:pt x="641047" y="420368"/>
                  <a:pt x="659589" y="411290"/>
                  <a:pt x="673768" y="397111"/>
                </a:cubicBezTo>
                <a:cubicBezTo>
                  <a:pt x="683993" y="386886"/>
                  <a:pt x="686264" y="369692"/>
                  <a:pt x="697832" y="361016"/>
                </a:cubicBezTo>
                <a:cubicBezTo>
                  <a:pt x="719355" y="344874"/>
                  <a:pt x="746952" y="338763"/>
                  <a:pt x="770021" y="324921"/>
                </a:cubicBezTo>
                <a:cubicBezTo>
                  <a:pt x="787216" y="314604"/>
                  <a:pt x="801719" y="300325"/>
                  <a:pt x="818147" y="288826"/>
                </a:cubicBezTo>
                <a:cubicBezTo>
                  <a:pt x="841840" y="272241"/>
                  <a:pt x="867754" y="258766"/>
                  <a:pt x="890337" y="240700"/>
                </a:cubicBezTo>
                <a:cubicBezTo>
                  <a:pt x="910390" y="224658"/>
                  <a:pt x="929128" y="206819"/>
                  <a:pt x="950495" y="192574"/>
                </a:cubicBezTo>
                <a:cubicBezTo>
                  <a:pt x="965418" y="182625"/>
                  <a:pt x="984026" y="178936"/>
                  <a:pt x="998621" y="168511"/>
                </a:cubicBezTo>
                <a:cubicBezTo>
                  <a:pt x="1012467" y="158621"/>
                  <a:pt x="1019842" y="140679"/>
                  <a:pt x="1034716" y="132416"/>
                </a:cubicBezTo>
                <a:cubicBezTo>
                  <a:pt x="1056889" y="120098"/>
                  <a:pt x="1082842" y="116374"/>
                  <a:pt x="1106905" y="108353"/>
                </a:cubicBezTo>
                <a:cubicBezTo>
                  <a:pt x="1114926" y="96321"/>
                  <a:pt x="1119677" y="81291"/>
                  <a:pt x="1130968" y="72258"/>
                </a:cubicBezTo>
                <a:cubicBezTo>
                  <a:pt x="1140871" y="64335"/>
                  <a:pt x="1155719" y="65898"/>
                  <a:pt x="1167063" y="60226"/>
                </a:cubicBezTo>
                <a:cubicBezTo>
                  <a:pt x="1179997" y="53759"/>
                  <a:pt x="1191126" y="44184"/>
                  <a:pt x="1203158" y="36163"/>
                </a:cubicBezTo>
                <a:cubicBezTo>
                  <a:pt x="1229446" y="-3268"/>
                  <a:pt x="1212761" y="69"/>
                  <a:pt x="1239253" y="69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4160080" y="1748020"/>
            <a:ext cx="333877" cy="776037"/>
          </a:xfrm>
          <a:custGeom>
            <a:avLst/>
            <a:gdLst>
              <a:gd name="connsiteX0" fmla="*/ 0 w 445169"/>
              <a:gd name="connsiteY0" fmla="*/ 1034716 h 1034716"/>
              <a:gd name="connsiteX1" fmla="*/ 24063 w 445169"/>
              <a:gd name="connsiteY1" fmla="*/ 745958 h 1034716"/>
              <a:gd name="connsiteX2" fmla="*/ 48127 w 445169"/>
              <a:gd name="connsiteY2" fmla="*/ 697832 h 1034716"/>
              <a:gd name="connsiteX3" fmla="*/ 72190 w 445169"/>
              <a:gd name="connsiteY3" fmla="*/ 613611 h 1034716"/>
              <a:gd name="connsiteX4" fmla="*/ 84221 w 445169"/>
              <a:gd name="connsiteY4" fmla="*/ 565485 h 1034716"/>
              <a:gd name="connsiteX5" fmla="*/ 108284 w 445169"/>
              <a:gd name="connsiteY5" fmla="*/ 517358 h 1034716"/>
              <a:gd name="connsiteX6" fmla="*/ 132348 w 445169"/>
              <a:gd name="connsiteY6" fmla="*/ 433137 h 1034716"/>
              <a:gd name="connsiteX7" fmla="*/ 168442 w 445169"/>
              <a:gd name="connsiteY7" fmla="*/ 385011 h 1034716"/>
              <a:gd name="connsiteX8" fmla="*/ 216569 w 445169"/>
              <a:gd name="connsiteY8" fmla="*/ 312821 h 1034716"/>
              <a:gd name="connsiteX9" fmla="*/ 300790 w 445169"/>
              <a:gd name="connsiteY9" fmla="*/ 204537 h 1034716"/>
              <a:gd name="connsiteX10" fmla="*/ 348916 w 445169"/>
              <a:gd name="connsiteY10" fmla="*/ 132348 h 1034716"/>
              <a:gd name="connsiteX11" fmla="*/ 372979 w 445169"/>
              <a:gd name="connsiteY11" fmla="*/ 96253 h 1034716"/>
              <a:gd name="connsiteX12" fmla="*/ 409074 w 445169"/>
              <a:gd name="connsiteY12" fmla="*/ 72190 h 1034716"/>
              <a:gd name="connsiteX13" fmla="*/ 421105 w 445169"/>
              <a:gd name="connsiteY13" fmla="*/ 24064 h 1034716"/>
              <a:gd name="connsiteX14" fmla="*/ 445169 w 445169"/>
              <a:gd name="connsiteY14" fmla="*/ 0 h 103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5169" h="1034716">
                <a:moveTo>
                  <a:pt x="0" y="1034716"/>
                </a:moveTo>
                <a:cubicBezTo>
                  <a:pt x="637" y="1023892"/>
                  <a:pt x="7797" y="805600"/>
                  <a:pt x="24063" y="745958"/>
                </a:cubicBezTo>
                <a:cubicBezTo>
                  <a:pt x="28782" y="728654"/>
                  <a:pt x="41998" y="714688"/>
                  <a:pt x="48127" y="697832"/>
                </a:cubicBezTo>
                <a:cubicBezTo>
                  <a:pt x="58105" y="670393"/>
                  <a:pt x="64508" y="641779"/>
                  <a:pt x="72190" y="613611"/>
                </a:cubicBezTo>
                <a:cubicBezTo>
                  <a:pt x="76541" y="597658"/>
                  <a:pt x="78415" y="580968"/>
                  <a:pt x="84221" y="565485"/>
                </a:cubicBezTo>
                <a:cubicBezTo>
                  <a:pt x="90519" y="548691"/>
                  <a:pt x="102155" y="534214"/>
                  <a:pt x="108284" y="517358"/>
                </a:cubicBezTo>
                <a:cubicBezTo>
                  <a:pt x="118262" y="489919"/>
                  <a:pt x="120266" y="459717"/>
                  <a:pt x="132348" y="433137"/>
                </a:cubicBezTo>
                <a:cubicBezTo>
                  <a:pt x="140646" y="414882"/>
                  <a:pt x="156943" y="401439"/>
                  <a:pt x="168442" y="385011"/>
                </a:cubicBezTo>
                <a:cubicBezTo>
                  <a:pt x="185027" y="361318"/>
                  <a:pt x="216569" y="312821"/>
                  <a:pt x="216569" y="312821"/>
                </a:cubicBezTo>
                <a:cubicBezTo>
                  <a:pt x="249442" y="214199"/>
                  <a:pt x="192581" y="366850"/>
                  <a:pt x="300790" y="204537"/>
                </a:cubicBezTo>
                <a:lnTo>
                  <a:pt x="348916" y="132348"/>
                </a:lnTo>
                <a:cubicBezTo>
                  <a:pt x="356937" y="120316"/>
                  <a:pt x="360947" y="104274"/>
                  <a:pt x="372979" y="96253"/>
                </a:cubicBezTo>
                <a:lnTo>
                  <a:pt x="409074" y="72190"/>
                </a:lnTo>
                <a:cubicBezTo>
                  <a:pt x="413084" y="56148"/>
                  <a:pt x="413710" y="38854"/>
                  <a:pt x="421105" y="24064"/>
                </a:cubicBezTo>
                <a:cubicBezTo>
                  <a:pt x="426178" y="13918"/>
                  <a:pt x="445169" y="0"/>
                  <a:pt x="445169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4184406" y="3308311"/>
            <a:ext cx="572332" cy="593911"/>
          </a:xfrm>
          <a:custGeom>
            <a:avLst/>
            <a:gdLst>
              <a:gd name="connsiteX0" fmla="*/ 0 w 637674"/>
              <a:gd name="connsiteY0" fmla="*/ 0 h 673769"/>
              <a:gd name="connsiteX1" fmla="*/ 48126 w 637674"/>
              <a:gd name="connsiteY1" fmla="*/ 84222 h 673769"/>
              <a:gd name="connsiteX2" fmla="*/ 96253 w 637674"/>
              <a:gd name="connsiteY2" fmla="*/ 144379 h 673769"/>
              <a:gd name="connsiteX3" fmla="*/ 132347 w 637674"/>
              <a:gd name="connsiteY3" fmla="*/ 156411 h 673769"/>
              <a:gd name="connsiteX4" fmla="*/ 168442 w 637674"/>
              <a:gd name="connsiteY4" fmla="*/ 180474 h 673769"/>
              <a:gd name="connsiteX5" fmla="*/ 228600 w 637674"/>
              <a:gd name="connsiteY5" fmla="*/ 252664 h 673769"/>
              <a:gd name="connsiteX6" fmla="*/ 264695 w 637674"/>
              <a:gd name="connsiteY6" fmla="*/ 276727 h 673769"/>
              <a:gd name="connsiteX7" fmla="*/ 348916 w 637674"/>
              <a:gd name="connsiteY7" fmla="*/ 360948 h 673769"/>
              <a:gd name="connsiteX8" fmla="*/ 421105 w 637674"/>
              <a:gd name="connsiteY8" fmla="*/ 409074 h 673769"/>
              <a:gd name="connsiteX9" fmla="*/ 457200 w 637674"/>
              <a:gd name="connsiteY9" fmla="*/ 457200 h 673769"/>
              <a:gd name="connsiteX10" fmla="*/ 517358 w 637674"/>
              <a:gd name="connsiteY10" fmla="*/ 517358 h 673769"/>
              <a:gd name="connsiteX11" fmla="*/ 541421 w 637674"/>
              <a:gd name="connsiteY11" fmla="*/ 553453 h 673769"/>
              <a:gd name="connsiteX12" fmla="*/ 553453 w 637674"/>
              <a:gd name="connsiteY12" fmla="*/ 589548 h 673769"/>
              <a:gd name="connsiteX13" fmla="*/ 613611 w 637674"/>
              <a:gd name="connsiteY13" fmla="*/ 649706 h 673769"/>
              <a:gd name="connsiteX14" fmla="*/ 637674 w 637674"/>
              <a:gd name="connsiteY14" fmla="*/ 673769 h 67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37674" h="673769">
                <a:moveTo>
                  <a:pt x="0" y="0"/>
                </a:moveTo>
                <a:cubicBezTo>
                  <a:pt x="43252" y="108130"/>
                  <a:pt x="926" y="25221"/>
                  <a:pt x="48126" y="84222"/>
                </a:cubicBezTo>
                <a:cubicBezTo>
                  <a:pt x="63261" y="103140"/>
                  <a:pt x="73905" y="130970"/>
                  <a:pt x="96253" y="144379"/>
                </a:cubicBezTo>
                <a:cubicBezTo>
                  <a:pt x="107128" y="150904"/>
                  <a:pt x="121004" y="150739"/>
                  <a:pt x="132347" y="156411"/>
                </a:cubicBezTo>
                <a:cubicBezTo>
                  <a:pt x="145281" y="162878"/>
                  <a:pt x="156410" y="172453"/>
                  <a:pt x="168442" y="180474"/>
                </a:cubicBezTo>
                <a:cubicBezTo>
                  <a:pt x="192102" y="215965"/>
                  <a:pt x="193860" y="223714"/>
                  <a:pt x="228600" y="252664"/>
                </a:cubicBezTo>
                <a:cubicBezTo>
                  <a:pt x="239709" y="261921"/>
                  <a:pt x="253947" y="267054"/>
                  <a:pt x="264695" y="276727"/>
                </a:cubicBezTo>
                <a:cubicBezTo>
                  <a:pt x="294205" y="303286"/>
                  <a:pt x="315882" y="338925"/>
                  <a:pt x="348916" y="360948"/>
                </a:cubicBezTo>
                <a:cubicBezTo>
                  <a:pt x="372979" y="376990"/>
                  <a:pt x="403753" y="385938"/>
                  <a:pt x="421105" y="409074"/>
                </a:cubicBezTo>
                <a:cubicBezTo>
                  <a:pt x="433137" y="425116"/>
                  <a:pt x="443878" y="442213"/>
                  <a:pt x="457200" y="457200"/>
                </a:cubicBezTo>
                <a:cubicBezTo>
                  <a:pt x="476041" y="478396"/>
                  <a:pt x="501628" y="493762"/>
                  <a:pt x="517358" y="517358"/>
                </a:cubicBezTo>
                <a:cubicBezTo>
                  <a:pt x="525379" y="529390"/>
                  <a:pt x="534954" y="540519"/>
                  <a:pt x="541421" y="553453"/>
                </a:cubicBezTo>
                <a:cubicBezTo>
                  <a:pt x="547093" y="564797"/>
                  <a:pt x="545843" y="579402"/>
                  <a:pt x="553453" y="589548"/>
                </a:cubicBezTo>
                <a:cubicBezTo>
                  <a:pt x="570468" y="612235"/>
                  <a:pt x="593558" y="629653"/>
                  <a:pt x="613611" y="649706"/>
                </a:cubicBezTo>
                <a:lnTo>
                  <a:pt x="637674" y="673769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" name="Google Shape;2837;p71"/>
          <p:cNvSpPr/>
          <p:nvPr/>
        </p:nvSpPr>
        <p:spPr>
          <a:xfrm>
            <a:off x="2297635" y="22557"/>
            <a:ext cx="4807868" cy="839336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r>
              <a:rPr lang="en-US" sz="4500" b="1" kern="1200" dirty="0">
                <a:latin typeface="Myriad Pro" panose="020B0503030403020204" pitchFamily="34" charset="0"/>
                <a:ea typeface="+mn-ea"/>
                <a:cs typeface="+mn-cs"/>
              </a:rPr>
              <a:t>   </a:t>
            </a:r>
            <a:r>
              <a:rPr lang="en-US" sz="4500" b="1" kern="1200" dirty="0" smtClean="0">
                <a:latin typeface="Myriad Pro" panose="020B0503030403020204" pitchFamily="34" charset="0"/>
                <a:ea typeface="+mn-ea"/>
                <a:cs typeface="+mn-cs"/>
              </a:rPr>
              <a:t>PRODUCTION</a:t>
            </a:r>
            <a:endParaRPr lang="en-US" sz="4500" b="1" kern="1200" dirty="0">
              <a:ea typeface="+mn-ea"/>
              <a:cs typeface="+mn-c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7" t="4678" r="31699" b="26847"/>
          <a:stretch/>
        </p:blipFill>
        <p:spPr>
          <a:xfrm rot="20866705">
            <a:off x="6375117" y="2623426"/>
            <a:ext cx="1059765" cy="11299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9" r="17623"/>
          <a:stretch/>
        </p:blipFill>
        <p:spPr>
          <a:xfrm>
            <a:off x="7534346" y="3290285"/>
            <a:ext cx="1148669" cy="10763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9143" y="3126010"/>
            <a:ext cx="487279" cy="482831"/>
          </a:xfrm>
          <a:prstGeom prst="rect">
            <a:avLst/>
          </a:prstGeom>
        </p:spPr>
      </p:pic>
      <p:pic>
        <p:nvPicPr>
          <p:cNvPr id="38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761672">
            <a:off x="3044230" y="1572964"/>
            <a:ext cx="407182" cy="40070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12876" y="3439078"/>
            <a:ext cx="1892627" cy="189262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9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Simple Beach - Background Loop - Full HD - Free to Use - YouTube">
            <a:extLst>
              <a:ext uri="{FF2B5EF4-FFF2-40B4-BE49-F238E27FC236}">
                <a16:creationId xmlns:a16="http://schemas.microsoft.com/office/drawing/2014/main" id="{3C4C4C21-3DDC-674C-9F1F-FEC509C3B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own Ribbon 4">
            <a:extLst>
              <a:ext uri="{FF2B5EF4-FFF2-40B4-BE49-F238E27FC236}">
                <a16:creationId xmlns:a16="http://schemas.microsoft.com/office/drawing/2014/main" id="{849A7D60-7D28-B544-A338-EC1228D5331F}"/>
              </a:ext>
            </a:extLst>
          </p:cNvPr>
          <p:cNvSpPr/>
          <p:nvPr/>
        </p:nvSpPr>
        <p:spPr>
          <a:xfrm>
            <a:off x="381897" y="96819"/>
            <a:ext cx="8380206" cy="1032734"/>
          </a:xfrm>
          <a:prstGeom prst="ribbon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Comic Sans MS" panose="030F0702030302020204" pitchFamily="66" charset="0"/>
              </a:rPr>
              <a:t>Art festival</a:t>
            </a:r>
          </a:p>
        </p:txBody>
      </p:sp>
      <p:pic>
        <p:nvPicPr>
          <p:cNvPr id="29700" name="Picture 4" descr="Download Cartoon Free Download Best On X Png - Shark Clipart Png PNG Image  with No Background - PNGkey.com">
            <a:extLst>
              <a:ext uri="{FF2B5EF4-FFF2-40B4-BE49-F238E27FC236}">
                <a16:creationId xmlns:a16="http://schemas.microsoft.com/office/drawing/2014/main" id="{DEE00B13-D9BE-E34C-81F3-92B181AA7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136" y="3007453"/>
            <a:ext cx="1753737" cy="86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Download Old Turtle Png - Turtle Cartoon PNG Image with No Background -  PNGkey.com">
            <a:extLst>
              <a:ext uri="{FF2B5EF4-FFF2-40B4-BE49-F238E27FC236}">
                <a16:creationId xmlns:a16="http://schemas.microsoft.com/office/drawing/2014/main" id="{5FA1DE91-4A51-544E-B279-747E4CF42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336" y="2832568"/>
            <a:ext cx="1846572" cy="76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4" name="Picture 8" descr="cartoon bunny | Use these free images for your websites, art projects,  reports, and ... | Cartoon bunny, Rabbit pictures, Rabbit clipart">
            <a:extLst>
              <a:ext uri="{FF2B5EF4-FFF2-40B4-BE49-F238E27FC236}">
                <a16:creationId xmlns:a16="http://schemas.microsoft.com/office/drawing/2014/main" id="{69C77A0D-3B88-B548-A71F-FCE5E3D87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39" y="3872752"/>
            <a:ext cx="1081791" cy="112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6" name="Picture 10" descr="What The Monkey : Rock It! | Cartoon monkey, Cartoon monkey drawing, Monkey  pictures">
            <a:extLst>
              <a:ext uri="{FF2B5EF4-FFF2-40B4-BE49-F238E27FC236}">
                <a16:creationId xmlns:a16="http://schemas.microsoft.com/office/drawing/2014/main" id="{0723703B-3AA7-A744-9CF5-11F999A32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" y="3214225"/>
            <a:ext cx="20828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8" name="Picture 12" descr="Cartoon starfish clipart transparent 2 - Clipart World">
            <a:extLst>
              <a:ext uri="{FF2B5EF4-FFF2-40B4-BE49-F238E27FC236}">
                <a16:creationId xmlns:a16="http://schemas.microsoft.com/office/drawing/2014/main" id="{06949F61-79E3-1044-8EA6-4508C9B28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122" y="4347434"/>
            <a:ext cx="689751" cy="69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Cartoon starfish clipart transparent 2 - Clipart World">
            <a:extLst>
              <a:ext uri="{FF2B5EF4-FFF2-40B4-BE49-F238E27FC236}">
                <a16:creationId xmlns:a16="http://schemas.microsoft.com/office/drawing/2014/main" id="{3B640E86-7BC5-844E-9CD5-FB3F833D9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047" y="2786903"/>
            <a:ext cx="689751" cy="69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Cartoon starfish clipart transparent 2 - Clipart World">
            <a:extLst>
              <a:ext uri="{FF2B5EF4-FFF2-40B4-BE49-F238E27FC236}">
                <a16:creationId xmlns:a16="http://schemas.microsoft.com/office/drawing/2014/main" id="{E9759C3E-DBA6-604F-8AF3-11EB1B21B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93" y="4087904"/>
            <a:ext cx="689751" cy="69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12" name="Picture 16" descr="crab cartoon | Crab art, Crab painting, Crab cartoon">
            <a:extLst>
              <a:ext uri="{FF2B5EF4-FFF2-40B4-BE49-F238E27FC236}">
                <a16:creationId xmlns:a16="http://schemas.microsoft.com/office/drawing/2014/main" id="{47998E7B-AF3C-B645-8A08-29DF6A045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199" y="3872752"/>
            <a:ext cx="1670274" cy="112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837;p71"/>
          <p:cNvSpPr/>
          <p:nvPr/>
        </p:nvSpPr>
        <p:spPr>
          <a:xfrm>
            <a:off x="2055636" y="312112"/>
            <a:ext cx="4807868" cy="839336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r>
              <a:rPr lang="en-US" sz="4500" dirty="0">
                <a:ea typeface="+mn-ea"/>
              </a:rPr>
              <a:t>   </a:t>
            </a:r>
            <a:r>
              <a:rPr lang="en-US" sz="4500" b="1" kern="1200" dirty="0">
                <a:latin typeface="Myriad Pro" panose="020B0503030403020204" pitchFamily="34" charset="0"/>
                <a:ea typeface="+mn-ea"/>
                <a:cs typeface="+mn-cs"/>
              </a:rPr>
              <a:t>5 ASSESSMENT</a:t>
            </a:r>
            <a:endParaRPr lang="en-US" sz="4500" b="1" kern="1200" dirty="0">
              <a:ea typeface="+mn-ea"/>
              <a:cs typeface="+mn-cs"/>
            </a:endParaRPr>
          </a:p>
        </p:txBody>
      </p:sp>
      <p:pic>
        <p:nvPicPr>
          <p:cNvPr id="1026" name="Picture 2" descr="kissclipart-students-assessment-clipart-educational-assessment-708304d04914d360  - Kinabalu International Scho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222" y="1711754"/>
            <a:ext cx="2516697" cy="192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st Clip Art Free Clipart Images Transparent Png - Assessment Clipart, Png  Download - kind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1966">
            <a:off x="6419376" y="2023103"/>
            <a:ext cx="1710511" cy="189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agnostic Assessments | Kids at He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910" l="156" r="932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5187">
            <a:off x="869036" y="1872362"/>
            <a:ext cx="1759315" cy="176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72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47"/>
          <p:cNvSpPr txBox="1">
            <a:spLocks noGrp="1"/>
          </p:cNvSpPr>
          <p:nvPr>
            <p:ph type="title"/>
          </p:nvPr>
        </p:nvSpPr>
        <p:spPr>
          <a:xfrm>
            <a:off x="-88896" y="77326"/>
            <a:ext cx="8331529" cy="47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AU" sz="2400" dirty="0">
                <a:latin typeface="Comic Sans MS" panose="030F0702030302020204" pitchFamily="66" charset="0"/>
              </a:rPr>
              <a:t>Look and choose the correct question for the answer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136" name="Picture 135">
            <a:extLst>
              <a:ext uri="{FF2B5EF4-FFF2-40B4-BE49-F238E27FC236}">
                <a16:creationId xmlns:a16="http://schemas.microsoft.com/office/drawing/2014/main" id="{99515B60-C09D-C740-B587-B27DE167E0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0574"/>
          <a:stretch/>
        </p:blipFill>
        <p:spPr>
          <a:xfrm>
            <a:off x="37366" y="937508"/>
            <a:ext cx="4911147" cy="3479749"/>
          </a:xfrm>
          <a:prstGeom prst="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E94F9ED3-B0ED-014F-A362-F03F78674D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9140"/>
          <a:stretch/>
        </p:blipFill>
        <p:spPr>
          <a:xfrm>
            <a:off x="4948512" y="937508"/>
            <a:ext cx="4195487" cy="3479749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D1671DC1-44AE-4449-95F7-4AC2A2BCDB88}"/>
              </a:ext>
            </a:extLst>
          </p:cNvPr>
          <p:cNvSpPr/>
          <p:nvPr/>
        </p:nvSpPr>
        <p:spPr>
          <a:xfrm>
            <a:off x="107990" y="1351682"/>
            <a:ext cx="333487" cy="323295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CB556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89F136CC-D70C-FF4B-BB31-9034BF14B163}"/>
              </a:ext>
            </a:extLst>
          </p:cNvPr>
          <p:cNvSpPr/>
          <p:nvPr/>
        </p:nvSpPr>
        <p:spPr>
          <a:xfrm>
            <a:off x="162968" y="2515734"/>
            <a:ext cx="333487" cy="323295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CB556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F4E51E06-3C6A-5244-81AF-4F986AA3D77D}"/>
              </a:ext>
            </a:extLst>
          </p:cNvPr>
          <p:cNvSpPr/>
          <p:nvPr/>
        </p:nvSpPr>
        <p:spPr>
          <a:xfrm>
            <a:off x="107990" y="3907389"/>
            <a:ext cx="333487" cy="323295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CB556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CDD0A924-D74B-EC40-A786-0E70C6BCE769}"/>
              </a:ext>
            </a:extLst>
          </p:cNvPr>
          <p:cNvSpPr/>
          <p:nvPr/>
        </p:nvSpPr>
        <p:spPr>
          <a:xfrm>
            <a:off x="4923050" y="1967188"/>
            <a:ext cx="333487" cy="355626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CB556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2A6436BE-8E80-034B-A000-82E724216563}"/>
              </a:ext>
            </a:extLst>
          </p:cNvPr>
          <p:cNvSpPr/>
          <p:nvPr/>
        </p:nvSpPr>
        <p:spPr>
          <a:xfrm>
            <a:off x="4907936" y="3184842"/>
            <a:ext cx="333487" cy="323296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CB556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44" name="Picture 143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13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0" grpId="0" animBg="1"/>
      <p:bldP spid="141" grpId="0" animBg="1"/>
      <p:bldP spid="142" grpId="0" animBg="1"/>
      <p:bldP spid="14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Good bye.</a:t>
            </a:r>
          </a:p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See you again!</a:t>
            </a:r>
            <a:endParaRPr lang="zh-CN" altLang="en-US" sz="5250" b="1" kern="1200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393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37"/>
          <p:cNvSpPr txBox="1">
            <a:spLocks noGrp="1"/>
          </p:cNvSpPr>
          <p:nvPr>
            <p:ph type="title"/>
          </p:nvPr>
        </p:nvSpPr>
        <p:spPr>
          <a:xfrm>
            <a:off x="139849" y="97024"/>
            <a:ext cx="8369449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>
                <a:solidFill>
                  <a:schemeClr val="tx1"/>
                </a:solidFill>
              </a:rPr>
              <a:t>Save the spaceship!</a:t>
            </a:r>
            <a:endParaRPr sz="5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Earth Cartoon Clip Art at Clker.com - vector clip art online, royalty free  &amp; public domain">
            <a:extLst>
              <a:ext uri="{FF2B5EF4-FFF2-40B4-BE49-F238E27FC236}">
                <a16:creationId xmlns:a16="http://schemas.microsoft.com/office/drawing/2014/main" id="{4CB3B179-C45E-524C-9344-C61882D89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49" y="4148437"/>
            <a:ext cx="910257" cy="89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EFE77CE0-85F8-C547-A550-3912F3892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29009">
            <a:off x="198425" y="2719268"/>
            <a:ext cx="981174" cy="98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C9383C0F-23D2-0841-A9C0-35ECC63FD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29009">
            <a:off x="1810092" y="4181952"/>
            <a:ext cx="894467" cy="89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59DD9E8D-156F-D143-A8AC-5CC10E405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145207" y="3837816"/>
            <a:ext cx="1997870" cy="187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stronomy, cartoon, comet, meteor, meteorite, sign, star icon - Download on  Iconfinder">
            <a:extLst>
              <a:ext uri="{FF2B5EF4-FFF2-40B4-BE49-F238E27FC236}">
                <a16:creationId xmlns:a16="http://schemas.microsoft.com/office/drawing/2014/main" id="{6D2C7373-5E94-1948-9A25-6C34CEB371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24336" r="18112" b="27425"/>
          <a:stretch/>
        </p:blipFill>
        <p:spPr bwMode="auto">
          <a:xfrm rot="10133144">
            <a:off x="4262233" y="3959040"/>
            <a:ext cx="1357446" cy="102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Astronomy, cartoon, comet, meteor, meteorite, sign, star icon - Download on  Iconfinder">
            <a:extLst>
              <a:ext uri="{FF2B5EF4-FFF2-40B4-BE49-F238E27FC236}">
                <a16:creationId xmlns:a16="http://schemas.microsoft.com/office/drawing/2014/main" id="{2DF4D1DF-5612-434B-939B-0D2157899F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24336" r="18112" b="27425"/>
          <a:stretch/>
        </p:blipFill>
        <p:spPr bwMode="auto">
          <a:xfrm rot="10133144">
            <a:off x="927029" y="3476435"/>
            <a:ext cx="1201551" cy="90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Free Download Collection Of Free Formed Transparent - Meteor On Fire  Cartoon - (667x292) Png Clipart Download">
            <a:extLst>
              <a:ext uri="{FF2B5EF4-FFF2-40B4-BE49-F238E27FC236}">
                <a16:creationId xmlns:a16="http://schemas.microsoft.com/office/drawing/2014/main" id="{225F2F4E-E743-B94B-8B45-127B2323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15394">
            <a:off x="-128035" y="1735523"/>
            <a:ext cx="1748783" cy="76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Image Free Download Collection Of Free Formed Transparent - Meteor On Fire  Cartoon - (667x292) Png Clipart Download">
            <a:extLst>
              <a:ext uri="{FF2B5EF4-FFF2-40B4-BE49-F238E27FC236}">
                <a16:creationId xmlns:a16="http://schemas.microsoft.com/office/drawing/2014/main" id="{E067A5A9-D8B1-F54F-A770-666818726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15394">
            <a:off x="3544072" y="2178991"/>
            <a:ext cx="2593450" cy="113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ocket ship - Google Search | Clip art, Cartoon spaceship, Art images">
            <a:extLst>
              <a:ext uri="{FF2B5EF4-FFF2-40B4-BE49-F238E27FC236}">
                <a16:creationId xmlns:a16="http://schemas.microsoft.com/office/drawing/2014/main" id="{2ED0D31F-7440-FB4C-9F06-F373A5FA7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7077">
            <a:off x="7115821" y="543673"/>
            <a:ext cx="1793985" cy="175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7DD78-02D7-944E-BC2E-5544E8370E8F}"/>
              </a:ext>
            </a:extLst>
          </p:cNvPr>
          <p:cNvGrpSpPr/>
          <p:nvPr/>
        </p:nvGrpSpPr>
        <p:grpSpPr>
          <a:xfrm>
            <a:off x="409536" y="790268"/>
            <a:ext cx="6454588" cy="4314956"/>
            <a:chOff x="411358" y="757031"/>
            <a:chExt cx="6454588" cy="4314956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F4A70A1B-7213-CF42-AC5A-2318307BBC7A}"/>
                </a:ext>
              </a:extLst>
            </p:cNvPr>
            <p:cNvSpPr/>
            <p:nvPr/>
          </p:nvSpPr>
          <p:spPr>
            <a:xfrm>
              <a:off x="411358" y="757031"/>
              <a:ext cx="6454588" cy="431495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6EFC235-43FE-AD41-8287-723A45FD7FF7}"/>
                </a:ext>
              </a:extLst>
            </p:cNvPr>
            <p:cNvSpPr txBox="1"/>
            <p:nvPr/>
          </p:nvSpPr>
          <p:spPr>
            <a:xfrm>
              <a:off x="1099847" y="932315"/>
              <a:ext cx="482247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rPr>
                <a:t>What’s that?</a:t>
              </a:r>
            </a:p>
          </p:txBody>
        </p:sp>
        <p:pic>
          <p:nvPicPr>
            <p:cNvPr id="17" name="Picture 2" descr="Cartoon Pointing Hand Clipart - Novocom.top">
              <a:extLst>
                <a:ext uri="{FF2B5EF4-FFF2-40B4-BE49-F238E27FC236}">
                  <a16:creationId xmlns:a16="http://schemas.microsoft.com/office/drawing/2014/main" id="{6873216E-6F41-1148-9B27-75AF7151F5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006776" flipH="1">
              <a:off x="770973" y="3908630"/>
              <a:ext cx="1317656" cy="700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Callout 5">
              <a:extLst>
                <a:ext uri="{FF2B5EF4-FFF2-40B4-BE49-F238E27FC236}">
                  <a16:creationId xmlns:a16="http://schemas.microsoft.com/office/drawing/2014/main" id="{06D4CE6F-F0F4-BB45-883B-229DEAF12260}"/>
                </a:ext>
              </a:extLst>
            </p:cNvPr>
            <p:cNvSpPr/>
            <p:nvPr/>
          </p:nvSpPr>
          <p:spPr>
            <a:xfrm>
              <a:off x="2992912" y="3327774"/>
              <a:ext cx="3505900" cy="1048652"/>
            </a:xfrm>
            <a:prstGeom prst="wedgeEllipseCallout">
              <a:avLst>
                <a:gd name="adj1" fmla="val 49131"/>
                <a:gd name="adj2" fmla="val 61005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dirty="0">
                  <a:ln w="0"/>
                  <a:solidFill>
                    <a:srgbClr val="7030A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omic Sans MS" panose="030F0702030302020204" pitchFamily="66" charset="0"/>
                </a:rPr>
                <a:t>It’s a ……..…</a:t>
              </a:r>
            </a:p>
          </p:txBody>
        </p:sp>
        <p:pic>
          <p:nvPicPr>
            <p:cNvPr id="10" name="Picture 9" descr="A picture containing text, fish, shark, yellow&#10;&#10;Description automatically generated">
              <a:extLst>
                <a:ext uri="{FF2B5EF4-FFF2-40B4-BE49-F238E27FC236}">
                  <a16:creationId xmlns:a16="http://schemas.microsoft.com/office/drawing/2014/main" id="{DB08050D-6DB1-3C46-98DD-C2E98986AE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3207" t="23592" r="12981" b="26031"/>
            <a:stretch/>
          </p:blipFill>
          <p:spPr>
            <a:xfrm>
              <a:off x="3018475" y="1375120"/>
              <a:ext cx="3527074" cy="170106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4585212-1289-AB49-BE7E-EDED65C6E5E9}"/>
                </a:ext>
              </a:extLst>
            </p:cNvPr>
            <p:cNvCxnSpPr/>
            <p:nvPr/>
          </p:nvCxnSpPr>
          <p:spPr>
            <a:xfrm flipV="1">
              <a:off x="1888511" y="2917560"/>
              <a:ext cx="1303376" cy="763306"/>
            </a:xfrm>
            <a:prstGeom prst="straightConnector1">
              <a:avLst/>
            </a:prstGeom>
            <a:ln>
              <a:prstDash val="sysDot"/>
              <a:headEnd type="triangle"/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42C1FFB-50EE-0D47-AC54-A890BE8AF7FE}"/>
              </a:ext>
            </a:extLst>
          </p:cNvPr>
          <p:cNvSpPr txBox="1"/>
          <p:nvPr/>
        </p:nvSpPr>
        <p:spPr>
          <a:xfrm>
            <a:off x="4554082" y="3548098"/>
            <a:ext cx="15060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shark</a:t>
            </a:r>
          </a:p>
        </p:txBody>
      </p:sp>
      <p:pic>
        <p:nvPicPr>
          <p:cNvPr id="24" name="Super Mario Kart [Original Soundtrack] - 01 - Main Theme.mp3">
            <a:hlinkClick r:id="" action="ppaction://media"/>
            <a:extLst>
              <a:ext uri="{FF2B5EF4-FFF2-40B4-BE49-F238E27FC236}">
                <a16:creationId xmlns:a16="http://schemas.microsoft.com/office/drawing/2014/main" id="{E0860977-0BDD-1046-9367-24BF515609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372600" y="6164560"/>
            <a:ext cx="609600" cy="6096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464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8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0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1 0.0108 L -0.40903 0.38303 " pathEditMode="relative" ptsTypes="AA">
                                      <p:cBhvr>
                                        <p:cTn id="76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9" grpId="0"/>
      <p:bldP spid="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37"/>
          <p:cNvSpPr txBox="1">
            <a:spLocks noGrp="1"/>
          </p:cNvSpPr>
          <p:nvPr>
            <p:ph type="title"/>
          </p:nvPr>
        </p:nvSpPr>
        <p:spPr>
          <a:xfrm>
            <a:off x="139849" y="97024"/>
            <a:ext cx="8369449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>
                <a:solidFill>
                  <a:schemeClr val="tx1"/>
                </a:solidFill>
              </a:rPr>
              <a:t>Save the spaceship!</a:t>
            </a:r>
            <a:endParaRPr sz="5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Earth Cartoon Clip Art at Clker.com - vector clip art online, royalty free  &amp; public domain">
            <a:extLst>
              <a:ext uri="{FF2B5EF4-FFF2-40B4-BE49-F238E27FC236}">
                <a16:creationId xmlns:a16="http://schemas.microsoft.com/office/drawing/2014/main" id="{4CB3B179-C45E-524C-9344-C61882D89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49" y="4148437"/>
            <a:ext cx="910257" cy="89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EFE77CE0-85F8-C547-A550-3912F3892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29009">
            <a:off x="198425" y="2719268"/>
            <a:ext cx="981174" cy="98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C9383C0F-23D2-0841-A9C0-35ECC63FD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29009">
            <a:off x="1810092" y="4181952"/>
            <a:ext cx="894467" cy="89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59DD9E8D-156F-D143-A8AC-5CC10E405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145207" y="3837816"/>
            <a:ext cx="1997870" cy="187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stronomy, cartoon, comet, meteor, meteorite, sign, star icon - Download on  Iconfinder">
            <a:extLst>
              <a:ext uri="{FF2B5EF4-FFF2-40B4-BE49-F238E27FC236}">
                <a16:creationId xmlns:a16="http://schemas.microsoft.com/office/drawing/2014/main" id="{6D2C7373-5E94-1948-9A25-6C34CEB371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24336" r="18112" b="27425"/>
          <a:stretch/>
        </p:blipFill>
        <p:spPr bwMode="auto">
          <a:xfrm rot="10133144">
            <a:off x="4262233" y="3959040"/>
            <a:ext cx="1357446" cy="102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Astronomy, cartoon, comet, meteor, meteorite, sign, star icon - Download on  Iconfinder">
            <a:extLst>
              <a:ext uri="{FF2B5EF4-FFF2-40B4-BE49-F238E27FC236}">
                <a16:creationId xmlns:a16="http://schemas.microsoft.com/office/drawing/2014/main" id="{2DF4D1DF-5612-434B-939B-0D2157899F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24336" r="18112" b="27425"/>
          <a:stretch/>
        </p:blipFill>
        <p:spPr bwMode="auto">
          <a:xfrm rot="10133144">
            <a:off x="3863722" y="1689172"/>
            <a:ext cx="2366687" cy="178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Free Download Collection Of Free Formed Transparent - Meteor On Fire  Cartoon - (667x292) Png Clipart Download">
            <a:extLst>
              <a:ext uri="{FF2B5EF4-FFF2-40B4-BE49-F238E27FC236}">
                <a16:creationId xmlns:a16="http://schemas.microsoft.com/office/drawing/2014/main" id="{225F2F4E-E743-B94B-8B45-127B2323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15394">
            <a:off x="-128035" y="1735523"/>
            <a:ext cx="1748783" cy="76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ocket ship - Google Search | Clip art, Cartoon spaceship, Art images">
            <a:extLst>
              <a:ext uri="{FF2B5EF4-FFF2-40B4-BE49-F238E27FC236}">
                <a16:creationId xmlns:a16="http://schemas.microsoft.com/office/drawing/2014/main" id="{2ED0D31F-7440-FB4C-9F06-F373A5FA7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7077">
            <a:off x="7166136" y="656263"/>
            <a:ext cx="1793985" cy="175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DEA71FF-CE09-B347-B7FA-EABFAA6ABEA1}"/>
              </a:ext>
            </a:extLst>
          </p:cNvPr>
          <p:cNvGrpSpPr/>
          <p:nvPr/>
        </p:nvGrpSpPr>
        <p:grpSpPr>
          <a:xfrm>
            <a:off x="403683" y="774638"/>
            <a:ext cx="6454588" cy="4314956"/>
            <a:chOff x="424716" y="757031"/>
            <a:chExt cx="6454588" cy="4314956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F4A70A1B-7213-CF42-AC5A-2318307BBC7A}"/>
                </a:ext>
              </a:extLst>
            </p:cNvPr>
            <p:cNvSpPr/>
            <p:nvPr/>
          </p:nvSpPr>
          <p:spPr>
            <a:xfrm>
              <a:off x="424716" y="757031"/>
              <a:ext cx="6454588" cy="431495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6EFC235-43FE-AD41-8287-723A45FD7FF7}"/>
                </a:ext>
              </a:extLst>
            </p:cNvPr>
            <p:cNvSpPr txBox="1"/>
            <p:nvPr/>
          </p:nvSpPr>
          <p:spPr>
            <a:xfrm>
              <a:off x="1113205" y="932315"/>
              <a:ext cx="482247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rPr>
                <a:t>What’s this?</a:t>
              </a:r>
            </a:p>
          </p:txBody>
        </p:sp>
        <p:sp>
          <p:nvSpPr>
            <p:cNvPr id="6" name="Oval Callout 5">
              <a:extLst>
                <a:ext uri="{FF2B5EF4-FFF2-40B4-BE49-F238E27FC236}">
                  <a16:creationId xmlns:a16="http://schemas.microsoft.com/office/drawing/2014/main" id="{06D4CE6F-F0F4-BB45-883B-229DEAF12260}"/>
                </a:ext>
              </a:extLst>
            </p:cNvPr>
            <p:cNvSpPr/>
            <p:nvPr/>
          </p:nvSpPr>
          <p:spPr>
            <a:xfrm>
              <a:off x="654962" y="2047424"/>
              <a:ext cx="3505900" cy="1048652"/>
            </a:xfrm>
            <a:prstGeom prst="wedgeEllipseCallout">
              <a:avLst>
                <a:gd name="adj1" fmla="val -42309"/>
                <a:gd name="adj2" fmla="val 93832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dirty="0">
                  <a:ln w="0"/>
                  <a:solidFill>
                    <a:srgbClr val="7030A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omic Sans MS" panose="030F0702030302020204" pitchFamily="66" charset="0"/>
                </a:rPr>
                <a:t>It’s a ………</a:t>
              </a:r>
            </a:p>
          </p:txBody>
        </p:sp>
        <p:pic>
          <p:nvPicPr>
            <p:cNvPr id="5" name="Picture 4" descr="Graphical user interface, application, website&#10;&#10;Description automatically generated">
              <a:extLst>
                <a:ext uri="{FF2B5EF4-FFF2-40B4-BE49-F238E27FC236}">
                  <a16:creationId xmlns:a16="http://schemas.microsoft.com/office/drawing/2014/main" id="{30F2905C-09FC-D443-9C16-943085C7F1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4785" t="21752" r="29555" b="18126"/>
            <a:stretch/>
          </p:blipFill>
          <p:spPr>
            <a:xfrm>
              <a:off x="4611691" y="1422914"/>
              <a:ext cx="2069170" cy="246519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7" name="Picture 2" descr="Cartoon Pointing Hand Clipart - Novocom.top">
              <a:extLst>
                <a:ext uri="{FF2B5EF4-FFF2-40B4-BE49-F238E27FC236}">
                  <a16:creationId xmlns:a16="http://schemas.microsoft.com/office/drawing/2014/main" id="{6873216E-6F41-1148-9B27-75AF7151F5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006776" flipH="1">
              <a:off x="3895254" y="3719750"/>
              <a:ext cx="1317656" cy="700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42C1FFB-50EE-0D47-AC54-A890BE8AF7FE}"/>
              </a:ext>
            </a:extLst>
          </p:cNvPr>
          <p:cNvSpPr txBox="1"/>
          <p:nvPr/>
        </p:nvSpPr>
        <p:spPr>
          <a:xfrm>
            <a:off x="2217210" y="2211724"/>
            <a:ext cx="15060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lion</a:t>
            </a:r>
          </a:p>
        </p:txBody>
      </p:sp>
      <p:pic>
        <p:nvPicPr>
          <p:cNvPr id="23" name="Super Mario Kart [Original Soundtrack] - 01 - Main Theme.mp3">
            <a:hlinkClick r:id="" action="ppaction://media"/>
            <a:extLst>
              <a:ext uri="{FF2B5EF4-FFF2-40B4-BE49-F238E27FC236}">
                <a16:creationId xmlns:a16="http://schemas.microsoft.com/office/drawing/2014/main" id="{E4784626-28AB-8B41-9CBE-9160A0158D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372600" y="6164560"/>
            <a:ext cx="609600" cy="609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149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8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0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1 0.0108 L -0.40903 0.38303 " pathEditMode="relative" ptsTypes="AA">
                                      <p:cBhvr>
                                        <p:cTn id="70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9" grpId="0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37"/>
          <p:cNvSpPr txBox="1">
            <a:spLocks noGrp="1"/>
          </p:cNvSpPr>
          <p:nvPr>
            <p:ph type="title"/>
          </p:nvPr>
        </p:nvSpPr>
        <p:spPr>
          <a:xfrm>
            <a:off x="139849" y="97024"/>
            <a:ext cx="8369449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>
                <a:solidFill>
                  <a:schemeClr val="tx1"/>
                </a:solidFill>
              </a:rPr>
              <a:t>Save the spaceship!</a:t>
            </a:r>
            <a:endParaRPr sz="5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Earth Cartoon Clip Art at Clker.com - vector clip art online, royalty free  &amp; public domain">
            <a:extLst>
              <a:ext uri="{FF2B5EF4-FFF2-40B4-BE49-F238E27FC236}">
                <a16:creationId xmlns:a16="http://schemas.microsoft.com/office/drawing/2014/main" id="{4CB3B179-C45E-524C-9344-C61882D89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49" y="4148437"/>
            <a:ext cx="910257" cy="89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EFE77CE0-85F8-C547-A550-3912F3892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29009">
            <a:off x="198425" y="2719268"/>
            <a:ext cx="981174" cy="98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C9383C0F-23D2-0841-A9C0-35ECC63FD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29009">
            <a:off x="4221258" y="1307924"/>
            <a:ext cx="1847894" cy="18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59DD9E8D-156F-D143-A8AC-5CC10E405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145207" y="3837816"/>
            <a:ext cx="1997870" cy="187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stronomy, cartoon, comet, meteor, meteorite, sign, star icon - Download on  Iconfinder">
            <a:extLst>
              <a:ext uri="{FF2B5EF4-FFF2-40B4-BE49-F238E27FC236}">
                <a16:creationId xmlns:a16="http://schemas.microsoft.com/office/drawing/2014/main" id="{6D2C7373-5E94-1948-9A25-6C34CEB371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24336" r="18112" b="27425"/>
          <a:stretch/>
        </p:blipFill>
        <p:spPr bwMode="auto">
          <a:xfrm rot="10133144">
            <a:off x="4262233" y="3959040"/>
            <a:ext cx="1357446" cy="102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Free Download Collection Of Free Formed Transparent - Meteor On Fire  Cartoon - (667x292) Png Clipart Download">
            <a:extLst>
              <a:ext uri="{FF2B5EF4-FFF2-40B4-BE49-F238E27FC236}">
                <a16:creationId xmlns:a16="http://schemas.microsoft.com/office/drawing/2014/main" id="{225F2F4E-E743-B94B-8B45-127B2323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15394">
            <a:off x="-128035" y="1735523"/>
            <a:ext cx="1748783" cy="76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ocket ship - Google Search | Clip art, Cartoon spaceship, Art images">
            <a:extLst>
              <a:ext uri="{FF2B5EF4-FFF2-40B4-BE49-F238E27FC236}">
                <a16:creationId xmlns:a16="http://schemas.microsoft.com/office/drawing/2014/main" id="{2ED0D31F-7440-FB4C-9F06-F373A5FA7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7077">
            <a:off x="7166135" y="-25564"/>
            <a:ext cx="1793985" cy="175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D13465C-3137-0E46-83A5-34B14DD737A0}"/>
              </a:ext>
            </a:extLst>
          </p:cNvPr>
          <p:cNvGrpSpPr/>
          <p:nvPr/>
        </p:nvGrpSpPr>
        <p:grpSpPr>
          <a:xfrm>
            <a:off x="303475" y="790268"/>
            <a:ext cx="6454588" cy="4314956"/>
            <a:chOff x="403683" y="774638"/>
            <a:chExt cx="6454588" cy="4314956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F4A70A1B-7213-CF42-AC5A-2318307BBC7A}"/>
                </a:ext>
              </a:extLst>
            </p:cNvPr>
            <p:cNvSpPr/>
            <p:nvPr/>
          </p:nvSpPr>
          <p:spPr>
            <a:xfrm>
              <a:off x="403683" y="774638"/>
              <a:ext cx="6454588" cy="431495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6EFC235-43FE-AD41-8287-723A45FD7FF7}"/>
                </a:ext>
              </a:extLst>
            </p:cNvPr>
            <p:cNvSpPr txBox="1"/>
            <p:nvPr/>
          </p:nvSpPr>
          <p:spPr>
            <a:xfrm>
              <a:off x="1219738" y="840087"/>
              <a:ext cx="482247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rPr>
                <a:t>What are these?</a:t>
              </a:r>
            </a:p>
          </p:txBody>
        </p:sp>
        <p:sp>
          <p:nvSpPr>
            <p:cNvPr id="6" name="Oval Callout 5">
              <a:extLst>
                <a:ext uri="{FF2B5EF4-FFF2-40B4-BE49-F238E27FC236}">
                  <a16:creationId xmlns:a16="http://schemas.microsoft.com/office/drawing/2014/main" id="{06D4CE6F-F0F4-BB45-883B-229DEAF12260}"/>
                </a:ext>
              </a:extLst>
            </p:cNvPr>
            <p:cNvSpPr/>
            <p:nvPr/>
          </p:nvSpPr>
          <p:spPr>
            <a:xfrm>
              <a:off x="1050106" y="3797973"/>
              <a:ext cx="4822477" cy="1048652"/>
            </a:xfrm>
            <a:prstGeom prst="wedgeEllipseCallout">
              <a:avLst>
                <a:gd name="adj1" fmla="val -29322"/>
                <a:gd name="adj2" fmla="val 5441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dirty="0">
                  <a:ln w="0"/>
                  <a:solidFill>
                    <a:srgbClr val="7030A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omic Sans MS" panose="030F0702030302020204" pitchFamily="66" charset="0"/>
                </a:rPr>
                <a:t>These are  ………</a:t>
              </a:r>
            </a:p>
          </p:txBody>
        </p:sp>
        <p:pic>
          <p:nvPicPr>
            <p:cNvPr id="10" name="Picture 9" descr="A group of cats lying down&#10;&#10;Description automatically generated with medium confidence">
              <a:extLst>
                <a:ext uri="{FF2B5EF4-FFF2-40B4-BE49-F238E27FC236}">
                  <a16:creationId xmlns:a16="http://schemas.microsoft.com/office/drawing/2014/main" id="{55AD5A57-4646-B14B-99CE-6E2601978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012445" y="1410564"/>
              <a:ext cx="3215943" cy="2256802"/>
            </a:xfrm>
            <a:prstGeom prst="rect">
              <a:avLst/>
            </a:prstGeom>
          </p:spPr>
        </p:pic>
        <p:pic>
          <p:nvPicPr>
            <p:cNvPr id="17" name="Picture 2" descr="Cartoon Pointing Hand Clipart - Novocom.top">
              <a:extLst>
                <a:ext uri="{FF2B5EF4-FFF2-40B4-BE49-F238E27FC236}">
                  <a16:creationId xmlns:a16="http://schemas.microsoft.com/office/drawing/2014/main" id="{6873216E-6F41-1148-9B27-75AF7151F5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006776" flipH="1">
              <a:off x="1054153" y="3083950"/>
              <a:ext cx="1317656" cy="700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42C1FFB-50EE-0D47-AC54-A890BE8AF7FE}"/>
              </a:ext>
            </a:extLst>
          </p:cNvPr>
          <p:cNvSpPr txBox="1"/>
          <p:nvPr/>
        </p:nvSpPr>
        <p:spPr>
          <a:xfrm>
            <a:off x="3710866" y="3995059"/>
            <a:ext cx="15060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cats</a:t>
            </a:r>
          </a:p>
        </p:txBody>
      </p:sp>
      <p:pic>
        <p:nvPicPr>
          <p:cNvPr id="21" name="Super Mario Kart [Original Soundtrack] - 01 - Main Theme.mp3">
            <a:hlinkClick r:id="" action="ppaction://media"/>
            <a:extLst>
              <a:ext uri="{FF2B5EF4-FFF2-40B4-BE49-F238E27FC236}">
                <a16:creationId xmlns:a16="http://schemas.microsoft.com/office/drawing/2014/main" id="{417C444B-5106-E940-9DAE-9E89752173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372600" y="6164560"/>
            <a:ext cx="609600" cy="6096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641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8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0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1 0.0108 L -0.40903 0.38303 " pathEditMode="relative" ptsTypes="AA">
                                      <p:cBhvr>
                                        <p:cTn id="64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9" grpId="0"/>
      <p:bldP spid="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37"/>
          <p:cNvSpPr txBox="1">
            <a:spLocks noGrp="1"/>
          </p:cNvSpPr>
          <p:nvPr>
            <p:ph type="title"/>
          </p:nvPr>
        </p:nvSpPr>
        <p:spPr>
          <a:xfrm>
            <a:off x="139849" y="97024"/>
            <a:ext cx="8369449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>
                <a:solidFill>
                  <a:schemeClr val="tx1"/>
                </a:solidFill>
              </a:rPr>
              <a:t>Save the spaceship!</a:t>
            </a:r>
            <a:endParaRPr sz="5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Earth Cartoon Clip Art at Clker.com - vector clip art online, royalty free  &amp; public domain">
            <a:extLst>
              <a:ext uri="{FF2B5EF4-FFF2-40B4-BE49-F238E27FC236}">
                <a16:creationId xmlns:a16="http://schemas.microsoft.com/office/drawing/2014/main" id="{4CB3B179-C45E-524C-9344-C61882D89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49" y="4148437"/>
            <a:ext cx="910257" cy="89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EFE77CE0-85F8-C547-A550-3912F3892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29009">
            <a:off x="198425" y="2719268"/>
            <a:ext cx="981174" cy="98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59DD9E8D-156F-D143-A8AC-5CC10E405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12220" y="982176"/>
            <a:ext cx="2653126" cy="248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stronomy, cartoon, comet, meteor, meteorite, sign, star icon - Download on  Iconfinder">
            <a:extLst>
              <a:ext uri="{FF2B5EF4-FFF2-40B4-BE49-F238E27FC236}">
                <a16:creationId xmlns:a16="http://schemas.microsoft.com/office/drawing/2014/main" id="{6D2C7373-5E94-1948-9A25-6C34CEB371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24336" r="18112" b="27425"/>
          <a:stretch/>
        </p:blipFill>
        <p:spPr bwMode="auto">
          <a:xfrm rot="10133144">
            <a:off x="4262233" y="3959040"/>
            <a:ext cx="1357446" cy="102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Free Download Collection Of Free Formed Transparent - Meteor On Fire  Cartoon - (667x292) Png Clipart Download">
            <a:extLst>
              <a:ext uri="{FF2B5EF4-FFF2-40B4-BE49-F238E27FC236}">
                <a16:creationId xmlns:a16="http://schemas.microsoft.com/office/drawing/2014/main" id="{225F2F4E-E743-B94B-8B45-127B2323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15394">
            <a:off x="-128035" y="1735523"/>
            <a:ext cx="1748783" cy="76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ocket ship - Google Search | Clip art, Cartoon spaceship, Art images">
            <a:extLst>
              <a:ext uri="{FF2B5EF4-FFF2-40B4-BE49-F238E27FC236}">
                <a16:creationId xmlns:a16="http://schemas.microsoft.com/office/drawing/2014/main" id="{2ED0D31F-7440-FB4C-9F06-F373A5FA7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7077">
            <a:off x="6931786" y="614844"/>
            <a:ext cx="1793985" cy="175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DD1C26B-AFE7-D64F-AB1B-2E67FCA3CBFA}"/>
              </a:ext>
            </a:extLst>
          </p:cNvPr>
          <p:cNvGrpSpPr/>
          <p:nvPr/>
        </p:nvGrpSpPr>
        <p:grpSpPr>
          <a:xfrm>
            <a:off x="323543" y="758804"/>
            <a:ext cx="6454588" cy="4314956"/>
            <a:chOff x="300331" y="758804"/>
            <a:chExt cx="6454588" cy="4314956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F4A70A1B-7213-CF42-AC5A-2318307BBC7A}"/>
                </a:ext>
              </a:extLst>
            </p:cNvPr>
            <p:cNvSpPr/>
            <p:nvPr/>
          </p:nvSpPr>
          <p:spPr>
            <a:xfrm>
              <a:off x="300331" y="758804"/>
              <a:ext cx="6454588" cy="431495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6EFC235-43FE-AD41-8287-723A45FD7FF7}"/>
                </a:ext>
              </a:extLst>
            </p:cNvPr>
            <p:cNvSpPr txBox="1"/>
            <p:nvPr/>
          </p:nvSpPr>
          <p:spPr>
            <a:xfrm>
              <a:off x="1116386" y="824253"/>
              <a:ext cx="482247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rPr>
                <a:t>What’s that?</a:t>
              </a:r>
            </a:p>
          </p:txBody>
        </p:sp>
        <p:sp>
          <p:nvSpPr>
            <p:cNvPr id="6" name="Oval Callout 5">
              <a:extLst>
                <a:ext uri="{FF2B5EF4-FFF2-40B4-BE49-F238E27FC236}">
                  <a16:creationId xmlns:a16="http://schemas.microsoft.com/office/drawing/2014/main" id="{06D4CE6F-F0F4-BB45-883B-229DEAF12260}"/>
                </a:ext>
              </a:extLst>
            </p:cNvPr>
            <p:cNvSpPr/>
            <p:nvPr/>
          </p:nvSpPr>
          <p:spPr>
            <a:xfrm>
              <a:off x="579863" y="2040030"/>
              <a:ext cx="3434148" cy="855931"/>
            </a:xfrm>
            <a:prstGeom prst="wedgeEllipseCallout">
              <a:avLst>
                <a:gd name="adj1" fmla="val -29322"/>
                <a:gd name="adj2" fmla="val 5441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dirty="0">
                  <a:ln w="0"/>
                  <a:solidFill>
                    <a:srgbClr val="7030A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omic Sans MS" panose="030F0702030302020204" pitchFamily="66" charset="0"/>
                </a:rPr>
                <a:t>It’s a …….……</a:t>
              </a:r>
            </a:p>
          </p:txBody>
        </p:sp>
        <p:pic>
          <p:nvPicPr>
            <p:cNvPr id="17" name="Picture 2" descr="Cartoon Pointing Hand Clipart - Novocom.top">
              <a:extLst>
                <a:ext uri="{FF2B5EF4-FFF2-40B4-BE49-F238E27FC236}">
                  <a16:creationId xmlns:a16="http://schemas.microsoft.com/office/drawing/2014/main" id="{6873216E-6F41-1148-9B27-75AF7151F5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006776" flipH="1">
              <a:off x="1643453" y="3899218"/>
              <a:ext cx="1317656" cy="700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A small bunny on a white background&#10;&#10;Description automatically generated with low confidence">
              <a:extLst>
                <a:ext uri="{FF2B5EF4-FFF2-40B4-BE49-F238E27FC236}">
                  <a16:creationId xmlns:a16="http://schemas.microsoft.com/office/drawing/2014/main" id="{9E848F3C-AAE5-DA41-A55A-BF5D957528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33745" t="22700" r="29016" b="21723"/>
            <a:stretch/>
          </p:blipFill>
          <p:spPr>
            <a:xfrm>
              <a:off x="4394429" y="1308459"/>
              <a:ext cx="2180542" cy="229967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03C2BECE-768D-BF4A-ACA1-785145B0A0A2}"/>
                </a:ext>
              </a:extLst>
            </p:cNvPr>
            <p:cNvCxnSpPr/>
            <p:nvPr/>
          </p:nvCxnSpPr>
          <p:spPr>
            <a:xfrm flipV="1">
              <a:off x="2801480" y="2844832"/>
              <a:ext cx="1303376" cy="763306"/>
            </a:xfrm>
            <a:prstGeom prst="straightConnector1">
              <a:avLst/>
            </a:prstGeom>
            <a:ln>
              <a:prstDash val="sysDot"/>
              <a:headEnd type="triangle"/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42C1FFB-50EE-0D47-AC54-A890BE8AF7FE}"/>
              </a:ext>
            </a:extLst>
          </p:cNvPr>
          <p:cNvSpPr txBox="1"/>
          <p:nvPr/>
        </p:nvSpPr>
        <p:spPr>
          <a:xfrm>
            <a:off x="2156698" y="2139441"/>
            <a:ext cx="15060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rabbit</a:t>
            </a:r>
          </a:p>
        </p:txBody>
      </p:sp>
      <p:pic>
        <p:nvPicPr>
          <p:cNvPr id="21" name="Super Mario Kart [Original Soundtrack] - 01 - Main Theme.mp3">
            <a:hlinkClick r:id="" action="ppaction://media"/>
            <a:extLst>
              <a:ext uri="{FF2B5EF4-FFF2-40B4-BE49-F238E27FC236}">
                <a16:creationId xmlns:a16="http://schemas.microsoft.com/office/drawing/2014/main" id="{AB580007-A4D4-E048-82DE-16EB157BF5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372600" y="6164560"/>
            <a:ext cx="609600" cy="609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6572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8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0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1 0.0108 L -0.40903 0.38303 " pathEditMode="relative" ptsTypes="AA">
                                      <p:cBhvr>
                                        <p:cTn id="58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9" grpId="0"/>
      <p:bldP spid="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37"/>
          <p:cNvSpPr txBox="1">
            <a:spLocks noGrp="1"/>
          </p:cNvSpPr>
          <p:nvPr>
            <p:ph type="title"/>
          </p:nvPr>
        </p:nvSpPr>
        <p:spPr>
          <a:xfrm>
            <a:off x="139849" y="97024"/>
            <a:ext cx="8369449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>
                <a:solidFill>
                  <a:schemeClr val="tx1"/>
                </a:solidFill>
              </a:rPr>
              <a:t>Save the spaceship!</a:t>
            </a:r>
            <a:endParaRPr sz="5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Earth Cartoon Clip Art at Clker.com - vector clip art online, royalty free  &amp; public domain">
            <a:extLst>
              <a:ext uri="{FF2B5EF4-FFF2-40B4-BE49-F238E27FC236}">
                <a16:creationId xmlns:a16="http://schemas.microsoft.com/office/drawing/2014/main" id="{4CB3B179-C45E-524C-9344-C61882D89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49" y="4148437"/>
            <a:ext cx="910257" cy="89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EFE77CE0-85F8-C547-A550-3912F3892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29009">
            <a:off x="198425" y="2719268"/>
            <a:ext cx="981174" cy="98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stronomy, cartoon, comet, meteor, meteorite, sign, star icon - Download on  Iconfinder">
            <a:extLst>
              <a:ext uri="{FF2B5EF4-FFF2-40B4-BE49-F238E27FC236}">
                <a16:creationId xmlns:a16="http://schemas.microsoft.com/office/drawing/2014/main" id="{6D2C7373-5E94-1948-9A25-6C34CEB371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24336" r="18112" b="27425"/>
          <a:stretch/>
        </p:blipFill>
        <p:spPr bwMode="auto">
          <a:xfrm rot="10133144">
            <a:off x="4440920" y="1452400"/>
            <a:ext cx="2184783" cy="164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Free Download Collection Of Free Formed Transparent - Meteor On Fire  Cartoon - (667x292) Png Clipart Download">
            <a:extLst>
              <a:ext uri="{FF2B5EF4-FFF2-40B4-BE49-F238E27FC236}">
                <a16:creationId xmlns:a16="http://schemas.microsoft.com/office/drawing/2014/main" id="{225F2F4E-E743-B94B-8B45-127B2323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15394">
            <a:off x="-128035" y="1735523"/>
            <a:ext cx="1748783" cy="76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ocket ship - Google Search | Clip art, Cartoon spaceship, Art images">
            <a:extLst>
              <a:ext uri="{FF2B5EF4-FFF2-40B4-BE49-F238E27FC236}">
                <a16:creationId xmlns:a16="http://schemas.microsoft.com/office/drawing/2014/main" id="{2ED0D31F-7440-FB4C-9F06-F373A5FA7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7077">
            <a:off x="7010741" y="832293"/>
            <a:ext cx="1793985" cy="175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7636A07-B60E-3546-A4C7-682EF2A3ACC1}"/>
              </a:ext>
            </a:extLst>
          </p:cNvPr>
          <p:cNvGrpSpPr/>
          <p:nvPr/>
        </p:nvGrpSpPr>
        <p:grpSpPr>
          <a:xfrm>
            <a:off x="309626" y="787275"/>
            <a:ext cx="6454588" cy="4314956"/>
            <a:chOff x="309626" y="787275"/>
            <a:chExt cx="6454588" cy="4314956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F4A70A1B-7213-CF42-AC5A-2318307BBC7A}"/>
                </a:ext>
              </a:extLst>
            </p:cNvPr>
            <p:cNvSpPr/>
            <p:nvPr/>
          </p:nvSpPr>
          <p:spPr>
            <a:xfrm>
              <a:off x="309626" y="787275"/>
              <a:ext cx="6454588" cy="431495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6EFC235-43FE-AD41-8287-723A45FD7FF7}"/>
                </a:ext>
              </a:extLst>
            </p:cNvPr>
            <p:cNvSpPr txBox="1"/>
            <p:nvPr/>
          </p:nvSpPr>
          <p:spPr>
            <a:xfrm>
              <a:off x="1125681" y="852724"/>
              <a:ext cx="482247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rPr>
                <a:t>What are those?</a:t>
              </a:r>
            </a:p>
          </p:txBody>
        </p:sp>
        <p:sp>
          <p:nvSpPr>
            <p:cNvPr id="6" name="Oval Callout 5">
              <a:extLst>
                <a:ext uri="{FF2B5EF4-FFF2-40B4-BE49-F238E27FC236}">
                  <a16:creationId xmlns:a16="http://schemas.microsoft.com/office/drawing/2014/main" id="{06D4CE6F-F0F4-BB45-883B-229DEAF12260}"/>
                </a:ext>
              </a:extLst>
            </p:cNvPr>
            <p:cNvSpPr/>
            <p:nvPr/>
          </p:nvSpPr>
          <p:spPr>
            <a:xfrm>
              <a:off x="1362698" y="3708265"/>
              <a:ext cx="4822476" cy="855931"/>
            </a:xfrm>
            <a:prstGeom prst="wedgeEllipseCallout">
              <a:avLst>
                <a:gd name="adj1" fmla="val 39586"/>
                <a:gd name="adj2" fmla="val 90892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dirty="0">
                  <a:ln w="0"/>
                  <a:solidFill>
                    <a:srgbClr val="7030A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omic Sans MS" panose="030F0702030302020204" pitchFamily="66" charset="0"/>
                </a:rPr>
                <a:t>Those are ……...……</a:t>
              </a:r>
            </a:p>
          </p:txBody>
        </p:sp>
        <p:pic>
          <p:nvPicPr>
            <p:cNvPr id="17" name="Picture 2" descr="Cartoon Pointing Hand Clipart - Novocom.top">
              <a:extLst>
                <a:ext uri="{FF2B5EF4-FFF2-40B4-BE49-F238E27FC236}">
                  <a16:creationId xmlns:a16="http://schemas.microsoft.com/office/drawing/2014/main" id="{6873216E-6F41-1148-9B27-75AF7151F5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006776" flipH="1">
              <a:off x="546148" y="3037300"/>
              <a:ext cx="1317656" cy="700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03C2BECE-768D-BF4A-ACA1-785145B0A0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5208" y="1915403"/>
              <a:ext cx="2182186" cy="926075"/>
            </a:xfrm>
            <a:prstGeom prst="straightConnector1">
              <a:avLst/>
            </a:prstGeom>
            <a:ln>
              <a:prstDash val="sysDot"/>
              <a:headEnd type="triangle"/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pic>
          <p:nvPicPr>
            <p:cNvPr id="8" name="Picture 7" descr="A group of turtles&#10;&#10;Description automatically generated with medium confidence">
              <a:extLst>
                <a:ext uri="{FF2B5EF4-FFF2-40B4-BE49-F238E27FC236}">
                  <a16:creationId xmlns:a16="http://schemas.microsoft.com/office/drawing/2014/main" id="{820160EA-7A4A-4648-9FF7-36C7668CA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026279" y="1312715"/>
              <a:ext cx="2585505" cy="1820778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42C1FFB-50EE-0D47-AC54-A890BE8AF7FE}"/>
              </a:ext>
            </a:extLst>
          </p:cNvPr>
          <p:cNvSpPr txBox="1"/>
          <p:nvPr/>
        </p:nvSpPr>
        <p:spPr>
          <a:xfrm>
            <a:off x="4022999" y="3829766"/>
            <a:ext cx="1506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turtles</a:t>
            </a:r>
          </a:p>
        </p:txBody>
      </p:sp>
      <p:pic>
        <p:nvPicPr>
          <p:cNvPr id="21" name="Super Mario Kart [Original Soundtrack] - 01 - Main Theme.mp3">
            <a:hlinkClick r:id="" action="ppaction://media"/>
            <a:extLst>
              <a:ext uri="{FF2B5EF4-FFF2-40B4-BE49-F238E27FC236}">
                <a16:creationId xmlns:a16="http://schemas.microsoft.com/office/drawing/2014/main" id="{6C27FDC5-49DD-3348-860D-C3AE59E604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72600" y="6164560"/>
            <a:ext cx="609600" cy="609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151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8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0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1 0.0108 L -0.40903 0.38303 " pathEditMode="relative" ptsTypes="AA">
                                      <p:cBhvr>
                                        <p:cTn id="52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37"/>
          <p:cNvSpPr txBox="1">
            <a:spLocks noGrp="1"/>
          </p:cNvSpPr>
          <p:nvPr>
            <p:ph type="title"/>
          </p:nvPr>
        </p:nvSpPr>
        <p:spPr>
          <a:xfrm>
            <a:off x="139849" y="97024"/>
            <a:ext cx="8369449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>
                <a:solidFill>
                  <a:schemeClr val="tx1"/>
                </a:solidFill>
              </a:rPr>
              <a:t>Save the spaceship!</a:t>
            </a:r>
            <a:endParaRPr sz="5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Earth Cartoon Clip Art at Clker.com - vector clip art online, royalty free  &amp; public domain">
            <a:extLst>
              <a:ext uri="{FF2B5EF4-FFF2-40B4-BE49-F238E27FC236}">
                <a16:creationId xmlns:a16="http://schemas.microsoft.com/office/drawing/2014/main" id="{4CB3B179-C45E-524C-9344-C61882D89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49" y="4148437"/>
            <a:ext cx="910257" cy="89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teor PNG, Meteor Cartoon Transparent Pictures - Free Transparent PNG Logos">
            <a:extLst>
              <a:ext uri="{FF2B5EF4-FFF2-40B4-BE49-F238E27FC236}">
                <a16:creationId xmlns:a16="http://schemas.microsoft.com/office/drawing/2014/main" id="{EFE77CE0-85F8-C547-A550-3912F3892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29009">
            <a:off x="198425" y="2719268"/>
            <a:ext cx="981174" cy="98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Free Download Collection Of Free Formed Transparent - Meteor On Fire  Cartoon - (667x292) Png Clipart Download">
            <a:extLst>
              <a:ext uri="{FF2B5EF4-FFF2-40B4-BE49-F238E27FC236}">
                <a16:creationId xmlns:a16="http://schemas.microsoft.com/office/drawing/2014/main" id="{225F2F4E-E743-B94B-8B45-127B2323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15394">
            <a:off x="3490501" y="2021622"/>
            <a:ext cx="3104271" cy="135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ocket ship - Google Search | Clip art, Cartoon spaceship, Art images">
            <a:extLst>
              <a:ext uri="{FF2B5EF4-FFF2-40B4-BE49-F238E27FC236}">
                <a16:creationId xmlns:a16="http://schemas.microsoft.com/office/drawing/2014/main" id="{2ED0D31F-7440-FB4C-9F06-F373A5FA7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7077">
            <a:off x="7051960" y="730007"/>
            <a:ext cx="1793985" cy="175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1C41E9C-5B18-924B-8F24-6FD44A3D0E6E}"/>
              </a:ext>
            </a:extLst>
          </p:cNvPr>
          <p:cNvGrpSpPr/>
          <p:nvPr/>
        </p:nvGrpSpPr>
        <p:grpSpPr>
          <a:xfrm>
            <a:off x="282050" y="731520"/>
            <a:ext cx="6454588" cy="4314956"/>
            <a:chOff x="172663" y="753636"/>
            <a:chExt cx="6454588" cy="4314956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F4A70A1B-7213-CF42-AC5A-2318307BBC7A}"/>
                </a:ext>
              </a:extLst>
            </p:cNvPr>
            <p:cNvSpPr/>
            <p:nvPr/>
          </p:nvSpPr>
          <p:spPr>
            <a:xfrm>
              <a:off x="172663" y="753636"/>
              <a:ext cx="6454588" cy="431495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6EFC235-43FE-AD41-8287-723A45FD7FF7}"/>
                </a:ext>
              </a:extLst>
            </p:cNvPr>
            <p:cNvSpPr txBox="1"/>
            <p:nvPr/>
          </p:nvSpPr>
          <p:spPr>
            <a:xfrm>
              <a:off x="988718" y="819085"/>
              <a:ext cx="482247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rPr>
                <a:t>What are those?</a:t>
              </a:r>
            </a:p>
          </p:txBody>
        </p:sp>
        <p:sp>
          <p:nvSpPr>
            <p:cNvPr id="6" name="Oval Callout 5">
              <a:extLst>
                <a:ext uri="{FF2B5EF4-FFF2-40B4-BE49-F238E27FC236}">
                  <a16:creationId xmlns:a16="http://schemas.microsoft.com/office/drawing/2014/main" id="{06D4CE6F-F0F4-BB45-883B-229DEAF12260}"/>
                </a:ext>
              </a:extLst>
            </p:cNvPr>
            <p:cNvSpPr/>
            <p:nvPr/>
          </p:nvSpPr>
          <p:spPr>
            <a:xfrm>
              <a:off x="1225735" y="3674626"/>
              <a:ext cx="4822476" cy="855931"/>
            </a:xfrm>
            <a:prstGeom prst="wedgeEllipseCallout">
              <a:avLst>
                <a:gd name="adj1" fmla="val 39586"/>
                <a:gd name="adj2" fmla="val 90892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dirty="0">
                  <a:ln w="0"/>
                  <a:solidFill>
                    <a:srgbClr val="7030A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omic Sans MS" panose="030F0702030302020204" pitchFamily="66" charset="0"/>
                </a:rPr>
                <a:t>Those are ….……</a:t>
              </a:r>
            </a:p>
          </p:txBody>
        </p:sp>
        <p:pic>
          <p:nvPicPr>
            <p:cNvPr id="17" name="Picture 2" descr="Cartoon Pointing Hand Clipart - Novocom.top">
              <a:extLst>
                <a:ext uri="{FF2B5EF4-FFF2-40B4-BE49-F238E27FC236}">
                  <a16:creationId xmlns:a16="http://schemas.microsoft.com/office/drawing/2014/main" id="{6873216E-6F41-1148-9B27-75AF7151F5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006776" flipH="1">
              <a:off x="409185" y="3003661"/>
              <a:ext cx="1317656" cy="700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03C2BECE-768D-BF4A-ACA1-785145B0A0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88245" y="2029695"/>
              <a:ext cx="1924482" cy="778144"/>
            </a:xfrm>
            <a:prstGeom prst="straightConnector1">
              <a:avLst/>
            </a:prstGeom>
            <a:ln>
              <a:prstDash val="sysDot"/>
              <a:headEnd type="triangle"/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pic>
          <p:nvPicPr>
            <p:cNvPr id="5" name="Picture 4" descr="Birds sitting on a branch&#10;&#10;Description automatically generated with medium confidence">
              <a:extLst>
                <a:ext uri="{FF2B5EF4-FFF2-40B4-BE49-F238E27FC236}">
                  <a16:creationId xmlns:a16="http://schemas.microsoft.com/office/drawing/2014/main" id="{EF5066E4-039C-DF4B-8816-886A20054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668933" y="1461449"/>
              <a:ext cx="2747405" cy="1892443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42C1FFB-50EE-0D47-AC54-A890BE8AF7FE}"/>
              </a:ext>
            </a:extLst>
          </p:cNvPr>
          <p:cNvSpPr txBox="1"/>
          <p:nvPr/>
        </p:nvSpPr>
        <p:spPr>
          <a:xfrm>
            <a:off x="3959373" y="3751104"/>
            <a:ext cx="15060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birds</a:t>
            </a:r>
          </a:p>
        </p:txBody>
      </p:sp>
      <p:pic>
        <p:nvPicPr>
          <p:cNvPr id="20" name="Super Mario Kart [Original Soundtrack] - 01 - Main Theme.mp3">
            <a:hlinkClick r:id="" action="ppaction://media"/>
            <a:extLst>
              <a:ext uri="{FF2B5EF4-FFF2-40B4-BE49-F238E27FC236}">
                <a16:creationId xmlns:a16="http://schemas.microsoft.com/office/drawing/2014/main" id="{1FFCD627-2427-C447-8D47-C7D7ADF76D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72600" y="6164560"/>
            <a:ext cx="609600" cy="609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2815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8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0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1 0.0108 L -0.40903 0.38303 " pathEditMode="relative" ptsTypes="AA">
                                      <p:cBhvr>
                                        <p:cTn id="46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9" grpId="0"/>
      <p:bldP spid="9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38.Unit 3-Lesson 3-Period 2"/>
  <p:tag name="ISPRING_LMS_API_VERSION" val="SCORM 2004 (2nd edition)"/>
  <p:tag name="ISPRING_ULTRA_SCORM_COURSE_ID" val="B283A62B-6549-4CCE-8567-009E7492E5DA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38.Unit 3-Lesson 3-Period 2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3T2h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d09o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3T2h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HdPaF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B3T2h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HdPaF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B3T2hVe8ZnLmYAAABoAAAAHAAAAHVuaXZlcnNhbC9sb2NhbF9zZXR0aW5ncy54bWyzsa/IzVEoSy0qzszPs1Uy1DNQUkjNS85PycxLt1UKDXHTtVBSKC5JzEtJzMnPS7VVystXUrC347LJyU9OzAlOLSkBKixWKMhJrEwtCknNBTJKUv0Sc4EqQzxd/RRcXTxDlPTtuABQSwMEFAACAAgAd09o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HdPaFWhbY9iTAAAAGsAAAAbAAAAdW5pdmVyc2FsL3VuaXZlcnNhbC5wbmcueG1ss7GvyM1RKEstKs7Mz7NVMtQzULK34+WyKShKLctMLVeoAIoBBSFASaHSVsnECMEtz0wpyQCpMDBBCGakZqZnlNgqWRhZwAX1gWYCAFBLAQIAABQAAgAIAIxeVlE2YVgCRwMAAOEJAAAUAAAAAAAAAAEAAAAAAAAAAAB1bml2ZXJzYWwvcGxheWVyLnhtbFBLAQIAABQAAgAIAHdPaFWcXjIIFAYAADcXAAAdAAAAAAAAAAEAAAAAAHkDAAB1bml2ZXJzYWwvY29tbW9uX21lc3NhZ2VzLmxuZ1BLAQIAABQAAgAIAHdPaFUVHmAbowAAAH8BAAAuAAAAAAAAAAEAAAAAAMgJAAB1bml2ZXJzYWwvcGxheWJhY2tfYW5kX25hdmlnYXRpb25fc2V0dGluZ3MueG1sUEsBAgAAFAACAAgAd09oVaenV+h8BAAAbxcAACcAAAAAAAAAAQAAAAAAtwoAAHVuaXZlcnNhbC9mbGFzaF9wdWJsaXNoaW5nX3NldHRpbmdzLnhtbFBLAQIAABQAAgAIAHdPaFXlX+THbQMAAKEMAAAhAAAAAAAAAAEAAAAAAHgPAAB1bml2ZXJzYWwvZmxhc2hfc2tpbl9zZXR0aW5ncy54bWxQSwECAAAUAAIACAB3T2hVF9vd2HcEAAD5FgAAJgAAAAAAAAABAAAAAAAkEwAAdW5pdmVyc2FsL2h0bWxfcHVibGlzaGluZ19zZXR0aW5ncy54bWxQSwECAAAUAAIACAB3T2hVJR/xB6oBAABoBgAAHwAAAAAAAAABAAAAAADfFwAAdW5pdmVyc2FsL2h0bWxfc2tpbl9zZXR0aW5ncy5qc1BLAQIAABQAAgAIAHdPaFV7xmcuZgAAAGgAAAAcAAAAAAAAAAEAAAAAAMYZAAB1bml2ZXJzYWwvbG9jYWxfc2V0dGluZ3MueG1sUEsBAgAAFAACAAgAd09oVRbuq+5BBgAAWxwAABcAAAAAAAAAAAAAAAAAZhoAAHVuaXZlcnNhbC91bml2ZXJzYWwucG5nUEsBAgAAFAACAAgAd09o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&quot;],[&quot;Ժ\uFFFD\uFFFD{8618C171-E296-41C0-9B4D-C4837764CC66}&quot;,&quot;D:\\ww3_Myschool\\UNIT 3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 Outer Space by Slidesgo">
  <a:themeElements>
    <a:clrScheme name="Simple Light">
      <a:dk1>
        <a:srgbClr val="FFFFFF"/>
      </a:dk1>
      <a:lt1>
        <a:srgbClr val="CB5568"/>
      </a:lt1>
      <a:dk2>
        <a:srgbClr val="EE9480"/>
      </a:dk2>
      <a:lt2>
        <a:srgbClr val="FF1329"/>
      </a:lt2>
      <a:accent1>
        <a:srgbClr val="00C0C0"/>
      </a:accent1>
      <a:accent2>
        <a:srgbClr val="31B4ED"/>
      </a:accent2>
      <a:accent3>
        <a:srgbClr val="5D4682"/>
      </a:accent3>
      <a:accent4>
        <a:srgbClr val="7B5FA7"/>
      </a:accent4>
      <a:accent5>
        <a:srgbClr val="AC476D"/>
      </a:accent5>
      <a:accent6>
        <a:srgbClr val="FFE599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316</Words>
  <Application>Microsoft Office PowerPoint</Application>
  <PresentationFormat>On-screen Show (16:9)</PresentationFormat>
  <Paragraphs>96</Paragraphs>
  <Slides>34</Slides>
  <Notes>34</Notes>
  <HiddenSlides>0</HiddenSlides>
  <MMClips>18</MMClips>
  <ScaleCrop>false</ScaleCrop>
  <HeadingPairs>
    <vt:vector size="6" baseType="variant">
      <vt:variant>
        <vt:lpstr>Fonts Used</vt:lpstr>
      </vt:variant>
      <vt:variant>
        <vt:i4>25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34</vt:i4>
      </vt:variant>
    </vt:vector>
  </HeadingPairs>
  <TitlesOfParts>
    <vt:vector size="68" baseType="lpstr">
      <vt:lpstr>Bradley Hand ITC</vt:lpstr>
      <vt:lpstr>Nunito</vt:lpstr>
      <vt:lpstr>Signika</vt:lpstr>
      <vt:lpstr>Comic Sans MS</vt:lpstr>
      <vt:lpstr>微软雅黑</vt:lpstr>
      <vt:lpstr>Calibri</vt:lpstr>
      <vt:lpstr>Montserrat</vt:lpstr>
      <vt:lpstr>Chau Philomene One</vt:lpstr>
      <vt:lpstr>Cuprum</vt:lpstr>
      <vt:lpstr>Open Sans</vt:lpstr>
      <vt:lpstr>Life Savers ExtraBold</vt:lpstr>
      <vt:lpstr>Montserrat Medium</vt:lpstr>
      <vt:lpstr>Life Savers</vt:lpstr>
      <vt:lpstr>PT Sans</vt:lpstr>
      <vt:lpstr>Arial</vt:lpstr>
      <vt:lpstr>Bebas Neue</vt:lpstr>
      <vt:lpstr>宋体</vt:lpstr>
      <vt:lpstr>Karla</vt:lpstr>
      <vt:lpstr>Quicksand</vt:lpstr>
      <vt:lpstr>Montserrat ExtraBold</vt:lpstr>
      <vt:lpstr>Montserrat Light</vt:lpstr>
      <vt:lpstr>黑体</vt:lpstr>
      <vt:lpstr>Roboto</vt:lpstr>
      <vt:lpstr>Myriad Pro</vt:lpstr>
      <vt:lpstr>Quicksand SemiBold</vt:lpstr>
      <vt:lpstr> Outer Space by Slidesgo</vt:lpstr>
      <vt:lpstr>4_Fun Games Classroom Kit by Slidesgo</vt:lpstr>
      <vt:lpstr>3_Fun Games Classroom Kit by Slidesgo</vt:lpstr>
      <vt:lpstr>2_Science Subject for Elementary - 3rd Grade: Physical, Life, and Earth by Slidesgo</vt:lpstr>
      <vt:lpstr>6_第一PPT，www.1ppt.com</vt:lpstr>
      <vt:lpstr>1_第一PPT，www.1ppt.com</vt:lpstr>
      <vt:lpstr>7_第一PPT，www.1ppt.com</vt:lpstr>
      <vt:lpstr>4_第一PPT，www.1ppt.com</vt:lpstr>
      <vt:lpstr>P.E. Subject for Middle School - 6th Grade: Sports &amp; Games by Slidesgo</vt:lpstr>
      <vt:lpstr>PowerPoint Presentation</vt:lpstr>
      <vt:lpstr>PowerPoint Presentation</vt:lpstr>
      <vt:lpstr>Save the spaceship!</vt:lpstr>
      <vt:lpstr>Save the spaceship!</vt:lpstr>
      <vt:lpstr>Save the spaceship!</vt:lpstr>
      <vt:lpstr>Save the spaceship!</vt:lpstr>
      <vt:lpstr>Save the spaceship!</vt:lpstr>
      <vt:lpstr>Save the spaceship!</vt:lpstr>
      <vt:lpstr>Save the spaceship!</vt:lpstr>
      <vt:lpstr>Save the spaceship!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 and choose the correct question for the answer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38.Unit 3-Lesson 3-Period 2</dc:title>
  <dc:creator>Christiaan Rheeder;Chiêm Thủy</dc:creator>
  <cp:lastModifiedBy>Admin</cp:lastModifiedBy>
  <cp:revision>22</cp:revision>
  <dcterms:modified xsi:type="dcterms:W3CDTF">2023-05-26T08:28:11Z</dcterms:modified>
</cp:coreProperties>
</file>