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4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5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ppt/tags/tag27.xml" ContentType="application/vnd.openxmlformats-officedocument.presentationml.tags+xml"/>
  <Override PartName="/ppt/notesSlides/notesSlide26.xml" ContentType="application/vnd.openxmlformats-officedocument.presentationml.notesSlide+xml"/>
  <Override PartName="/ppt/tags/tag28.xml" ContentType="application/vnd.openxmlformats-officedocument.presentationml.tags+xml"/>
  <Override PartName="/ppt/notesSlides/notesSlide27.xml" ContentType="application/vnd.openxmlformats-officedocument.presentationml.notesSlide+xml"/>
  <Override PartName="/ppt/tags/tag29.xml" ContentType="application/vnd.openxmlformats-officedocument.presentationml.tags+xml"/>
  <Override PartName="/ppt/notesSlides/notesSlide28.xml" ContentType="application/vnd.openxmlformats-officedocument.presentationml.notesSlide+xml"/>
  <Override PartName="/ppt/tags/tag30.xml" ContentType="application/vnd.openxmlformats-officedocument.presentationml.tags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3" r:id="rId2"/>
    <p:sldMasterId id="2147483691" r:id="rId3"/>
    <p:sldMasterId id="2147483703" r:id="rId4"/>
    <p:sldMasterId id="2147483715" r:id="rId5"/>
    <p:sldMasterId id="2147483727" r:id="rId6"/>
  </p:sldMasterIdLst>
  <p:notesMasterIdLst>
    <p:notesMasterId r:id="rId36"/>
  </p:notesMasterIdLst>
  <p:sldIdLst>
    <p:sldId id="377" r:id="rId7"/>
    <p:sldId id="378" r:id="rId8"/>
    <p:sldId id="260" r:id="rId9"/>
    <p:sldId id="303" r:id="rId10"/>
    <p:sldId id="362" r:id="rId11"/>
    <p:sldId id="363" r:id="rId12"/>
    <p:sldId id="364" r:id="rId13"/>
    <p:sldId id="365" r:id="rId14"/>
    <p:sldId id="366" r:id="rId15"/>
    <p:sldId id="379" r:id="rId16"/>
    <p:sldId id="367" r:id="rId17"/>
    <p:sldId id="368" r:id="rId18"/>
    <p:sldId id="380" r:id="rId19"/>
    <p:sldId id="369" r:id="rId20"/>
    <p:sldId id="269" r:id="rId21"/>
    <p:sldId id="370" r:id="rId22"/>
    <p:sldId id="371" r:id="rId23"/>
    <p:sldId id="372" r:id="rId24"/>
    <p:sldId id="373" r:id="rId25"/>
    <p:sldId id="306" r:id="rId26"/>
    <p:sldId id="375" r:id="rId27"/>
    <p:sldId id="374" r:id="rId28"/>
    <p:sldId id="381" r:id="rId29"/>
    <p:sldId id="358" r:id="rId30"/>
    <p:sldId id="308" r:id="rId31"/>
    <p:sldId id="382" r:id="rId32"/>
    <p:sldId id="309" r:id="rId33"/>
    <p:sldId id="302" r:id="rId34"/>
    <p:sldId id="383" r:id="rId35"/>
  </p:sldIdLst>
  <p:sldSz cx="12192000" cy="6858000"/>
  <p:notesSz cx="6858000" cy="9144000"/>
  <p:custDataLst>
    <p:tags r:id="rId3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04" autoAdjust="0"/>
    <p:restoredTop sz="95100" autoAdjust="0"/>
  </p:normalViewPr>
  <p:slideViewPr>
    <p:cSldViewPr snapToGrid="0">
      <p:cViewPr varScale="1">
        <p:scale>
          <a:sx n="78" d="100"/>
          <a:sy n="78" d="100"/>
        </p:scale>
        <p:origin x="130" y="4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54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83653D-818A-3044-BDC6-AF467C036815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E96E19-9A1E-084E-BBCD-0EC896C32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766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vi-VN" dirty="0" smtClean="0"/>
              <a:t>Để</a:t>
            </a:r>
            <a:r>
              <a:rPr lang="vi-VN" baseline="0" dirty="0" smtClean="0"/>
              <a:t> nguyên trang bìa như này, chỉ thay đổi tên bài trong quá trình làm. Logo của sách Wonderful World </a:t>
            </a:r>
            <a:endParaRPr lang="vi-VN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555473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68514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4430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062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24434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You’re are going to have a house designing contest by drawing a house frame and things in the rooms as required. Before the contest, you have to make a model of the house by making questions, the architect shows clue Yes, there is./ No, there isn’t or Yes, there are/ No, there aren’t. </a:t>
            </a:r>
            <a:r>
              <a:rPr lang="en-A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Sts</a:t>
            </a:r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look at the pictures, given words, and the signal tick or cross, write the questions and answer. Draw or write things into the frame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Give the instruction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 </a:t>
            </a:r>
            <a:r>
              <a:rPr lang="en-A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sts</a:t>
            </a:r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work in 8 groups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Give them boards and markers to write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group to choose a room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Show a picture, words and signals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Groups write the answer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Check with whole class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466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0889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9425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2123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1815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784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108454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4542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7611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0249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10056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62950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3815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zh-CN" altLang="en-US" sz="1600" dirty="0">
              <a:solidFill>
                <a:srgbClr val="FF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31687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HOẠT</a:t>
            </a:r>
            <a:r>
              <a:rPr lang="en-US" baseline="0" dirty="0"/>
              <a:t> ĐỘNG TƯƠNG TÁC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6085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83805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207940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2622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ảnh</a:t>
            </a:r>
            <a:endParaRPr lang="en-US" dirty="0"/>
          </a:p>
          <a:p>
            <a:pPr marL="171450" indent="-171450">
              <a:buFontTx/>
              <a:buChar char="-"/>
            </a:pPr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dấu</a:t>
            </a:r>
            <a:r>
              <a:rPr lang="en-US" dirty="0"/>
              <a:t> next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qua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theo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1929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0996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2572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5080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5121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107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Relationship Id="rId6" Type="http://schemas.openxmlformats.org/officeDocument/2006/relationships/audio" Target="NUL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66D3E-A7AE-4239-AF27-51160B6894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5FE903-AC65-4567-A582-A8A6EC15A2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B73632-DB48-4427-8687-EDBBE1002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89996E-E97A-43A0-A805-A7C824633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57BDA4-10FF-488C-9160-B98FAAB9F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62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807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3393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5675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786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3709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7551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4350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5AF95-DF5D-4A77-95C2-FB547886B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D19B2-07BA-40CD-BB10-6D5A2F7A2E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227AE5-DFB2-4346-82F2-13F7B8BDA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395F30-A379-4602-8265-B297AF97C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86633A-8D18-4BB7-A1BA-AAB894AE9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474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9CCC8-61B8-4C5F-90F8-05CF85D25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FED8E-A20A-4D73-BEAF-32ADC74DFB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50C982-76E3-4629-AA09-23B7580677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02277D-AF8F-4BAA-8802-2263257E2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63E950-8BDB-4E44-8DF1-7322A7DC2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A1E88E-AAC4-49C5-A0AB-67FF5D5F8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4089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39B8B-A89A-4AE5-849B-8515D32D8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7B050D-04A7-4E70-8D39-A1AA6FA2C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44CBC2-D5AA-440E-B059-1A047A3C4C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06C4ED-86DC-4C68-8AAD-F3CBDE5021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6EE21E-BEA1-404A-887B-644BBFA1DD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5D0675-C9C4-42F6-83F5-11E8F5DBC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566768-20BA-4668-9B56-B92DE3ACD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9ACF4C-6AC6-437C-B436-076543305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902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4898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41B50-A971-4907-8FF4-1C005E65C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EF20C8-092E-4ACF-957F-0C0F1A1E3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79C48-239D-4DAF-9C28-6CEDB8DF6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6C44B1-C017-4149-AF28-7FE9CF4C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7539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4F5A18-10E7-46E7-894E-B99F0F888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A33DBF-B7EB-423A-B26D-E2B8CB185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42017B-3D78-4336-991E-36EC45627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836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4F5A18-10E7-46E7-894E-B99F0F888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A33DBF-B7EB-423A-B26D-E2B8CB185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42017B-3D78-4336-991E-36EC45627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4749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9CF0F-B1A6-49AA-ACD3-239639F68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255BFA-03E6-4156-90BF-C5C405C9A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6EDA9C-7682-4091-9873-BAA7D956F6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DFF84D-4F1A-4010-897F-C755CB92E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C13EA7-D7C5-4CBA-BB6D-7F26E3017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5ACA3B-F0D0-4BC3-8DED-4331EED93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2701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18F36-1332-4343-900F-827658D8C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D66408-603E-45FB-9BAD-051716D738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DFCF8-8C8E-4026-AC52-9BB9C37FD6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33CEAB-1AA4-4AC6-BCBD-239ED98B2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3D47F7-FFE8-4EA6-AC25-A8050333B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7FBB16-8166-4612-A1D0-7384ED574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7908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71944-94DA-47AA-B0BD-F5DC7F8F4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295114-96C8-41C1-B4CE-705A919CEE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8477EE-221A-40F3-86F3-1977DB99A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CEDBF4-23EC-4BD1-843A-2C5AF0EC8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A4DB0C-E348-43B8-802F-B1BCFABA4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2427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327FB4-0D47-4C47-9864-39FD9E1926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56189D-C4F7-454E-A89A-5F5862803F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6C8F00-201B-44BD-A2A4-D8AC2F67D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70474E-F93A-4FDC-96BF-9CD78906D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33CD92-D875-47A1-B604-088DE2936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3254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1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9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9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3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81" y="2622401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90681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5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70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30341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7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5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22898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22767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20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50" y="5791605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2" y="453729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102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6" y="3187585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8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18257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1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9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9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81" y="2622401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9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4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20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7" y="2413564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9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83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5959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B1CF2E77-4E87-4338-A6B2-93E833A84A3C}" type="datetimeFigureOut">
              <a:rPr kumimoji="0" lang="en-US" sz="1867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5/29/2023</a:t>
            </a:fld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796E19DA-92E0-4635-8627-DEB5FDE3EBA8}" type="slidenum">
              <a:rPr kumimoji="0" lang="en-US" sz="1867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‹#›</a:t>
            </a:fld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0007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37443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886572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94046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159161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387678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78607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2931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6429632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3121768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3008535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03640804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6"/>
            <a:ext cx="775136" cy="358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行业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www.1ppt.com/hangye/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节日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www.1ppt.com/jieri/ 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素材：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www.1ppt.com/sucai/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背景图片：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www.1ppt.com/beijing/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图表：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www.1ppt.com/tubiao/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精美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教程： 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www.1ppt.com/powerpoint/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课件：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www.1ppt.com/kejian/   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字体下载：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www.1ppt.com/ziti/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工作总结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www.1ppt.com/xiazai/zongjie/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工作计划：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www.1ppt.com/xiazai/jihua/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商务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www.1ppt.com/moban/shangwu/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个人简历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www.1ppt.com/xiazai/jianli/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毕业答辩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www.1ppt.com/xiazai/dabian/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工作汇报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www.1ppt.com/xiazai/huibao/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6696214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6863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7589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5535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8019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248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92228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887030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093997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150956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89697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415769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5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91912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9515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5248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0353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6654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81293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9566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235220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90888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588835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014415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712835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6"/>
            <a:ext cx="775136" cy="358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83048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34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7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2" y="4670433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1" y="5386380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8" y="5350754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092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02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73" y="727830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901" y="3894237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93030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2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62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73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59314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30525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83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6250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57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33" y="5296746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38" y="747755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25172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1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693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59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60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73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57197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04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6" y="3703633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50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21271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7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38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3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35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513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79" y="1630582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86" y="1630786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86" y="1630786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86" y="4013353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86" y="4013353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86" y="4013353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46" y="595318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78" y="491869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81699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9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22146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69" y="595659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55424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07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87768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75536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5" y="572707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31207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8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68761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20" y="4419818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8" y="4419934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1" y="44197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7411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37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4" y="3403159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1" y="4593876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73850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75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1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8420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8" y="2602295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04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8" y="4650433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7" y="4652428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43530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2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8642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75" y="428352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38098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700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18906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75" y="428352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22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799" y="5727613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05" y="354239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6119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6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02811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021637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F2E77-4E87-4338-A6B2-93E833A84A3C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5/29/2023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6E19DA-92E0-4635-8627-DEB5FDE3EBA8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04529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1.xml"/><Relationship Id="rId10" Type="http://schemas.openxmlformats.org/officeDocument/2006/relationships/audio" Target="../media/audio1.wav"/><Relationship Id="rId4" Type="http://schemas.openxmlformats.org/officeDocument/2006/relationships/slideLayout" Target="../slideLayouts/slideLayout30.xml"/><Relationship Id="rId9" Type="http://schemas.openxmlformats.org/officeDocument/2006/relationships/audio" Target="../media/audio1.wav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18" Type="http://schemas.openxmlformats.org/officeDocument/2006/relationships/slideLayout" Target="../slideLayouts/slideLayout84.xml"/><Relationship Id="rId26" Type="http://schemas.openxmlformats.org/officeDocument/2006/relationships/theme" Target="../theme/theme6.xml"/><Relationship Id="rId3" Type="http://schemas.openxmlformats.org/officeDocument/2006/relationships/slideLayout" Target="../slideLayouts/slideLayout69.xml"/><Relationship Id="rId21" Type="http://schemas.openxmlformats.org/officeDocument/2006/relationships/slideLayout" Target="../slideLayouts/slideLayout87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17" Type="http://schemas.openxmlformats.org/officeDocument/2006/relationships/slideLayout" Target="../slideLayouts/slideLayout83.xml"/><Relationship Id="rId25" Type="http://schemas.openxmlformats.org/officeDocument/2006/relationships/slideLayout" Target="../slideLayouts/slideLayout91.xml"/><Relationship Id="rId2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82.xml"/><Relationship Id="rId20" Type="http://schemas.openxmlformats.org/officeDocument/2006/relationships/slideLayout" Target="../slideLayouts/slideLayout86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24" Type="http://schemas.openxmlformats.org/officeDocument/2006/relationships/slideLayout" Target="../slideLayouts/slideLayout90.xml"/><Relationship Id="rId5" Type="http://schemas.openxmlformats.org/officeDocument/2006/relationships/slideLayout" Target="../slideLayouts/slideLayout71.xml"/><Relationship Id="rId15" Type="http://schemas.openxmlformats.org/officeDocument/2006/relationships/slideLayout" Target="../slideLayouts/slideLayout81.xml"/><Relationship Id="rId23" Type="http://schemas.openxmlformats.org/officeDocument/2006/relationships/slideLayout" Target="../slideLayouts/slideLayout89.xml"/><Relationship Id="rId28" Type="http://schemas.openxmlformats.org/officeDocument/2006/relationships/audio" Target="NULL"/><Relationship Id="rId10" Type="http://schemas.openxmlformats.org/officeDocument/2006/relationships/slideLayout" Target="../slideLayouts/slideLayout76.xml"/><Relationship Id="rId19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Relationship Id="rId22" Type="http://schemas.openxmlformats.org/officeDocument/2006/relationships/slideLayout" Target="../slideLayouts/slideLayout88.xml"/><Relationship Id="rId27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7A48C-4F12-4FCF-996F-CBE4DE9F5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7476DA-93C2-4165-B512-7F845D0666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6442C6-84C8-43DE-BCC4-82D4ADF768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2DDBF-5F3C-4253-9ECC-4AACD0C6D9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2C2EB4-7F2D-40DB-BD45-85C1E580B8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572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72" r:id="rId4"/>
    <p:sldLayoutId id="2147483671" r:id="rId5"/>
    <p:sldLayoutId id="2147483670" r:id="rId6"/>
    <p:sldLayoutId id="2147483669" r:id="rId7"/>
    <p:sldLayoutId id="2147483668" r:id="rId8"/>
    <p:sldLayoutId id="2147483667" r:id="rId9"/>
    <p:sldLayoutId id="2147483666" r:id="rId10"/>
    <p:sldLayoutId id="2147483665" r:id="rId11"/>
    <p:sldLayoutId id="2147483664" r:id="rId12"/>
    <p:sldLayoutId id="2147483663" r:id="rId13"/>
    <p:sldLayoutId id="2147483662" r:id="rId14"/>
    <p:sldLayoutId id="2147483661" r:id="rId15"/>
    <p:sldLayoutId id="2147483660" r:id="rId16"/>
    <p:sldLayoutId id="2147483651" r:id="rId17"/>
    <p:sldLayoutId id="2147483652" r:id="rId18"/>
    <p:sldLayoutId id="2147483653" r:id="rId19"/>
    <p:sldLayoutId id="2147483654" r:id="rId20"/>
    <p:sldLayoutId id="2147483655" r:id="rId21"/>
    <p:sldLayoutId id="2147483674" r:id="rId22"/>
    <p:sldLayoutId id="2147483656" r:id="rId23"/>
    <p:sldLayoutId id="2147483657" r:id="rId24"/>
    <p:sldLayoutId id="2147483658" r:id="rId25"/>
    <p:sldLayoutId id="2147483659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4756453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9" name="chimes.wav"/>
          </p:stSnd>
        </p:sndAc>
      </p:transition>
    </mc:Choice>
    <mc:Fallback xmlns="">
      <p:transition spd="slow">
        <p:split orient="vert"/>
        <p:sndAc>
          <p:stSnd>
            <p:snd r:embed="rId10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sym typeface="Arial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3925928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712826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1742216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9486511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  <p:sldLayoutId id="2147483745" r:id="rId18"/>
    <p:sldLayoutId id="2147483746" r:id="rId19"/>
    <p:sldLayoutId id="2147483747" r:id="rId20"/>
    <p:sldLayoutId id="2147483748" r:id="rId21"/>
    <p:sldLayoutId id="2147483749" r:id="rId22"/>
    <p:sldLayoutId id="2147483750" r:id="rId23"/>
    <p:sldLayoutId id="2147483751" r:id="rId24"/>
    <p:sldLayoutId id="2147483752" r:id="rId2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7" name="chimes.wav"/>
          </p:stSnd>
        </p:sndAc>
      </p:transition>
    </mc:Choice>
    <mc:Fallback xmlns="">
      <p:transition spd="slow">
        <p:split orient="vert"/>
        <p:sndAc>
          <p:stSnd>
            <p:snd r:embed="rId28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26" Type="http://schemas.openxmlformats.org/officeDocument/2006/relationships/image" Target="../media/image22.png"/><Relationship Id="rId3" Type="http://schemas.openxmlformats.org/officeDocument/2006/relationships/audio" Target="../media/media1.mp3"/><Relationship Id="rId21" Type="http://schemas.openxmlformats.org/officeDocument/2006/relationships/image" Target="../media/image17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5" Type="http://schemas.openxmlformats.org/officeDocument/2006/relationships/image" Target="../media/image21.gif"/><Relationship Id="rId2" Type="http://schemas.microsoft.com/office/2007/relationships/media" Target="../media/media1.mp3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1" Type="http://schemas.openxmlformats.org/officeDocument/2006/relationships/tags" Target="../tags/tag2.xml"/><Relationship Id="rId6" Type="http://schemas.openxmlformats.org/officeDocument/2006/relationships/audio" Target="../media/audio1.wav"/><Relationship Id="rId11" Type="http://schemas.openxmlformats.org/officeDocument/2006/relationships/image" Target="../media/image7.png"/><Relationship Id="rId24" Type="http://schemas.openxmlformats.org/officeDocument/2006/relationships/image" Target="../media/image20.png"/><Relationship Id="rId45" Type="http://schemas.openxmlformats.org/officeDocument/2006/relationships/audio" Target="../media/audio1.wav"/><Relationship Id="rId5" Type="http://schemas.openxmlformats.org/officeDocument/2006/relationships/notesSlide" Target="../notesSlides/notesSlide1.xml"/><Relationship Id="rId15" Type="http://schemas.openxmlformats.org/officeDocument/2006/relationships/image" Target="../media/image11.png"/><Relationship Id="rId23" Type="http://schemas.openxmlformats.org/officeDocument/2006/relationships/image" Target="../media/image19.emf"/><Relationship Id="rId28" Type="http://schemas.openxmlformats.org/officeDocument/2006/relationships/image" Target="../media/image24.png"/><Relationship Id="rId10" Type="http://schemas.openxmlformats.org/officeDocument/2006/relationships/image" Target="../media/image6.png"/><Relationship Id="rId19" Type="http://schemas.openxmlformats.org/officeDocument/2006/relationships/image" Target="../media/image15.png"/><Relationship Id="rId4" Type="http://schemas.openxmlformats.org/officeDocument/2006/relationships/slideLayout" Target="../slideLayouts/slideLayout27.xml"/><Relationship Id="rId9" Type="http://schemas.openxmlformats.org/officeDocument/2006/relationships/image" Target="../media/image5.png"/><Relationship Id="rId14" Type="http://schemas.openxmlformats.org/officeDocument/2006/relationships/image" Target="../media/image10.png"/><Relationship Id="rId22" Type="http://schemas.openxmlformats.org/officeDocument/2006/relationships/image" Target="../media/image18.png"/><Relationship Id="rId27" Type="http://schemas.openxmlformats.org/officeDocument/2006/relationships/image" Target="../media/image2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45.xml"/><Relationship Id="rId1" Type="http://schemas.openxmlformats.org/officeDocument/2006/relationships/tags" Target="../tags/tag11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audio" Target="../media/audio2.wav"/><Relationship Id="rId9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G"/><Relationship Id="rId3" Type="http://schemas.openxmlformats.org/officeDocument/2006/relationships/audio" Target="../media/media3.mp3"/><Relationship Id="rId7" Type="http://schemas.openxmlformats.org/officeDocument/2006/relationships/notesSlide" Target="../notesSlides/notesSlide11.xml"/><Relationship Id="rId12" Type="http://schemas.openxmlformats.org/officeDocument/2006/relationships/image" Target="../media/image42.png"/><Relationship Id="rId2" Type="http://schemas.microsoft.com/office/2007/relationships/media" Target="../media/media3.mp3"/><Relationship Id="rId1" Type="http://schemas.openxmlformats.org/officeDocument/2006/relationships/tags" Target="../tags/tag12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30.png"/><Relationship Id="rId5" Type="http://schemas.openxmlformats.org/officeDocument/2006/relationships/audio" Target="../media/media4.mp3"/><Relationship Id="rId10" Type="http://schemas.openxmlformats.org/officeDocument/2006/relationships/image" Target="../media/image41.JPG"/><Relationship Id="rId4" Type="http://schemas.microsoft.com/office/2007/relationships/media" Target="../media/media4.mp3"/><Relationship Id="rId9" Type="http://schemas.openxmlformats.org/officeDocument/2006/relationships/image" Target="../media/image4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30.png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56.xml"/><Relationship Id="rId1" Type="http://schemas.openxmlformats.org/officeDocument/2006/relationships/tags" Target="../tags/tag14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audio" Target="../media/audio2.wav"/><Relationship Id="rId9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image" Target="../media/image40.JPG"/><Relationship Id="rId5" Type="http://schemas.openxmlformats.org/officeDocument/2006/relationships/image" Target="../media/image49.png"/><Relationship Id="rId4" Type="http://schemas.openxmlformats.org/officeDocument/2006/relationships/image" Target="../media/image4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image" Target="../media/image30.png"/><Relationship Id="rId5" Type="http://schemas.openxmlformats.org/officeDocument/2006/relationships/image" Target="../media/image44.png"/><Relationship Id="rId4" Type="http://schemas.openxmlformats.org/officeDocument/2006/relationships/audio" Target="../media/audio2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6" Type="http://schemas.openxmlformats.org/officeDocument/2006/relationships/image" Target="../media/image30.png"/><Relationship Id="rId5" Type="http://schemas.openxmlformats.org/officeDocument/2006/relationships/image" Target="../media/image47.png"/><Relationship Id="rId4" Type="http://schemas.openxmlformats.org/officeDocument/2006/relationships/audio" Target="../media/audio2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6" Type="http://schemas.openxmlformats.org/officeDocument/2006/relationships/image" Target="../media/image30.png"/><Relationship Id="rId5" Type="http://schemas.openxmlformats.org/officeDocument/2006/relationships/image" Target="../media/image45.png"/><Relationship Id="rId4" Type="http://schemas.openxmlformats.org/officeDocument/2006/relationships/audio" Target="../media/audio2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6" Type="http://schemas.openxmlformats.org/officeDocument/2006/relationships/image" Target="../media/image30.png"/><Relationship Id="rId5" Type="http://schemas.openxmlformats.org/officeDocument/2006/relationships/image" Target="../media/image46.png"/><Relationship Id="rId4" Type="http://schemas.openxmlformats.org/officeDocument/2006/relationships/audio" Target="../media/audio2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3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audio" Target="../media/audio2.wav"/><Relationship Id="rId9" Type="http://schemas.openxmlformats.org/officeDocument/2006/relationships/image" Target="../media/image2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6" Type="http://schemas.openxmlformats.org/officeDocument/2006/relationships/image" Target="../media/image48.JPG"/><Relationship Id="rId5" Type="http://schemas.openxmlformats.org/officeDocument/2006/relationships/image" Target="../media/image41.JPG"/><Relationship Id="rId4" Type="http://schemas.openxmlformats.org/officeDocument/2006/relationships/audio" Target="../media/audio2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audio" Target="../media/audio2.wav"/><Relationship Id="rId9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5" Type="http://schemas.openxmlformats.org/officeDocument/2006/relationships/image" Target="../media/image30.png"/><Relationship Id="rId4" Type="http://schemas.openxmlformats.org/officeDocument/2006/relationships/image" Target="../media/image51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45.xml"/><Relationship Id="rId1" Type="http://schemas.openxmlformats.org/officeDocument/2006/relationships/tags" Target="../tags/tag24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audio" Target="../media/audio2.wav"/><Relationship Id="rId9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53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25.xml"/><Relationship Id="rId6" Type="http://schemas.openxmlformats.org/officeDocument/2006/relationships/audio" Target="../media/audio3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G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56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Relationship Id="rId6" Type="http://schemas.openxmlformats.org/officeDocument/2006/relationships/image" Target="../media/image55.JPG"/><Relationship Id="rId5" Type="http://schemas.openxmlformats.org/officeDocument/2006/relationships/image" Target="../media/image54.JPG"/><Relationship Id="rId4" Type="http://schemas.openxmlformats.org/officeDocument/2006/relationships/audio" Target="../media/audio2.wav"/><Relationship Id="rId9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45.xml"/><Relationship Id="rId1" Type="http://schemas.openxmlformats.org/officeDocument/2006/relationships/tags" Target="../tags/tag27.xml"/><Relationship Id="rId6" Type="http://schemas.openxmlformats.org/officeDocument/2006/relationships/image" Target="../media/image26.png"/><Relationship Id="rId11" Type="http://schemas.openxmlformats.org/officeDocument/2006/relationships/image" Target="../media/image30.png"/><Relationship Id="rId5" Type="http://schemas.openxmlformats.org/officeDocument/2006/relationships/image" Target="../media/image25.png"/><Relationship Id="rId10" Type="http://schemas.openxmlformats.org/officeDocument/2006/relationships/image" Target="../media/image58.png"/><Relationship Id="rId4" Type="http://schemas.openxmlformats.org/officeDocument/2006/relationships/audio" Target="../media/audio2.wav"/><Relationship Id="rId9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6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Relationship Id="rId6" Type="http://schemas.openxmlformats.org/officeDocument/2006/relationships/image" Target="../media/image60.png"/><Relationship Id="rId11" Type="http://schemas.openxmlformats.org/officeDocument/2006/relationships/image" Target="../media/image30.png"/><Relationship Id="rId5" Type="http://schemas.openxmlformats.org/officeDocument/2006/relationships/image" Target="../media/image59.png"/><Relationship Id="rId10" Type="http://schemas.openxmlformats.org/officeDocument/2006/relationships/image" Target="../media/image64.png"/><Relationship Id="rId4" Type="http://schemas.openxmlformats.org/officeDocument/2006/relationships/audio" Target="../media/audio2.wav"/><Relationship Id="rId9" Type="http://schemas.openxmlformats.org/officeDocument/2006/relationships/image" Target="../media/image6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video" Target="../media/media5.mp4"/><Relationship Id="rId7" Type="http://schemas.openxmlformats.org/officeDocument/2006/relationships/image" Target="../media/image30.png"/><Relationship Id="rId2" Type="http://schemas.microsoft.com/office/2007/relationships/media" Target="../media/media5.mp4"/><Relationship Id="rId1" Type="http://schemas.openxmlformats.org/officeDocument/2006/relationships/tags" Target="../tags/tag29.xml"/><Relationship Id="rId6" Type="http://schemas.openxmlformats.org/officeDocument/2006/relationships/image" Target="../media/image65.png"/><Relationship Id="rId5" Type="http://schemas.openxmlformats.org/officeDocument/2006/relationships/notesSlide" Target="../notesSlides/notesSlide28.xml"/><Relationship Id="rId4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audio" Target="../media/media6.mp3"/><Relationship Id="rId7" Type="http://schemas.openxmlformats.org/officeDocument/2006/relationships/image" Target="../media/image66.jpeg"/><Relationship Id="rId2" Type="http://schemas.microsoft.com/office/2007/relationships/media" Target="../media/media6.mp3"/><Relationship Id="rId1" Type="http://schemas.openxmlformats.org/officeDocument/2006/relationships/tags" Target="../tags/tag30.xml"/><Relationship Id="rId6" Type="http://schemas.openxmlformats.org/officeDocument/2006/relationships/audio" Target="../media/audio1.wav"/><Relationship Id="rId11" Type="http://schemas.openxmlformats.org/officeDocument/2006/relationships/image" Target="../media/image69.png"/><Relationship Id="rId5" Type="http://schemas.openxmlformats.org/officeDocument/2006/relationships/notesSlide" Target="../notesSlides/notesSlide29.xml"/><Relationship Id="rId10" Type="http://schemas.openxmlformats.org/officeDocument/2006/relationships/image" Target="../media/image20.png"/><Relationship Id="rId4" Type="http://schemas.openxmlformats.org/officeDocument/2006/relationships/slideLayout" Target="../slideLayouts/slideLayout91.xml"/><Relationship Id="rId9" Type="http://schemas.openxmlformats.org/officeDocument/2006/relationships/image" Target="../media/image68.png"/><Relationship Id="rId14" Type="http://schemas.openxmlformats.org/officeDocument/2006/relationships/audio" Target="NUL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30.png"/><Relationship Id="rId2" Type="http://schemas.openxmlformats.org/officeDocument/2006/relationships/video" Target="NULL" TargetMode="External"/><Relationship Id="rId1" Type="http://schemas.openxmlformats.org/officeDocument/2006/relationships/tags" Target="../tags/tag4.xml"/><Relationship Id="rId6" Type="http://schemas.openxmlformats.org/officeDocument/2006/relationships/image" Target="../media/image32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notesSlide" Target="../notesSlides/notesSlide4.xml"/><Relationship Id="rId7" Type="http://schemas.openxmlformats.org/officeDocument/2006/relationships/slide" Target="slide6.xml"/><Relationship Id="rId12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slide" Target="slide5.xml"/><Relationship Id="rId11" Type="http://schemas.openxmlformats.org/officeDocument/2006/relationships/slide" Target="slide11.xml"/><Relationship Id="rId5" Type="http://schemas.openxmlformats.org/officeDocument/2006/relationships/audio" Target="../media/audio1.wav"/><Relationship Id="rId10" Type="http://schemas.openxmlformats.org/officeDocument/2006/relationships/slide" Target="slide9.xml"/><Relationship Id="rId4" Type="http://schemas.openxmlformats.org/officeDocument/2006/relationships/audio" Target="../media/audio2.wav"/><Relationship Id="rId9" Type="http://schemas.openxmlformats.org/officeDocument/2006/relationships/slide" Target="slide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30.png"/><Relationship Id="rId5" Type="http://schemas.openxmlformats.org/officeDocument/2006/relationships/slide" Target="slide4.xml"/><Relationship Id="rId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30.png"/><Relationship Id="rId5" Type="http://schemas.openxmlformats.org/officeDocument/2006/relationships/slide" Target="slide4.xml"/><Relationship Id="rId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30.png"/><Relationship Id="rId5" Type="http://schemas.openxmlformats.org/officeDocument/2006/relationships/slide" Target="slide4.xml"/><Relationship Id="rId4" Type="http://schemas.openxmlformats.org/officeDocument/2006/relationships/image" Target="../media/image3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30.png"/><Relationship Id="rId5" Type="http://schemas.openxmlformats.org/officeDocument/2006/relationships/slide" Target="slide4.xml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30.png"/><Relationship Id="rId5" Type="http://schemas.openxmlformats.org/officeDocument/2006/relationships/slide" Target="slide4.xml"/><Relationship Id="rId4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643" y="2098348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7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13" y="483030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9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7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3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525" y="4580211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4" y="3964871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2173409" y="4532991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4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5" y="2338595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40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1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81" y="3705886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5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6" y="4228443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4" y="6301476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518333" y="856521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32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80" y="513509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9900642" y="4927742"/>
            <a:ext cx="1159052" cy="1616167"/>
          </a:xfrm>
          <a:prstGeom prst="rect">
            <a:avLst/>
          </a:prstGeom>
          <a:ln>
            <a:solidFill>
              <a:schemeClr val="tx2"/>
            </a:solidFill>
          </a:ln>
        </p:spPr>
      </p:pic>
      <p:grpSp>
        <p:nvGrpSpPr>
          <p:cNvPr id="3" name="Group 2"/>
          <p:cNvGrpSpPr/>
          <p:nvPr/>
        </p:nvGrpSpPr>
        <p:grpSpPr>
          <a:xfrm>
            <a:off x="1829891" y="-209863"/>
            <a:ext cx="8329112" cy="4842564"/>
            <a:chOff x="1829891" y="-209863"/>
            <a:chExt cx="8329112" cy="4842564"/>
          </a:xfrm>
        </p:grpSpPr>
        <p:pic>
          <p:nvPicPr>
            <p:cNvPr id="128" name="图片 2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9891" y="-209863"/>
              <a:ext cx="8329112" cy="484256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2894539" y="925586"/>
              <a:ext cx="6096000" cy="275985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6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Unit </a:t>
              </a:r>
              <a:r>
                <a:rPr kumimoji="0" lang="en-US" sz="4667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4</a:t>
              </a:r>
              <a:r>
                <a:rPr kumimoji="0" lang="en-US" sz="46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46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r>
                <a:rPr kumimoji="0" lang="en-US" sz="4667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My house</a:t>
              </a:r>
              <a:r>
                <a:rPr kumimoji="0" lang="en-US" sz="4667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4667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Lesson </a:t>
              </a:r>
              <a:r>
                <a:rPr kumimoji="0" lang="en-US" sz="4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2 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– Task </a:t>
              </a:r>
              <a:r>
                <a:rPr kumimoji="0" lang="en-US" sz="4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4,5,6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endPara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005387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6" name="chimes.wav"/>
          </p:stSnd>
        </p:sndAc>
      </p:transition>
    </mc:Choice>
    <mc:Fallback xmlns="">
      <p:transition spd="slow">
        <p:dissolve/>
        <p:sndAc>
          <p:stSnd>
            <p:snd r:embed="rId4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150593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75" y="2584692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274913" y="3988550"/>
            <a:ext cx="3773430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61574" y="-220611"/>
            <a:ext cx="6671120" cy="3944731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650" b="20626"/>
          <a:stretch/>
        </p:blipFill>
        <p:spPr>
          <a:xfrm>
            <a:off x="1605627" y="965338"/>
            <a:ext cx="2554844" cy="1653602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872823" y="2628830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894721" y="1282394"/>
            <a:ext cx="4389343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55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Presentation</a:t>
            </a:r>
            <a:endParaRPr kumimoji="0" lang="zh-CN" altLang="en-US" sz="55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EE9238-415C-411B-BF89-B4D4ED46053F}"/>
              </a:ext>
            </a:extLst>
          </p:cNvPr>
          <p:cNvSpPr/>
          <p:nvPr/>
        </p:nvSpPr>
        <p:spPr>
          <a:xfrm>
            <a:off x="2883049" y="3324398"/>
            <a:ext cx="715025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Task </a:t>
            </a: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4: </a:t>
            </a: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Listen and </a:t>
            </a: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repeat</a:t>
            </a:r>
            <a:endParaRPr kumimoji="0" lang="en-US" sz="40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8343" y="128200"/>
            <a:ext cx="1048682" cy="594175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361788" y="264701"/>
            <a:ext cx="3897993" cy="23286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2662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CCC410F7-8B22-45DB-AC77-D701CC08A21C}"/>
              </a:ext>
            </a:extLst>
          </p:cNvPr>
          <p:cNvGrpSpPr/>
          <p:nvPr/>
        </p:nvGrpSpPr>
        <p:grpSpPr>
          <a:xfrm>
            <a:off x="238580" y="354016"/>
            <a:ext cx="3857464" cy="769441"/>
            <a:chOff x="238580" y="354016"/>
            <a:chExt cx="3857464" cy="769441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EDA5DFB-83EB-4E8A-A13D-868978624B6C}"/>
                </a:ext>
              </a:extLst>
            </p:cNvPr>
            <p:cNvGrpSpPr/>
            <p:nvPr/>
          </p:nvGrpSpPr>
          <p:grpSpPr>
            <a:xfrm>
              <a:off x="238580" y="354016"/>
              <a:ext cx="3385024" cy="769441"/>
              <a:chOff x="238580" y="354016"/>
              <a:chExt cx="3385024" cy="769441"/>
            </a:xfrm>
          </p:grpSpPr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9C10B1D-EF78-426B-8F05-84BAB2A13EA2}"/>
                  </a:ext>
                </a:extLst>
              </p:cNvPr>
              <p:cNvSpPr txBox="1"/>
              <p:nvPr/>
            </p:nvSpPr>
            <p:spPr>
              <a:xfrm>
                <a:off x="238580" y="354016"/>
                <a:ext cx="561372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dirty="0">
                    <a:solidFill>
                      <a:srgbClr val="FF0066"/>
                    </a:solidFill>
                    <a:latin typeface=".VnBlack" panose="020B7200000000000000" pitchFamily="34" charset="0"/>
                  </a:rPr>
                  <a:t>4</a:t>
                </a: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C9031AD-99A4-4409-ABB5-E2F0658D9632}"/>
                  </a:ext>
                </a:extLst>
              </p:cNvPr>
              <p:cNvSpPr txBox="1"/>
              <p:nvPr/>
            </p:nvSpPr>
            <p:spPr>
              <a:xfrm>
                <a:off x="764873" y="446384"/>
                <a:ext cx="285873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/>
                  <a:t>Listen and repeat.</a:t>
                </a:r>
              </a:p>
            </p:txBody>
          </p:sp>
        </p:grpSp>
        <p:pic>
          <p:nvPicPr>
            <p:cNvPr id="17" name="Picture 16" descr="Icon&#10;&#10;Description automatically generated">
              <a:extLst>
                <a:ext uri="{FF2B5EF4-FFF2-40B4-BE49-F238E27FC236}">
                  <a16:creationId xmlns:a16="http://schemas.microsoft.com/office/drawing/2014/main" id="{E4176F6B-C14B-4C4C-8119-A2BCE6C574D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23604" y="521567"/>
              <a:ext cx="472440" cy="434340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0E9D5DD3-6334-44DD-A9B9-95D578C62E4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1972" y="1213987"/>
            <a:ext cx="3398333" cy="2398823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9B8B215-9020-452B-8AFD-18B95BE4FF9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7494" y="1213987"/>
            <a:ext cx="3369106" cy="2438169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C07F0C5-4DC3-42DE-8C6B-1C7A74109F81}"/>
              </a:ext>
            </a:extLst>
          </p:cNvPr>
          <p:cNvGrpSpPr/>
          <p:nvPr/>
        </p:nvGrpSpPr>
        <p:grpSpPr>
          <a:xfrm>
            <a:off x="552315" y="3789634"/>
            <a:ext cx="5116521" cy="861775"/>
            <a:chOff x="552315" y="3706508"/>
            <a:chExt cx="4740121" cy="86177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ECC0FF7-2A47-4DA8-9357-5B902F6361D2}"/>
                </a:ext>
              </a:extLst>
            </p:cNvPr>
            <p:cNvSpPr txBox="1"/>
            <p:nvPr/>
          </p:nvSpPr>
          <p:spPr>
            <a:xfrm>
              <a:off x="958536" y="3737286"/>
              <a:ext cx="43339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3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Is there </a:t>
              </a:r>
              <a:r>
                <a:rPr lang="en-US" sz="2300" dirty="0">
                  <a:latin typeface="Comic Sans MS" panose="030F0702030302020204" pitchFamily="66" charset="0"/>
                </a:rPr>
                <a:t>a clock in the bedroom?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9E7F6D0-3492-4322-9F71-CE40032B4C7B}"/>
                </a:ext>
              </a:extLst>
            </p:cNvPr>
            <p:cNvSpPr txBox="1"/>
            <p:nvPr/>
          </p:nvSpPr>
          <p:spPr>
            <a:xfrm>
              <a:off x="552315" y="3706508"/>
              <a:ext cx="425116" cy="446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300">
                  <a:latin typeface="Comic Sans MS" panose="030F0702030302020204" pitchFamily="66" charset="0"/>
                </a:rPr>
                <a:t>1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F6C3222B-88FF-4DF8-9A9C-91D514F6818C}"/>
              </a:ext>
            </a:extLst>
          </p:cNvPr>
          <p:cNvSpPr txBox="1"/>
          <p:nvPr/>
        </p:nvSpPr>
        <p:spPr>
          <a:xfrm>
            <a:off x="958536" y="4282077"/>
            <a:ext cx="4333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>
                <a:latin typeface="Comic Sans MS" panose="030F0702030302020204" pitchFamily="66" charset="0"/>
              </a:rPr>
              <a:t>- Yes, there is.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DC6924A-C989-47C1-8D73-19CE8268D5EB}"/>
              </a:ext>
            </a:extLst>
          </p:cNvPr>
          <p:cNvSpPr txBox="1"/>
          <p:nvPr/>
        </p:nvSpPr>
        <p:spPr>
          <a:xfrm>
            <a:off x="958536" y="5205407"/>
            <a:ext cx="4333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>
                <a:solidFill>
                  <a:srgbClr val="FF0000"/>
                </a:solidFill>
                <a:latin typeface="Comic Sans MS" panose="030F0702030302020204" pitchFamily="66" charset="0"/>
              </a:rPr>
              <a:t>Is there </a:t>
            </a:r>
            <a:r>
              <a:rPr lang="en-US" sz="2300" dirty="0">
                <a:latin typeface="Comic Sans MS" panose="030F0702030302020204" pitchFamily="66" charset="0"/>
              </a:rPr>
              <a:t>a TV, too?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D2C161F-9027-413A-89AA-39F83BF57BF0}"/>
              </a:ext>
            </a:extLst>
          </p:cNvPr>
          <p:cNvSpPr txBox="1"/>
          <p:nvPr/>
        </p:nvSpPr>
        <p:spPr>
          <a:xfrm>
            <a:off x="958536" y="5594555"/>
            <a:ext cx="469025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>
                <a:latin typeface="Comic Sans MS" panose="030F0702030302020204" pitchFamily="66" charset="0"/>
              </a:rPr>
              <a:t>- No, there isn’t.</a:t>
            </a:r>
          </a:p>
          <a:p>
            <a:r>
              <a:rPr lang="en-US" sz="2300" dirty="0">
                <a:latin typeface="Comic Sans MS" panose="030F0702030302020204" pitchFamily="66" charset="0"/>
              </a:rPr>
              <a:t>There isn’t a TV in the bedroom.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25D8DB8-2201-4D21-90AA-94CB18E2310B}"/>
              </a:ext>
            </a:extLst>
          </p:cNvPr>
          <p:cNvGrpSpPr/>
          <p:nvPr/>
        </p:nvGrpSpPr>
        <p:grpSpPr>
          <a:xfrm>
            <a:off x="6186072" y="3789634"/>
            <a:ext cx="5642134" cy="477054"/>
            <a:chOff x="533418" y="3706508"/>
            <a:chExt cx="5276254" cy="47705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2F03643-C284-4B85-9AA3-926B7AC68D10}"/>
                </a:ext>
              </a:extLst>
            </p:cNvPr>
            <p:cNvSpPr txBox="1"/>
            <p:nvPr/>
          </p:nvSpPr>
          <p:spPr>
            <a:xfrm>
              <a:off x="958535" y="3737286"/>
              <a:ext cx="4851137" cy="446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3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Are there </a:t>
              </a:r>
              <a:r>
                <a:rPr lang="en-US" sz="2300" dirty="0">
                  <a:latin typeface="Comic Sans MS" panose="030F0702030302020204" pitchFamily="66" charset="0"/>
                </a:rPr>
                <a:t>book</a:t>
              </a:r>
              <a:r>
                <a:rPr lang="en-US" sz="23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</a:t>
              </a:r>
              <a:r>
                <a:rPr lang="en-US" sz="2300" dirty="0">
                  <a:latin typeface="Comic Sans MS" panose="030F0702030302020204" pitchFamily="66" charset="0"/>
                </a:rPr>
                <a:t> in the living room?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4F926AE-EF4B-4B85-83D7-577637FCC4BD}"/>
                </a:ext>
              </a:extLst>
            </p:cNvPr>
            <p:cNvSpPr txBox="1"/>
            <p:nvPr/>
          </p:nvSpPr>
          <p:spPr>
            <a:xfrm>
              <a:off x="533418" y="3706508"/>
              <a:ext cx="364202" cy="4462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300">
                  <a:latin typeface="Comic Sans MS" panose="030F0702030302020204" pitchFamily="66" charset="0"/>
                </a:rPr>
                <a:t>2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E17DD787-2800-4211-9CF0-2845E7474202}"/>
              </a:ext>
            </a:extLst>
          </p:cNvPr>
          <p:cNvSpPr txBox="1"/>
          <p:nvPr/>
        </p:nvSpPr>
        <p:spPr>
          <a:xfrm>
            <a:off x="6611190" y="4282077"/>
            <a:ext cx="4333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>
                <a:latin typeface="Comic Sans MS" panose="030F0702030302020204" pitchFamily="66" charset="0"/>
              </a:rPr>
              <a:t>- Yes, there are.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95060C1-36C7-4ED4-BC32-0C36014BB649}"/>
              </a:ext>
            </a:extLst>
          </p:cNvPr>
          <p:cNvSpPr txBox="1"/>
          <p:nvPr/>
        </p:nvSpPr>
        <p:spPr>
          <a:xfrm>
            <a:off x="6611190" y="5205407"/>
            <a:ext cx="4333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>
                <a:solidFill>
                  <a:srgbClr val="FF0000"/>
                </a:solidFill>
                <a:latin typeface="Comic Sans MS" panose="030F0702030302020204" pitchFamily="66" charset="0"/>
              </a:rPr>
              <a:t>Are there </a:t>
            </a:r>
            <a:r>
              <a:rPr lang="en-US" sz="2300" dirty="0">
                <a:latin typeface="Comic Sans MS" panose="030F0702030302020204" pitchFamily="66" charset="0"/>
              </a:rPr>
              <a:t>toys, too?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4541F53-25FD-46F8-87AF-C99AAAE14D6B}"/>
              </a:ext>
            </a:extLst>
          </p:cNvPr>
          <p:cNvSpPr txBox="1"/>
          <p:nvPr/>
        </p:nvSpPr>
        <p:spPr>
          <a:xfrm>
            <a:off x="6625929" y="5594554"/>
            <a:ext cx="521701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>
                <a:latin typeface="Comic Sans MS" panose="030F0702030302020204" pitchFamily="66" charset="0"/>
              </a:rPr>
              <a:t>- No, there aren’t.</a:t>
            </a:r>
          </a:p>
          <a:p>
            <a:r>
              <a:rPr lang="en-US" sz="2300" dirty="0">
                <a:latin typeface="Comic Sans MS" panose="030F0702030302020204" pitchFamily="66" charset="0"/>
              </a:rPr>
              <a:t>There aren’t toys in the living room.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3" name="4.6.mp3" descr="4.6.mp3">
            <a:hlinkClick r:id="" action="ppaction://media"/>
            <a:extLst>
              <a:ext uri="{FF2B5EF4-FFF2-40B4-BE49-F238E27FC236}">
                <a16:creationId xmlns:a16="http://schemas.microsoft.com/office/drawing/2014/main" id="{1A3F73CF-A669-1189-5C8C-74723F8467B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998891" y="3103835"/>
            <a:ext cx="649904" cy="649904"/>
          </a:xfrm>
          <a:prstGeom prst="rect">
            <a:avLst/>
          </a:prstGeom>
        </p:spPr>
      </p:pic>
      <p:pic>
        <p:nvPicPr>
          <p:cNvPr id="6" name="4.6-2.mp3" descr="4.6-2.mp3">
            <a:hlinkClick r:id="" action="ppaction://media"/>
            <a:extLst>
              <a:ext uri="{FF2B5EF4-FFF2-40B4-BE49-F238E27FC236}">
                <a16:creationId xmlns:a16="http://schemas.microsoft.com/office/drawing/2014/main" id="{146A315A-7FFF-5F2B-3047-A93516EFC05D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295186" y="3104048"/>
            <a:ext cx="649904" cy="64990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76860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82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4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788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3" grpId="0"/>
      <p:bldP spid="24" grpId="0"/>
      <p:bldP spid="25" grpId="0"/>
      <p:bldP spid="32" grpId="0"/>
      <p:bldP spid="33" grpId="0"/>
      <p:bldP spid="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E9D5DD3-6334-44DD-A9B9-95D578C62E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1972" y="1213987"/>
            <a:ext cx="3398333" cy="2398823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9B8B215-9020-452B-8AFD-18B95BE4FF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7494" y="1213987"/>
            <a:ext cx="3369106" cy="2438169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C07F0C5-4DC3-42DE-8C6B-1C7A74109F81}"/>
              </a:ext>
            </a:extLst>
          </p:cNvPr>
          <p:cNvGrpSpPr/>
          <p:nvPr/>
        </p:nvGrpSpPr>
        <p:grpSpPr>
          <a:xfrm>
            <a:off x="552315" y="3789634"/>
            <a:ext cx="4740121" cy="523220"/>
            <a:chOff x="552315" y="3706508"/>
            <a:chExt cx="4740121" cy="52322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ECC0FF7-2A47-4DA8-9357-5B902F6361D2}"/>
                </a:ext>
              </a:extLst>
            </p:cNvPr>
            <p:cNvSpPr txBox="1"/>
            <p:nvPr/>
          </p:nvSpPr>
          <p:spPr>
            <a:xfrm>
              <a:off x="958536" y="3737286"/>
              <a:ext cx="43339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Is there a clock in the bedroom?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9E7F6D0-3492-4322-9F71-CE40032B4C7B}"/>
                </a:ext>
              </a:extLst>
            </p:cNvPr>
            <p:cNvSpPr txBox="1"/>
            <p:nvPr/>
          </p:nvSpPr>
          <p:spPr>
            <a:xfrm>
              <a:off x="552315" y="3706508"/>
              <a:ext cx="4251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>
                  <a:latin typeface=".VnBlack" panose="020B7200000000000000" pitchFamily="34" charset="0"/>
                </a:rPr>
                <a:t>1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F6C3222B-88FF-4DF8-9A9C-91D514F6818C}"/>
              </a:ext>
            </a:extLst>
          </p:cNvPr>
          <p:cNvSpPr txBox="1"/>
          <p:nvPr/>
        </p:nvSpPr>
        <p:spPr>
          <a:xfrm>
            <a:off x="958536" y="4282077"/>
            <a:ext cx="4333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- Yes, there is.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DC6924A-C989-47C1-8D73-19CE8268D5EB}"/>
              </a:ext>
            </a:extLst>
          </p:cNvPr>
          <p:cNvSpPr txBox="1"/>
          <p:nvPr/>
        </p:nvSpPr>
        <p:spPr>
          <a:xfrm>
            <a:off x="958536" y="4743742"/>
            <a:ext cx="4333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Is there a TV, too?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D2C161F-9027-413A-89AA-39F83BF57BF0}"/>
              </a:ext>
            </a:extLst>
          </p:cNvPr>
          <p:cNvSpPr txBox="1"/>
          <p:nvPr/>
        </p:nvSpPr>
        <p:spPr>
          <a:xfrm>
            <a:off x="958536" y="5205407"/>
            <a:ext cx="4333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- No, there isn’t.</a:t>
            </a:r>
          </a:p>
          <a:p>
            <a:r>
              <a:rPr lang="en-US" sz="2400"/>
              <a:t>There isn’t a TV in the bedroom.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25D8DB8-2201-4D21-90AA-94CB18E2310B}"/>
              </a:ext>
            </a:extLst>
          </p:cNvPr>
          <p:cNvGrpSpPr/>
          <p:nvPr/>
        </p:nvGrpSpPr>
        <p:grpSpPr>
          <a:xfrm>
            <a:off x="6186072" y="3789634"/>
            <a:ext cx="5276254" cy="523220"/>
            <a:chOff x="533418" y="3706508"/>
            <a:chExt cx="5276254" cy="52322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2F03643-C284-4B85-9AA3-926B7AC68D10}"/>
                </a:ext>
              </a:extLst>
            </p:cNvPr>
            <p:cNvSpPr txBox="1"/>
            <p:nvPr/>
          </p:nvSpPr>
          <p:spPr>
            <a:xfrm>
              <a:off x="958535" y="3737286"/>
              <a:ext cx="48511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Are there books in the living room?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4F926AE-EF4B-4B85-83D7-577637FCC4BD}"/>
                </a:ext>
              </a:extLst>
            </p:cNvPr>
            <p:cNvSpPr txBox="1"/>
            <p:nvPr/>
          </p:nvSpPr>
          <p:spPr>
            <a:xfrm>
              <a:off x="533418" y="3706508"/>
              <a:ext cx="4251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>
                  <a:latin typeface=".VnBlack" panose="020B7200000000000000" pitchFamily="34" charset="0"/>
                </a:rPr>
                <a:t>2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E17DD787-2800-4211-9CF0-2845E7474202}"/>
              </a:ext>
            </a:extLst>
          </p:cNvPr>
          <p:cNvSpPr txBox="1"/>
          <p:nvPr/>
        </p:nvSpPr>
        <p:spPr>
          <a:xfrm>
            <a:off x="6611190" y="4282077"/>
            <a:ext cx="4333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- Yes, there are.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95060C1-36C7-4ED4-BC32-0C36014BB649}"/>
              </a:ext>
            </a:extLst>
          </p:cNvPr>
          <p:cNvSpPr txBox="1"/>
          <p:nvPr/>
        </p:nvSpPr>
        <p:spPr>
          <a:xfrm>
            <a:off x="6611190" y="4743742"/>
            <a:ext cx="4333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Are there toys, too?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4541F53-25FD-46F8-87AF-C99AAAE14D6B}"/>
              </a:ext>
            </a:extLst>
          </p:cNvPr>
          <p:cNvSpPr txBox="1"/>
          <p:nvPr/>
        </p:nvSpPr>
        <p:spPr>
          <a:xfrm>
            <a:off x="6611189" y="5205407"/>
            <a:ext cx="49989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- No, there aren’t.</a:t>
            </a:r>
          </a:p>
          <a:p>
            <a:r>
              <a:rPr lang="en-US" sz="2400"/>
              <a:t>There aren’t toys in the living room.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9025013-3531-C240-AFFF-F786AA7DBCB6}"/>
              </a:ext>
            </a:extLst>
          </p:cNvPr>
          <p:cNvGrpSpPr/>
          <p:nvPr/>
        </p:nvGrpSpPr>
        <p:grpSpPr>
          <a:xfrm>
            <a:off x="4006145" y="175969"/>
            <a:ext cx="4078361" cy="894177"/>
            <a:chOff x="238580" y="354016"/>
            <a:chExt cx="4078361" cy="894177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73D402C-C4A3-B941-A7EA-19C726196845}"/>
                </a:ext>
              </a:extLst>
            </p:cNvPr>
            <p:cNvSpPr txBox="1"/>
            <p:nvPr/>
          </p:nvSpPr>
          <p:spPr>
            <a:xfrm>
              <a:off x="238580" y="354016"/>
              <a:ext cx="184731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4400" dirty="0">
                <a:solidFill>
                  <a:srgbClr val="FF0066"/>
                </a:solidFill>
                <a:latin typeface=".VnBlack" panose="020B7200000000000000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0A5563B-405D-E74E-87A4-788374A883EC}"/>
                </a:ext>
              </a:extLst>
            </p:cNvPr>
            <p:cNvSpPr txBox="1"/>
            <p:nvPr/>
          </p:nvSpPr>
          <p:spPr>
            <a:xfrm>
              <a:off x="238580" y="540307"/>
              <a:ext cx="4078361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rgbClr val="7030A0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WHO’S FASTER?</a:t>
              </a:r>
            </a:p>
          </p:txBody>
        </p:sp>
      </p:grp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DFF45C2D-6A06-7F4E-978B-74C609FFEAD0}"/>
              </a:ext>
            </a:extLst>
          </p:cNvPr>
          <p:cNvCxnSpPr/>
          <p:nvPr/>
        </p:nvCxnSpPr>
        <p:spPr>
          <a:xfrm>
            <a:off x="5782962" y="1137169"/>
            <a:ext cx="0" cy="5473696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7442D49-77E9-C14B-ACC7-95535676F5BE}"/>
              </a:ext>
            </a:extLst>
          </p:cNvPr>
          <p:cNvCxnSpPr>
            <a:cxnSpLocks/>
          </p:cNvCxnSpPr>
          <p:nvPr/>
        </p:nvCxnSpPr>
        <p:spPr>
          <a:xfrm flipH="1">
            <a:off x="284205" y="3697304"/>
            <a:ext cx="11669936" cy="30776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7" name="Picture 26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37697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32" grpId="0"/>
      <p:bldP spid="33" grpId="0"/>
      <p:bldP spid="3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3" y="3178649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5" y="2679291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183569" y="3893503"/>
            <a:ext cx="3773431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37693" y="-177430"/>
            <a:ext cx="6671120" cy="3944731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7144070" y="2625602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4269635" y="1319874"/>
            <a:ext cx="31935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Practice</a:t>
            </a:r>
            <a:endParaRPr kumimoji="0" lang="zh-CN" altLang="en-US" sz="60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21" name="图片 60">
            <a:extLst>
              <a:ext uri="{FF2B5EF4-FFF2-40B4-BE49-F238E27FC236}">
                <a16:creationId xmlns:a16="http://schemas.microsoft.com/office/drawing/2014/main" id="{B99DFFDB-BE22-4057-9977-C2E1A4EAB14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40748" y="1192552"/>
            <a:ext cx="2107425" cy="143304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867045" y="3409280"/>
            <a:ext cx="715025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Task </a:t>
            </a: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5: </a:t>
            </a: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Look and say</a:t>
            </a: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3346" y="155634"/>
            <a:ext cx="1263143" cy="694759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121288" y="277444"/>
            <a:ext cx="3897993" cy="23286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05941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8" name="Rectangle 79">
            <a:extLst>
              <a:ext uri="{FF2B5EF4-FFF2-40B4-BE49-F238E27FC236}">
                <a16:creationId xmlns:a16="http://schemas.microsoft.com/office/drawing/2014/main" id="{C475749F-F487-4EFB-ABC7-C1359590EB7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icture containing text, wall, floor, indoor&#10;&#10;Description automatically generated">
            <a:extLst>
              <a:ext uri="{FF2B5EF4-FFF2-40B4-BE49-F238E27FC236}">
                <a16:creationId xmlns:a16="http://schemas.microsoft.com/office/drawing/2014/main" id="{A51B6EC9-0178-B443-92BB-07E0DC55A37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r="7313" b="-1"/>
          <a:stretch/>
        </p:blipFill>
        <p:spPr>
          <a:xfrm>
            <a:off x="5498278" y="1301313"/>
            <a:ext cx="2888477" cy="2529942"/>
          </a:xfrm>
          <a:custGeom>
            <a:avLst/>
            <a:gdLst/>
            <a:ahLst/>
            <a:cxnLst/>
            <a:rect l="l" t="t" r="r" b="b"/>
            <a:pathLst>
              <a:path w="2298408" h="2013116">
                <a:moveTo>
                  <a:pt x="655742" y="0"/>
                </a:moveTo>
                <a:cubicBezTo>
                  <a:pt x="1644875" y="0"/>
                  <a:pt x="1644875" y="0"/>
                  <a:pt x="1644875" y="0"/>
                </a:cubicBezTo>
                <a:cubicBezTo>
                  <a:pt x="1694920" y="0"/>
                  <a:pt x="1759685" y="34910"/>
                  <a:pt x="1786179" y="78547"/>
                </a:cubicBezTo>
                <a:cubicBezTo>
                  <a:pt x="2280745" y="925103"/>
                  <a:pt x="2280745" y="925103"/>
                  <a:pt x="2280745" y="925103"/>
                </a:cubicBezTo>
                <a:cubicBezTo>
                  <a:pt x="2304296" y="971649"/>
                  <a:pt x="2304296" y="1041468"/>
                  <a:pt x="2280745" y="1088014"/>
                </a:cubicBezTo>
                <a:cubicBezTo>
                  <a:pt x="1786179" y="1934570"/>
                  <a:pt x="1786179" y="1934570"/>
                  <a:pt x="1786179" y="1934570"/>
                </a:cubicBezTo>
                <a:cubicBezTo>
                  <a:pt x="1759685" y="1978207"/>
                  <a:pt x="1694920" y="2013116"/>
                  <a:pt x="1644875" y="2013116"/>
                </a:cubicBezTo>
                <a:lnTo>
                  <a:pt x="655742" y="2013116"/>
                </a:lnTo>
                <a:cubicBezTo>
                  <a:pt x="602753" y="2013116"/>
                  <a:pt x="537989" y="1978207"/>
                  <a:pt x="514438" y="1934570"/>
                </a:cubicBezTo>
                <a:cubicBezTo>
                  <a:pt x="19872" y="1088014"/>
                  <a:pt x="19872" y="1088014"/>
                  <a:pt x="19872" y="1088014"/>
                </a:cubicBezTo>
                <a:cubicBezTo>
                  <a:pt x="-6623" y="1041468"/>
                  <a:pt x="-6623" y="971649"/>
                  <a:pt x="19872" y="925103"/>
                </a:cubicBezTo>
                <a:cubicBezTo>
                  <a:pt x="514438" y="78547"/>
                  <a:pt x="514438" y="78547"/>
                  <a:pt x="514438" y="78547"/>
                </a:cubicBezTo>
                <a:cubicBezTo>
                  <a:pt x="537989" y="34910"/>
                  <a:pt x="602753" y="0"/>
                  <a:pt x="655742" y="0"/>
                </a:cubicBezTo>
                <a:close/>
              </a:path>
            </a:pathLst>
          </a:cu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F6C8EE7-45B4-AC4C-87EF-7F0A8EA28EB3}"/>
              </a:ext>
            </a:extLst>
          </p:cNvPr>
          <p:cNvSpPr/>
          <p:nvPr/>
        </p:nvSpPr>
        <p:spPr>
          <a:xfrm>
            <a:off x="8635167" y="3233393"/>
            <a:ext cx="3308421" cy="226761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kern="1200" dirty="0">
                <a:solidFill>
                  <a:srgbClr val="002060"/>
                </a:solidFill>
                <a:latin typeface="Comic Sans MS" panose="030F0702030302020204" pitchFamily="66" charset="0"/>
                <a:ea typeface="+mj-ea"/>
                <a:cs typeface="+mj-cs"/>
              </a:rPr>
              <a:t>Fastest pens</a:t>
            </a:r>
            <a:endParaRPr lang="en-US" sz="6000" kern="1200" dirty="0">
              <a:solidFill>
                <a:srgbClr val="002060"/>
              </a:solidFill>
              <a:latin typeface="Comic Sans MS" panose="030F0702030302020204" pitchFamily="66" charset="0"/>
              <a:ea typeface="+mj-ea"/>
              <a:cs typeface="+mj-cs"/>
            </a:endParaRPr>
          </a:p>
        </p:txBody>
      </p:sp>
      <p:pic>
        <p:nvPicPr>
          <p:cNvPr id="12" name="Picture 11" descr="A classroom with desks and chairs&#10;&#10;Description automatically generated with medium confidence">
            <a:extLst>
              <a:ext uri="{FF2B5EF4-FFF2-40B4-BE49-F238E27FC236}">
                <a16:creationId xmlns:a16="http://schemas.microsoft.com/office/drawing/2014/main" id="{AE318C9D-6EEB-ED45-B72D-3700BBC1077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28" r="-2" b="12499"/>
          <a:stretch/>
        </p:blipFill>
        <p:spPr>
          <a:xfrm>
            <a:off x="2" y="1"/>
            <a:ext cx="6948167" cy="2456679"/>
          </a:xfrm>
          <a:custGeom>
            <a:avLst/>
            <a:gdLst/>
            <a:ahLst/>
            <a:cxnLst/>
            <a:rect l="l" t="t" r="r" b="b"/>
            <a:pathLst>
              <a:path w="6948167" h="2456679">
                <a:moveTo>
                  <a:pt x="6948167" y="603033"/>
                </a:moveTo>
                <a:lnTo>
                  <a:pt x="6948167" y="617220"/>
                </a:lnTo>
                <a:lnTo>
                  <a:pt x="6946213" y="610127"/>
                </a:lnTo>
                <a:close/>
                <a:moveTo>
                  <a:pt x="0" y="0"/>
                </a:moveTo>
                <a:lnTo>
                  <a:pt x="6766605" y="0"/>
                </a:lnTo>
                <a:lnTo>
                  <a:pt x="6638979" y="219780"/>
                </a:lnTo>
                <a:cubicBezTo>
                  <a:pt x="5552228" y="2091240"/>
                  <a:pt x="5552228" y="2091240"/>
                  <a:pt x="5552228" y="2091240"/>
                </a:cubicBezTo>
                <a:cubicBezTo>
                  <a:pt x="5429962" y="2317464"/>
                  <a:pt x="5185434" y="2456679"/>
                  <a:pt x="4932171" y="2456679"/>
                </a:cubicBezTo>
                <a:cubicBezTo>
                  <a:pt x="888708" y="2456679"/>
                  <a:pt x="888708" y="2456679"/>
                  <a:pt x="888708" y="2456679"/>
                </a:cubicBezTo>
                <a:cubicBezTo>
                  <a:pt x="626713" y="2456679"/>
                  <a:pt x="390917" y="2317464"/>
                  <a:pt x="259919" y="2091240"/>
                </a:cubicBezTo>
                <a:cubicBezTo>
                  <a:pt x="196877" y="1982206"/>
                  <a:pt x="135804" y="1876580"/>
                  <a:pt x="76640" y="1774254"/>
                </a:cubicBezTo>
                <a:lnTo>
                  <a:pt x="0" y="1641704"/>
                </a:lnTo>
                <a:close/>
              </a:path>
            </a:pathLst>
          </a:custGeom>
        </p:spPr>
      </p:pic>
      <p:pic>
        <p:nvPicPr>
          <p:cNvPr id="14" name="Picture 13" descr="A room with a bed and shelves&#10;&#10;Description automatically generated with low confidence">
            <a:extLst>
              <a:ext uri="{FF2B5EF4-FFF2-40B4-BE49-F238E27FC236}">
                <a16:creationId xmlns:a16="http://schemas.microsoft.com/office/drawing/2014/main" id="{E4045DF0-E4E6-CC4C-8A78-BDDD775E2E4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39" r="8207" b="-16"/>
          <a:stretch/>
        </p:blipFill>
        <p:spPr>
          <a:xfrm>
            <a:off x="8049866" y="783232"/>
            <a:ext cx="1949559" cy="1707568"/>
          </a:xfrm>
          <a:custGeom>
            <a:avLst/>
            <a:gdLst/>
            <a:ahLst/>
            <a:cxnLst/>
            <a:rect l="l" t="t" r="r" b="b"/>
            <a:pathLst>
              <a:path w="1949559" h="1707568">
                <a:moveTo>
                  <a:pt x="556214" y="0"/>
                </a:moveTo>
                <a:cubicBezTo>
                  <a:pt x="1395218" y="0"/>
                  <a:pt x="1395218" y="0"/>
                  <a:pt x="1395218" y="0"/>
                </a:cubicBezTo>
                <a:cubicBezTo>
                  <a:pt x="1437667" y="0"/>
                  <a:pt x="1492603" y="29611"/>
                  <a:pt x="1515075" y="66625"/>
                </a:cubicBezTo>
                <a:cubicBezTo>
                  <a:pt x="1934577" y="784692"/>
                  <a:pt x="1934577" y="784692"/>
                  <a:pt x="1934577" y="784692"/>
                </a:cubicBezTo>
                <a:cubicBezTo>
                  <a:pt x="1954553" y="824174"/>
                  <a:pt x="1954553" y="883396"/>
                  <a:pt x="1934577" y="922877"/>
                </a:cubicBezTo>
                <a:cubicBezTo>
                  <a:pt x="1515075" y="1640944"/>
                  <a:pt x="1515075" y="1640944"/>
                  <a:pt x="1515075" y="1640944"/>
                </a:cubicBezTo>
                <a:cubicBezTo>
                  <a:pt x="1492603" y="1677958"/>
                  <a:pt x="1437667" y="1707568"/>
                  <a:pt x="1395218" y="1707568"/>
                </a:cubicBezTo>
                <a:lnTo>
                  <a:pt x="556214" y="1707568"/>
                </a:lnTo>
                <a:cubicBezTo>
                  <a:pt x="511268" y="1707568"/>
                  <a:pt x="456334" y="1677958"/>
                  <a:pt x="436357" y="1640944"/>
                </a:cubicBezTo>
                <a:cubicBezTo>
                  <a:pt x="16856" y="922877"/>
                  <a:pt x="16856" y="922877"/>
                  <a:pt x="16856" y="922877"/>
                </a:cubicBezTo>
                <a:cubicBezTo>
                  <a:pt x="-5618" y="883396"/>
                  <a:pt x="-5618" y="824174"/>
                  <a:pt x="16856" y="784692"/>
                </a:cubicBezTo>
                <a:cubicBezTo>
                  <a:pt x="436357" y="66625"/>
                  <a:pt x="436357" y="66625"/>
                  <a:pt x="436357" y="66625"/>
                </a:cubicBezTo>
                <a:cubicBezTo>
                  <a:pt x="456334" y="29611"/>
                  <a:pt x="511268" y="0"/>
                  <a:pt x="556214" y="0"/>
                </a:cubicBezTo>
                <a:close/>
              </a:path>
            </a:pathLst>
          </a:custGeom>
        </p:spPr>
      </p:pic>
      <p:pic>
        <p:nvPicPr>
          <p:cNvPr id="10" name="Picture 9" descr="Birds on a bird feeder&#10;&#10;Description automatically generated with medium confidence">
            <a:extLst>
              <a:ext uri="{FF2B5EF4-FFF2-40B4-BE49-F238E27FC236}">
                <a16:creationId xmlns:a16="http://schemas.microsoft.com/office/drawing/2014/main" id="{375F7822-891F-7D4C-BE89-FFC3D515025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63" r="-2" b="11610"/>
          <a:stretch/>
        </p:blipFill>
        <p:spPr>
          <a:xfrm>
            <a:off x="2" y="2619612"/>
            <a:ext cx="7676573" cy="4238389"/>
          </a:xfrm>
          <a:custGeom>
            <a:avLst/>
            <a:gdLst/>
            <a:ahLst/>
            <a:cxnLst/>
            <a:rect l="l" t="t" r="r" b="b"/>
            <a:pathLst>
              <a:path w="7676573" h="4238389">
                <a:moveTo>
                  <a:pt x="6948167" y="1839459"/>
                </a:moveTo>
                <a:lnTo>
                  <a:pt x="6948167" y="1853646"/>
                </a:lnTo>
                <a:lnTo>
                  <a:pt x="6946213" y="1846552"/>
                </a:lnTo>
                <a:close/>
                <a:moveTo>
                  <a:pt x="888708" y="0"/>
                </a:moveTo>
                <a:cubicBezTo>
                  <a:pt x="888708" y="0"/>
                  <a:pt x="888708" y="0"/>
                  <a:pt x="4932171" y="0"/>
                </a:cubicBezTo>
                <a:cubicBezTo>
                  <a:pt x="5185434" y="0"/>
                  <a:pt x="5429962" y="139215"/>
                  <a:pt x="5552228" y="365439"/>
                </a:cubicBezTo>
                <a:cubicBezTo>
                  <a:pt x="5552228" y="365439"/>
                  <a:pt x="5552228" y="365439"/>
                  <a:pt x="7578324" y="3854515"/>
                </a:cubicBezTo>
                <a:cubicBezTo>
                  <a:pt x="7643823" y="3963277"/>
                  <a:pt x="7676573" y="4087266"/>
                  <a:pt x="7676573" y="4211255"/>
                </a:cubicBezTo>
                <a:lnTo>
                  <a:pt x="7672952" y="4238389"/>
                </a:lnTo>
                <a:lnTo>
                  <a:pt x="0" y="4238389"/>
                </a:lnTo>
                <a:lnTo>
                  <a:pt x="0" y="814976"/>
                </a:lnTo>
                <a:lnTo>
                  <a:pt x="76640" y="682425"/>
                </a:lnTo>
                <a:cubicBezTo>
                  <a:pt x="135804" y="580099"/>
                  <a:pt x="196877" y="474473"/>
                  <a:pt x="259919" y="365439"/>
                </a:cubicBezTo>
                <a:cubicBezTo>
                  <a:pt x="390917" y="139215"/>
                  <a:pt x="626713" y="0"/>
                  <a:pt x="888708" y="0"/>
                </a:cubicBezTo>
                <a:close/>
              </a:path>
            </a:pathLst>
          </a:custGeom>
        </p:spPr>
      </p:pic>
      <p:sp>
        <p:nvSpPr>
          <p:cNvPr id="5" name="AutoShape 4" descr="House Home Interior Design Services Room, PNG, 3623x3121px, House,  Architecture, Area, Building, Decorative Arts Download Free">
            <a:extLst>
              <a:ext uri="{FF2B5EF4-FFF2-40B4-BE49-F238E27FC236}">
                <a16:creationId xmlns:a16="http://schemas.microsoft.com/office/drawing/2014/main" id="{A01C026F-D61B-0C47-890F-C388CEE4698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1435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FEDA5DFB-83EB-4E8A-A13D-868978624B6C}"/>
              </a:ext>
            </a:extLst>
          </p:cNvPr>
          <p:cNvGrpSpPr/>
          <p:nvPr/>
        </p:nvGrpSpPr>
        <p:grpSpPr>
          <a:xfrm>
            <a:off x="397164" y="249386"/>
            <a:ext cx="2626428" cy="769441"/>
            <a:chOff x="397164" y="323274"/>
            <a:chExt cx="2626428" cy="76944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9C10B1D-EF78-426B-8F05-84BAB2A13EA2}"/>
                </a:ext>
              </a:extLst>
            </p:cNvPr>
            <p:cNvSpPr txBox="1"/>
            <p:nvPr/>
          </p:nvSpPr>
          <p:spPr>
            <a:xfrm>
              <a:off x="397164" y="323274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>
                  <a:solidFill>
                    <a:srgbClr val="FF0066"/>
                  </a:solidFill>
                  <a:latin typeface=".VnBlack" panose="020B7200000000000000" pitchFamily="34" charset="0"/>
                </a:rPr>
                <a:t>5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C9031AD-99A4-4409-ABB5-E2F0658D9632}"/>
                </a:ext>
              </a:extLst>
            </p:cNvPr>
            <p:cNvSpPr txBox="1"/>
            <p:nvPr/>
          </p:nvSpPr>
          <p:spPr>
            <a:xfrm>
              <a:off x="844341" y="419634"/>
              <a:ext cx="217925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/>
                <a:t>Look and say.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BC0E9D0-D039-49E2-97C5-9110CCD0E218}"/>
              </a:ext>
            </a:extLst>
          </p:cNvPr>
          <p:cNvGrpSpPr/>
          <p:nvPr/>
        </p:nvGrpSpPr>
        <p:grpSpPr>
          <a:xfrm>
            <a:off x="2944736" y="3864004"/>
            <a:ext cx="5665638" cy="699005"/>
            <a:chOff x="3377014" y="565375"/>
            <a:chExt cx="5665638" cy="699005"/>
          </a:xfrm>
        </p:grpSpPr>
        <p:pic>
          <p:nvPicPr>
            <p:cNvPr id="16" name="Picture 15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F350B7AF-147B-49C9-9751-EAB1498CBF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377014" y="565375"/>
              <a:ext cx="5407061" cy="699005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B2835A1-8375-41B0-BFBB-57E375CD7A0B}"/>
                </a:ext>
              </a:extLst>
            </p:cNvPr>
            <p:cNvSpPr txBox="1"/>
            <p:nvPr/>
          </p:nvSpPr>
          <p:spPr>
            <a:xfrm>
              <a:off x="3914677" y="684044"/>
              <a:ext cx="51279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Is there a clock in the bedroom?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D7C2CB3-409A-42A5-90DD-BF6BE8BAA002}"/>
              </a:ext>
            </a:extLst>
          </p:cNvPr>
          <p:cNvGrpSpPr/>
          <p:nvPr/>
        </p:nvGrpSpPr>
        <p:grpSpPr>
          <a:xfrm>
            <a:off x="1312912" y="694560"/>
            <a:ext cx="9885460" cy="3789337"/>
            <a:chOff x="1097996" y="2470826"/>
            <a:chExt cx="9885460" cy="3789337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BFB5454-BE60-4D27-BB53-C112A665C8E6}"/>
                </a:ext>
              </a:extLst>
            </p:cNvPr>
            <p:cNvGrpSpPr/>
            <p:nvPr/>
          </p:nvGrpSpPr>
          <p:grpSpPr>
            <a:xfrm>
              <a:off x="1097996" y="2470826"/>
              <a:ext cx="6640541" cy="3789337"/>
              <a:chOff x="1097996" y="2470826"/>
              <a:chExt cx="6640541" cy="3789337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DF1578C3-0A2F-4D7F-A2CF-647423C6225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14527" r="18391" b="13759"/>
              <a:stretch/>
            </p:blipFill>
            <p:spPr>
              <a:xfrm>
                <a:off x="1097996" y="2470826"/>
                <a:ext cx="2729132" cy="3789337"/>
              </a:xfrm>
              <a:prstGeom prst="rect">
                <a:avLst/>
              </a:prstGeom>
            </p:spPr>
          </p:pic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B4F57E85-F639-4CD6-8E52-14305D5637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041137" y="2607013"/>
                <a:ext cx="3697400" cy="2609929"/>
              </a:xfrm>
              <a:prstGeom prst="rect">
                <a:avLst/>
              </a:prstGeom>
              <a:ln w="28575">
                <a:solidFill>
                  <a:srgbClr val="0070C0"/>
                </a:solidFill>
              </a:ln>
            </p:spPr>
          </p:pic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B94ECC4A-A9DE-40D4-B5A1-FC1166E39D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b="8717"/>
            <a:stretch/>
          </p:blipFill>
          <p:spPr>
            <a:xfrm>
              <a:off x="9052379" y="3429000"/>
              <a:ext cx="1931077" cy="2412874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5D520F8-59D0-458C-BA16-EBFEEC60C7D5}"/>
              </a:ext>
            </a:extLst>
          </p:cNvPr>
          <p:cNvGrpSpPr/>
          <p:nvPr/>
        </p:nvGrpSpPr>
        <p:grpSpPr>
          <a:xfrm>
            <a:off x="6159458" y="4676391"/>
            <a:ext cx="3247189" cy="619891"/>
            <a:chOff x="3377015" y="565375"/>
            <a:chExt cx="3247189" cy="619891"/>
          </a:xfrm>
        </p:grpSpPr>
        <p:pic>
          <p:nvPicPr>
            <p:cNvPr id="24" name="Picture 23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C6AE1F29-09FD-40C0-9953-ABED0F0298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7015" y="565375"/>
              <a:ext cx="3247189" cy="619891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1BABAD3-C463-4D82-A2B1-B2632A1227B1}"/>
                </a:ext>
              </a:extLst>
            </p:cNvPr>
            <p:cNvSpPr txBox="1"/>
            <p:nvPr/>
          </p:nvSpPr>
          <p:spPr>
            <a:xfrm>
              <a:off x="3700669" y="644487"/>
              <a:ext cx="23304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solidFill>
                    <a:srgbClr val="0070C0"/>
                  </a:solidFill>
                  <a:latin typeface="Comic Sans MS" panose="030F0702030302020204" pitchFamily="66" charset="0"/>
                </a:rPr>
                <a:t>Yes, there is.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5B6F11A-2958-4010-BDDE-2B41B0600F21}"/>
              </a:ext>
            </a:extLst>
          </p:cNvPr>
          <p:cNvGrpSpPr/>
          <p:nvPr/>
        </p:nvGrpSpPr>
        <p:grpSpPr>
          <a:xfrm>
            <a:off x="3023592" y="5375394"/>
            <a:ext cx="5665638" cy="699005"/>
            <a:chOff x="3377014" y="565375"/>
            <a:chExt cx="5665638" cy="699005"/>
          </a:xfrm>
        </p:grpSpPr>
        <p:pic>
          <p:nvPicPr>
            <p:cNvPr id="27" name="Picture 26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C93CBC14-4D4A-49DB-8535-B9B39BA7E1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377014" y="565375"/>
              <a:ext cx="3407426" cy="699005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53BED36-2B47-44A9-B1C4-4D109036684C}"/>
                </a:ext>
              </a:extLst>
            </p:cNvPr>
            <p:cNvSpPr txBox="1"/>
            <p:nvPr/>
          </p:nvSpPr>
          <p:spPr>
            <a:xfrm>
              <a:off x="3914677" y="684044"/>
              <a:ext cx="51279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solidFill>
                    <a:srgbClr val="0070C0"/>
                  </a:solidFill>
                  <a:latin typeface="Comic Sans MS" panose="030F0702030302020204" pitchFamily="66" charset="0"/>
                </a:rPr>
                <a:t>Is there a TV?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CC3A72F-22D5-42FC-8362-7804311A2216}"/>
              </a:ext>
            </a:extLst>
          </p:cNvPr>
          <p:cNvGrpSpPr/>
          <p:nvPr/>
        </p:nvGrpSpPr>
        <p:grpSpPr>
          <a:xfrm>
            <a:off x="6322979" y="5950443"/>
            <a:ext cx="3247189" cy="619891"/>
            <a:chOff x="3377015" y="565375"/>
            <a:chExt cx="3247189" cy="619891"/>
          </a:xfrm>
        </p:grpSpPr>
        <p:pic>
          <p:nvPicPr>
            <p:cNvPr id="30" name="Picture 29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8AB0B508-3E32-4EF7-A4A3-4C24AC9EC34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7015" y="565375"/>
              <a:ext cx="3247189" cy="619891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188440A-0236-47E6-8598-8144615D6081}"/>
                </a:ext>
              </a:extLst>
            </p:cNvPr>
            <p:cNvSpPr txBox="1"/>
            <p:nvPr/>
          </p:nvSpPr>
          <p:spPr>
            <a:xfrm>
              <a:off x="3700669" y="644487"/>
              <a:ext cx="23304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solidFill>
                    <a:srgbClr val="0070C0"/>
                  </a:solidFill>
                  <a:latin typeface="Comic Sans MS" panose="030F0702030302020204" pitchFamily="66" charset="0"/>
                </a:rPr>
                <a:t>No, there isn’t.</a:t>
              </a:r>
            </a:p>
          </p:txBody>
        </p: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07477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wall, floor, indoor&#10;&#10;Description automatically generated">
            <a:extLst>
              <a:ext uri="{FF2B5EF4-FFF2-40B4-BE49-F238E27FC236}">
                <a16:creationId xmlns:a16="http://schemas.microsoft.com/office/drawing/2014/main" id="{50550C0B-D02B-AE4C-9B09-6649BDCFE45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33" r="-1" b="9232"/>
          <a:stretch/>
        </p:blipFill>
        <p:spPr>
          <a:xfrm>
            <a:off x="321733" y="321733"/>
            <a:ext cx="11548534" cy="6214534"/>
          </a:xfrm>
          <a:prstGeom prst="rect">
            <a:avLst/>
          </a:prstGeom>
        </p:spPr>
      </p:pic>
      <p:sp>
        <p:nvSpPr>
          <p:cNvPr id="5" name="Terminator 4">
            <a:extLst>
              <a:ext uri="{FF2B5EF4-FFF2-40B4-BE49-F238E27FC236}">
                <a16:creationId xmlns:a16="http://schemas.microsoft.com/office/drawing/2014/main" id="{CE1BEAF2-BC8E-3E4A-ABA3-4BC5BB4F7BA3}"/>
              </a:ext>
            </a:extLst>
          </p:cNvPr>
          <p:cNvSpPr/>
          <p:nvPr/>
        </p:nvSpPr>
        <p:spPr>
          <a:xfrm>
            <a:off x="3524250" y="5486400"/>
            <a:ext cx="6115050" cy="859367"/>
          </a:xfrm>
          <a:prstGeom prst="flowChartTerminator">
            <a:avLst/>
          </a:prstGeom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clock/ living room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65A4FD-10CE-774A-8A72-1DF8CE488E36}"/>
              </a:ext>
            </a:extLst>
          </p:cNvPr>
          <p:cNvSpPr txBox="1"/>
          <p:nvPr/>
        </p:nvSpPr>
        <p:spPr>
          <a:xfrm>
            <a:off x="8343900" y="5408251"/>
            <a:ext cx="10858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00B050"/>
                </a:solidFill>
              </a:rPr>
              <a:t> ✓</a:t>
            </a:r>
          </a:p>
        </p:txBody>
      </p:sp>
      <p:sp>
        <p:nvSpPr>
          <p:cNvPr id="7" name="Oval Callout 6">
            <a:extLst>
              <a:ext uri="{FF2B5EF4-FFF2-40B4-BE49-F238E27FC236}">
                <a16:creationId xmlns:a16="http://schemas.microsoft.com/office/drawing/2014/main" id="{86B6374B-0FDC-FE40-82C5-47BA6E609684}"/>
              </a:ext>
            </a:extLst>
          </p:cNvPr>
          <p:cNvSpPr/>
          <p:nvPr/>
        </p:nvSpPr>
        <p:spPr>
          <a:xfrm>
            <a:off x="971550" y="952499"/>
            <a:ext cx="4457700" cy="1085851"/>
          </a:xfrm>
          <a:prstGeom prst="wedgeEllipseCallout">
            <a:avLst>
              <a:gd name="adj1" fmla="val -41103"/>
              <a:gd name="adj2" fmla="val 75801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Is there a clock in a living room?</a:t>
            </a:r>
          </a:p>
        </p:txBody>
      </p:sp>
      <p:sp>
        <p:nvSpPr>
          <p:cNvPr id="8" name="Oval Callout 7">
            <a:extLst>
              <a:ext uri="{FF2B5EF4-FFF2-40B4-BE49-F238E27FC236}">
                <a16:creationId xmlns:a16="http://schemas.microsoft.com/office/drawing/2014/main" id="{96F54A64-A8E7-1244-AAEF-07E97DD7D06B}"/>
              </a:ext>
            </a:extLst>
          </p:cNvPr>
          <p:cNvSpPr/>
          <p:nvPr/>
        </p:nvSpPr>
        <p:spPr>
          <a:xfrm>
            <a:off x="6972300" y="952499"/>
            <a:ext cx="4457700" cy="1085851"/>
          </a:xfrm>
          <a:prstGeom prst="wedgeEllipseCallout">
            <a:avLst>
              <a:gd name="adj1" fmla="val 47786"/>
              <a:gd name="adj2" fmla="val 82818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Yes, there is.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091635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Birds on a bird feeder&#10;&#10;Description automatically generated with medium confidence">
            <a:extLst>
              <a:ext uri="{FF2B5EF4-FFF2-40B4-BE49-F238E27FC236}">
                <a16:creationId xmlns:a16="http://schemas.microsoft.com/office/drawing/2014/main" id="{0EC115E0-D175-EB4F-96E0-DEFE7ACEAE3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8" r="1" b="9658"/>
          <a:stretch/>
        </p:blipFill>
        <p:spPr>
          <a:xfrm>
            <a:off x="1277715" y="643467"/>
            <a:ext cx="9636569" cy="5571065"/>
          </a:xfrm>
          <a:prstGeom prst="rect">
            <a:avLst/>
          </a:prstGeom>
          <a:ln>
            <a:noFill/>
          </a:ln>
        </p:spPr>
      </p:pic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rminator 19">
            <a:extLst>
              <a:ext uri="{FF2B5EF4-FFF2-40B4-BE49-F238E27FC236}">
                <a16:creationId xmlns:a16="http://schemas.microsoft.com/office/drawing/2014/main" id="{B45CF0A7-1E1E-E644-A647-488D8551DA5A}"/>
              </a:ext>
            </a:extLst>
          </p:cNvPr>
          <p:cNvSpPr/>
          <p:nvPr/>
        </p:nvSpPr>
        <p:spPr>
          <a:xfrm>
            <a:off x="3524250" y="5486400"/>
            <a:ext cx="6115050" cy="859367"/>
          </a:xfrm>
          <a:prstGeom prst="flowChartTerminator">
            <a:avLst/>
          </a:prstGeom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birds/ garden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DC34455-F6EA-1B4A-8B9C-9E8F0F34E405}"/>
              </a:ext>
            </a:extLst>
          </p:cNvPr>
          <p:cNvSpPr txBox="1"/>
          <p:nvPr/>
        </p:nvSpPr>
        <p:spPr>
          <a:xfrm>
            <a:off x="8343900" y="5408251"/>
            <a:ext cx="10858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00B050"/>
                </a:solidFill>
              </a:rPr>
              <a:t> ✓</a:t>
            </a:r>
          </a:p>
        </p:txBody>
      </p:sp>
      <p:sp>
        <p:nvSpPr>
          <p:cNvPr id="24" name="Oval Callout 23">
            <a:extLst>
              <a:ext uri="{FF2B5EF4-FFF2-40B4-BE49-F238E27FC236}">
                <a16:creationId xmlns:a16="http://schemas.microsoft.com/office/drawing/2014/main" id="{4CB14AD0-3E29-E24E-9B48-2E707728DC39}"/>
              </a:ext>
            </a:extLst>
          </p:cNvPr>
          <p:cNvSpPr/>
          <p:nvPr/>
        </p:nvSpPr>
        <p:spPr>
          <a:xfrm>
            <a:off x="971550" y="952499"/>
            <a:ext cx="4457700" cy="1085851"/>
          </a:xfrm>
          <a:prstGeom prst="wedgeEllipseCallout">
            <a:avLst>
              <a:gd name="adj1" fmla="val -41103"/>
              <a:gd name="adj2" fmla="val 75801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Are there birds in the garden?</a:t>
            </a:r>
          </a:p>
        </p:txBody>
      </p:sp>
      <p:sp>
        <p:nvSpPr>
          <p:cNvPr id="26" name="Oval Callout 25">
            <a:extLst>
              <a:ext uri="{FF2B5EF4-FFF2-40B4-BE49-F238E27FC236}">
                <a16:creationId xmlns:a16="http://schemas.microsoft.com/office/drawing/2014/main" id="{65B4FB86-123A-3B4A-9DED-655D82299B3D}"/>
              </a:ext>
            </a:extLst>
          </p:cNvPr>
          <p:cNvSpPr/>
          <p:nvPr/>
        </p:nvSpPr>
        <p:spPr>
          <a:xfrm>
            <a:off x="6972300" y="952499"/>
            <a:ext cx="4457700" cy="1085851"/>
          </a:xfrm>
          <a:prstGeom prst="wedgeEllipseCallout">
            <a:avLst>
              <a:gd name="adj1" fmla="val 47786"/>
              <a:gd name="adj2" fmla="val 82818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Yes, there are.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15702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A classroom with desks and chairs&#10;&#10;Description automatically generated with medium confidence">
            <a:extLst>
              <a:ext uri="{FF2B5EF4-FFF2-40B4-BE49-F238E27FC236}">
                <a16:creationId xmlns:a16="http://schemas.microsoft.com/office/drawing/2014/main" id="{6A992A43-2CCE-274B-84FF-541195DF0A8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28" r="-2" b="12499"/>
          <a:stretch/>
        </p:blipFill>
        <p:spPr>
          <a:xfrm>
            <a:off x="457200" y="1435262"/>
            <a:ext cx="11277600" cy="3987475"/>
          </a:xfrm>
          <a:prstGeom prst="rect">
            <a:avLst/>
          </a:prstGeom>
        </p:spPr>
      </p:pic>
      <p:sp>
        <p:nvSpPr>
          <p:cNvPr id="15" name="Terminator 14">
            <a:extLst>
              <a:ext uri="{FF2B5EF4-FFF2-40B4-BE49-F238E27FC236}">
                <a16:creationId xmlns:a16="http://schemas.microsoft.com/office/drawing/2014/main" id="{CD954F4F-1B79-A94D-A4C1-07A2F394D380}"/>
              </a:ext>
            </a:extLst>
          </p:cNvPr>
          <p:cNvSpPr/>
          <p:nvPr/>
        </p:nvSpPr>
        <p:spPr>
          <a:xfrm>
            <a:off x="3524250" y="5486400"/>
            <a:ext cx="6867840" cy="1043691"/>
          </a:xfrm>
          <a:prstGeom prst="flowChartTerminator">
            <a:avLst/>
          </a:prstGeom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computer/ classroom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98468BC-EB51-5E48-827A-F0F635E52EAE}"/>
              </a:ext>
            </a:extLst>
          </p:cNvPr>
          <p:cNvSpPr txBox="1"/>
          <p:nvPr/>
        </p:nvSpPr>
        <p:spPr>
          <a:xfrm>
            <a:off x="9306240" y="5443293"/>
            <a:ext cx="10858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C00000"/>
                </a:solidFill>
              </a:rPr>
              <a:t> ✗</a:t>
            </a:r>
          </a:p>
        </p:txBody>
      </p:sp>
      <p:sp>
        <p:nvSpPr>
          <p:cNvPr id="17" name="Oval Callout 16">
            <a:extLst>
              <a:ext uri="{FF2B5EF4-FFF2-40B4-BE49-F238E27FC236}">
                <a16:creationId xmlns:a16="http://schemas.microsoft.com/office/drawing/2014/main" id="{FC8C768D-4821-FE46-BCE9-01480B7A85A1}"/>
              </a:ext>
            </a:extLst>
          </p:cNvPr>
          <p:cNvSpPr/>
          <p:nvPr/>
        </p:nvSpPr>
        <p:spPr>
          <a:xfrm>
            <a:off x="971549" y="952500"/>
            <a:ext cx="5301432" cy="1220430"/>
          </a:xfrm>
          <a:prstGeom prst="wedgeEllipseCallout">
            <a:avLst>
              <a:gd name="adj1" fmla="val -41103"/>
              <a:gd name="adj2" fmla="val 75801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Is there a computer in the classroom?</a:t>
            </a:r>
          </a:p>
        </p:txBody>
      </p:sp>
      <p:sp>
        <p:nvSpPr>
          <p:cNvPr id="18" name="Oval Callout 17">
            <a:extLst>
              <a:ext uri="{FF2B5EF4-FFF2-40B4-BE49-F238E27FC236}">
                <a16:creationId xmlns:a16="http://schemas.microsoft.com/office/drawing/2014/main" id="{9233E6FC-0B91-7B4B-B0A0-F972B7A46E19}"/>
              </a:ext>
            </a:extLst>
          </p:cNvPr>
          <p:cNvSpPr/>
          <p:nvPr/>
        </p:nvSpPr>
        <p:spPr>
          <a:xfrm>
            <a:off x="6972299" y="952499"/>
            <a:ext cx="5006463" cy="1318753"/>
          </a:xfrm>
          <a:prstGeom prst="wedgeEllipseCallout">
            <a:avLst>
              <a:gd name="adj1" fmla="val 47786"/>
              <a:gd name="adj2" fmla="val 82818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No, there isn’t.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51322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15">
            <a:extLst>
              <a:ext uri="{FF2B5EF4-FFF2-40B4-BE49-F238E27FC236}">
                <a16:creationId xmlns:a16="http://schemas.microsoft.com/office/drawing/2014/main" id="{A2509F26-B5DC-4BA7-B476-4CB044237A2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25" name="Rectangle 17">
            <a:extLst>
              <a:ext uri="{FF2B5EF4-FFF2-40B4-BE49-F238E27FC236}">
                <a16:creationId xmlns:a16="http://schemas.microsoft.com/office/drawing/2014/main" id="{DB103EB1-B135-4526-B883-33228FC27FF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80000">
            <a:off x="815340" y="683404"/>
            <a:ext cx="1056132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pic>
        <p:nvPicPr>
          <p:cNvPr id="11" name="Picture 10" descr="A room with a bed and shelves&#10;&#10;Description automatically generated with low confidence">
            <a:extLst>
              <a:ext uri="{FF2B5EF4-FFF2-40B4-BE49-F238E27FC236}">
                <a16:creationId xmlns:a16="http://schemas.microsoft.com/office/drawing/2014/main" id="{9DFEB286-7E09-FB46-9FEC-8A11EEA7957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02" r="3" b="16175"/>
          <a:stretch/>
        </p:blipFill>
        <p:spPr>
          <a:xfrm rot="21480000">
            <a:off x="1137837" y="1003258"/>
            <a:ext cx="9916327" cy="4764396"/>
          </a:xfrm>
          <a:prstGeom prst="rect">
            <a:avLst/>
          </a:prstGeom>
        </p:spPr>
      </p:pic>
      <p:sp>
        <p:nvSpPr>
          <p:cNvPr id="26" name="Terminator 25">
            <a:extLst>
              <a:ext uri="{FF2B5EF4-FFF2-40B4-BE49-F238E27FC236}">
                <a16:creationId xmlns:a16="http://schemas.microsoft.com/office/drawing/2014/main" id="{96BA54ED-67F0-A74C-894F-6379E63665E1}"/>
              </a:ext>
            </a:extLst>
          </p:cNvPr>
          <p:cNvSpPr/>
          <p:nvPr/>
        </p:nvSpPr>
        <p:spPr>
          <a:xfrm>
            <a:off x="4335103" y="5146562"/>
            <a:ext cx="4188542" cy="859367"/>
          </a:xfrm>
          <a:prstGeom prst="flowChartTerminator">
            <a:avLst/>
          </a:prstGeom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0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chairs/ bedroom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4C02E67-FD3F-7945-9F9F-84B5FCC8A2D9}"/>
              </a:ext>
            </a:extLst>
          </p:cNvPr>
          <p:cNvSpPr txBox="1"/>
          <p:nvPr/>
        </p:nvSpPr>
        <p:spPr>
          <a:xfrm>
            <a:off x="7275740" y="5089035"/>
            <a:ext cx="10858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C00000"/>
                </a:solidFill>
              </a:rPr>
              <a:t> ✗</a:t>
            </a:r>
          </a:p>
        </p:txBody>
      </p:sp>
      <p:sp>
        <p:nvSpPr>
          <p:cNvPr id="28" name="Oval Callout 27">
            <a:extLst>
              <a:ext uri="{FF2B5EF4-FFF2-40B4-BE49-F238E27FC236}">
                <a16:creationId xmlns:a16="http://schemas.microsoft.com/office/drawing/2014/main" id="{0B2A9AF4-517B-3642-B992-499BD86B689C}"/>
              </a:ext>
            </a:extLst>
          </p:cNvPr>
          <p:cNvSpPr/>
          <p:nvPr/>
        </p:nvSpPr>
        <p:spPr>
          <a:xfrm>
            <a:off x="1341011" y="1139312"/>
            <a:ext cx="4770489" cy="1085851"/>
          </a:xfrm>
          <a:prstGeom prst="wedgeEllipseCallout">
            <a:avLst>
              <a:gd name="adj1" fmla="val -41103"/>
              <a:gd name="adj2" fmla="val 75801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Are there chairs in the bedroom?</a:t>
            </a:r>
          </a:p>
        </p:txBody>
      </p:sp>
      <p:sp>
        <p:nvSpPr>
          <p:cNvPr id="29" name="Oval Callout 28">
            <a:extLst>
              <a:ext uri="{FF2B5EF4-FFF2-40B4-BE49-F238E27FC236}">
                <a16:creationId xmlns:a16="http://schemas.microsoft.com/office/drawing/2014/main" id="{DA208B5B-D996-0447-8854-0FE20C791CF3}"/>
              </a:ext>
            </a:extLst>
          </p:cNvPr>
          <p:cNvSpPr/>
          <p:nvPr/>
        </p:nvSpPr>
        <p:spPr>
          <a:xfrm>
            <a:off x="7767375" y="1302813"/>
            <a:ext cx="3060904" cy="1085851"/>
          </a:xfrm>
          <a:prstGeom prst="wedgeEllipseCallout">
            <a:avLst>
              <a:gd name="adj1" fmla="val 47786"/>
              <a:gd name="adj2" fmla="val 82818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No, there aren’t.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65284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3" y="3349259"/>
            <a:ext cx="12209444" cy="350874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99" y="2582408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108831" y="4046699"/>
            <a:ext cx="3773431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1446" y="-229183"/>
            <a:ext cx="6671120" cy="3944731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00538" y="905836"/>
            <a:ext cx="2521764" cy="1730263"/>
          </a:xfrm>
          <a:prstGeom prst="rect">
            <a:avLst/>
          </a:prstGeom>
        </p:spPr>
      </p:pic>
      <p:grpSp>
        <p:nvGrpSpPr>
          <p:cNvPr id="58" name="组合 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834095" y="2626309"/>
            <a:ext cx="804180" cy="374559"/>
            <a:chOff x="217691" y="6414967"/>
            <a:chExt cx="804180" cy="374559"/>
          </a:xfrm>
        </p:grpSpPr>
        <p:grpSp>
          <p:nvGrpSpPr>
            <p:cNvPr id="59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5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6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7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8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60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1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2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3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4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4157103" y="1168445"/>
            <a:ext cx="386035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Warm up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32"/>
            <a:ext cx="1564144" cy="74997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1861059" y="3296825"/>
            <a:ext cx="7517464" cy="63094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500" b="1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Hello s</a:t>
            </a:r>
            <a:r>
              <a:rPr kumimoji="0" lang="en-US" sz="3500" b="1" i="0" u="none" strike="noStrike" kern="1200" cap="none" spc="0" normalizeH="0" baseline="0" noProof="0" dirty="0" err="1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ong</a:t>
            </a:r>
            <a:r>
              <a:rPr kumimoji="0" lang="en-US" sz="35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 </a:t>
            </a:r>
            <a:endParaRPr kumimoji="0" lang="en-US" sz="35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Arial"/>
              <a:sym typeface="Arial"/>
            </a:endParaRPr>
          </a:p>
        </p:txBody>
      </p:sp>
      <p:pic>
        <p:nvPicPr>
          <p:cNvPr id="23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343206" y="344437"/>
            <a:ext cx="3176315" cy="21012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05931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living room with a book shelf&#10;&#10;Description automatically generated with low confidence">
            <a:extLst>
              <a:ext uri="{FF2B5EF4-FFF2-40B4-BE49-F238E27FC236}">
                <a16:creationId xmlns:a16="http://schemas.microsoft.com/office/drawing/2014/main" id="{E7158A76-3069-4BD2-8414-49E44F20AC9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08"/>
          <a:stretch/>
        </p:blipFill>
        <p:spPr>
          <a:xfrm>
            <a:off x="247211" y="789660"/>
            <a:ext cx="6711949" cy="4963977"/>
          </a:xfrm>
          <a:custGeom>
            <a:avLst/>
            <a:gdLst/>
            <a:ahLst/>
            <a:cxnLst/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B6405E2-1BAB-409B-BF17-79B3ED21F83C}"/>
              </a:ext>
            </a:extLst>
          </p:cNvPr>
          <p:cNvGrpSpPr/>
          <p:nvPr/>
        </p:nvGrpSpPr>
        <p:grpSpPr>
          <a:xfrm>
            <a:off x="6341654" y="1247555"/>
            <a:ext cx="5807276" cy="699005"/>
            <a:chOff x="3156021" y="565375"/>
            <a:chExt cx="5807276" cy="699005"/>
          </a:xfrm>
        </p:grpSpPr>
        <p:pic>
          <p:nvPicPr>
            <p:cNvPr id="6" name="Picture 5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E7FFB4EE-495D-4988-8A86-AD5A656FEDB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156021" y="565375"/>
              <a:ext cx="5628053" cy="69900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2EB4B71-447B-4E7E-A382-286015FD76B5}"/>
                </a:ext>
              </a:extLst>
            </p:cNvPr>
            <p:cNvSpPr txBox="1"/>
            <p:nvPr/>
          </p:nvSpPr>
          <p:spPr>
            <a:xfrm>
              <a:off x="3632437" y="683557"/>
              <a:ext cx="53308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Are there books in the living room?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CA8F2D5-B53C-4096-9681-8D2EE7CB33EB}"/>
              </a:ext>
            </a:extLst>
          </p:cNvPr>
          <p:cNvGrpSpPr/>
          <p:nvPr/>
        </p:nvGrpSpPr>
        <p:grpSpPr>
          <a:xfrm>
            <a:off x="8639231" y="2110079"/>
            <a:ext cx="3247189" cy="619891"/>
            <a:chOff x="3377015" y="565375"/>
            <a:chExt cx="3247189" cy="619891"/>
          </a:xfrm>
        </p:grpSpPr>
        <p:pic>
          <p:nvPicPr>
            <p:cNvPr id="9" name="Picture 8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325840F4-8E21-418C-8166-BFE60A71971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7015" y="565375"/>
              <a:ext cx="3247189" cy="619891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8DC5712-1B50-4E3C-85A8-1034354F9A13}"/>
                </a:ext>
              </a:extLst>
            </p:cNvPr>
            <p:cNvSpPr txBox="1"/>
            <p:nvPr/>
          </p:nvSpPr>
          <p:spPr>
            <a:xfrm>
              <a:off x="3700669" y="644487"/>
              <a:ext cx="23304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solidFill>
                    <a:srgbClr val="0070C0"/>
                  </a:solidFill>
                  <a:latin typeface="Comic Sans MS" panose="030F0702030302020204" pitchFamily="66" charset="0"/>
                </a:rPr>
                <a:t>Yes, there are.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C895637-A2E0-4E6E-AAC9-3901DA089E34}"/>
              </a:ext>
            </a:extLst>
          </p:cNvPr>
          <p:cNvGrpSpPr/>
          <p:nvPr/>
        </p:nvGrpSpPr>
        <p:grpSpPr>
          <a:xfrm>
            <a:off x="6518558" y="4523808"/>
            <a:ext cx="3491890" cy="699005"/>
            <a:chOff x="3377014" y="565375"/>
            <a:chExt cx="3491890" cy="699005"/>
          </a:xfrm>
        </p:grpSpPr>
        <p:pic>
          <p:nvPicPr>
            <p:cNvPr id="12" name="Picture 11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A49B54A9-E52E-4167-A4CC-E309DAC4B05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377014" y="565375"/>
              <a:ext cx="3407426" cy="699005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D223A2A-BF30-4056-A221-E7FC787D1380}"/>
                </a:ext>
              </a:extLst>
            </p:cNvPr>
            <p:cNvSpPr txBox="1"/>
            <p:nvPr/>
          </p:nvSpPr>
          <p:spPr>
            <a:xfrm>
              <a:off x="3914677" y="684044"/>
              <a:ext cx="29542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solidFill>
                    <a:srgbClr val="0070C0"/>
                  </a:solidFill>
                  <a:latin typeface="Comic Sans MS" panose="030F0702030302020204" pitchFamily="66" charset="0"/>
                </a:rPr>
                <a:t>Are there toys?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E0A744F-4E5C-4AC1-AA35-F7EAEB0E8953}"/>
              </a:ext>
            </a:extLst>
          </p:cNvPr>
          <p:cNvGrpSpPr/>
          <p:nvPr/>
        </p:nvGrpSpPr>
        <p:grpSpPr>
          <a:xfrm>
            <a:off x="8504530" y="5341971"/>
            <a:ext cx="3247189" cy="619891"/>
            <a:chOff x="3377015" y="565375"/>
            <a:chExt cx="3247189" cy="619891"/>
          </a:xfrm>
        </p:grpSpPr>
        <p:pic>
          <p:nvPicPr>
            <p:cNvPr id="15" name="Picture 14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A2E2E57C-ABB6-40E8-8F13-87A218012D8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7015" y="565375"/>
              <a:ext cx="3247189" cy="619891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D34C195-28DD-4B98-B2A7-B9E13964C21E}"/>
                </a:ext>
              </a:extLst>
            </p:cNvPr>
            <p:cNvSpPr txBox="1"/>
            <p:nvPr/>
          </p:nvSpPr>
          <p:spPr>
            <a:xfrm>
              <a:off x="3700668" y="644487"/>
              <a:ext cx="27484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solidFill>
                    <a:srgbClr val="0070C0"/>
                  </a:solidFill>
                  <a:latin typeface="Comic Sans MS" panose="030F0702030302020204" pitchFamily="66" charset="0"/>
                </a:rPr>
                <a:t>No, there aren’t.</a:t>
              </a: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3471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assroom with desks and chairs&#10;&#10;Description automatically generated with medium confidence">
            <a:extLst>
              <a:ext uri="{FF2B5EF4-FFF2-40B4-BE49-F238E27FC236}">
                <a16:creationId xmlns:a16="http://schemas.microsoft.com/office/drawing/2014/main" id="{AE318C9D-6EEB-ED45-B72D-3700BBC1077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28" r="-2" b="12499"/>
          <a:stretch/>
        </p:blipFill>
        <p:spPr>
          <a:xfrm>
            <a:off x="457202" y="814935"/>
            <a:ext cx="5426764" cy="1918767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417CDA24-35F8-4540-8C52-3096D6D949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0280" y="0"/>
            <a:ext cx="9144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A room with a bed and shelves&#10;&#10;Description automatically generated with low confidence">
            <a:extLst>
              <a:ext uri="{FF2B5EF4-FFF2-40B4-BE49-F238E27FC236}">
                <a16:creationId xmlns:a16="http://schemas.microsoft.com/office/drawing/2014/main" id="{E4045DF0-E4E6-CC4C-8A78-BDDD775E2E4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39" r="8207" b="-16"/>
          <a:stretch/>
        </p:blipFill>
        <p:spPr>
          <a:xfrm>
            <a:off x="7205901" y="321734"/>
            <a:ext cx="3316860" cy="2905170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8658BFE0-4E65-4174-9C75-687C94E8827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383280"/>
            <a:ext cx="6126480" cy="914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A75DFED-A0C1-4A83-BE1D-0271C1826EF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65520" y="3383280"/>
            <a:ext cx="6126480" cy="914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icture containing text, wall, floor, indoor&#10;&#10;Description automatically generated">
            <a:extLst>
              <a:ext uri="{FF2B5EF4-FFF2-40B4-BE49-F238E27FC236}">
                <a16:creationId xmlns:a16="http://schemas.microsoft.com/office/drawing/2014/main" id="{A51B6EC9-0178-B443-92BB-07E0DC55A37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r="7313" b="-1"/>
          <a:stretch/>
        </p:blipFill>
        <p:spPr>
          <a:xfrm>
            <a:off x="1594694" y="3631096"/>
            <a:ext cx="3151778" cy="2760560"/>
          </a:xfrm>
          <a:prstGeom prst="rect">
            <a:avLst/>
          </a:prstGeom>
        </p:spPr>
      </p:pic>
      <p:pic>
        <p:nvPicPr>
          <p:cNvPr id="10" name="Picture 9" descr="Birds on a bird feeder&#10;&#10;Description automatically generated with medium confidence">
            <a:extLst>
              <a:ext uri="{FF2B5EF4-FFF2-40B4-BE49-F238E27FC236}">
                <a16:creationId xmlns:a16="http://schemas.microsoft.com/office/drawing/2014/main" id="{375F7822-891F-7D4C-BE89-FFC3D515025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63" r="-2" b="11610"/>
          <a:stretch/>
        </p:blipFill>
        <p:spPr>
          <a:xfrm>
            <a:off x="6364361" y="3631096"/>
            <a:ext cx="4999940" cy="2760560"/>
          </a:xfrm>
          <a:prstGeom prst="rect">
            <a:avLst/>
          </a:prstGeom>
        </p:spPr>
      </p:pic>
      <p:sp>
        <p:nvSpPr>
          <p:cNvPr id="5" name="AutoShape 4" descr="House Home Interior Design Services Room, PNG, 3623x3121px, House,  Architecture, Area, Building, Decorative Arts Download Free">
            <a:extLst>
              <a:ext uri="{FF2B5EF4-FFF2-40B4-BE49-F238E27FC236}">
                <a16:creationId xmlns:a16="http://schemas.microsoft.com/office/drawing/2014/main" id="{A01C026F-D61B-0C47-890F-C388CEE4698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200"/>
          </a:p>
        </p:txBody>
      </p:sp>
      <p:sp>
        <p:nvSpPr>
          <p:cNvPr id="13" name="Oval Callout 12">
            <a:extLst>
              <a:ext uri="{FF2B5EF4-FFF2-40B4-BE49-F238E27FC236}">
                <a16:creationId xmlns:a16="http://schemas.microsoft.com/office/drawing/2014/main" id="{C2D6454E-4B16-5C4F-8788-A1118EC27415}"/>
              </a:ext>
            </a:extLst>
          </p:cNvPr>
          <p:cNvSpPr/>
          <p:nvPr/>
        </p:nvSpPr>
        <p:spPr>
          <a:xfrm>
            <a:off x="-1" y="71046"/>
            <a:ext cx="4316362" cy="1006507"/>
          </a:xfrm>
          <a:prstGeom prst="wedgeEllipseCallout">
            <a:avLst>
              <a:gd name="adj1" fmla="val -41103"/>
              <a:gd name="adj2" fmla="val 75801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Is there a computer in the classroom?</a:t>
            </a:r>
          </a:p>
        </p:txBody>
      </p:sp>
      <p:sp>
        <p:nvSpPr>
          <p:cNvPr id="15" name="Oval Callout 14">
            <a:extLst>
              <a:ext uri="{FF2B5EF4-FFF2-40B4-BE49-F238E27FC236}">
                <a16:creationId xmlns:a16="http://schemas.microsoft.com/office/drawing/2014/main" id="{C6AB09BE-11CB-2A4E-A712-21BC86844FF8}"/>
              </a:ext>
            </a:extLst>
          </p:cNvPr>
          <p:cNvSpPr/>
          <p:nvPr/>
        </p:nvSpPr>
        <p:spPr>
          <a:xfrm>
            <a:off x="3505199" y="2486051"/>
            <a:ext cx="2207909" cy="708661"/>
          </a:xfrm>
          <a:prstGeom prst="wedgeEllipseCallout">
            <a:avLst>
              <a:gd name="adj1" fmla="val 41884"/>
              <a:gd name="adj2" fmla="val 58624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No, there isn’t.</a:t>
            </a:r>
          </a:p>
        </p:txBody>
      </p:sp>
      <p:sp>
        <p:nvSpPr>
          <p:cNvPr id="16" name="Oval Callout 15">
            <a:extLst>
              <a:ext uri="{FF2B5EF4-FFF2-40B4-BE49-F238E27FC236}">
                <a16:creationId xmlns:a16="http://schemas.microsoft.com/office/drawing/2014/main" id="{05C8D0AC-B1F7-3E48-85D3-720A4AFB7CB0}"/>
              </a:ext>
            </a:extLst>
          </p:cNvPr>
          <p:cNvSpPr/>
          <p:nvPr/>
        </p:nvSpPr>
        <p:spPr>
          <a:xfrm>
            <a:off x="6298662" y="112013"/>
            <a:ext cx="3563093" cy="840486"/>
          </a:xfrm>
          <a:prstGeom prst="wedgeEllipseCallout">
            <a:avLst>
              <a:gd name="adj1" fmla="val -41103"/>
              <a:gd name="adj2" fmla="val 75801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Are there chairs in the bedroom?</a:t>
            </a:r>
          </a:p>
        </p:txBody>
      </p:sp>
      <p:sp>
        <p:nvSpPr>
          <p:cNvPr id="17" name="Oval Callout 16">
            <a:extLst>
              <a:ext uri="{FF2B5EF4-FFF2-40B4-BE49-F238E27FC236}">
                <a16:creationId xmlns:a16="http://schemas.microsoft.com/office/drawing/2014/main" id="{A40D1606-4779-8947-BE5D-0DAC911B9874}"/>
              </a:ext>
            </a:extLst>
          </p:cNvPr>
          <p:cNvSpPr/>
          <p:nvPr/>
        </p:nvSpPr>
        <p:spPr>
          <a:xfrm>
            <a:off x="9527458" y="2069211"/>
            <a:ext cx="2305333" cy="840486"/>
          </a:xfrm>
          <a:prstGeom prst="wedgeEllipseCallout">
            <a:avLst>
              <a:gd name="adj1" fmla="val 47786"/>
              <a:gd name="adj2" fmla="val 82818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No, there aren’t.</a:t>
            </a:r>
          </a:p>
        </p:txBody>
      </p:sp>
      <p:sp>
        <p:nvSpPr>
          <p:cNvPr id="18" name="Oval Callout 17">
            <a:extLst>
              <a:ext uri="{FF2B5EF4-FFF2-40B4-BE49-F238E27FC236}">
                <a16:creationId xmlns:a16="http://schemas.microsoft.com/office/drawing/2014/main" id="{1819E6D2-1EC5-0C4B-85D3-73694F72B8FC}"/>
              </a:ext>
            </a:extLst>
          </p:cNvPr>
          <p:cNvSpPr/>
          <p:nvPr/>
        </p:nvSpPr>
        <p:spPr>
          <a:xfrm>
            <a:off x="-15241" y="3566160"/>
            <a:ext cx="3520439" cy="744347"/>
          </a:xfrm>
          <a:prstGeom prst="wedgeEllipseCallout">
            <a:avLst>
              <a:gd name="adj1" fmla="val -41103"/>
              <a:gd name="adj2" fmla="val 75801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Is there a clock in a living room?</a:t>
            </a:r>
          </a:p>
        </p:txBody>
      </p:sp>
      <p:sp>
        <p:nvSpPr>
          <p:cNvPr id="19" name="Oval Callout 18">
            <a:extLst>
              <a:ext uri="{FF2B5EF4-FFF2-40B4-BE49-F238E27FC236}">
                <a16:creationId xmlns:a16="http://schemas.microsoft.com/office/drawing/2014/main" id="{D9B26019-E2B3-2241-ACD3-7CDC5991E7F7}"/>
              </a:ext>
            </a:extLst>
          </p:cNvPr>
          <p:cNvSpPr/>
          <p:nvPr/>
        </p:nvSpPr>
        <p:spPr>
          <a:xfrm>
            <a:off x="3057832" y="5780447"/>
            <a:ext cx="2404042" cy="611209"/>
          </a:xfrm>
          <a:prstGeom prst="wedgeEllipseCallout">
            <a:avLst>
              <a:gd name="adj1" fmla="val 47786"/>
              <a:gd name="adj2" fmla="val 82818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Yes, there is.</a:t>
            </a:r>
          </a:p>
        </p:txBody>
      </p:sp>
      <p:sp>
        <p:nvSpPr>
          <p:cNvPr id="20" name="Oval Callout 19">
            <a:extLst>
              <a:ext uri="{FF2B5EF4-FFF2-40B4-BE49-F238E27FC236}">
                <a16:creationId xmlns:a16="http://schemas.microsoft.com/office/drawing/2014/main" id="{6D663693-1873-7D4C-8E61-D1DAD37DEFB6}"/>
              </a:ext>
            </a:extLst>
          </p:cNvPr>
          <p:cNvSpPr/>
          <p:nvPr/>
        </p:nvSpPr>
        <p:spPr>
          <a:xfrm>
            <a:off x="6322084" y="3531259"/>
            <a:ext cx="3893632" cy="736219"/>
          </a:xfrm>
          <a:prstGeom prst="wedgeEllipseCallout">
            <a:avLst>
              <a:gd name="adj1" fmla="val -41103"/>
              <a:gd name="adj2" fmla="val 75801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Are there birds in</a:t>
            </a:r>
          </a:p>
          <a:p>
            <a:pPr algn="ctr"/>
            <a:r>
              <a:rPr lang="en-US" sz="2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the garden?</a:t>
            </a:r>
          </a:p>
        </p:txBody>
      </p:sp>
      <p:sp>
        <p:nvSpPr>
          <p:cNvPr id="21" name="Oval Callout 20">
            <a:extLst>
              <a:ext uri="{FF2B5EF4-FFF2-40B4-BE49-F238E27FC236}">
                <a16:creationId xmlns:a16="http://schemas.microsoft.com/office/drawing/2014/main" id="{777C81CF-8975-E947-B284-39EB8F76B9F3}"/>
              </a:ext>
            </a:extLst>
          </p:cNvPr>
          <p:cNvSpPr/>
          <p:nvPr/>
        </p:nvSpPr>
        <p:spPr>
          <a:xfrm>
            <a:off x="9527458" y="5768252"/>
            <a:ext cx="2369206" cy="722835"/>
          </a:xfrm>
          <a:prstGeom prst="wedgeEllipseCallout">
            <a:avLst>
              <a:gd name="adj1" fmla="val 47786"/>
              <a:gd name="adj2" fmla="val 82818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Yes, there are.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894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2" name="Picture 2" descr="Map Quiz: Parts of the house ()">
            <a:extLst>
              <a:ext uri="{FF2B5EF4-FFF2-40B4-BE49-F238E27FC236}">
                <a16:creationId xmlns:a16="http://schemas.microsoft.com/office/drawing/2014/main" id="{14554CD7-6DE7-9242-BE06-76488D3F58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79451" y="841932"/>
            <a:ext cx="6974689" cy="5649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C5C758-99E9-B543-ADE8-E85C252BF54B}"/>
              </a:ext>
            </a:extLst>
          </p:cNvPr>
          <p:cNvSpPr txBox="1"/>
          <p:nvPr/>
        </p:nvSpPr>
        <p:spPr>
          <a:xfrm>
            <a:off x="2857500" y="46101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BB65AB-4914-4746-AFD3-4CE9508C70CF}"/>
              </a:ext>
            </a:extLst>
          </p:cNvPr>
          <p:cNvSpPr txBox="1"/>
          <p:nvPr/>
        </p:nvSpPr>
        <p:spPr>
          <a:xfrm>
            <a:off x="4522436" y="0"/>
            <a:ext cx="6000750" cy="15144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kern="1200" dirty="0">
                <a:solidFill>
                  <a:schemeClr val="accent2">
                    <a:lumMod val="50000"/>
                  </a:schemeClr>
                </a:solidFill>
                <a:effectLst/>
                <a:latin typeface="Comic Sans MS" panose="030F0702030302020204" pitchFamily="66" charset="0"/>
                <a:ea typeface="+mj-ea"/>
                <a:cs typeface="+mj-cs"/>
              </a:rPr>
              <a:t>Further practice</a:t>
            </a:r>
            <a:endParaRPr lang="en-US" sz="4800" b="1" kern="1200" dirty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  <a:ea typeface="+mj-ea"/>
              <a:cs typeface="+mj-cs"/>
            </a:endParaRPr>
          </a:p>
        </p:txBody>
      </p:sp>
      <p:sp>
        <p:nvSpPr>
          <p:cNvPr id="2" name="Rounded Rectangular Callout 1">
            <a:extLst>
              <a:ext uri="{FF2B5EF4-FFF2-40B4-BE49-F238E27FC236}">
                <a16:creationId xmlns:a16="http://schemas.microsoft.com/office/drawing/2014/main" id="{9994EAC5-2AA8-8847-ADBA-740760823917}"/>
              </a:ext>
            </a:extLst>
          </p:cNvPr>
          <p:cNvSpPr/>
          <p:nvPr/>
        </p:nvSpPr>
        <p:spPr>
          <a:xfrm>
            <a:off x="633249" y="593578"/>
            <a:ext cx="3310097" cy="538163"/>
          </a:xfrm>
          <a:prstGeom prst="wedgeRoundRectCallout">
            <a:avLst>
              <a:gd name="adj1" fmla="val -57273"/>
              <a:gd name="adj2" fmla="val 5542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There is …</a:t>
            </a:r>
          </a:p>
        </p:txBody>
      </p:sp>
      <p:sp>
        <p:nvSpPr>
          <p:cNvPr id="13" name="Rounded Rectangular Callout 12">
            <a:extLst>
              <a:ext uri="{FF2B5EF4-FFF2-40B4-BE49-F238E27FC236}">
                <a16:creationId xmlns:a16="http://schemas.microsoft.com/office/drawing/2014/main" id="{3958308B-2C88-334D-92F3-AFAD7C9C91C6}"/>
              </a:ext>
            </a:extLst>
          </p:cNvPr>
          <p:cNvSpPr/>
          <p:nvPr/>
        </p:nvSpPr>
        <p:spPr>
          <a:xfrm>
            <a:off x="633249" y="2182933"/>
            <a:ext cx="3310097" cy="538163"/>
          </a:xfrm>
          <a:prstGeom prst="wedgeRoundRectCallout">
            <a:avLst>
              <a:gd name="adj1" fmla="val -57273"/>
              <a:gd name="adj2" fmla="val 5542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There are …</a:t>
            </a:r>
          </a:p>
        </p:txBody>
      </p:sp>
      <p:sp>
        <p:nvSpPr>
          <p:cNvPr id="14" name="Rounded Rectangular Callout 13">
            <a:extLst>
              <a:ext uri="{FF2B5EF4-FFF2-40B4-BE49-F238E27FC236}">
                <a16:creationId xmlns:a16="http://schemas.microsoft.com/office/drawing/2014/main" id="{9B14AB47-A300-9640-9192-16CA171C24B3}"/>
              </a:ext>
            </a:extLst>
          </p:cNvPr>
          <p:cNvSpPr/>
          <p:nvPr/>
        </p:nvSpPr>
        <p:spPr>
          <a:xfrm>
            <a:off x="633250" y="3752785"/>
            <a:ext cx="3515963" cy="538163"/>
          </a:xfrm>
          <a:prstGeom prst="wedgeRoundRectCallout">
            <a:avLst>
              <a:gd name="adj1" fmla="val -57273"/>
              <a:gd name="adj2" fmla="val 5542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There isn’t …</a:t>
            </a:r>
          </a:p>
        </p:txBody>
      </p:sp>
      <p:sp>
        <p:nvSpPr>
          <p:cNvPr id="15" name="Rounded Rectangular Callout 14">
            <a:extLst>
              <a:ext uri="{FF2B5EF4-FFF2-40B4-BE49-F238E27FC236}">
                <a16:creationId xmlns:a16="http://schemas.microsoft.com/office/drawing/2014/main" id="{3D96A8D5-A35E-FD4E-94A9-45EFFD799169}"/>
              </a:ext>
            </a:extLst>
          </p:cNvPr>
          <p:cNvSpPr/>
          <p:nvPr/>
        </p:nvSpPr>
        <p:spPr>
          <a:xfrm>
            <a:off x="633251" y="5266125"/>
            <a:ext cx="3692943" cy="538163"/>
          </a:xfrm>
          <a:prstGeom prst="wedgeRoundRectCallout">
            <a:avLst>
              <a:gd name="adj1" fmla="val -57273"/>
              <a:gd name="adj2" fmla="val 5542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There aren’t …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5142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0964" y="3178647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3" y="2528632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958726" y="4144686"/>
            <a:ext cx="3773430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92010" y="-221833"/>
            <a:ext cx="6671120" cy="3944731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958726" y="2694606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799649" y="1319409"/>
            <a:ext cx="43027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Production</a:t>
            </a:r>
            <a:r>
              <a:rPr kumimoji="0" lang="en-AU" sz="54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 </a:t>
            </a:r>
            <a:endParaRPr kumimoji="0" lang="zh-CN" altLang="en-US" sz="199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1694492" y="3387209"/>
            <a:ext cx="765286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</a:rPr>
              <a:t>Write about your house. Say</a:t>
            </a:r>
            <a:endParaRPr kumimoji="0" lang="en-US" sz="40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6" name="图片 65">
            <a:extLst>
              <a:ext uri="{FF2B5EF4-FFF2-40B4-BE49-F238E27FC236}">
                <a16:creationId xmlns:a16="http://schemas.microsoft.com/office/drawing/2014/main" id="{44AE5A3C-3E64-4046-9779-44221E598C7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89644" y="1145943"/>
            <a:ext cx="2110005" cy="1399211"/>
          </a:xfrm>
          <a:custGeom>
            <a:avLst/>
            <a:gdLst>
              <a:gd name="connsiteX0" fmla="*/ 0 w 4351728"/>
              <a:gd name="connsiteY0" fmla="*/ 0 h 2885770"/>
              <a:gd name="connsiteX1" fmla="*/ 2684410 w 4351728"/>
              <a:gd name="connsiteY1" fmla="*/ 0 h 2885770"/>
              <a:gd name="connsiteX2" fmla="*/ 2684410 w 4351728"/>
              <a:gd name="connsiteY2" fmla="*/ 206739 h 2885770"/>
              <a:gd name="connsiteX3" fmla="*/ 4351728 w 4351728"/>
              <a:gd name="connsiteY3" fmla="*/ 206739 h 2885770"/>
              <a:gd name="connsiteX4" fmla="*/ 4351728 w 4351728"/>
              <a:gd name="connsiteY4" fmla="*/ 2885770 h 2885770"/>
              <a:gd name="connsiteX5" fmla="*/ 0 w 4351728"/>
              <a:gd name="connsiteY5" fmla="*/ 2885770 h 2885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1728" h="2885770">
                <a:moveTo>
                  <a:pt x="0" y="0"/>
                </a:moveTo>
                <a:lnTo>
                  <a:pt x="2684410" y="0"/>
                </a:lnTo>
                <a:lnTo>
                  <a:pt x="2684410" y="206739"/>
                </a:lnTo>
                <a:lnTo>
                  <a:pt x="4351728" y="206739"/>
                </a:lnTo>
                <a:lnTo>
                  <a:pt x="4351728" y="2885770"/>
                </a:lnTo>
                <a:lnTo>
                  <a:pt x="0" y="2885770"/>
                </a:lnTo>
                <a:close/>
              </a:path>
            </a:pathLst>
          </a:custGeom>
        </p:spPr>
      </p:pic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4036" y="155633"/>
            <a:ext cx="1072451" cy="514220"/>
          </a:xfrm>
          <a:prstGeom prst="rect">
            <a:avLst/>
          </a:prstGeom>
        </p:spPr>
      </p:pic>
      <p:pic>
        <p:nvPicPr>
          <p:cNvPr id="38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361788" y="264701"/>
            <a:ext cx="3897993" cy="23286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66623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2B47B9-8385-4528-8BB1-25CFAB1ACA2A}"/>
              </a:ext>
            </a:extLst>
          </p:cNvPr>
          <p:cNvSpPr txBox="1"/>
          <p:nvPr/>
        </p:nvSpPr>
        <p:spPr>
          <a:xfrm>
            <a:off x="4586056" y="208139"/>
            <a:ext cx="10406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CODING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0F2D34D-5A05-4BD2-A176-30DA3A1390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5476662"/>
              </p:ext>
            </p:extLst>
          </p:nvPr>
        </p:nvGraphicFramePr>
        <p:xfrm>
          <a:off x="471163" y="543609"/>
          <a:ext cx="6450746" cy="2346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7504">
                  <a:extLst>
                    <a:ext uri="{9D8B030D-6E8A-4147-A177-3AD203B41FA5}">
                      <a16:colId xmlns:a16="http://schemas.microsoft.com/office/drawing/2014/main" val="1366279409"/>
                    </a:ext>
                  </a:extLst>
                </a:gridCol>
                <a:gridCol w="1815442">
                  <a:extLst>
                    <a:ext uri="{9D8B030D-6E8A-4147-A177-3AD203B41FA5}">
                      <a16:colId xmlns:a16="http://schemas.microsoft.com/office/drawing/2014/main" val="3925674564"/>
                    </a:ext>
                  </a:extLst>
                </a:gridCol>
                <a:gridCol w="1259098">
                  <a:extLst>
                    <a:ext uri="{9D8B030D-6E8A-4147-A177-3AD203B41FA5}">
                      <a16:colId xmlns:a16="http://schemas.microsoft.com/office/drawing/2014/main" val="1448102176"/>
                    </a:ext>
                  </a:extLst>
                </a:gridCol>
                <a:gridCol w="1308154">
                  <a:extLst>
                    <a:ext uri="{9D8B030D-6E8A-4147-A177-3AD203B41FA5}">
                      <a16:colId xmlns:a16="http://schemas.microsoft.com/office/drawing/2014/main" val="1305750371"/>
                    </a:ext>
                  </a:extLst>
                </a:gridCol>
                <a:gridCol w="1620548">
                  <a:extLst>
                    <a:ext uri="{9D8B030D-6E8A-4147-A177-3AD203B41FA5}">
                      <a16:colId xmlns:a16="http://schemas.microsoft.com/office/drawing/2014/main" val="1288454561"/>
                    </a:ext>
                  </a:extLst>
                </a:gridCol>
              </a:tblGrid>
              <a:tr h="342613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51985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There is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bathroom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31717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There is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computer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living room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81138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There isn’t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kitchen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lamps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1910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There are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lamp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bedroom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0941031"/>
                  </a:ext>
                </a:extLst>
              </a:tr>
              <a:tr h="377511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There aren’t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chairs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garden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8872011"/>
                  </a:ext>
                </a:extLst>
              </a:tr>
            </a:tbl>
          </a:graphicData>
        </a:graphic>
      </p:graphicFrame>
      <p:pic>
        <p:nvPicPr>
          <p:cNvPr id="6" name="Picture 1">
            <a:extLst>
              <a:ext uri="{FF2B5EF4-FFF2-40B4-BE49-F238E27FC236}">
                <a16:creationId xmlns:a16="http://schemas.microsoft.com/office/drawing/2014/main" id="{FB3319C4-826F-417B-932F-594635A21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3288" y="543609"/>
            <a:ext cx="4674751" cy="234696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E02A564B-9D12-40E4-ADC1-E1F1D2059DC2}"/>
              </a:ext>
            </a:extLst>
          </p:cNvPr>
          <p:cNvGrpSpPr/>
          <p:nvPr/>
        </p:nvGrpSpPr>
        <p:grpSpPr>
          <a:xfrm>
            <a:off x="435064" y="3144259"/>
            <a:ext cx="5339814" cy="3410112"/>
            <a:chOff x="435064" y="3144259"/>
            <a:chExt cx="5339814" cy="3138741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FFFB34E2-8401-4AAB-A843-1B73609BDB53}"/>
                </a:ext>
              </a:extLst>
            </p:cNvPr>
            <p:cNvSpPr/>
            <p:nvPr/>
          </p:nvSpPr>
          <p:spPr>
            <a:xfrm>
              <a:off x="1499747" y="3144259"/>
              <a:ext cx="512966" cy="328438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0A</a:t>
              </a: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C191239E-31CE-4EA6-B354-7DF8DDAC9F57}"/>
                </a:ext>
              </a:extLst>
            </p:cNvPr>
            <p:cNvSpPr/>
            <p:nvPr/>
          </p:nvSpPr>
          <p:spPr>
            <a:xfrm>
              <a:off x="2267260" y="3153472"/>
              <a:ext cx="488983" cy="328438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4B</a:t>
              </a: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49D73E45-5C65-4C8C-9252-B759D2312D29}"/>
                </a:ext>
              </a:extLst>
            </p:cNvPr>
            <p:cNvSpPr/>
            <p:nvPr/>
          </p:nvSpPr>
          <p:spPr>
            <a:xfrm>
              <a:off x="3744060" y="3153472"/>
              <a:ext cx="488983" cy="328438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1B</a:t>
              </a: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F2375E57-9FBC-4654-8E32-A1F437951F72}"/>
                </a:ext>
              </a:extLst>
            </p:cNvPr>
            <p:cNvGrpSpPr/>
            <p:nvPr/>
          </p:nvGrpSpPr>
          <p:grpSpPr>
            <a:xfrm>
              <a:off x="435064" y="3153752"/>
              <a:ext cx="5339814" cy="3129248"/>
              <a:chOff x="435064" y="3153752"/>
              <a:chExt cx="5339814" cy="3129248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AC781FA-F382-45C7-A4E5-440A437DB018}"/>
                  </a:ext>
                </a:extLst>
              </p:cNvPr>
              <p:cNvSpPr txBox="1"/>
              <p:nvPr/>
            </p:nvSpPr>
            <p:spPr>
              <a:xfrm>
                <a:off x="435064" y="3202473"/>
                <a:ext cx="1332848" cy="311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Ex</a:t>
                </a:r>
                <a:r>
                  <a:rPr lang="en-US" sz="1600" dirty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:  </a:t>
                </a:r>
                <a:r>
                  <a:rPr lang="en-US" sz="1600" b="1" dirty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0.</a:t>
                </a:r>
              </a:p>
            </p:txBody>
          </p:sp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2C22A3D8-62A6-4A30-8B96-0821B283FBCF}"/>
                  </a:ext>
                </a:extLst>
              </p:cNvPr>
              <p:cNvSpPr/>
              <p:nvPr/>
            </p:nvSpPr>
            <p:spPr>
              <a:xfrm>
                <a:off x="3004104" y="3163670"/>
                <a:ext cx="488983" cy="328438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3B</a:t>
                </a:r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71BBCFB9-246A-49EF-BE3E-F73A0BC07244}"/>
                  </a:ext>
                </a:extLst>
              </p:cNvPr>
              <p:cNvSpPr/>
              <p:nvPr/>
            </p:nvSpPr>
            <p:spPr>
              <a:xfrm>
                <a:off x="1507646" y="3851563"/>
                <a:ext cx="537881" cy="328438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3A</a:t>
                </a:r>
              </a:p>
            </p:txBody>
          </p:sp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FE213391-34D6-479C-907B-4A84C6C5D79D}"/>
                  </a:ext>
                </a:extLst>
              </p:cNvPr>
              <p:cNvSpPr/>
              <p:nvPr/>
            </p:nvSpPr>
            <p:spPr>
              <a:xfrm>
                <a:off x="2258885" y="3860777"/>
                <a:ext cx="537881" cy="328438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0D</a:t>
                </a:r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7D3261EA-45A3-4E59-9976-0F477D593BD1}"/>
                  </a:ext>
                </a:extLst>
              </p:cNvPr>
              <p:cNvSpPr/>
              <p:nvPr/>
            </p:nvSpPr>
            <p:spPr>
              <a:xfrm>
                <a:off x="3004197" y="3838394"/>
                <a:ext cx="537881" cy="328438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1B</a:t>
                </a:r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9F6B5ED4-44C8-49E9-89CA-43814319123F}"/>
                  </a:ext>
                </a:extLst>
              </p:cNvPr>
              <p:cNvSpPr/>
              <p:nvPr/>
            </p:nvSpPr>
            <p:spPr>
              <a:xfrm>
                <a:off x="3744060" y="3847749"/>
                <a:ext cx="488983" cy="33606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2C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B712DA76-6100-4EFB-A679-C1543E8CB1D2}"/>
                  </a:ext>
                </a:extLst>
              </p:cNvPr>
              <p:cNvSpPr txBox="1"/>
              <p:nvPr/>
            </p:nvSpPr>
            <p:spPr>
              <a:xfrm>
                <a:off x="892688" y="3819747"/>
                <a:ext cx="399468" cy="3116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1.</a:t>
                </a:r>
              </a:p>
            </p:txBody>
          </p:sp>
          <p:sp>
            <p:nvSpPr>
              <p:cNvPr id="66" name="Rectangle: Rounded Corners 65">
                <a:extLst>
                  <a:ext uri="{FF2B5EF4-FFF2-40B4-BE49-F238E27FC236}">
                    <a16:creationId xmlns:a16="http://schemas.microsoft.com/office/drawing/2014/main" id="{50D86EC3-D4DF-44B5-9D81-BF4EF5A4CDC5}"/>
                  </a:ext>
                </a:extLst>
              </p:cNvPr>
              <p:cNvSpPr/>
              <p:nvPr/>
            </p:nvSpPr>
            <p:spPr>
              <a:xfrm>
                <a:off x="1507646" y="4543343"/>
                <a:ext cx="517613" cy="328438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4A</a:t>
                </a:r>
              </a:p>
            </p:txBody>
          </p:sp>
          <p:sp>
            <p:nvSpPr>
              <p:cNvPr id="67" name="Rectangle: Rounded Corners 66">
                <a:extLst>
                  <a:ext uri="{FF2B5EF4-FFF2-40B4-BE49-F238E27FC236}">
                    <a16:creationId xmlns:a16="http://schemas.microsoft.com/office/drawing/2014/main" id="{3D16B754-F6CF-4384-974B-8268B4CC9D65}"/>
                  </a:ext>
                </a:extLst>
              </p:cNvPr>
              <p:cNvSpPr/>
              <p:nvPr/>
            </p:nvSpPr>
            <p:spPr>
              <a:xfrm>
                <a:off x="2256467" y="4523996"/>
                <a:ext cx="488983" cy="328438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2D</a:t>
                </a:r>
              </a:p>
            </p:txBody>
          </p:sp>
          <p:sp>
            <p:nvSpPr>
              <p:cNvPr id="68" name="Rectangle: Rounded Corners 67">
                <a:extLst>
                  <a:ext uri="{FF2B5EF4-FFF2-40B4-BE49-F238E27FC236}">
                    <a16:creationId xmlns:a16="http://schemas.microsoft.com/office/drawing/2014/main" id="{704F7B09-DB01-4552-BA93-E2093EAD7EB3}"/>
                  </a:ext>
                </a:extLst>
              </p:cNvPr>
              <p:cNvSpPr/>
              <p:nvPr/>
            </p:nvSpPr>
            <p:spPr>
              <a:xfrm>
                <a:off x="3028645" y="4537261"/>
                <a:ext cx="488983" cy="328438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1B</a:t>
                </a:r>
              </a:p>
            </p:txBody>
          </p:sp>
          <p:sp>
            <p:nvSpPr>
              <p:cNvPr id="69" name="Rectangle: Rounded Corners 68">
                <a:extLst>
                  <a:ext uri="{FF2B5EF4-FFF2-40B4-BE49-F238E27FC236}">
                    <a16:creationId xmlns:a16="http://schemas.microsoft.com/office/drawing/2014/main" id="{5592A373-A198-42BC-81BD-EDFF2BEA0222}"/>
                  </a:ext>
                </a:extLst>
              </p:cNvPr>
              <p:cNvSpPr/>
              <p:nvPr/>
            </p:nvSpPr>
            <p:spPr>
              <a:xfrm>
                <a:off x="3756534" y="4511527"/>
                <a:ext cx="488983" cy="33606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2C</a:t>
                </a:r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C44DB87B-930E-4E1A-93F4-7048F623D5D3}"/>
                  </a:ext>
                </a:extLst>
              </p:cNvPr>
              <p:cNvSpPr txBox="1"/>
              <p:nvPr/>
            </p:nvSpPr>
            <p:spPr>
              <a:xfrm>
                <a:off x="879440" y="4511527"/>
                <a:ext cx="399468" cy="3116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2.</a:t>
                </a:r>
              </a:p>
            </p:txBody>
          </p:sp>
          <p:sp>
            <p:nvSpPr>
              <p:cNvPr id="71" name="Rectangle: Rounded Corners 70">
                <a:extLst>
                  <a:ext uri="{FF2B5EF4-FFF2-40B4-BE49-F238E27FC236}">
                    <a16:creationId xmlns:a16="http://schemas.microsoft.com/office/drawing/2014/main" id="{8FC91E89-7915-42CF-ACC7-F54D0A3447FA}"/>
                  </a:ext>
                </a:extLst>
              </p:cNvPr>
              <p:cNvSpPr/>
              <p:nvPr/>
            </p:nvSpPr>
            <p:spPr>
              <a:xfrm>
                <a:off x="1507646" y="5250648"/>
                <a:ext cx="537881" cy="328438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1A</a:t>
                </a:r>
              </a:p>
            </p:txBody>
          </p:sp>
          <p:sp>
            <p:nvSpPr>
              <p:cNvPr id="72" name="Rectangle: Rounded Corners 71">
                <a:extLst>
                  <a:ext uri="{FF2B5EF4-FFF2-40B4-BE49-F238E27FC236}">
                    <a16:creationId xmlns:a16="http://schemas.microsoft.com/office/drawing/2014/main" id="{BC7B8D03-8964-4334-B756-8A7E1FBD8057}"/>
                  </a:ext>
                </a:extLst>
              </p:cNvPr>
              <p:cNvSpPr/>
              <p:nvPr/>
            </p:nvSpPr>
            <p:spPr>
              <a:xfrm>
                <a:off x="2256466" y="5239279"/>
                <a:ext cx="488983" cy="328438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4B</a:t>
                </a:r>
              </a:p>
            </p:txBody>
          </p:sp>
          <p:sp>
            <p:nvSpPr>
              <p:cNvPr id="73" name="Rectangle: Rounded Corners 72">
                <a:extLst>
                  <a:ext uri="{FF2B5EF4-FFF2-40B4-BE49-F238E27FC236}">
                    <a16:creationId xmlns:a16="http://schemas.microsoft.com/office/drawing/2014/main" id="{8B422AF6-EAE3-4D3F-B0D8-81BC7F08CAC6}"/>
                  </a:ext>
                </a:extLst>
              </p:cNvPr>
              <p:cNvSpPr/>
              <p:nvPr/>
            </p:nvSpPr>
            <p:spPr>
              <a:xfrm>
                <a:off x="3039610" y="5239279"/>
                <a:ext cx="488983" cy="328438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0B</a:t>
                </a:r>
              </a:p>
            </p:txBody>
          </p:sp>
          <p:sp>
            <p:nvSpPr>
              <p:cNvPr id="74" name="Rectangle: Rounded Corners 73">
                <a:extLst>
                  <a:ext uri="{FF2B5EF4-FFF2-40B4-BE49-F238E27FC236}">
                    <a16:creationId xmlns:a16="http://schemas.microsoft.com/office/drawing/2014/main" id="{5EB3EAE0-751E-4AF6-8165-9E63A356D8E9}"/>
                  </a:ext>
                </a:extLst>
              </p:cNvPr>
              <p:cNvSpPr/>
              <p:nvPr/>
            </p:nvSpPr>
            <p:spPr>
              <a:xfrm>
                <a:off x="3826439" y="5246834"/>
                <a:ext cx="488983" cy="33606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1B</a:t>
                </a: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9A743F31-2D2D-46FD-9735-9EF1C04B6276}"/>
                  </a:ext>
                </a:extLst>
              </p:cNvPr>
              <p:cNvSpPr txBox="1"/>
              <p:nvPr/>
            </p:nvSpPr>
            <p:spPr>
              <a:xfrm>
                <a:off x="892688" y="5218832"/>
                <a:ext cx="399468" cy="3116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3.</a:t>
                </a:r>
              </a:p>
            </p:txBody>
          </p:sp>
          <p:sp>
            <p:nvSpPr>
              <p:cNvPr id="81" name="Rectangle: Rounded Corners 80">
                <a:extLst>
                  <a:ext uri="{FF2B5EF4-FFF2-40B4-BE49-F238E27FC236}">
                    <a16:creationId xmlns:a16="http://schemas.microsoft.com/office/drawing/2014/main" id="{1DD2D80D-DBD4-44B0-B05F-457B09FEC3F5}"/>
                  </a:ext>
                </a:extLst>
              </p:cNvPr>
              <p:cNvSpPr/>
              <p:nvPr/>
            </p:nvSpPr>
            <p:spPr>
              <a:xfrm>
                <a:off x="4531028" y="5250648"/>
                <a:ext cx="488983" cy="328438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2C</a:t>
                </a:r>
              </a:p>
            </p:txBody>
          </p:sp>
          <p:sp>
            <p:nvSpPr>
              <p:cNvPr id="83" name="Rectangle: Rounded Corners 82">
                <a:extLst>
                  <a:ext uri="{FF2B5EF4-FFF2-40B4-BE49-F238E27FC236}">
                    <a16:creationId xmlns:a16="http://schemas.microsoft.com/office/drawing/2014/main" id="{9B26E777-D0FE-4418-823E-FEEF88A31D70}"/>
                  </a:ext>
                </a:extLst>
              </p:cNvPr>
              <p:cNvSpPr/>
              <p:nvPr/>
            </p:nvSpPr>
            <p:spPr>
              <a:xfrm>
                <a:off x="5285895" y="5250648"/>
                <a:ext cx="488983" cy="328438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1D</a:t>
                </a: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ECC59862-FACC-4EFC-9781-9C5DF9017CC7}"/>
                  </a:ext>
                </a:extLst>
              </p:cNvPr>
              <p:cNvSpPr txBox="1"/>
              <p:nvPr/>
            </p:nvSpPr>
            <p:spPr>
              <a:xfrm>
                <a:off x="869069" y="5965993"/>
                <a:ext cx="399468" cy="3116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4.</a:t>
                </a:r>
              </a:p>
            </p:txBody>
          </p:sp>
          <p:sp>
            <p:nvSpPr>
              <p:cNvPr id="44" name="Rectangle: Rounded Corners 43">
                <a:extLst>
                  <a:ext uri="{FF2B5EF4-FFF2-40B4-BE49-F238E27FC236}">
                    <a16:creationId xmlns:a16="http://schemas.microsoft.com/office/drawing/2014/main" id="{22CDCA4A-099E-4CDA-AFAE-B17B43C18273}"/>
                  </a:ext>
                </a:extLst>
              </p:cNvPr>
              <p:cNvSpPr/>
              <p:nvPr/>
            </p:nvSpPr>
            <p:spPr>
              <a:xfrm>
                <a:off x="4491783" y="3159975"/>
                <a:ext cx="488983" cy="328438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2C</a:t>
                </a:r>
              </a:p>
            </p:txBody>
          </p:sp>
          <p:sp>
            <p:nvSpPr>
              <p:cNvPr id="45" name="Rectangle: Rounded Corners 44">
                <a:extLst>
                  <a:ext uri="{FF2B5EF4-FFF2-40B4-BE49-F238E27FC236}">
                    <a16:creationId xmlns:a16="http://schemas.microsoft.com/office/drawing/2014/main" id="{0E014734-F15E-4C9F-9A15-0F91ACA93B6A}"/>
                  </a:ext>
                </a:extLst>
              </p:cNvPr>
              <p:cNvSpPr/>
              <p:nvPr/>
            </p:nvSpPr>
            <p:spPr>
              <a:xfrm>
                <a:off x="5253155" y="3153752"/>
                <a:ext cx="488983" cy="328438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0C</a:t>
                </a:r>
              </a:p>
            </p:txBody>
          </p:sp>
          <p:sp>
            <p:nvSpPr>
              <p:cNvPr id="51" name="Rectangle: Rounded Corners 50">
                <a:extLst>
                  <a:ext uri="{FF2B5EF4-FFF2-40B4-BE49-F238E27FC236}">
                    <a16:creationId xmlns:a16="http://schemas.microsoft.com/office/drawing/2014/main" id="{28707745-3ED1-4DD3-8D4F-1C0409B20442}"/>
                  </a:ext>
                </a:extLst>
              </p:cNvPr>
              <p:cNvSpPr/>
              <p:nvPr/>
            </p:nvSpPr>
            <p:spPr>
              <a:xfrm>
                <a:off x="4510374" y="3814537"/>
                <a:ext cx="488983" cy="33606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3D</a:t>
                </a:r>
              </a:p>
            </p:txBody>
          </p:sp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A46B0CBD-AE3D-45E8-BFAD-53D3E12766D0}"/>
                  </a:ext>
                </a:extLst>
              </p:cNvPr>
              <p:cNvSpPr/>
              <p:nvPr/>
            </p:nvSpPr>
            <p:spPr>
              <a:xfrm>
                <a:off x="4484423" y="4523776"/>
                <a:ext cx="488983" cy="33606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4D</a:t>
                </a:r>
              </a:p>
            </p:txBody>
          </p:sp>
          <p:sp>
            <p:nvSpPr>
              <p:cNvPr id="84" name="Rectangle: Rounded Corners 83">
                <a:extLst>
                  <a:ext uri="{FF2B5EF4-FFF2-40B4-BE49-F238E27FC236}">
                    <a16:creationId xmlns:a16="http://schemas.microsoft.com/office/drawing/2014/main" id="{6D87E213-68CC-4737-8488-BBE495ED8ACE}"/>
                  </a:ext>
                </a:extLst>
              </p:cNvPr>
              <p:cNvSpPr/>
              <p:nvPr/>
            </p:nvSpPr>
            <p:spPr>
              <a:xfrm>
                <a:off x="1499746" y="5954562"/>
                <a:ext cx="496884" cy="328438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2A</a:t>
                </a:r>
              </a:p>
            </p:txBody>
          </p:sp>
          <p:sp>
            <p:nvSpPr>
              <p:cNvPr id="96" name="Rectangle: Rounded Corners 95">
                <a:extLst>
                  <a:ext uri="{FF2B5EF4-FFF2-40B4-BE49-F238E27FC236}">
                    <a16:creationId xmlns:a16="http://schemas.microsoft.com/office/drawing/2014/main" id="{E87E3C4B-2EBC-4E62-A360-9FBAF119F5B0}"/>
                  </a:ext>
                </a:extLst>
              </p:cNvPr>
              <p:cNvSpPr/>
              <p:nvPr/>
            </p:nvSpPr>
            <p:spPr>
              <a:xfrm>
                <a:off x="2227837" y="5935215"/>
                <a:ext cx="488983" cy="328438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4B</a:t>
                </a:r>
              </a:p>
            </p:txBody>
          </p:sp>
          <p:sp>
            <p:nvSpPr>
              <p:cNvPr id="97" name="Rectangle: Rounded Corners 96">
                <a:extLst>
                  <a:ext uri="{FF2B5EF4-FFF2-40B4-BE49-F238E27FC236}">
                    <a16:creationId xmlns:a16="http://schemas.microsoft.com/office/drawing/2014/main" id="{3D601A0A-002B-497F-AB44-06211CFE8D46}"/>
                  </a:ext>
                </a:extLst>
              </p:cNvPr>
              <p:cNvSpPr/>
              <p:nvPr/>
            </p:nvSpPr>
            <p:spPr>
              <a:xfrm>
                <a:off x="3000015" y="5948480"/>
                <a:ext cx="488983" cy="328438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3C</a:t>
                </a:r>
              </a:p>
            </p:txBody>
          </p:sp>
          <p:sp>
            <p:nvSpPr>
              <p:cNvPr id="98" name="Rectangle: Rounded Corners 97">
                <a:extLst>
                  <a:ext uri="{FF2B5EF4-FFF2-40B4-BE49-F238E27FC236}">
                    <a16:creationId xmlns:a16="http://schemas.microsoft.com/office/drawing/2014/main" id="{4B395410-4521-4B0E-8F2C-F1ED83B3BB9D}"/>
                  </a:ext>
                </a:extLst>
              </p:cNvPr>
              <p:cNvSpPr/>
              <p:nvPr/>
            </p:nvSpPr>
            <p:spPr>
              <a:xfrm>
                <a:off x="3727904" y="5922746"/>
                <a:ext cx="488983" cy="33606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1B</a:t>
                </a:r>
              </a:p>
            </p:txBody>
          </p:sp>
          <p:sp>
            <p:nvSpPr>
              <p:cNvPr id="99" name="Rectangle: Rounded Corners 98">
                <a:extLst>
                  <a:ext uri="{FF2B5EF4-FFF2-40B4-BE49-F238E27FC236}">
                    <a16:creationId xmlns:a16="http://schemas.microsoft.com/office/drawing/2014/main" id="{EC7531AC-F4F3-49D7-99BC-D9443188F592}"/>
                  </a:ext>
                </a:extLst>
              </p:cNvPr>
              <p:cNvSpPr/>
              <p:nvPr/>
            </p:nvSpPr>
            <p:spPr>
              <a:xfrm>
                <a:off x="4455793" y="5934995"/>
                <a:ext cx="488983" cy="33606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2C</a:t>
                </a:r>
              </a:p>
            </p:txBody>
          </p:sp>
          <p:sp>
            <p:nvSpPr>
              <p:cNvPr id="100" name="Rectangle: Rounded Corners 99">
                <a:extLst>
                  <a:ext uri="{FF2B5EF4-FFF2-40B4-BE49-F238E27FC236}">
                    <a16:creationId xmlns:a16="http://schemas.microsoft.com/office/drawing/2014/main" id="{E4A1D1EE-EFFC-4B7C-AB65-54529D12AD4F}"/>
                  </a:ext>
                </a:extLst>
              </p:cNvPr>
              <p:cNvSpPr/>
              <p:nvPr/>
            </p:nvSpPr>
            <p:spPr>
              <a:xfrm>
                <a:off x="5249732" y="5944666"/>
                <a:ext cx="488983" cy="33606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2B</a:t>
                </a:r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39D7022-7C83-455A-8806-A20FC9735AFA}"/>
              </a:ext>
            </a:extLst>
          </p:cNvPr>
          <p:cNvSpPr txBox="1"/>
          <p:nvPr/>
        </p:nvSpPr>
        <p:spPr>
          <a:xfrm>
            <a:off x="5907293" y="3199339"/>
            <a:ext cx="602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>
                <a:solidFill>
                  <a:srgbClr val="0070C0"/>
                </a:solidFill>
                <a:latin typeface="Comic Sans MS" panose="030F0702030302020204" pitchFamily="66" charset="0"/>
              </a:rPr>
              <a:t>There     is</a:t>
            </a:r>
            <a:r>
              <a:rPr lang="en-US" b="1" dirty="0">
                <a:solidFill>
                  <a:srgbClr val="0070C0"/>
                </a:solidFill>
                <a:latin typeface="Comic Sans MS" panose="030F0702030302020204" pitchFamily="66" charset="0"/>
              </a:rPr>
              <a:t>       </a:t>
            </a:r>
            <a:r>
              <a:rPr lang="en-US" b="1" u="sng" dirty="0">
                <a:solidFill>
                  <a:srgbClr val="0070C0"/>
                </a:solidFill>
                <a:latin typeface="Comic Sans MS" panose="030F0702030302020204" pitchFamily="66" charset="0"/>
              </a:rPr>
              <a:t>a</a:t>
            </a:r>
            <a:r>
              <a:rPr lang="en-US" b="1" dirty="0">
                <a:solidFill>
                  <a:srgbClr val="0070C0"/>
                </a:solidFill>
                <a:latin typeface="Comic Sans MS" panose="030F0702030302020204" pitchFamily="66" charset="0"/>
              </a:rPr>
              <a:t>     </a:t>
            </a:r>
            <a:r>
              <a:rPr lang="en-US" b="1" u="sng" dirty="0">
                <a:solidFill>
                  <a:srgbClr val="0070C0"/>
                </a:solidFill>
                <a:latin typeface="Comic Sans MS" panose="030F0702030302020204" pitchFamily="66" charset="0"/>
              </a:rPr>
              <a:t>lamp</a:t>
            </a:r>
            <a:r>
              <a:rPr lang="en-US" b="1" dirty="0">
                <a:solidFill>
                  <a:srgbClr val="0070C0"/>
                </a:solidFill>
                <a:latin typeface="Comic Sans MS" panose="030F0702030302020204" pitchFamily="66" charset="0"/>
              </a:rPr>
              <a:t>  </a:t>
            </a:r>
            <a:r>
              <a:rPr lang="en-US" b="1" u="sng" dirty="0">
                <a:solidFill>
                  <a:srgbClr val="0070C0"/>
                </a:solidFill>
                <a:latin typeface="Comic Sans MS" panose="030F0702030302020204" pitchFamily="66" charset="0"/>
              </a:rPr>
              <a:t>in</a:t>
            </a:r>
            <a:r>
              <a:rPr lang="en-US" b="1" dirty="0">
                <a:solidFill>
                  <a:srgbClr val="0070C0"/>
                </a:solidFill>
                <a:latin typeface="Comic Sans MS" panose="030F0702030302020204" pitchFamily="66" charset="0"/>
              </a:rPr>
              <a:t>     </a:t>
            </a:r>
            <a:r>
              <a:rPr lang="en-US" b="1" u="sng" dirty="0">
                <a:solidFill>
                  <a:srgbClr val="0070C0"/>
                </a:solidFill>
                <a:latin typeface="Comic Sans MS" panose="030F0702030302020204" pitchFamily="66" charset="0"/>
              </a:rPr>
              <a:t>the</a:t>
            </a:r>
            <a:r>
              <a:rPr lang="en-US" b="1" dirty="0">
                <a:solidFill>
                  <a:srgbClr val="0070C0"/>
                </a:solidFill>
                <a:latin typeface="Comic Sans MS" panose="030F0702030302020204" pitchFamily="66" charset="0"/>
              </a:rPr>
              <a:t>   </a:t>
            </a:r>
            <a:r>
              <a:rPr lang="en-US" b="1" u="sng" dirty="0">
                <a:solidFill>
                  <a:srgbClr val="0070C0"/>
                </a:solidFill>
                <a:latin typeface="Comic Sans MS" panose="030F0702030302020204" pitchFamily="66" charset="0"/>
              </a:rPr>
              <a:t>bathroom</a:t>
            </a:r>
            <a:r>
              <a:rPr lang="en-US" b="1" dirty="0"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51DD202B-D868-49EF-8077-100DDDE0BD03}"/>
              </a:ext>
            </a:extLst>
          </p:cNvPr>
          <p:cNvSpPr txBox="1"/>
          <p:nvPr/>
        </p:nvSpPr>
        <p:spPr>
          <a:xfrm>
            <a:off x="5907293" y="3941006"/>
            <a:ext cx="602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 u="sng"/>
            </a:lvl1pPr>
          </a:lstStyle>
          <a:p>
            <a:r>
              <a:rPr lang="en-US" sz="1800" dirty="0">
                <a:latin typeface="Comic Sans MS" panose="030F0702030302020204" pitchFamily="66" charset="0"/>
              </a:rPr>
              <a:t>There  are</a:t>
            </a:r>
            <a:r>
              <a:rPr lang="en-US" sz="1800" u="none" dirty="0">
                <a:latin typeface="Comic Sans MS" panose="030F0702030302020204" pitchFamily="66" charset="0"/>
              </a:rPr>
              <a:t>   </a:t>
            </a:r>
            <a:r>
              <a:rPr lang="en-US" sz="1800" dirty="0">
                <a:latin typeface="Comic Sans MS" panose="030F0702030302020204" pitchFamily="66" charset="0"/>
              </a:rPr>
              <a:t>beds</a:t>
            </a:r>
            <a:r>
              <a:rPr lang="en-US" sz="1800" u="none" dirty="0">
                <a:latin typeface="Comic Sans MS" panose="030F0702030302020204" pitchFamily="66" charset="0"/>
              </a:rPr>
              <a:t>    </a:t>
            </a:r>
            <a:r>
              <a:rPr lang="en-US" sz="1800" dirty="0">
                <a:latin typeface="Comic Sans MS" panose="030F0702030302020204" pitchFamily="66" charset="0"/>
              </a:rPr>
              <a:t>in</a:t>
            </a:r>
            <a:r>
              <a:rPr lang="en-US" sz="1800" u="none" dirty="0">
                <a:latin typeface="Comic Sans MS" panose="030F0702030302020204" pitchFamily="66" charset="0"/>
              </a:rPr>
              <a:t>    </a:t>
            </a:r>
            <a:r>
              <a:rPr lang="en-US" sz="1800" dirty="0">
                <a:latin typeface="Comic Sans MS" panose="030F0702030302020204" pitchFamily="66" charset="0"/>
              </a:rPr>
              <a:t>the</a:t>
            </a:r>
            <a:r>
              <a:rPr lang="en-US" sz="1800" u="none" dirty="0">
                <a:latin typeface="Comic Sans MS" panose="030F0702030302020204" pitchFamily="66" charset="0"/>
              </a:rPr>
              <a:t>     </a:t>
            </a:r>
            <a:r>
              <a:rPr lang="en-US" sz="1800" dirty="0">
                <a:latin typeface="Comic Sans MS" panose="030F0702030302020204" pitchFamily="66" charset="0"/>
              </a:rPr>
              <a:t>bedroom.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750B2E41-C5C7-4318-8B9C-9BC35F9B1767}"/>
              </a:ext>
            </a:extLst>
          </p:cNvPr>
          <p:cNvSpPr txBox="1"/>
          <p:nvPr/>
        </p:nvSpPr>
        <p:spPr>
          <a:xfrm>
            <a:off x="5919019" y="4709652"/>
            <a:ext cx="66628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>
                <a:latin typeface="Comic Sans MS" panose="030F0702030302020204" pitchFamily="66" charset="0"/>
              </a:rPr>
              <a:t>There  aren’t</a:t>
            </a:r>
            <a:r>
              <a:rPr lang="en-US" b="1" dirty="0">
                <a:latin typeface="Comic Sans MS" panose="030F0702030302020204" pitchFamily="66" charset="0"/>
              </a:rPr>
              <a:t>   </a:t>
            </a:r>
            <a:r>
              <a:rPr lang="en-US" b="1" u="sng" dirty="0">
                <a:latin typeface="Comic Sans MS" panose="030F0702030302020204" pitchFamily="66" charset="0"/>
              </a:rPr>
              <a:t>lamps</a:t>
            </a:r>
            <a:r>
              <a:rPr lang="en-US" b="1" dirty="0">
                <a:latin typeface="Comic Sans MS" panose="030F0702030302020204" pitchFamily="66" charset="0"/>
              </a:rPr>
              <a:t>     </a:t>
            </a:r>
            <a:r>
              <a:rPr lang="en-US" b="1" u="sng" dirty="0">
                <a:latin typeface="Comic Sans MS" panose="030F0702030302020204" pitchFamily="66" charset="0"/>
              </a:rPr>
              <a:t>in</a:t>
            </a:r>
            <a:r>
              <a:rPr lang="en-US" b="1" dirty="0">
                <a:latin typeface="Comic Sans MS" panose="030F0702030302020204" pitchFamily="66" charset="0"/>
              </a:rPr>
              <a:t>     </a:t>
            </a:r>
            <a:r>
              <a:rPr lang="en-US" b="1" u="sng" dirty="0">
                <a:latin typeface="Comic Sans MS" panose="030F0702030302020204" pitchFamily="66" charset="0"/>
              </a:rPr>
              <a:t>the</a:t>
            </a:r>
            <a:r>
              <a:rPr lang="en-US" b="1" dirty="0">
                <a:latin typeface="Comic Sans MS" panose="030F0702030302020204" pitchFamily="66" charset="0"/>
              </a:rPr>
              <a:t>      </a:t>
            </a:r>
            <a:r>
              <a:rPr lang="en-US" b="1" u="sng" dirty="0">
                <a:latin typeface="Comic Sans MS" panose="030F0702030302020204" pitchFamily="66" charset="0"/>
              </a:rPr>
              <a:t>garden.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C26F7A61-EBD7-4B95-936F-59C278FF3551}"/>
              </a:ext>
            </a:extLst>
          </p:cNvPr>
          <p:cNvSpPr txBox="1"/>
          <p:nvPr/>
        </p:nvSpPr>
        <p:spPr>
          <a:xfrm>
            <a:off x="5907292" y="5473501"/>
            <a:ext cx="61959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>
                <a:latin typeface="Comic Sans MS" panose="030F0702030302020204" pitchFamily="66" charset="0"/>
              </a:rPr>
              <a:t>There    is</a:t>
            </a:r>
            <a:r>
              <a:rPr lang="en-US" b="1" dirty="0">
                <a:latin typeface="Comic Sans MS" panose="030F0702030302020204" pitchFamily="66" charset="0"/>
              </a:rPr>
              <a:t>       </a:t>
            </a:r>
            <a:r>
              <a:rPr lang="en-US" b="1" u="sng" dirty="0">
                <a:latin typeface="Comic Sans MS" panose="030F0702030302020204" pitchFamily="66" charset="0"/>
              </a:rPr>
              <a:t>a</a:t>
            </a:r>
            <a:r>
              <a:rPr lang="en-US" b="1" dirty="0">
                <a:latin typeface="Comic Sans MS" panose="030F0702030302020204" pitchFamily="66" charset="0"/>
              </a:rPr>
              <a:t>     </a:t>
            </a:r>
            <a:r>
              <a:rPr lang="en-US" b="1" u="sng" dirty="0">
                <a:latin typeface="Comic Sans MS" panose="030F0702030302020204" pitchFamily="66" charset="0"/>
              </a:rPr>
              <a:t>toy</a:t>
            </a:r>
            <a:r>
              <a:rPr lang="en-US" b="1" dirty="0">
                <a:latin typeface="Comic Sans MS" panose="030F0702030302020204" pitchFamily="66" charset="0"/>
              </a:rPr>
              <a:t>     </a:t>
            </a:r>
            <a:r>
              <a:rPr lang="en-US" b="1" u="sng" dirty="0">
                <a:latin typeface="Comic Sans MS" panose="030F0702030302020204" pitchFamily="66" charset="0"/>
              </a:rPr>
              <a:t>in</a:t>
            </a:r>
            <a:r>
              <a:rPr lang="en-US" b="1" dirty="0">
                <a:latin typeface="Comic Sans MS" panose="030F0702030302020204" pitchFamily="66" charset="0"/>
              </a:rPr>
              <a:t>     </a:t>
            </a:r>
            <a:r>
              <a:rPr lang="en-US" b="1" u="sng" dirty="0">
                <a:latin typeface="Comic Sans MS" panose="030F0702030302020204" pitchFamily="66" charset="0"/>
              </a:rPr>
              <a:t>the</a:t>
            </a:r>
            <a:r>
              <a:rPr lang="en-US" b="1" dirty="0">
                <a:latin typeface="Comic Sans MS" panose="030F0702030302020204" pitchFamily="66" charset="0"/>
              </a:rPr>
              <a:t>   </a:t>
            </a:r>
            <a:r>
              <a:rPr lang="en-US" b="1" u="sng" dirty="0">
                <a:latin typeface="Comic Sans MS" panose="030F0702030302020204" pitchFamily="66" charset="0"/>
              </a:rPr>
              <a:t>living room.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BA0E9B0C-B548-4702-BD8E-0F3C6C7BB212}"/>
              </a:ext>
            </a:extLst>
          </p:cNvPr>
          <p:cNvSpPr txBox="1"/>
          <p:nvPr/>
        </p:nvSpPr>
        <p:spPr>
          <a:xfrm>
            <a:off x="5969923" y="6217358"/>
            <a:ext cx="602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>
                <a:latin typeface="Comic Sans MS" panose="030F0702030302020204" pitchFamily="66" charset="0"/>
              </a:rPr>
              <a:t>There  isn’t</a:t>
            </a:r>
            <a:r>
              <a:rPr lang="en-US" b="1" dirty="0">
                <a:latin typeface="Comic Sans MS" panose="030F0702030302020204" pitchFamily="66" charset="0"/>
              </a:rPr>
              <a:t>    </a:t>
            </a:r>
            <a:r>
              <a:rPr lang="en-US" b="1" u="sng" dirty="0">
                <a:latin typeface="Comic Sans MS" panose="030F0702030302020204" pitchFamily="66" charset="0"/>
              </a:rPr>
              <a:t>a</a:t>
            </a:r>
            <a:r>
              <a:rPr lang="en-US" b="1" dirty="0">
                <a:latin typeface="Comic Sans MS" panose="030F0702030302020204" pitchFamily="66" charset="0"/>
              </a:rPr>
              <a:t>      </a:t>
            </a:r>
            <a:r>
              <a:rPr lang="en-US" b="1" u="sng" dirty="0">
                <a:latin typeface="Comic Sans MS" panose="030F0702030302020204" pitchFamily="66" charset="0"/>
              </a:rPr>
              <a:t>TV</a:t>
            </a:r>
            <a:r>
              <a:rPr lang="en-US" b="1" dirty="0">
                <a:latin typeface="Comic Sans MS" panose="030F0702030302020204" pitchFamily="66" charset="0"/>
              </a:rPr>
              <a:t>       </a:t>
            </a:r>
            <a:r>
              <a:rPr lang="en-US" b="1" u="sng" dirty="0">
                <a:latin typeface="Comic Sans MS" panose="030F0702030302020204" pitchFamily="66" charset="0"/>
              </a:rPr>
              <a:t>in</a:t>
            </a:r>
            <a:r>
              <a:rPr lang="en-US" b="1" dirty="0">
                <a:latin typeface="Comic Sans MS" panose="030F0702030302020204" pitchFamily="66" charset="0"/>
              </a:rPr>
              <a:t>    </a:t>
            </a:r>
            <a:r>
              <a:rPr lang="en-US" b="1" u="sng" dirty="0">
                <a:latin typeface="Comic Sans MS" panose="030F0702030302020204" pitchFamily="66" charset="0"/>
              </a:rPr>
              <a:t>the</a:t>
            </a:r>
            <a:r>
              <a:rPr lang="en-US" b="1" dirty="0">
                <a:latin typeface="Comic Sans MS" panose="030F0702030302020204" pitchFamily="66" charset="0"/>
              </a:rPr>
              <a:t>     </a:t>
            </a:r>
            <a:r>
              <a:rPr lang="en-US" b="1" u="sng" dirty="0">
                <a:latin typeface="Comic Sans MS" panose="030F0702030302020204" pitchFamily="66" charset="0"/>
              </a:rPr>
              <a:t>kitchen.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63782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1" grpId="0"/>
      <p:bldP spid="102" grpId="0"/>
      <p:bldP spid="103" grpId="0"/>
      <p:bldP spid="10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C7555F8B-408C-45FD-8230-B38CF987A098}"/>
              </a:ext>
            </a:extLst>
          </p:cNvPr>
          <p:cNvGrpSpPr/>
          <p:nvPr/>
        </p:nvGrpSpPr>
        <p:grpSpPr>
          <a:xfrm>
            <a:off x="358884" y="262822"/>
            <a:ext cx="4978918" cy="769441"/>
            <a:chOff x="342882" y="323273"/>
            <a:chExt cx="4978918" cy="76944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1D62818-020F-4D45-ADF5-6AC9E0127271}"/>
                </a:ext>
              </a:extLst>
            </p:cNvPr>
            <p:cNvSpPr txBox="1"/>
            <p:nvPr/>
          </p:nvSpPr>
          <p:spPr>
            <a:xfrm>
              <a:off x="342882" y="323273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>
                  <a:solidFill>
                    <a:srgbClr val="FF0066"/>
                  </a:solidFill>
                  <a:latin typeface=".VnBlack" panose="020B7200000000000000" pitchFamily="34" charset="0"/>
                </a:rPr>
                <a:t>6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E1D5B97-0CD1-447D-9DF3-701BDD47CB1D}"/>
                </a:ext>
              </a:extLst>
            </p:cNvPr>
            <p:cNvSpPr txBox="1"/>
            <p:nvPr/>
          </p:nvSpPr>
          <p:spPr>
            <a:xfrm>
              <a:off x="834610" y="446383"/>
              <a:ext cx="448719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/>
                <a:t>Write about your house. Say.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654675A-B1A9-4C13-8EF2-9BB91DC69081}"/>
              </a:ext>
            </a:extLst>
          </p:cNvPr>
          <p:cNvGrpSpPr/>
          <p:nvPr/>
        </p:nvGrpSpPr>
        <p:grpSpPr>
          <a:xfrm>
            <a:off x="423735" y="1155372"/>
            <a:ext cx="6927255" cy="5409029"/>
            <a:chOff x="2447765" y="1032262"/>
            <a:chExt cx="6927255" cy="540902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BFB898E-996A-46BA-B36A-283EC3D2A39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447765" y="1032262"/>
              <a:ext cx="3268360" cy="2124000"/>
            </a:xfrm>
            <a:prstGeom prst="rect">
              <a:avLst/>
            </a:prstGeom>
            <a:ln w="28575">
              <a:solidFill>
                <a:srgbClr val="0070C0"/>
              </a:solidFill>
            </a:ln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2CD6DBE-8B73-4AD3-AC85-1ECBE95BBE8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06661" y="1032262"/>
              <a:ext cx="3190101" cy="2124000"/>
            </a:xfrm>
            <a:prstGeom prst="rect">
              <a:avLst/>
            </a:prstGeom>
            <a:ln w="28575">
              <a:solidFill>
                <a:srgbClr val="0070C0"/>
              </a:solidFill>
            </a:ln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D2374E8-7371-45A9-9149-08B85468897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447765" y="3834062"/>
              <a:ext cx="3268360" cy="2124000"/>
            </a:xfrm>
            <a:prstGeom prst="rect">
              <a:avLst/>
            </a:prstGeom>
            <a:ln w="28575">
              <a:solidFill>
                <a:srgbClr val="0070C0"/>
              </a:solidFill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B8AA54A-2A3B-4146-88F1-4E608E036F9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06660" y="3834062"/>
              <a:ext cx="3190101" cy="2124000"/>
            </a:xfrm>
            <a:prstGeom prst="rect">
              <a:avLst/>
            </a:prstGeom>
            <a:ln w="28575">
              <a:solidFill>
                <a:srgbClr val="0070C0"/>
              </a:solidFill>
            </a:ln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20B4475-A2D8-4A8C-8105-DFD7F3C97ED3}"/>
                </a:ext>
              </a:extLst>
            </p:cNvPr>
            <p:cNvSpPr txBox="1"/>
            <p:nvPr/>
          </p:nvSpPr>
          <p:spPr>
            <a:xfrm>
              <a:off x="2447765" y="3178519"/>
              <a:ext cx="326836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dirty="0">
                  <a:latin typeface="Comic Sans MS" panose="030F0702030302020204" pitchFamily="66" charset="0"/>
                </a:rPr>
                <a:t>clock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D824AE0-C45D-45B6-AE57-0908D35FDDB2}"/>
                </a:ext>
              </a:extLst>
            </p:cNvPr>
            <p:cNvSpPr txBox="1"/>
            <p:nvPr/>
          </p:nvSpPr>
          <p:spPr>
            <a:xfrm>
              <a:off x="6067530" y="3156262"/>
              <a:ext cx="326836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dirty="0">
                  <a:latin typeface="Comic Sans MS" panose="030F0702030302020204" pitchFamily="66" charset="0"/>
                </a:rPr>
                <a:t>computer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B3B83E9-E6B1-4BFF-BEBF-A6650AD9743F}"/>
                </a:ext>
              </a:extLst>
            </p:cNvPr>
            <p:cNvSpPr txBox="1"/>
            <p:nvPr/>
          </p:nvSpPr>
          <p:spPr>
            <a:xfrm>
              <a:off x="2447765" y="5948848"/>
              <a:ext cx="326836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>
                  <a:latin typeface="Comic Sans MS" panose="030F0702030302020204" pitchFamily="66" charset="0"/>
                </a:rPr>
                <a:t>birds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F54310B-B254-4E7F-841D-8F49CFB18497}"/>
                </a:ext>
              </a:extLst>
            </p:cNvPr>
            <p:cNvSpPr txBox="1"/>
            <p:nvPr/>
          </p:nvSpPr>
          <p:spPr>
            <a:xfrm>
              <a:off x="6106660" y="5948848"/>
              <a:ext cx="326836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>
                  <a:latin typeface="Comic Sans MS" panose="030F0702030302020204" pitchFamily="66" charset="0"/>
                </a:rPr>
                <a:t>chairs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4046AF9-2A90-41F8-938B-35E825E6AEC6}"/>
              </a:ext>
            </a:extLst>
          </p:cNvPr>
          <p:cNvGrpSpPr/>
          <p:nvPr/>
        </p:nvGrpSpPr>
        <p:grpSpPr>
          <a:xfrm>
            <a:off x="7424237" y="1041971"/>
            <a:ext cx="4666113" cy="5048909"/>
            <a:chOff x="7381711" y="1595336"/>
            <a:chExt cx="4666113" cy="3142034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87AF48E5-F92E-445B-BC7D-AA7BD1193B83}"/>
                </a:ext>
              </a:extLst>
            </p:cNvPr>
            <p:cNvSpPr/>
            <p:nvPr/>
          </p:nvSpPr>
          <p:spPr>
            <a:xfrm>
              <a:off x="7478347" y="1595336"/>
              <a:ext cx="4354769" cy="3142034"/>
            </a:xfrm>
            <a:prstGeom prst="roundRect">
              <a:avLst>
                <a:gd name="adj" fmla="val 11083"/>
              </a:avLst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DE99F8C-CB46-4BB1-AB68-37E2D7E854EE}"/>
                </a:ext>
              </a:extLst>
            </p:cNvPr>
            <p:cNvSpPr txBox="1"/>
            <p:nvPr/>
          </p:nvSpPr>
          <p:spPr>
            <a:xfrm>
              <a:off x="7414207" y="1950076"/>
              <a:ext cx="4520789" cy="2873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atin typeface="Comic Sans MS" panose="030F0702030302020204" pitchFamily="66" charset="0"/>
                </a:rPr>
                <a:t>1.There </a:t>
              </a:r>
              <a:r>
                <a:rPr lang="en-US" sz="2400" dirty="0">
                  <a:latin typeface="Comic Sans MS" panose="030F0702030302020204" pitchFamily="66" charset="0"/>
                </a:rPr>
                <a:t>is </a:t>
              </a:r>
              <a:r>
                <a:rPr lang="en-US" sz="2400" dirty="0" smtClean="0">
                  <a:latin typeface="Comic Sans MS" panose="030F0702030302020204" pitchFamily="66" charset="0"/>
                </a:rPr>
                <a:t>_____in </a:t>
              </a:r>
              <a:r>
                <a:rPr lang="en-US" sz="2400" dirty="0">
                  <a:latin typeface="Comic Sans MS" panose="030F0702030302020204" pitchFamily="66" charset="0"/>
                </a:rPr>
                <a:t>the</a:t>
              </a:r>
              <a:r>
                <a:rPr lang="en-US" sz="2400" dirty="0" smtClean="0">
                  <a:latin typeface="Comic Sans MS" panose="030F0702030302020204" pitchFamily="66" charset="0"/>
                </a:rPr>
                <a:t>_____.</a:t>
              </a:r>
              <a:endParaRPr lang="en-US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4D029A0-D4DC-4272-BAA1-A08E0D2A7BFC}"/>
                </a:ext>
              </a:extLst>
            </p:cNvPr>
            <p:cNvSpPr txBox="1"/>
            <p:nvPr/>
          </p:nvSpPr>
          <p:spPr>
            <a:xfrm>
              <a:off x="7402157" y="2690003"/>
              <a:ext cx="4615366" cy="2873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atin typeface="Comic Sans MS" panose="030F0702030302020204" pitchFamily="66" charset="0"/>
                </a:rPr>
                <a:t>2.There </a:t>
              </a:r>
              <a:r>
                <a:rPr lang="en-US" sz="2400" dirty="0">
                  <a:latin typeface="Comic Sans MS" panose="030F0702030302020204" pitchFamily="66" charset="0"/>
                </a:rPr>
                <a:t>are </a:t>
              </a:r>
              <a:r>
                <a:rPr lang="en-US" sz="2400" dirty="0" smtClean="0">
                  <a:latin typeface="Comic Sans MS" panose="030F0702030302020204" pitchFamily="66" charset="0"/>
                </a:rPr>
                <a:t>_____</a:t>
              </a:r>
              <a:r>
                <a:rPr lang="en-US" sz="2400" dirty="0">
                  <a:latin typeface="Comic Sans MS" panose="030F0702030302020204" pitchFamily="66" charset="0"/>
                </a:rPr>
                <a:t>in the</a:t>
              </a:r>
              <a:r>
                <a:rPr lang="en-US" sz="2400" dirty="0" smtClean="0">
                  <a:latin typeface="Comic Sans MS" panose="030F0702030302020204" pitchFamily="66" charset="0"/>
                </a:rPr>
                <a:t>____.</a:t>
              </a:r>
              <a:endParaRPr lang="en-US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9940D59-252D-412C-8108-C91D53A4DB9A}"/>
                </a:ext>
              </a:extLst>
            </p:cNvPr>
            <p:cNvSpPr txBox="1"/>
            <p:nvPr/>
          </p:nvSpPr>
          <p:spPr>
            <a:xfrm>
              <a:off x="7381711" y="3523753"/>
              <a:ext cx="4548040" cy="2873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atin typeface="Comic Sans MS" panose="030F0702030302020204" pitchFamily="66" charset="0"/>
                </a:rPr>
                <a:t>3.There </a:t>
              </a:r>
              <a:r>
                <a:rPr lang="en-US" sz="2400" dirty="0">
                  <a:latin typeface="Comic Sans MS" panose="030F0702030302020204" pitchFamily="66" charset="0"/>
                </a:rPr>
                <a:t>isn’t </a:t>
              </a:r>
              <a:r>
                <a:rPr lang="en-US" sz="2400" dirty="0" smtClean="0">
                  <a:latin typeface="Comic Sans MS" panose="030F0702030302020204" pitchFamily="66" charset="0"/>
                </a:rPr>
                <a:t>_____</a:t>
              </a:r>
              <a:r>
                <a:rPr lang="en-US" sz="2400" dirty="0">
                  <a:latin typeface="Comic Sans MS" panose="030F0702030302020204" pitchFamily="66" charset="0"/>
                </a:rPr>
                <a:t>in the</a:t>
              </a:r>
              <a:r>
                <a:rPr lang="en-US" sz="2400" dirty="0" smtClean="0">
                  <a:latin typeface="Comic Sans MS" panose="030F0702030302020204" pitchFamily="66" charset="0"/>
                </a:rPr>
                <a:t>___.</a:t>
              </a:r>
              <a:endParaRPr lang="en-US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0913D68-C0A7-48EA-956E-F6DF57840042}"/>
                </a:ext>
              </a:extLst>
            </p:cNvPr>
            <p:cNvSpPr txBox="1"/>
            <p:nvPr/>
          </p:nvSpPr>
          <p:spPr>
            <a:xfrm>
              <a:off x="7454900" y="4169858"/>
              <a:ext cx="4592924" cy="2873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atin typeface="Comic Sans MS" panose="030F0702030302020204" pitchFamily="66" charset="0"/>
                </a:rPr>
                <a:t>4.There </a:t>
              </a:r>
              <a:r>
                <a:rPr lang="en-US" sz="2400" dirty="0">
                  <a:latin typeface="Comic Sans MS" panose="030F0702030302020204" pitchFamily="66" charset="0"/>
                </a:rPr>
                <a:t>aren’t </a:t>
              </a:r>
              <a:r>
                <a:rPr lang="en-US" sz="2400" dirty="0" smtClean="0">
                  <a:latin typeface="Comic Sans MS" panose="030F0702030302020204" pitchFamily="66" charset="0"/>
                </a:rPr>
                <a:t>___in </a:t>
              </a:r>
              <a:r>
                <a:rPr lang="en-US" sz="2400" dirty="0">
                  <a:latin typeface="Comic Sans MS" panose="030F0702030302020204" pitchFamily="66" charset="0"/>
                </a:rPr>
                <a:t>the</a:t>
              </a:r>
              <a:r>
                <a:rPr lang="en-US" sz="2400" dirty="0" smtClean="0">
                  <a:latin typeface="Comic Sans MS" panose="030F0702030302020204" pitchFamily="66" charset="0"/>
                </a:rPr>
                <a:t>____.</a:t>
              </a:r>
              <a:endParaRPr lang="en-US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6228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60" y="2705415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222131" y="3967765"/>
            <a:ext cx="3773430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0649" y="-236743"/>
            <a:ext cx="6671120" cy="4602266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7004667" y="3130031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849090" y="1625823"/>
            <a:ext cx="51026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Assessment </a:t>
            </a:r>
            <a:r>
              <a:rPr kumimoji="0" lang="en-AU" sz="54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 </a:t>
            </a:r>
            <a:endParaRPr kumimoji="0" lang="zh-CN" altLang="en-US" sz="199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361788" y="264701"/>
            <a:ext cx="3897993" cy="2328677"/>
          </a:xfrm>
          <a:prstGeom prst="rect">
            <a:avLst/>
          </a:prstGeom>
        </p:spPr>
      </p:pic>
      <p:pic>
        <p:nvPicPr>
          <p:cNvPr id="21" name="图片 74">
            <a:extLst>
              <a:ext uri="{FF2B5EF4-FFF2-40B4-BE49-F238E27FC236}">
                <a16:creationId xmlns:a16="http://schemas.microsoft.com/office/drawing/2014/main" id="{67F2E58E-6090-44DB-94EF-26F33890E6CB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50438" y="1705622"/>
            <a:ext cx="1746484" cy="1188353"/>
          </a:xfrm>
          <a:custGeom>
            <a:avLst/>
            <a:gdLst>
              <a:gd name="connsiteX0" fmla="*/ 0 w 1583140"/>
              <a:gd name="connsiteY0" fmla="*/ 0 h 1077209"/>
              <a:gd name="connsiteX1" fmla="*/ 1583140 w 1583140"/>
              <a:gd name="connsiteY1" fmla="*/ 0 h 1077209"/>
              <a:gd name="connsiteX2" fmla="*/ 1583140 w 1583140"/>
              <a:gd name="connsiteY2" fmla="*/ 1077209 h 1077209"/>
              <a:gd name="connsiteX3" fmla="*/ 0 w 1583140"/>
              <a:gd name="connsiteY3" fmla="*/ 1077209 h 1077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3140" h="1077209">
                <a:moveTo>
                  <a:pt x="0" y="0"/>
                </a:moveTo>
                <a:lnTo>
                  <a:pt x="1583140" y="0"/>
                </a:lnTo>
                <a:lnTo>
                  <a:pt x="1583140" y="1077209"/>
                </a:lnTo>
                <a:lnTo>
                  <a:pt x="0" y="1077209"/>
                </a:lnTo>
                <a:close/>
              </a:path>
            </a:pathLst>
          </a:custGeom>
        </p:spPr>
      </p:pic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4036" y="155633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26631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3B4B4B2-52D2-4EB1-BA4B-75C81E275F89}"/>
              </a:ext>
            </a:extLst>
          </p:cNvPr>
          <p:cNvSpPr txBox="1"/>
          <p:nvPr/>
        </p:nvSpPr>
        <p:spPr>
          <a:xfrm>
            <a:off x="1036955" y="1219180"/>
            <a:ext cx="1441424" cy="457817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en-US" sz="2300" b="1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Match </a:t>
            </a:r>
            <a:endParaRPr lang="en-US" sz="2300" b="1" dirty="0" smtClean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en-US" sz="2300" b="1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each </a:t>
            </a: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en-US" sz="2300" b="1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sentence </a:t>
            </a: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en-US" sz="2300" b="1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with </a:t>
            </a: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en-US" sz="2300" b="1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en-US" sz="2300" b="1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correct </a:t>
            </a: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en-US" sz="2300" b="1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picture</a:t>
            </a:r>
            <a:r>
              <a:rPr lang="en-US" sz="2000" b="1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0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F573513-585E-4633-AED2-C5DC7D028D9C}"/>
              </a:ext>
            </a:extLst>
          </p:cNvPr>
          <p:cNvGrpSpPr/>
          <p:nvPr/>
        </p:nvGrpSpPr>
        <p:grpSpPr>
          <a:xfrm>
            <a:off x="8765836" y="513635"/>
            <a:ext cx="2154034" cy="5824494"/>
            <a:chOff x="8765836" y="562796"/>
            <a:chExt cx="1271910" cy="5824494"/>
          </a:xfrm>
        </p:grpSpPr>
        <p:pic>
          <p:nvPicPr>
            <p:cNvPr id="1026" name="Picture 1">
              <a:extLst>
                <a:ext uri="{FF2B5EF4-FFF2-40B4-BE49-F238E27FC236}">
                  <a16:creationId xmlns:a16="http://schemas.microsoft.com/office/drawing/2014/main" id="{4B56F623-095E-4F93-AEA9-11E6F26E6A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80124" y="562796"/>
              <a:ext cx="1243012" cy="904875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7" name="Picture 1">
              <a:extLst>
                <a:ext uri="{FF2B5EF4-FFF2-40B4-BE49-F238E27FC236}">
                  <a16:creationId xmlns:a16="http://schemas.microsoft.com/office/drawing/2014/main" id="{8B8599D7-46C8-4CB3-ABBD-5AB1EA39FA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65836" y="1552293"/>
              <a:ext cx="1257300" cy="892175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1">
              <a:extLst>
                <a:ext uri="{FF2B5EF4-FFF2-40B4-BE49-F238E27FC236}">
                  <a16:creationId xmlns:a16="http://schemas.microsoft.com/office/drawing/2014/main" id="{5FB408DC-4355-408F-9EAE-B1B41394BE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65836" y="2519362"/>
              <a:ext cx="1257300" cy="90963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9" name="Picture 1">
              <a:extLst>
                <a:ext uri="{FF2B5EF4-FFF2-40B4-BE49-F238E27FC236}">
                  <a16:creationId xmlns:a16="http://schemas.microsoft.com/office/drawing/2014/main" id="{316A8244-041D-404A-8671-7E0E5870DC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80446" y="3508268"/>
              <a:ext cx="1257300" cy="90963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1">
              <a:extLst>
                <a:ext uri="{FF2B5EF4-FFF2-40B4-BE49-F238E27FC236}">
                  <a16:creationId xmlns:a16="http://schemas.microsoft.com/office/drawing/2014/main" id="{FCE9C303-2833-421E-A933-7F6E8586A6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80124" y="4494447"/>
              <a:ext cx="1257300" cy="95408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1" name="Picture 1">
              <a:extLst>
                <a:ext uri="{FF2B5EF4-FFF2-40B4-BE49-F238E27FC236}">
                  <a16:creationId xmlns:a16="http://schemas.microsoft.com/office/drawing/2014/main" id="{3E29448F-C66F-4659-97DD-9EF1011871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80124" y="5534803"/>
              <a:ext cx="1257300" cy="85248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687CB3DD-2D6D-4FF0-BD9E-37892FE914EF}"/>
              </a:ext>
            </a:extLst>
          </p:cNvPr>
          <p:cNvSpPr txBox="1"/>
          <p:nvPr/>
        </p:nvSpPr>
        <p:spPr>
          <a:xfrm>
            <a:off x="1036955" y="412723"/>
            <a:ext cx="6136036" cy="4993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3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Ex: There is a </a:t>
            </a:r>
            <a:r>
              <a:rPr lang="en-US" sz="2300" dirty="0"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TV</a:t>
            </a:r>
            <a:r>
              <a:rPr lang="en-US" sz="23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in the living room. 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FAB7761-1E16-4408-BD84-E00A1D6FCF5E}"/>
              </a:ext>
            </a:extLst>
          </p:cNvPr>
          <p:cNvCxnSpPr>
            <a:cxnSpLocks/>
            <a:stCxn id="13" idx="3"/>
          </p:cNvCxnSpPr>
          <p:nvPr/>
        </p:nvCxnSpPr>
        <p:spPr>
          <a:xfrm>
            <a:off x="7172991" y="662407"/>
            <a:ext cx="1617042" cy="2388468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A8ED8A8B-4729-4A7C-99CD-FCE60E811E99}"/>
              </a:ext>
            </a:extLst>
          </p:cNvPr>
          <p:cNvSpPr txBox="1"/>
          <p:nvPr/>
        </p:nvSpPr>
        <p:spPr>
          <a:xfrm>
            <a:off x="3039452" y="958579"/>
            <a:ext cx="3843129" cy="9771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5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1. There are </a:t>
            </a:r>
            <a:r>
              <a:rPr lang="en-US" sz="2500" dirty="0"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chairs</a:t>
            </a:r>
            <a:r>
              <a:rPr lang="en-US" sz="25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in the classroom.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F30492-0305-4A65-92D5-49EFA6A5EEE4}"/>
              </a:ext>
            </a:extLst>
          </p:cNvPr>
          <p:cNvSpPr txBox="1"/>
          <p:nvPr/>
        </p:nvSpPr>
        <p:spPr>
          <a:xfrm>
            <a:off x="2962430" y="2017349"/>
            <a:ext cx="6094378" cy="11054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5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2. There are </a:t>
            </a:r>
            <a:r>
              <a:rPr lang="en-US" sz="2500" dirty="0"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books</a:t>
            </a:r>
            <a:r>
              <a:rPr lang="en-US" sz="25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endParaRPr lang="en-US" sz="2500" dirty="0" smtClean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5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US" sz="25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living room.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895D5B-0776-4E5E-BA8C-8DD2B4BDFE7A}"/>
              </a:ext>
            </a:extLst>
          </p:cNvPr>
          <p:cNvSpPr txBox="1"/>
          <p:nvPr/>
        </p:nvSpPr>
        <p:spPr>
          <a:xfrm>
            <a:off x="2965886" y="3298079"/>
            <a:ext cx="4024820" cy="9771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5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3. There isn’t </a:t>
            </a:r>
            <a:r>
              <a:rPr lang="en-US" sz="2500" dirty="0"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 clo</a:t>
            </a:r>
            <a:r>
              <a:rPr lang="en-US" sz="25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ck in the kitchen.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046F70F-CBD2-4E86-BEAA-9120714C55D9}"/>
              </a:ext>
            </a:extLst>
          </p:cNvPr>
          <p:cNvSpPr txBox="1"/>
          <p:nvPr/>
        </p:nvSpPr>
        <p:spPr>
          <a:xfrm>
            <a:off x="2951903" y="4412756"/>
            <a:ext cx="4052787" cy="9771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5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4. There aren’t </a:t>
            </a:r>
            <a:r>
              <a:rPr lang="en-US" sz="2500" dirty="0"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beds</a:t>
            </a:r>
            <a:r>
              <a:rPr lang="en-US" sz="25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in the bathroom.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97A5569-5DDB-4CCE-BAA0-1BC02F0AEBA2}"/>
              </a:ext>
            </a:extLst>
          </p:cNvPr>
          <p:cNvSpPr txBox="1"/>
          <p:nvPr/>
        </p:nvSpPr>
        <p:spPr>
          <a:xfrm>
            <a:off x="2951903" y="5636412"/>
            <a:ext cx="4754394" cy="9771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5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5. There isn’t </a:t>
            </a:r>
            <a:r>
              <a:rPr lang="en-US" sz="2500" dirty="0"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 laptop </a:t>
            </a:r>
            <a:r>
              <a:rPr lang="en-US" sz="25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in the bedroom. 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2ACF1DE7-921E-4EE6-93BC-395649AF9676}"/>
              </a:ext>
            </a:extLst>
          </p:cNvPr>
          <p:cNvCxnSpPr>
            <a:cxnSpLocks/>
            <a:stCxn id="18" idx="3"/>
            <a:endCxn id="1031" idx="1"/>
          </p:cNvCxnSpPr>
          <p:nvPr/>
        </p:nvCxnSpPr>
        <p:spPr>
          <a:xfrm>
            <a:off x="6882581" y="1447175"/>
            <a:ext cx="1907452" cy="4464711"/>
          </a:xfrm>
          <a:prstGeom prst="straightConnector1">
            <a:avLst/>
          </a:prstGeom>
          <a:ln w="28575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88F995D4-D45C-42D8-87F5-F727284D3E99}"/>
              </a:ext>
            </a:extLst>
          </p:cNvPr>
          <p:cNvCxnSpPr>
            <a:cxnSpLocks/>
          </p:cNvCxnSpPr>
          <p:nvPr/>
        </p:nvCxnSpPr>
        <p:spPr>
          <a:xfrm flipV="1">
            <a:off x="6009619" y="1139795"/>
            <a:ext cx="2780414" cy="1413342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86F53412-0664-4053-A85C-1E73D73E294E}"/>
              </a:ext>
            </a:extLst>
          </p:cNvPr>
          <p:cNvCxnSpPr>
            <a:cxnSpLocks/>
          </p:cNvCxnSpPr>
          <p:nvPr/>
        </p:nvCxnSpPr>
        <p:spPr>
          <a:xfrm>
            <a:off x="5993498" y="3869956"/>
            <a:ext cx="3063310" cy="116557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865BBEEE-C71C-418C-8437-A866331DE04D}"/>
              </a:ext>
            </a:extLst>
          </p:cNvPr>
          <p:cNvCxnSpPr>
            <a:cxnSpLocks/>
            <a:endCxn id="1027" idx="1"/>
          </p:cNvCxnSpPr>
          <p:nvPr/>
        </p:nvCxnSpPr>
        <p:spPr>
          <a:xfrm flipV="1">
            <a:off x="6356420" y="1949220"/>
            <a:ext cx="2409416" cy="2985475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C7C523C4-992D-42FF-86FB-A84EBAFCE298}"/>
              </a:ext>
            </a:extLst>
          </p:cNvPr>
          <p:cNvCxnSpPr>
            <a:cxnSpLocks/>
            <a:endCxn id="1030" idx="1"/>
          </p:cNvCxnSpPr>
          <p:nvPr/>
        </p:nvCxnSpPr>
        <p:spPr>
          <a:xfrm flipV="1">
            <a:off x="6735097" y="4922330"/>
            <a:ext cx="2054936" cy="1435644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95127" y="0"/>
            <a:ext cx="1183908" cy="68978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1335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/>
      <p:bldP spid="18" grpId="0"/>
      <p:bldP spid="20" grpId="0"/>
      <p:bldP spid="23" grpId="0"/>
      <p:bldP spid="25" grpId="0"/>
      <p:bldP spid="2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y2mate.com - Bye Bye Song - Goodbye Song for Preschoolers _ Lingokids - School Readiness in English_ZOVFRbs9VvI_1080p">
            <a:hlinkClick r:id="" action="ppaction://media"/>
            <a:extLst>
              <a:ext uri="{FF2B5EF4-FFF2-40B4-BE49-F238E27FC236}">
                <a16:creationId xmlns:a16="http://schemas.microsoft.com/office/drawing/2014/main" id="{5854CF97-4B85-40F6-935D-98290E7A9B48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03867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0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30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702503" y="3722363"/>
            <a:ext cx="6786995" cy="278537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1085885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000" b="1" i="0" u="none" strike="noStrike" kern="1200" cap="none" spc="0" normalizeH="0" baseline="0" noProof="0" dirty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  <a:sym typeface="Arial"/>
              </a:rPr>
              <a:t>Good bye.</a:t>
            </a:r>
          </a:p>
          <a:p>
            <a:pPr marL="0" marR="0" lvl="0" indent="0" algn="ctr" defTabSz="1085885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000" b="1" i="0" u="none" strike="noStrike" kern="1200" cap="none" spc="0" normalizeH="0" baseline="0" noProof="0" dirty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  <a:sym typeface="Arial"/>
              </a:rPr>
              <a:t>See you again!</a:t>
            </a:r>
            <a:endParaRPr kumimoji="0" lang="zh-CN" altLang="en-US" sz="7000" b="1" i="0" u="none" strike="noStrike" kern="1200" cap="none" spc="0" normalizeH="0" baseline="0" noProof="0" dirty="0">
              <a:ln>
                <a:noFill/>
              </a:ln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黑体" panose="02010609060101010101" pitchFamily="2" charset="-122"/>
              <a:cs typeface="+mn-cs"/>
              <a:sym typeface="Arial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07040" y="140648"/>
            <a:ext cx="1250083" cy="6274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93280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6" name="chimes.wav"/>
          </p:stSnd>
        </p:sndAc>
      </p:transition>
    </mc:Choice>
    <mc:Fallback xmlns="">
      <p:transition spd="slow">
        <p:split orient="vert"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Hello Song for Children - Morning Stretch Song for Kids - English Greeting Song">
            <a:hlinkClick r:id="" action="ppaction://media"/>
            <a:extLst>
              <a:ext uri="{FF2B5EF4-FFF2-40B4-BE49-F238E27FC236}">
                <a16:creationId xmlns:a16="http://schemas.microsoft.com/office/drawing/2014/main" id="{2F171C3C-FC37-4A78-B0B7-CA9996FD6ED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5115" end="674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2800" y="457200"/>
            <a:ext cx="10566400" cy="5943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79265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5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46408F8-DAA0-4ECD-AFE6-A16547B956AB}"/>
              </a:ext>
            </a:extLst>
          </p:cNvPr>
          <p:cNvSpPr txBox="1"/>
          <p:nvPr/>
        </p:nvSpPr>
        <p:spPr>
          <a:xfrm>
            <a:off x="2796388" y="385571"/>
            <a:ext cx="7084290" cy="830997"/>
          </a:xfrm>
          <a:prstGeom prst="rect">
            <a:avLst/>
          </a:prstGeom>
          <a:noFill/>
        </p:spPr>
        <p:txBody>
          <a:bodyPr wrap="none" rtlCol="0">
            <a:prstTxWarp prst="textChevron">
              <a:avLst/>
            </a:prstTxWarp>
            <a:spAutoFit/>
          </a:bodyPr>
          <a:lstStyle/>
          <a:p>
            <a:r>
              <a:rPr lang="en-AU" sz="3500" b="1" dirty="0">
                <a:solidFill>
                  <a:srgbClr val="002060"/>
                </a:solidFill>
                <a:latin typeface="Comic Sans MS" panose="030F0702030302020204" pitchFamily="66" charset="0"/>
              </a:rPr>
              <a:t>Do a crossword in </a:t>
            </a:r>
            <a:r>
              <a:rPr lang="en-AU" sz="3500" b="1" dirty="0">
                <a:solidFill>
                  <a:srgbClr val="FF0000"/>
                </a:solidFill>
                <a:latin typeface="Comic Sans MS" panose="030F0702030302020204" pitchFamily="66" charset="0"/>
              </a:rPr>
              <a:t>red?</a:t>
            </a:r>
            <a:endParaRPr lang="en-US" sz="3500" b="1" dirty="0">
              <a:solidFill>
                <a:srgbClr val="FF0000"/>
              </a:solidFill>
              <a:latin typeface="Comic Sans MS" panose="030F0702030302020204" pitchFamily="66" charset="0"/>
              <a:cs typeface="Aharoni" panose="02010803020104030203" pitchFamily="2" charset="-79"/>
            </a:endParaRPr>
          </a:p>
        </p:txBody>
      </p:sp>
      <p:sp>
        <p:nvSpPr>
          <p:cNvPr id="51" name="1">
            <a:hlinkClick r:id="rId6" action="ppaction://hlinksldjump"/>
            <a:extLst>
              <a:ext uri="{FF2B5EF4-FFF2-40B4-BE49-F238E27FC236}">
                <a16:creationId xmlns:a16="http://schemas.microsoft.com/office/drawing/2014/main" id="{F610852A-825D-4D5A-BD39-B1304D8E2669}"/>
              </a:ext>
            </a:extLst>
          </p:cNvPr>
          <p:cNvSpPr/>
          <p:nvPr/>
        </p:nvSpPr>
        <p:spPr>
          <a:xfrm>
            <a:off x="3931735" y="1582073"/>
            <a:ext cx="517236" cy="517236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solidFill>
                  <a:srgbClr val="002060"/>
                </a:solidFill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52" name="2">
            <a:hlinkClick r:id="rId7" action="ppaction://hlinksldjump"/>
            <a:extLst>
              <a:ext uri="{FF2B5EF4-FFF2-40B4-BE49-F238E27FC236}">
                <a16:creationId xmlns:a16="http://schemas.microsoft.com/office/drawing/2014/main" id="{CAEE9C32-46D9-47BF-8909-B6D847AFC35A}"/>
              </a:ext>
            </a:extLst>
          </p:cNvPr>
          <p:cNvSpPr/>
          <p:nvPr/>
        </p:nvSpPr>
        <p:spPr>
          <a:xfrm>
            <a:off x="948417" y="2663066"/>
            <a:ext cx="517236" cy="517236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solidFill>
                  <a:srgbClr val="002060"/>
                </a:solidFill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53" name="3">
            <a:hlinkClick r:id="rId8" action="ppaction://hlinksldjump"/>
            <a:extLst>
              <a:ext uri="{FF2B5EF4-FFF2-40B4-BE49-F238E27FC236}">
                <a16:creationId xmlns:a16="http://schemas.microsoft.com/office/drawing/2014/main" id="{0B511012-9ADB-4735-9D81-39E7DE879326}"/>
              </a:ext>
            </a:extLst>
          </p:cNvPr>
          <p:cNvSpPr/>
          <p:nvPr/>
        </p:nvSpPr>
        <p:spPr>
          <a:xfrm>
            <a:off x="3181908" y="3667661"/>
            <a:ext cx="517236" cy="517236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solidFill>
                  <a:srgbClr val="002060"/>
                </a:solidFill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54" name="4">
            <a:hlinkClick r:id="rId9" action="ppaction://hlinksldjump"/>
            <a:extLst>
              <a:ext uri="{FF2B5EF4-FFF2-40B4-BE49-F238E27FC236}">
                <a16:creationId xmlns:a16="http://schemas.microsoft.com/office/drawing/2014/main" id="{6D81D895-DCF5-442F-9386-7107A363B1A2}"/>
              </a:ext>
            </a:extLst>
          </p:cNvPr>
          <p:cNvSpPr/>
          <p:nvPr/>
        </p:nvSpPr>
        <p:spPr>
          <a:xfrm>
            <a:off x="3980301" y="4780274"/>
            <a:ext cx="517236" cy="517236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solidFill>
                  <a:srgbClr val="002060"/>
                </a:solidFill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55" name="5">
            <a:hlinkClick r:id="rId10" action="ppaction://hlinksldjump"/>
            <a:extLst>
              <a:ext uri="{FF2B5EF4-FFF2-40B4-BE49-F238E27FC236}">
                <a16:creationId xmlns:a16="http://schemas.microsoft.com/office/drawing/2014/main" id="{0CE51980-E25F-4BDE-8149-54FCFC981E8B}"/>
              </a:ext>
            </a:extLst>
          </p:cNvPr>
          <p:cNvSpPr/>
          <p:nvPr/>
        </p:nvSpPr>
        <p:spPr>
          <a:xfrm>
            <a:off x="5526603" y="5774901"/>
            <a:ext cx="517236" cy="517236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solidFill>
                  <a:srgbClr val="002060"/>
                </a:solidFill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56" name="6">
            <a:extLst>
              <a:ext uri="{FF2B5EF4-FFF2-40B4-BE49-F238E27FC236}">
                <a16:creationId xmlns:a16="http://schemas.microsoft.com/office/drawing/2014/main" id="{E082E91D-67EF-4D31-AB62-2D0B5262EF1A}"/>
              </a:ext>
            </a:extLst>
          </p:cNvPr>
          <p:cNvSpPr/>
          <p:nvPr/>
        </p:nvSpPr>
        <p:spPr>
          <a:xfrm>
            <a:off x="6338533" y="1354332"/>
            <a:ext cx="517236" cy="517236"/>
          </a:xfrm>
          <a:prstGeom prst="ellipse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>
                <a:solidFill>
                  <a:srgbClr val="FF0000"/>
                </a:solidFill>
                <a:latin typeface="Comic Sans MS" panose="030F0702030302020204" pitchFamily="66" charset="0"/>
              </a:rPr>
              <a:t>6</a:t>
            </a: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D4DEF856-CF4B-4735-90A4-9B055963B1DD}"/>
              </a:ext>
            </a:extLst>
          </p:cNvPr>
          <p:cNvGrpSpPr/>
          <p:nvPr/>
        </p:nvGrpSpPr>
        <p:grpSpPr>
          <a:xfrm>
            <a:off x="1630841" y="1311349"/>
            <a:ext cx="9246755" cy="5095629"/>
            <a:chOff x="1683369" y="1967099"/>
            <a:chExt cx="7922404" cy="3306615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D47E4892-1527-4F99-940A-28985BE196D6}"/>
                </a:ext>
              </a:extLst>
            </p:cNvPr>
            <p:cNvSpPr/>
            <p:nvPr/>
          </p:nvSpPr>
          <p:spPr>
            <a:xfrm>
              <a:off x="1683369" y="2627009"/>
              <a:ext cx="628100" cy="65578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500">
                <a:latin typeface="Comic Sans MS" panose="030F0702030302020204" pitchFamily="66" charset="0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F1FF672C-7214-4EA1-A235-050B8B3B6718}"/>
                </a:ext>
              </a:extLst>
            </p:cNvPr>
            <p:cNvSpPr/>
            <p:nvPr/>
          </p:nvSpPr>
          <p:spPr>
            <a:xfrm>
              <a:off x="4304156" y="1967099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500">
                <a:latin typeface="Comic Sans MS" panose="030F0702030302020204" pitchFamily="66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2653846-C808-49AF-A3C9-D30925AE68A0}"/>
                </a:ext>
              </a:extLst>
            </p:cNvPr>
            <p:cNvSpPr/>
            <p:nvPr/>
          </p:nvSpPr>
          <p:spPr>
            <a:xfrm>
              <a:off x="4969163" y="1967223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500">
                <a:latin typeface="Comic Sans MS" panose="030F0702030302020204" pitchFamily="66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F3B04B7-3115-45E0-A936-B8A9477AB5AE}"/>
                </a:ext>
              </a:extLst>
            </p:cNvPr>
            <p:cNvSpPr/>
            <p:nvPr/>
          </p:nvSpPr>
          <p:spPr>
            <a:xfrm>
              <a:off x="5624944" y="1967101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500">
                <a:latin typeface="Comic Sans MS" panose="030F0702030302020204" pitchFamily="66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05898A-E0BF-4F6C-BC7B-5122927E02C0}"/>
                </a:ext>
              </a:extLst>
            </p:cNvPr>
            <p:cNvSpPr/>
            <p:nvPr/>
          </p:nvSpPr>
          <p:spPr>
            <a:xfrm>
              <a:off x="6285341" y="1967101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H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276D106-ED98-40F3-BACF-1AAABC851FED}"/>
                </a:ext>
              </a:extLst>
            </p:cNvPr>
            <p:cNvSpPr/>
            <p:nvPr/>
          </p:nvSpPr>
          <p:spPr>
            <a:xfrm>
              <a:off x="6936501" y="1967101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500">
                <a:latin typeface="Comic Sans MS" panose="030F0702030302020204" pitchFamily="66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7D2354B-488D-485F-B26F-91794978AD08}"/>
                </a:ext>
              </a:extLst>
            </p:cNvPr>
            <p:cNvSpPr/>
            <p:nvPr/>
          </p:nvSpPr>
          <p:spPr>
            <a:xfrm>
              <a:off x="7606128" y="1967101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500">
                <a:latin typeface="Comic Sans MS" panose="030F0702030302020204" pitchFamily="66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EADD7A8-9732-49B1-A24F-EC65C10496EE}"/>
                </a:ext>
              </a:extLst>
            </p:cNvPr>
            <p:cNvSpPr/>
            <p:nvPr/>
          </p:nvSpPr>
          <p:spPr>
            <a:xfrm>
              <a:off x="8275755" y="1967100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500">
                <a:latin typeface="Comic Sans MS" panose="030F0702030302020204" pitchFamily="66" charset="0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5B8644BD-60A1-4413-A27A-9121C618B522}"/>
                </a:ext>
              </a:extLst>
            </p:cNvPr>
            <p:cNvSpPr/>
            <p:nvPr/>
          </p:nvSpPr>
          <p:spPr>
            <a:xfrm>
              <a:off x="3641455" y="3292084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500">
                <a:latin typeface="Comic Sans MS" panose="030F0702030302020204" pitchFamily="66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3015408-64A6-4E4E-AF7F-CF30B31FB30D}"/>
                </a:ext>
              </a:extLst>
            </p:cNvPr>
            <p:cNvSpPr/>
            <p:nvPr/>
          </p:nvSpPr>
          <p:spPr>
            <a:xfrm>
              <a:off x="8949992" y="1967099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500">
                <a:latin typeface="Comic Sans MS" panose="030F0702030302020204" pitchFamily="66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7E89785-CFDB-4264-9960-9888FD5F69E1}"/>
                </a:ext>
              </a:extLst>
            </p:cNvPr>
            <p:cNvSpPr/>
            <p:nvPr/>
          </p:nvSpPr>
          <p:spPr>
            <a:xfrm>
              <a:off x="3639145" y="2623004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500">
                <a:latin typeface="Comic Sans MS" panose="030F0702030302020204" pitchFamily="66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90DE92E-C59C-4219-93C6-C838CE0FE7D5}"/>
                </a:ext>
              </a:extLst>
            </p:cNvPr>
            <p:cNvSpPr/>
            <p:nvPr/>
          </p:nvSpPr>
          <p:spPr>
            <a:xfrm>
              <a:off x="4304162" y="2622882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500">
                <a:latin typeface="Comic Sans MS" panose="030F0702030302020204" pitchFamily="66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AB44734-0527-4A4B-BB74-9894E1BE5F5C}"/>
                </a:ext>
              </a:extLst>
            </p:cNvPr>
            <p:cNvSpPr/>
            <p:nvPr/>
          </p:nvSpPr>
          <p:spPr>
            <a:xfrm>
              <a:off x="4964559" y="2622882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50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D8F24F6-56A0-4EA2-89BA-584DFB85FFBF}"/>
                </a:ext>
              </a:extLst>
            </p:cNvPr>
            <p:cNvSpPr/>
            <p:nvPr/>
          </p:nvSpPr>
          <p:spPr>
            <a:xfrm>
              <a:off x="5615719" y="2622882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500">
                <a:latin typeface="Comic Sans MS" panose="030F0702030302020204" pitchFamily="66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DB3596B-5F6A-4BAF-A928-C32FD4291277}"/>
                </a:ext>
              </a:extLst>
            </p:cNvPr>
            <p:cNvSpPr/>
            <p:nvPr/>
          </p:nvSpPr>
          <p:spPr>
            <a:xfrm>
              <a:off x="6285346" y="2622882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500">
                <a:latin typeface="Comic Sans MS" panose="030F0702030302020204" pitchFamily="66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5E9E740-AEEE-41D0-A592-FF88FF838761}"/>
                </a:ext>
              </a:extLst>
            </p:cNvPr>
            <p:cNvSpPr/>
            <p:nvPr/>
          </p:nvSpPr>
          <p:spPr>
            <a:xfrm>
              <a:off x="6936501" y="2622881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500">
                <a:latin typeface="Comic Sans MS" panose="030F0702030302020204" pitchFamily="66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53D28601-1BDB-46A8-8D8F-2C12A987336A}"/>
                </a:ext>
              </a:extLst>
            </p:cNvPr>
            <p:cNvSpPr/>
            <p:nvPr/>
          </p:nvSpPr>
          <p:spPr>
            <a:xfrm>
              <a:off x="7601502" y="2622880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500">
                <a:latin typeface="Comic Sans MS" panose="030F0702030302020204" pitchFamily="66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4B0BBAE1-F9AA-4FAD-ADA0-687CF948F227}"/>
                </a:ext>
              </a:extLst>
            </p:cNvPr>
            <p:cNvSpPr/>
            <p:nvPr/>
          </p:nvSpPr>
          <p:spPr>
            <a:xfrm>
              <a:off x="2976449" y="2622758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500">
                <a:latin typeface="Comic Sans MS" panose="030F0702030302020204" pitchFamily="66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829F9151-4501-4836-98B7-0321E7BFCDBC}"/>
                </a:ext>
              </a:extLst>
            </p:cNvPr>
            <p:cNvSpPr/>
            <p:nvPr/>
          </p:nvSpPr>
          <p:spPr>
            <a:xfrm>
              <a:off x="2320668" y="2622880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500">
                <a:latin typeface="Comic Sans MS" panose="030F0702030302020204" pitchFamily="66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43FAEB78-6865-4DF0-9737-53CC49B30F5C}"/>
                </a:ext>
              </a:extLst>
            </p:cNvPr>
            <p:cNvSpPr/>
            <p:nvPr/>
          </p:nvSpPr>
          <p:spPr>
            <a:xfrm>
              <a:off x="4299552" y="3292208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500">
                <a:latin typeface="Comic Sans MS" panose="030F0702030302020204" pitchFamily="66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767C1BA4-1A2E-48BE-84DB-7E626E595B76}"/>
                </a:ext>
              </a:extLst>
            </p:cNvPr>
            <p:cNvSpPr/>
            <p:nvPr/>
          </p:nvSpPr>
          <p:spPr>
            <a:xfrm>
              <a:off x="4955333" y="3292086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500">
                <a:latin typeface="Comic Sans MS" panose="030F0702030302020204" pitchFamily="66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1BE5470-02CE-406B-B343-05CB2742C355}"/>
                </a:ext>
              </a:extLst>
            </p:cNvPr>
            <p:cNvSpPr/>
            <p:nvPr/>
          </p:nvSpPr>
          <p:spPr>
            <a:xfrm>
              <a:off x="5615730" y="3292086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50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E4E971CC-EA2E-47AC-AEBE-95BF63AA4E17}"/>
                </a:ext>
              </a:extLst>
            </p:cNvPr>
            <p:cNvSpPr/>
            <p:nvPr/>
          </p:nvSpPr>
          <p:spPr>
            <a:xfrm>
              <a:off x="6276126" y="3292086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500" b="1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D2F4755-389F-4823-8EDA-DECA2DD8ABF5}"/>
                </a:ext>
              </a:extLst>
            </p:cNvPr>
            <p:cNvSpPr/>
            <p:nvPr/>
          </p:nvSpPr>
          <p:spPr>
            <a:xfrm>
              <a:off x="6936517" y="3292086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500">
                <a:latin typeface="Comic Sans MS" panose="030F0702030302020204" pitchFamily="66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2ED5722-EABA-4993-9831-6D5275D88B56}"/>
                </a:ext>
              </a:extLst>
            </p:cNvPr>
            <p:cNvSpPr/>
            <p:nvPr/>
          </p:nvSpPr>
          <p:spPr>
            <a:xfrm>
              <a:off x="7604733" y="3315604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500">
                <a:latin typeface="Comic Sans MS" panose="030F0702030302020204" pitchFamily="66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072FE6FD-EC19-4C67-A022-49BC42C24F73}"/>
                </a:ext>
              </a:extLst>
            </p:cNvPr>
            <p:cNvSpPr/>
            <p:nvPr/>
          </p:nvSpPr>
          <p:spPr>
            <a:xfrm>
              <a:off x="8280381" y="3292084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500">
                <a:latin typeface="Comic Sans MS" panose="030F0702030302020204" pitchFamily="66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D568747F-1F37-4BD5-B4B1-94187874463D}"/>
                </a:ext>
              </a:extLst>
            </p:cNvPr>
            <p:cNvSpPr/>
            <p:nvPr/>
          </p:nvSpPr>
          <p:spPr>
            <a:xfrm>
              <a:off x="4299568" y="3952916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500">
                <a:latin typeface="Comic Sans MS" panose="030F0702030302020204" pitchFamily="66" charset="0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E447780E-6189-48C4-85BB-67BB86CC8D6C}"/>
                </a:ext>
              </a:extLst>
            </p:cNvPr>
            <p:cNvSpPr/>
            <p:nvPr/>
          </p:nvSpPr>
          <p:spPr>
            <a:xfrm>
              <a:off x="4955349" y="3952794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500">
                <a:latin typeface="Comic Sans MS" panose="030F0702030302020204" pitchFamily="66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74CC8AD-70F3-4AC0-8DFC-B6494AEA48E6}"/>
                </a:ext>
              </a:extLst>
            </p:cNvPr>
            <p:cNvSpPr/>
            <p:nvPr/>
          </p:nvSpPr>
          <p:spPr>
            <a:xfrm>
              <a:off x="5615746" y="3952794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50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7F7A90CE-584B-4562-9AF1-9517F818A7A4}"/>
                </a:ext>
              </a:extLst>
            </p:cNvPr>
            <p:cNvSpPr/>
            <p:nvPr/>
          </p:nvSpPr>
          <p:spPr>
            <a:xfrm>
              <a:off x="6276142" y="3952794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</a:t>
              </a: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52958D20-096C-46BF-A780-2A4A683B45E4}"/>
                </a:ext>
              </a:extLst>
            </p:cNvPr>
            <p:cNvSpPr/>
            <p:nvPr/>
          </p:nvSpPr>
          <p:spPr>
            <a:xfrm>
              <a:off x="5613429" y="4617933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500">
                <a:latin typeface="Comic Sans MS" panose="030F0702030302020204" pitchFamily="66" charset="0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C24447A4-B6BE-4C3A-8256-103BF03699BF}"/>
                </a:ext>
              </a:extLst>
            </p:cNvPr>
            <p:cNvSpPr/>
            <p:nvPr/>
          </p:nvSpPr>
          <p:spPr>
            <a:xfrm>
              <a:off x="6287682" y="4617811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500">
                <a:latin typeface="Comic Sans MS" panose="030F0702030302020204" pitchFamily="66" charset="0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2B4635E1-4C3D-44A0-A408-746A4E56464F}"/>
                </a:ext>
              </a:extLst>
            </p:cNvPr>
            <p:cNvSpPr/>
            <p:nvPr/>
          </p:nvSpPr>
          <p:spPr>
            <a:xfrm>
              <a:off x="6948079" y="4617811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50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0A8BD909-4EA7-43EB-B19A-86EE06F05A22}"/>
              </a:ext>
            </a:extLst>
          </p:cNvPr>
          <p:cNvSpPr txBox="1"/>
          <p:nvPr/>
        </p:nvSpPr>
        <p:spPr>
          <a:xfrm>
            <a:off x="4633879" y="1505884"/>
            <a:ext cx="856325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B 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EB75284-954B-44F1-A74F-094E421F24F0}"/>
              </a:ext>
            </a:extLst>
          </p:cNvPr>
          <p:cNvSpPr txBox="1"/>
          <p:nvPr/>
        </p:nvSpPr>
        <p:spPr>
          <a:xfrm>
            <a:off x="5418895" y="1505884"/>
            <a:ext cx="901209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A 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2C3F8C2-0055-4A71-9F54-B35763AE363F}"/>
              </a:ext>
            </a:extLst>
          </p:cNvPr>
          <p:cNvSpPr txBox="1"/>
          <p:nvPr/>
        </p:nvSpPr>
        <p:spPr>
          <a:xfrm>
            <a:off x="6194500" y="1533243"/>
            <a:ext cx="885179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T 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14F7671-5434-4789-BFC3-006A3C72A42B}"/>
              </a:ext>
            </a:extLst>
          </p:cNvPr>
          <p:cNvSpPr txBox="1"/>
          <p:nvPr/>
        </p:nvSpPr>
        <p:spPr>
          <a:xfrm>
            <a:off x="7827397" y="1533243"/>
            <a:ext cx="859531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R 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3575EF89-A3CA-4E47-8BF5-38BDBCD6C2C3}"/>
              </a:ext>
            </a:extLst>
          </p:cNvPr>
          <p:cNvSpPr txBox="1"/>
          <p:nvPr/>
        </p:nvSpPr>
        <p:spPr>
          <a:xfrm>
            <a:off x="8773843" y="1544153"/>
            <a:ext cx="543739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solidFill>
                  <a:srgbClr val="002060"/>
                </a:solidFill>
                <a:latin typeface="Comic Sans MS" panose="030F0702030302020204" pitchFamily="66" charset="0"/>
              </a:rPr>
              <a:t>O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2EC27ABE-F10D-4E7C-9E88-427252527FBA}"/>
              </a:ext>
            </a:extLst>
          </p:cNvPr>
          <p:cNvSpPr txBox="1"/>
          <p:nvPr/>
        </p:nvSpPr>
        <p:spPr>
          <a:xfrm>
            <a:off x="9520225" y="1533243"/>
            <a:ext cx="42672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>
                <a:solidFill>
                  <a:srgbClr val="002060"/>
                </a:solidFill>
                <a:latin typeface="Comic Sans MS" panose="030F0702030302020204" pitchFamily="66" charset="0"/>
              </a:rPr>
              <a:t>O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AEA043E-E47C-4D9A-A723-8E5BD94EF6A4}"/>
              </a:ext>
            </a:extLst>
          </p:cNvPr>
          <p:cNvSpPr txBox="1"/>
          <p:nvPr/>
        </p:nvSpPr>
        <p:spPr>
          <a:xfrm>
            <a:off x="10271600" y="1556097"/>
            <a:ext cx="42672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>
                <a:solidFill>
                  <a:srgbClr val="002060"/>
                </a:solidFill>
                <a:latin typeface="Comic Sans MS" panose="030F0702030302020204" pitchFamily="66" charset="0"/>
              </a:rPr>
              <a:t>M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B7E53836-2A36-406C-98BE-45ADEBBB07DD}"/>
              </a:ext>
            </a:extLst>
          </p:cNvPr>
          <p:cNvSpPr txBox="1"/>
          <p:nvPr/>
        </p:nvSpPr>
        <p:spPr>
          <a:xfrm>
            <a:off x="1679183" y="2511244"/>
            <a:ext cx="819455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L 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A7D106A-CC71-4BF7-98AC-EF49A676A159}"/>
              </a:ext>
            </a:extLst>
          </p:cNvPr>
          <p:cNvSpPr txBox="1"/>
          <p:nvPr/>
        </p:nvSpPr>
        <p:spPr>
          <a:xfrm>
            <a:off x="2468838" y="2511244"/>
            <a:ext cx="81785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I 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1CA6CA5-D2DA-4D5A-8C98-90A794BE8940}"/>
              </a:ext>
            </a:extLst>
          </p:cNvPr>
          <p:cNvSpPr txBox="1"/>
          <p:nvPr/>
        </p:nvSpPr>
        <p:spPr>
          <a:xfrm>
            <a:off x="3169958" y="2518910"/>
            <a:ext cx="875561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V 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8208EA4-C0B7-49C1-9CE7-8E75792C40B7}"/>
              </a:ext>
            </a:extLst>
          </p:cNvPr>
          <p:cNvSpPr txBox="1"/>
          <p:nvPr/>
        </p:nvSpPr>
        <p:spPr>
          <a:xfrm>
            <a:off x="3968488" y="2536572"/>
            <a:ext cx="81785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I 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91216A33-A20D-4CC1-BE05-C4E90D8EB89A}"/>
              </a:ext>
            </a:extLst>
          </p:cNvPr>
          <p:cNvSpPr txBox="1"/>
          <p:nvPr/>
        </p:nvSpPr>
        <p:spPr>
          <a:xfrm>
            <a:off x="4662378" y="2547803"/>
            <a:ext cx="938077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N 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7C692D38-821F-4F97-82E7-3F1ED523EE0E}"/>
              </a:ext>
            </a:extLst>
          </p:cNvPr>
          <p:cNvSpPr txBox="1"/>
          <p:nvPr/>
        </p:nvSpPr>
        <p:spPr>
          <a:xfrm>
            <a:off x="5432727" y="2549360"/>
            <a:ext cx="87716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G 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712CAA7C-B2A9-4B76-B9C6-E082CE17FD60}"/>
              </a:ext>
            </a:extLst>
          </p:cNvPr>
          <p:cNvSpPr txBox="1"/>
          <p:nvPr/>
        </p:nvSpPr>
        <p:spPr>
          <a:xfrm>
            <a:off x="6254219" y="2543003"/>
            <a:ext cx="859531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R 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8ED3D45A-0B4D-469E-B558-73AE2F754ECF}"/>
              </a:ext>
            </a:extLst>
          </p:cNvPr>
          <p:cNvSpPr txBox="1"/>
          <p:nvPr/>
        </p:nvSpPr>
        <p:spPr>
          <a:xfrm>
            <a:off x="7175450" y="2542183"/>
            <a:ext cx="543739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solidFill>
                  <a:srgbClr val="FF0000"/>
                </a:solidFill>
                <a:latin typeface="Comic Sans MS" panose="030F0702030302020204" pitchFamily="66" charset="0"/>
              </a:rPr>
              <a:t>O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ABDEE3B0-CE83-47B4-B106-6306615909AF}"/>
              </a:ext>
            </a:extLst>
          </p:cNvPr>
          <p:cNvSpPr txBox="1"/>
          <p:nvPr/>
        </p:nvSpPr>
        <p:spPr>
          <a:xfrm>
            <a:off x="7915493" y="2589414"/>
            <a:ext cx="42672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>
                <a:solidFill>
                  <a:srgbClr val="002060"/>
                </a:solidFill>
                <a:latin typeface="Comic Sans MS" panose="030F0702030302020204" pitchFamily="66" charset="0"/>
              </a:rPr>
              <a:t>O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921F577-D6FE-4BB7-99F5-EFDCFE836D13}"/>
              </a:ext>
            </a:extLst>
          </p:cNvPr>
          <p:cNvSpPr txBox="1"/>
          <p:nvPr/>
        </p:nvSpPr>
        <p:spPr>
          <a:xfrm>
            <a:off x="8680898" y="2565084"/>
            <a:ext cx="42672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>
                <a:solidFill>
                  <a:srgbClr val="002060"/>
                </a:solidFill>
                <a:latin typeface="Comic Sans MS" panose="030F0702030302020204" pitchFamily="66" charset="0"/>
              </a:rPr>
              <a:t>M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A4F44144-94D6-49BF-8625-DC8132B63C7F}"/>
              </a:ext>
            </a:extLst>
          </p:cNvPr>
          <p:cNvSpPr txBox="1"/>
          <p:nvPr/>
        </p:nvSpPr>
        <p:spPr>
          <a:xfrm>
            <a:off x="7169134" y="3561094"/>
            <a:ext cx="514885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solidFill>
                  <a:srgbClr val="FF0000"/>
                </a:solidFill>
                <a:latin typeface="Comic Sans MS" panose="030F0702030302020204" pitchFamily="66" charset="0"/>
              </a:rPr>
              <a:t>U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7FBF0B70-ECE9-4AAB-AE36-79C9608F89E8}"/>
              </a:ext>
            </a:extLst>
          </p:cNvPr>
          <p:cNvSpPr txBox="1"/>
          <p:nvPr/>
        </p:nvSpPr>
        <p:spPr>
          <a:xfrm>
            <a:off x="7209755" y="5710655"/>
            <a:ext cx="465192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0D2D9490-A242-495C-B0D3-4B5D45EE2779}"/>
              </a:ext>
            </a:extLst>
          </p:cNvPr>
          <p:cNvSpPr txBox="1"/>
          <p:nvPr/>
        </p:nvSpPr>
        <p:spPr>
          <a:xfrm>
            <a:off x="3913070" y="3534940"/>
            <a:ext cx="84991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C 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057BAD2F-734F-464A-A470-35F705AC8E82}"/>
              </a:ext>
            </a:extLst>
          </p:cNvPr>
          <p:cNvSpPr txBox="1"/>
          <p:nvPr/>
        </p:nvSpPr>
        <p:spPr>
          <a:xfrm>
            <a:off x="4669904" y="3529197"/>
            <a:ext cx="931665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O 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E0A44A9F-460F-403F-A5AF-EEE966B15858}"/>
              </a:ext>
            </a:extLst>
          </p:cNvPr>
          <p:cNvSpPr txBox="1"/>
          <p:nvPr/>
        </p:nvSpPr>
        <p:spPr>
          <a:xfrm>
            <a:off x="5385231" y="3542159"/>
            <a:ext cx="968535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M 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CD727023-B45F-43C0-A018-004DCABDB3A7}"/>
              </a:ext>
            </a:extLst>
          </p:cNvPr>
          <p:cNvSpPr txBox="1"/>
          <p:nvPr/>
        </p:nvSpPr>
        <p:spPr>
          <a:xfrm>
            <a:off x="6445936" y="3534940"/>
            <a:ext cx="423514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solidFill>
                  <a:srgbClr val="002060"/>
                </a:solidFill>
                <a:latin typeface="Comic Sans MS" panose="030F0702030302020204" pitchFamily="66" charset="0"/>
              </a:rPr>
              <a:t>P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1EF18430-2918-41B3-8839-41CE4859C3EB}"/>
              </a:ext>
            </a:extLst>
          </p:cNvPr>
          <p:cNvSpPr txBox="1"/>
          <p:nvPr/>
        </p:nvSpPr>
        <p:spPr>
          <a:xfrm>
            <a:off x="7925895" y="3553955"/>
            <a:ext cx="497252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solidFill>
                  <a:srgbClr val="002060"/>
                </a:solidFill>
                <a:latin typeface="Comic Sans MS" panose="030F0702030302020204" pitchFamily="66" charset="0"/>
              </a:rPr>
              <a:t>T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AF0A5CC2-1817-4CC0-BEEA-8DB0347DC900}"/>
              </a:ext>
            </a:extLst>
          </p:cNvPr>
          <p:cNvSpPr txBox="1"/>
          <p:nvPr/>
        </p:nvSpPr>
        <p:spPr>
          <a:xfrm>
            <a:off x="8680460" y="3557313"/>
            <a:ext cx="465192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solidFill>
                  <a:srgbClr val="002060"/>
                </a:solidFill>
                <a:latin typeface="Comic Sans MS" panose="030F0702030302020204" pitchFamily="66" charset="0"/>
              </a:rPr>
              <a:t>E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79AE31B7-0863-4D8F-9D62-C9EA1A8EEE98}"/>
              </a:ext>
            </a:extLst>
          </p:cNvPr>
          <p:cNvSpPr txBox="1"/>
          <p:nvPr/>
        </p:nvSpPr>
        <p:spPr>
          <a:xfrm>
            <a:off x="9475341" y="3586009"/>
            <a:ext cx="471604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solidFill>
                  <a:srgbClr val="002060"/>
                </a:solidFill>
                <a:latin typeface="Comic Sans MS" panose="030F0702030302020204" pitchFamily="66" charset="0"/>
              </a:rPr>
              <a:t>R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15568E6F-3A8D-419F-8375-942ED5DF91CF}"/>
              </a:ext>
            </a:extLst>
          </p:cNvPr>
          <p:cNvSpPr txBox="1"/>
          <p:nvPr/>
        </p:nvSpPr>
        <p:spPr>
          <a:xfrm>
            <a:off x="4829999" y="4667729"/>
            <a:ext cx="497252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solidFill>
                  <a:srgbClr val="002060"/>
                </a:solidFill>
                <a:latin typeface="Comic Sans MS" panose="030F0702030302020204" pitchFamily="66" charset="0"/>
              </a:rPr>
              <a:t>T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E2E0FECB-B47D-497A-B5C0-4CEA62439001}"/>
              </a:ext>
            </a:extLst>
          </p:cNvPr>
          <p:cNvSpPr txBox="1"/>
          <p:nvPr/>
        </p:nvSpPr>
        <p:spPr>
          <a:xfrm>
            <a:off x="5427081" y="4660136"/>
            <a:ext cx="931665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O 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628BEC07-5502-45C5-9684-4D454D56437E}"/>
              </a:ext>
            </a:extLst>
          </p:cNvPr>
          <p:cNvSpPr txBox="1"/>
          <p:nvPr/>
        </p:nvSpPr>
        <p:spPr>
          <a:xfrm>
            <a:off x="6208125" y="4645369"/>
            <a:ext cx="857927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Y 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FA3270C7-E1B2-48B2-8CC3-5AE5147CAFCD}"/>
              </a:ext>
            </a:extLst>
          </p:cNvPr>
          <p:cNvSpPr txBox="1"/>
          <p:nvPr/>
        </p:nvSpPr>
        <p:spPr>
          <a:xfrm>
            <a:off x="6305151" y="5718048"/>
            <a:ext cx="856325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B 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98F0474B-F64E-476B-ABB1-FEB71FBB8196}"/>
              </a:ext>
            </a:extLst>
          </p:cNvPr>
          <p:cNvSpPr txBox="1"/>
          <p:nvPr/>
        </p:nvSpPr>
        <p:spPr>
          <a:xfrm>
            <a:off x="7915493" y="5708615"/>
            <a:ext cx="50847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solidFill>
                  <a:srgbClr val="002060"/>
                </a:solidFill>
                <a:latin typeface="Comic Sans MS" panose="030F0702030302020204" pitchFamily="66" charset="0"/>
              </a:rPr>
              <a:t>D</a:t>
            </a:r>
          </a:p>
        </p:txBody>
      </p:sp>
      <p:sp>
        <p:nvSpPr>
          <p:cNvPr id="4" name="Action Button: Forward or Next 3">
            <a:hlinkClick r:id="rId11" action="ppaction://hlinksldjump" highlightClick="1"/>
            <a:extLst>
              <a:ext uri="{FF2B5EF4-FFF2-40B4-BE49-F238E27FC236}">
                <a16:creationId xmlns:a16="http://schemas.microsoft.com/office/drawing/2014/main" id="{ADCF4C2F-DBA4-0F46-8874-02D9A23D563E}"/>
              </a:ext>
            </a:extLst>
          </p:cNvPr>
          <p:cNvSpPr/>
          <p:nvPr/>
        </p:nvSpPr>
        <p:spPr>
          <a:xfrm>
            <a:off x="11318789" y="6203092"/>
            <a:ext cx="635352" cy="407773"/>
          </a:xfrm>
          <a:prstGeom prst="actionButtonForwardNext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00">
              <a:latin typeface="Comic Sans MS" panose="030F0702030302020204" pitchFamily="66" charset="0"/>
            </a:endParaRPr>
          </a:p>
        </p:txBody>
      </p:sp>
      <p:pic>
        <p:nvPicPr>
          <p:cNvPr id="91" name="Picture 90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50559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9534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3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3" fill="hold">
                                          <p:stCondLst>
                                            <p:cond delay="23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3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" decel="50000" autoRev="1" fill="hold">
                                          <p:stCondLst>
                                            <p:cond delay="23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3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8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1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4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7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3" dur="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9" dur="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2" dur="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5" dur="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8" dur="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1" dur="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4" dur="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7" dur="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0" dur="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6" dur="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9" dur="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2" dur="5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8" dur="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1" dur="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4" dur="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</p:childTnLst>
        </p:cTn>
      </p:par>
    </p:tnLst>
    <p:bldLst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0" grpId="1"/>
      <p:bldP spid="81" grpId="0"/>
      <p:bldP spid="82" grpId="0"/>
      <p:bldP spid="83" grpId="0"/>
      <p:bldP spid="83" grpId="1"/>
      <p:bldP spid="84" grpId="0"/>
      <p:bldP spid="84" grpId="1"/>
      <p:bldP spid="85" grpId="0"/>
      <p:bldP spid="86" grpId="0"/>
      <p:bldP spid="87" grpId="0"/>
      <p:bldP spid="88" grpId="0"/>
      <p:bldP spid="89" grpId="0"/>
      <p:bldP spid="125" grpId="0"/>
      <p:bldP spid="126" grpId="0"/>
      <p:bldP spid="128" grpId="0"/>
      <p:bldP spid="129" grpId="0"/>
      <p:bldP spid="130" grpId="0"/>
      <p:bldP spid="131" grpId="0"/>
      <p:bldP spid="1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 descr="A white bathtub in a bathroom&#10;&#10;Description automatically generated with medium confidence">
            <a:extLst>
              <a:ext uri="{FF2B5EF4-FFF2-40B4-BE49-F238E27FC236}">
                <a16:creationId xmlns:a16="http://schemas.microsoft.com/office/drawing/2014/main" id="{142BA295-FF5D-EA46-80A4-A91411E7C40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8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  <p:sp>
        <p:nvSpPr>
          <p:cNvPr id="6" name="Action Button: Home 5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908C350A-B9A8-0C49-A9C0-460627D95510}"/>
              </a:ext>
            </a:extLst>
          </p:cNvPr>
          <p:cNvSpPr/>
          <p:nvPr/>
        </p:nvSpPr>
        <p:spPr>
          <a:xfrm>
            <a:off x="11652422" y="6264876"/>
            <a:ext cx="539578" cy="593124"/>
          </a:xfrm>
          <a:prstGeom prst="actionButtonHome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0342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Freeform: Shape 32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A living room with a tv and a table&#10;&#10;Description automatically generated with low confidence">
            <a:extLst>
              <a:ext uri="{FF2B5EF4-FFF2-40B4-BE49-F238E27FC236}">
                <a16:creationId xmlns:a16="http://schemas.microsoft.com/office/drawing/2014/main" id="{29CD3621-7417-3C4B-992F-AEA59FDC140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6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  <p:sp>
        <p:nvSpPr>
          <p:cNvPr id="20" name="Action Button: Home 19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6E2C9657-7064-834D-B942-6B9FB4326CA3}"/>
              </a:ext>
            </a:extLst>
          </p:cNvPr>
          <p:cNvSpPr/>
          <p:nvPr/>
        </p:nvSpPr>
        <p:spPr>
          <a:xfrm>
            <a:off x="11652422" y="6264876"/>
            <a:ext cx="539578" cy="593124"/>
          </a:xfrm>
          <a:prstGeom prst="actionButtonHome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3881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70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omputer | History, Parts, Networking, Operating Systems, &amp; Facts |  Britannica">
            <a:extLst>
              <a:ext uri="{FF2B5EF4-FFF2-40B4-BE49-F238E27FC236}">
                <a16:creationId xmlns:a16="http://schemas.microsoft.com/office/drawing/2014/main" id="{C27C1784-D1AE-3242-9A47-6F39DEC63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29529" y="643467"/>
            <a:ext cx="8132941" cy="5571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Isosceles Triangle 82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ction Button: Home 13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EC4A40CA-D656-DD4E-AB27-FFD7676C1945}"/>
              </a:ext>
            </a:extLst>
          </p:cNvPr>
          <p:cNvSpPr/>
          <p:nvPr/>
        </p:nvSpPr>
        <p:spPr>
          <a:xfrm>
            <a:off x="11652422" y="6264876"/>
            <a:ext cx="539578" cy="593124"/>
          </a:xfrm>
          <a:prstGeom prst="actionButtonHome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4962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0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" name="Group 12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14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text, transport&#10;&#10;Description automatically generated">
            <a:extLst>
              <a:ext uri="{FF2B5EF4-FFF2-40B4-BE49-F238E27FC236}">
                <a16:creationId xmlns:a16="http://schemas.microsoft.com/office/drawing/2014/main" id="{51F23366-5F40-5943-8FFC-D6FAFE5B64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149" y="643467"/>
            <a:ext cx="7791702" cy="5571065"/>
          </a:xfrm>
          <a:prstGeom prst="rect">
            <a:avLst/>
          </a:prstGeom>
          <a:ln>
            <a:noFill/>
          </a:ln>
        </p:spPr>
      </p:pic>
      <p:sp>
        <p:nvSpPr>
          <p:cNvPr id="24" name="Action Button: Home 23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17D075F2-10E3-1C4C-A9A0-1C1A072A9771}"/>
              </a:ext>
            </a:extLst>
          </p:cNvPr>
          <p:cNvSpPr/>
          <p:nvPr/>
        </p:nvSpPr>
        <p:spPr>
          <a:xfrm>
            <a:off x="11652422" y="6264876"/>
            <a:ext cx="539578" cy="593124"/>
          </a:xfrm>
          <a:prstGeom prst="actionButtonHome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6931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75">
            <a:extLst>
              <a:ext uri="{FF2B5EF4-FFF2-40B4-BE49-F238E27FC236}">
                <a16:creationId xmlns:a16="http://schemas.microsoft.com/office/drawing/2014/main" id="{16B067B1-F4E5-4FDF-813D-C9E872E8007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Beds - Austin bed, excl. mattress - BoConcept">
            <a:extLst>
              <a:ext uri="{FF2B5EF4-FFF2-40B4-BE49-F238E27FC236}">
                <a16:creationId xmlns:a16="http://schemas.microsoft.com/office/drawing/2014/main" id="{C9ED08BE-13D4-124B-B1C4-BFD5A9BFC0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7" b="7336"/>
          <a:stretch/>
        </p:blipFill>
        <p:spPr bwMode="auto">
          <a:xfrm>
            <a:off x="307775" y="261437"/>
            <a:ext cx="11576450" cy="6335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Action Button: Home 22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4E66002E-2B03-EB41-A008-3A1DF079733D}"/>
              </a:ext>
            </a:extLst>
          </p:cNvPr>
          <p:cNvSpPr/>
          <p:nvPr/>
        </p:nvSpPr>
        <p:spPr>
          <a:xfrm>
            <a:off x="11652422" y="6264876"/>
            <a:ext cx="539578" cy="593124"/>
          </a:xfrm>
          <a:prstGeom prst="actionButtonHome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0246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225136446"/>
  <p:tag name="ISPRING_PRESENTATION_COURSE_TITLE" val="48.Unit 4-Lesson 2-Period 2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BcRLxU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FxEvFQ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ES8VK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BcRLxU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FxEvFQ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XES8VF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FxEvFTahn1hYAAAAGIAAAAcAAAAdW5pdmVyc2FsL2xvY2FsX3NldHRpbmdzLnhtbLOxr8jNUShLLSrOzM+zVTLUM1BSSM1Lzk/JzEu3VQoNcdO1UFIoLknMS0nMyc9LtVXKy1dSsLfjssnJT07MCU4tKQEqLFYoyEmsTC0KSc0FMkpS/RJzgSrDw42V9O24AFBLAwQUAAIACABcRLxU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BcRLxUPMoRpUsAAABqAAAAGwAAAHVuaXZlcnNhbC91bml2ZXJzYWwucG5nLnhtbLOxr8jNUShLLSrOzM+zVTLUM1Cyt+PlsikoSi3LTC1XqACKGekZQICSQqWtkgkStzwzpSTDVsnCwBAhlpGamZ5RYqtkhiSoDzQSAFBLAQIAABQAAgAIAOOGAlPDxJh2RwMAAOEJAAAUAAAAAAAAAAEAAAAAAAAAAAB1bml2ZXJzYWwvcGxheWVyLnhtbFBLAQIAABQAAgAIAFxEvFTKowNubAYAACgZAAAdAAAAAAAAAAEAAAAAAHkDAAB1bml2ZXJzYWwvY29tbW9uX21lc3NhZ2VzLmxuZ1BLAQIAABQAAgAIAFxEvFQVHmAbowAAAH8BAAAuAAAAAAAAAAEAAAAAACAKAAB1bml2ZXJzYWwvcGxheWJhY2tfYW5kX25hdmlnYXRpb25fc2V0dGluZ3MueG1sUEsBAgAAFAACAAgAXES8VKenV+h8BAAAbxcAACcAAAAAAAAAAQAAAAAADwsAAHVuaXZlcnNhbC9mbGFzaF9wdWJsaXNoaW5nX3NldHRpbmdzLnhtbFBLAQIAABQAAgAIAFxEvFS86VOGdwMAAOgMAAAhAAAAAAAAAAEAAAAAANAPAAB1bml2ZXJzYWwvZmxhc2hfc2tpbl9zZXR0aW5ncy54bWxQSwECAAAUAAIACABcRLxUF9vd2HcEAAD5FgAAJgAAAAAAAAABAAAAAACGEwAAdW5pdmVyc2FsL2h0bWxfcHVibGlzaGluZ19zZXR0aW5ncy54bWxQSwECAAAUAAIACABcRLxUVHMZhbABAACBBgAAHwAAAAAAAAABAAAAAABBGAAAdW5pdmVyc2FsL2h0bWxfc2tpbl9zZXR0aW5ncy5qc1BLAQIAABQAAgAIAFxEvFTahn1hYAAAAGIAAAAcAAAAAAAAAAEAAAAAAC4aAAB1bml2ZXJzYWwvbG9jYWxfc2V0dGluZ3MueG1sUEsBAgAAFAACAAgAXES8VIPsCm8cBgAARxMAABcAAAAAAAAAAAAAAAAAyBoAAHVuaXZlcnNhbC91bml2ZXJzYWwucG5nUEsBAgAAFAACAAgAXES8VDzKEaVLAAAAagAAABsAAAAAAAAAAQAAAAAAGSEAAHVuaXZlcnNhbC91bml2ZXJzYWwucG5nLnhtbFBLBQYAAAAACgAKAAYDAACdIQAAAAA="/>
  <p:tag name="ISPRING_LMS_API_VERSION" val="SCORM 2004 (2nd edition)"/>
  <p:tag name="ISPRING_ULTRA_SCORM_COURSE_ID" val="CAC15331-BE67-425D-B7DB-3CB68779437C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FFFD|x{7070F873-55FB-4E49-8DA2-6F658BF36F6A}&quot;,&quot;C:\\Users\\Admin\\Desktop\\UNIT 4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100,&quot;optimizeImageForResolution&quot;:&quot;T_FALSE&quot;},&quot;audioQuality&quot;:100,&quot;videoQuality&quot;:10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ULTRA_SCORM_SLIDE_COUNT" val="31"/>
  <p:tag name="ISPRING_SCORM_RATE_SLIDES" val="0"/>
  <p:tag name="ISPRING_SCORM_RATE_QUIZZES" val="0"/>
  <p:tag name="ISPRING_SCORM_PASSING_SCORE" val="0.000000"/>
  <p:tag name="ISPRING_CURRENT_PLAYER_ID" val="universal"/>
  <p:tag name="ISPRING_PRESENTATION_TITLE" val="48.Unit 4-Lesson 2-Period 2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BC6FA71-A478-4E03-B933-5371E283F6E0}:36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5F13988-425B-49ED-9EBE-CAEFDEA727A4}:30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9272478-1137-4267-BC85-188E872821D1}:36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87FEAC1-EF4F-4F5B-A3A1-9B9338FF6994}:36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B34D43E-FF6E-4E39-AC6D-BBB2A993D782}:31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0FAD77C-3DBE-4E53-B011-EE0B25C7EF2C}:36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64F1FE1-23BE-4BD3-BD40-0166B033083A}:26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815BA2C-7070-4DC3-B579-20AE642BE149}:37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6F38A9C-30D9-460F-9DCC-B414078EA4C1}:37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51A397B-BA18-413D-B5E5-0590634E9D5D}:37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3DC5EC-D193-48A4-AA4E-DACECD6ECC90}:28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E93F316-26AF-42B1-963A-7BD2AEE470B9}:37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ED2DF69-35BF-4BA5-A931-A42F2DE9DAFD}:30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4767AC6-797A-42DC-B047-C7D48ECCF9B9}:37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024F2C6-AA13-4338-B977-EDA7C0845D7E}:37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B73BA23-0E77-4D3F-BE0A-8C0D7B3B5B66}:31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E17F634-2024-4B0F-BDED-7AB43F775406}:35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F269270-D098-4543-AD6D-4AE9339C9F89}:30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046BC61-B093-47EB-AD8A-67F61C972CE2}:319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FA2D0B1-923B-4E43-A335-A4E2C46DC815}:309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43B537E-1C06-469E-9AFB-4CBA06D7A198}:30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3CA845-C453-4829-830F-64985620D8CB}:26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99DA82-EE91-485D-A0EE-27539E3477BE}:28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DE736BA-F091-4E3D-8432-E637206E2560}:26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CA7AC1A-2FB6-4904-9E3E-0D1C199AC8F1}:30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C730E49-E4FC-493E-AD87-DC953EC22191}:36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CBD32C0-1E77-4645-955A-A3F0FA8168C3}:36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A9C5161-E3F1-4492-B68E-DBE080B53795}:36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6835115-1D11-4355-A30A-E63224F73123}:36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7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2038</TotalTime>
  <Words>855</Words>
  <Application>Microsoft Office PowerPoint</Application>
  <PresentationFormat>Widescreen</PresentationFormat>
  <Paragraphs>252</Paragraphs>
  <Slides>29</Slides>
  <Notes>29</Notes>
  <HiddenSlides>0</HiddenSlides>
  <MMClips>6</MMClips>
  <ScaleCrop>false</ScaleCrop>
  <HeadingPairs>
    <vt:vector size="6" baseType="variant">
      <vt:variant>
        <vt:lpstr>Fonts Used</vt:lpstr>
      </vt:variant>
      <vt:variant>
        <vt:i4>20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29</vt:i4>
      </vt:variant>
    </vt:vector>
  </HeadingPairs>
  <TitlesOfParts>
    <vt:vector size="55" baseType="lpstr">
      <vt:lpstr>微软雅黑</vt:lpstr>
      <vt:lpstr>宋体</vt:lpstr>
      <vt:lpstr>.VnBlack</vt:lpstr>
      <vt:lpstr>Aharoni</vt:lpstr>
      <vt:lpstr>Arial</vt:lpstr>
      <vt:lpstr>Bebas Neue</vt:lpstr>
      <vt:lpstr>Calibri</vt:lpstr>
      <vt:lpstr>Calibri Light</vt:lpstr>
      <vt:lpstr>Comic Sans MS</vt:lpstr>
      <vt:lpstr>等线</vt:lpstr>
      <vt:lpstr>Impact</vt:lpstr>
      <vt:lpstr>Life Savers</vt:lpstr>
      <vt:lpstr>Life Savers ExtraBold</vt:lpstr>
      <vt:lpstr>Nunito</vt:lpstr>
      <vt:lpstr>PT Sans</vt:lpstr>
      <vt:lpstr>Quicksand</vt:lpstr>
      <vt:lpstr>Quicksand SemiBold</vt:lpstr>
      <vt:lpstr>Roboto</vt:lpstr>
      <vt:lpstr>黑体</vt:lpstr>
      <vt:lpstr>Times New Roman</vt:lpstr>
      <vt:lpstr>Office Theme</vt:lpstr>
      <vt:lpstr>2_Science Subject for Elementary - 3rd Grade: Physical, Life, and Earth by Slidesgo</vt:lpstr>
      <vt:lpstr>6_第一PPT，www.1ppt.com</vt:lpstr>
      <vt:lpstr>1_第一PPT，www.1ppt.com</vt:lpstr>
      <vt:lpstr>7_第一PPT，www.1ppt.com</vt:lpstr>
      <vt:lpstr>P.E. Subject for Middle School - 6th Grade: Sports &amp; Games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48.Unit 4-Lesson 2-Period 2</dc:title>
  <dc:creator>Nguyễn  Điệp;Chiêm Thủy</dc:creator>
  <cp:lastModifiedBy>Admin</cp:lastModifiedBy>
  <cp:revision>57</cp:revision>
  <dcterms:created xsi:type="dcterms:W3CDTF">2022-02-22T14:44:02Z</dcterms:created>
  <dcterms:modified xsi:type="dcterms:W3CDTF">2023-05-29T06:49:02Z</dcterms:modified>
</cp:coreProperties>
</file>