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2" r:id="rId2"/>
    <p:sldMasterId id="2147483690" r:id="rId3"/>
    <p:sldMasterId id="2147483702" r:id="rId4"/>
    <p:sldMasterId id="2147483714" r:id="rId5"/>
    <p:sldMasterId id="2147483726" r:id="rId6"/>
  </p:sldMasterIdLst>
  <p:notesMasterIdLst>
    <p:notesMasterId r:id="rId30"/>
  </p:notesMasterIdLst>
  <p:sldIdLst>
    <p:sldId id="318" r:id="rId7"/>
    <p:sldId id="319" r:id="rId8"/>
    <p:sldId id="260" r:id="rId9"/>
    <p:sldId id="320" r:id="rId10"/>
    <p:sldId id="264" r:id="rId11"/>
    <p:sldId id="321" r:id="rId12"/>
    <p:sldId id="312" r:id="rId13"/>
    <p:sldId id="313" r:id="rId14"/>
    <p:sldId id="314" r:id="rId15"/>
    <p:sldId id="315" r:id="rId16"/>
    <p:sldId id="316" r:id="rId17"/>
    <p:sldId id="273" r:id="rId18"/>
    <p:sldId id="303" r:id="rId19"/>
    <p:sldId id="304" r:id="rId20"/>
    <p:sldId id="322" r:id="rId21"/>
    <p:sldId id="306" r:id="rId22"/>
    <p:sldId id="308" r:id="rId23"/>
    <p:sldId id="307" r:id="rId24"/>
    <p:sldId id="311" r:id="rId25"/>
    <p:sldId id="323" r:id="rId26"/>
    <p:sldId id="309" r:id="rId27"/>
    <p:sldId id="302" r:id="rId28"/>
    <p:sldId id="324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9" autoAdjust="0"/>
    <p:restoredTop sz="94640"/>
  </p:normalViewPr>
  <p:slideViewPr>
    <p:cSldViewPr snapToGrid="0">
      <p:cViewPr varScale="1">
        <p:scale>
          <a:sx n="78" d="100"/>
          <a:sy n="78" d="100"/>
        </p:scale>
        <p:origin x="86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E0D55-ABE4-40F2-B845-BB7056445D76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9610B-97D6-4067-BFA9-2ECA9EBCE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78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84585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83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11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18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18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3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769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984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17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1141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40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00149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0034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539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14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9768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24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493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TÁC: HS NGHE CẢ ĐOẠN VÀ LÀM CẢ 4 CÂU, KHÔNG TÁCH RIÊNG TỪNG CÂU. 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952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622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03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05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79610B-97D6-4067-BFA9-2ECA9EBCE8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295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41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82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38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48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81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65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9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3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216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5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70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111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7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5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52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50" y="5791605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2" y="453729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102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6" y="3187585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8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213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165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1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9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9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81" y="2622401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9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81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20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7" y="2413564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9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33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83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416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5/29/2023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67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940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7235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4637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80823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1572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4039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747829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68277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9566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02842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286361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440379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25451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989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458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95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7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63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5625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862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9128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933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750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1563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835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06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244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4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40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59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5887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1434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8576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879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2104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24662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409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4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2" y="4670433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1" y="5386380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8" y="5350754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986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2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3" y="727830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901" y="3894237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970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2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2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912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3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27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015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7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3" y="5296746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8" y="747755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537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1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330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9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60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3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095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4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6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50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35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7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8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3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5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622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9" y="1630582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6" y="1630786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6" y="1630786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6" y="4013353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6" y="4013353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6" y="4013353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6" y="595318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8" y="491869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97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9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490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9" y="595659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319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377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5" y="572707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845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799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8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405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20" y="4419818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8" y="4419934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1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392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4" y="3403159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1" y="4593876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192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5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1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797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8" y="2602295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4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8" y="4650433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7" y="4652428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3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908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90" y="1037965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2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869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277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6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700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589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5" y="428352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2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9" y="5727613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5" y="354239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77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33992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8983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5/29/2023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606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29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68.xml"/><Relationship Id="rId21" Type="http://schemas.openxmlformats.org/officeDocument/2006/relationships/slideLayout" Target="../slideLayouts/slideLayout86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audio" Target="NUL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  <p:sldLayoutId id="2147483664" r:id="rId12"/>
    <p:sldLayoutId id="2147483663" r:id="rId13"/>
    <p:sldLayoutId id="2147483662" r:id="rId14"/>
    <p:sldLayoutId id="2147483661" r:id="rId15"/>
    <p:sldLayoutId id="2147483660" r:id="rId16"/>
    <p:sldLayoutId id="2147483651" r:id="rId17"/>
    <p:sldLayoutId id="2147483652" r:id="rId18"/>
    <p:sldLayoutId id="2147483653" r:id="rId19"/>
    <p:sldLayoutId id="2147483654" r:id="rId20"/>
    <p:sldLayoutId id="2147483655" r:id="rId21"/>
    <p:sldLayoutId id="2147483656" r:id="rId22"/>
    <p:sldLayoutId id="2147483657" r:id="rId23"/>
    <p:sldLayoutId id="2147483658" r:id="rId24"/>
    <p:sldLayoutId id="2147483659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7708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22185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29051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05822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2157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1.png"/><Relationship Id="rId23" Type="http://schemas.openxmlformats.org/officeDocument/2006/relationships/image" Target="../media/image19.emf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slide" Target="slide7.xml"/><Relationship Id="rId5" Type="http://schemas.openxmlformats.org/officeDocument/2006/relationships/image" Target="../media/image45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slide" Target="slide7.xml"/><Relationship Id="rId5" Type="http://schemas.openxmlformats.org/officeDocument/2006/relationships/image" Target="../media/image46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4.mp3"/><Relationship Id="rId7" Type="http://schemas.openxmlformats.org/officeDocument/2006/relationships/image" Target="../media/image55.jpeg"/><Relationship Id="rId2" Type="http://schemas.microsoft.com/office/2007/relationships/media" Target="../media/media4.mp3"/><Relationship Id="rId1" Type="http://schemas.openxmlformats.org/officeDocument/2006/relationships/tags" Target="../tags/tag17.xml"/><Relationship Id="rId6" Type="http://schemas.openxmlformats.org/officeDocument/2006/relationships/image" Target="../media/image36.JP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media5.mp3"/><Relationship Id="rId7" Type="http://schemas.openxmlformats.org/officeDocument/2006/relationships/image" Target="../media/image30.png"/><Relationship Id="rId2" Type="http://schemas.microsoft.com/office/2007/relationships/media" Target="../media/media5.mp3"/><Relationship Id="rId1" Type="http://schemas.openxmlformats.org/officeDocument/2006/relationships/tags" Target="../tags/tag18.xml"/><Relationship Id="rId6" Type="http://schemas.openxmlformats.org/officeDocument/2006/relationships/image" Target="../media/image56.JP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30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30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21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59.png"/><Relationship Id="rId4" Type="http://schemas.openxmlformats.org/officeDocument/2006/relationships/audio" Target="../media/audio2.wav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video" Target="../media/media6.mp4"/><Relationship Id="rId7" Type="http://schemas.openxmlformats.org/officeDocument/2006/relationships/image" Target="../media/image66.JPG"/><Relationship Id="rId2" Type="http://schemas.microsoft.com/office/2007/relationships/media" Target="../media/media6.mp4"/><Relationship Id="rId1" Type="http://schemas.openxmlformats.org/officeDocument/2006/relationships/tags" Target="../tags/tag23.xml"/><Relationship Id="rId6" Type="http://schemas.openxmlformats.org/officeDocument/2006/relationships/image" Target="../media/image65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audio" Target="../media/media7.mp3"/><Relationship Id="rId7" Type="http://schemas.openxmlformats.org/officeDocument/2006/relationships/image" Target="../media/image67.jpeg"/><Relationship Id="rId2" Type="http://schemas.microsoft.com/office/2007/relationships/media" Target="../media/media7.mp3"/><Relationship Id="rId1" Type="http://schemas.openxmlformats.org/officeDocument/2006/relationships/tags" Target="../tags/tag24.xml"/><Relationship Id="rId6" Type="http://schemas.openxmlformats.org/officeDocument/2006/relationships/audio" Target="../media/audio1.wav"/><Relationship Id="rId11" Type="http://schemas.openxmlformats.org/officeDocument/2006/relationships/image" Target="../media/image70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90.xml"/><Relationship Id="rId9" Type="http://schemas.openxmlformats.org/officeDocument/2006/relationships/image" Target="../media/image69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5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media2.mp3"/><Relationship Id="rId7" Type="http://schemas.openxmlformats.org/officeDocument/2006/relationships/notesSlide" Target="../notesSlides/notesSlide5.xml"/><Relationship Id="rId2" Type="http://schemas.microsoft.com/office/2007/relationships/media" Target="../media/media2.mp3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7.png"/><Relationship Id="rId5" Type="http://schemas.openxmlformats.org/officeDocument/2006/relationships/audio" Target="../media/media3.mp3"/><Relationship Id="rId10" Type="http://schemas.openxmlformats.org/officeDocument/2006/relationships/image" Target="../media/image30.png"/><Relationship Id="rId4" Type="http://schemas.microsoft.com/office/2007/relationships/media" Target="../media/media3.mp3"/><Relationship Id="rId9" Type="http://schemas.openxmlformats.org/officeDocument/2006/relationships/image" Target="../media/image3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audio" Target="../media/audio2.wav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30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0.png"/><Relationship Id="rId12" Type="http://schemas.openxmlformats.org/officeDocument/2006/relationships/slide" Target="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slide" Target="slide8.xml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slide" Target="slide11.xml"/><Relationship Id="rId4" Type="http://schemas.openxmlformats.org/officeDocument/2006/relationships/slide" Target="slide10.xml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slide" Target="slide7.xml"/><Relationship Id="rId5" Type="http://schemas.openxmlformats.org/officeDocument/2006/relationships/image" Target="../media/image43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slide" Target="slide7.xml"/><Relationship Id="rId5" Type="http://schemas.openxmlformats.org/officeDocument/2006/relationships/image" Target="../media/image44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43" y="2098348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7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13" y="483030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9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7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25" y="4580211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4" y="3964871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173409" y="4532991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4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5" y="2338595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40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1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81" y="3705886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5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6" y="4228443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4" y="6301476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18333" y="856521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32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3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80" y="513509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2" y="4927742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829891" y="-209863"/>
            <a:ext cx="8329112" cy="4842564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5985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12191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</a:t>
              </a: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667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My house</a:t>
              </a:r>
              <a: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6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4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 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</a:t>
              </a:r>
              <a:r>
                <a:rPr kumimoji="0" lang="en-US" sz="4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Task </a:t>
              </a:r>
              <a:r>
                <a:rPr kumimoji="0" lang="en-US" sz="4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7,8,9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485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89329-7283-D549-89BA-B35F8A6A6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52" y="1602658"/>
            <a:ext cx="4797471" cy="32151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b="1" dirty="0">
                <a:latin typeface="Comic Sans MS" panose="030F0702030302020204" pitchFamily="66" charset="0"/>
              </a:rPr>
              <a:t>3</a:t>
            </a:r>
            <a:r>
              <a:rPr lang="en-US" sz="5000" dirty="0">
                <a:latin typeface="Comic Sans MS" panose="030F0702030302020204" pitchFamily="66" charset="0"/>
              </a:rPr>
              <a:t>. chairs </a:t>
            </a:r>
            <a:r>
              <a:rPr lang="en-US" sz="5000" dirty="0" smtClean="0">
                <a:latin typeface="Comic Sans MS" panose="030F0702030302020204" pitchFamily="66" charset="0"/>
              </a:rPr>
              <a:t>/are / </a:t>
            </a:r>
            <a:r>
              <a:rPr lang="en-US" sz="5000" dirty="0">
                <a:latin typeface="Comic Sans MS" panose="030F0702030302020204" pitchFamily="66" charset="0"/>
              </a:rPr>
              <a:t>classroom. / There / the / in</a:t>
            </a:r>
          </a:p>
        </p:txBody>
      </p:sp>
      <p:sp>
        <p:nvSpPr>
          <p:cNvPr id="12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classroom with desks and chairs&#10;&#10;Description automatically generated with medium confidence">
            <a:extLst>
              <a:ext uri="{FF2B5EF4-FFF2-40B4-BE49-F238E27FC236}">
                <a16:creationId xmlns:a16="http://schemas.microsoft.com/office/drawing/2014/main" id="{499258D8-7B99-DD42-A24E-C99084C1B9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3" r="1565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1030FD9-E82D-7245-93A7-CA233AA3AD9A}"/>
              </a:ext>
            </a:extLst>
          </p:cNvPr>
          <p:cNvSpPr/>
          <p:nvPr/>
        </p:nvSpPr>
        <p:spPr>
          <a:xfrm>
            <a:off x="1445342" y="5859351"/>
            <a:ext cx="8693989" cy="7393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There are chairs in the classroom.</a:t>
            </a:r>
          </a:p>
        </p:txBody>
      </p:sp>
      <p:sp>
        <p:nvSpPr>
          <p:cNvPr id="9" name="Action Button: Home 8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48AC6CE4-8CAD-864F-8906-11FBF461866D}"/>
              </a:ext>
            </a:extLst>
          </p:cNvPr>
          <p:cNvSpPr/>
          <p:nvPr/>
        </p:nvSpPr>
        <p:spPr>
          <a:xfrm>
            <a:off x="11284085" y="6019391"/>
            <a:ext cx="907915" cy="838609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6170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E240E0-9184-484C-A7D9-2F49C2514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019" y="5751593"/>
            <a:ext cx="9681882" cy="7398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6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4</a:t>
            </a:r>
            <a:r>
              <a:rPr lang="en-US" sz="3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.  in / beds / the / There / bathroom. / aren’t</a:t>
            </a:r>
          </a:p>
        </p:txBody>
      </p:sp>
      <p:pic>
        <p:nvPicPr>
          <p:cNvPr id="5" name="Content Placeholder 4" descr="A white bathtub with pictures on the wall&#10;&#10;Description automatically generated with low confidence">
            <a:extLst>
              <a:ext uri="{FF2B5EF4-FFF2-40B4-BE49-F238E27FC236}">
                <a16:creationId xmlns:a16="http://schemas.microsoft.com/office/drawing/2014/main" id="{50ACBA2E-2D8E-B94B-8124-9411054C09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45"/>
          <a:stretch/>
        </p:blipFill>
        <p:spPr>
          <a:xfrm>
            <a:off x="2340903" y="579472"/>
            <a:ext cx="7510192" cy="5165296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7F75453-5E57-5645-ABB8-5A005A7C87E8}"/>
              </a:ext>
            </a:extLst>
          </p:cNvPr>
          <p:cNvSpPr/>
          <p:nvPr/>
        </p:nvSpPr>
        <p:spPr>
          <a:xfrm>
            <a:off x="1600242" y="41859"/>
            <a:ext cx="8790367" cy="7393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There aren’t beds in the bathroom.</a:t>
            </a:r>
          </a:p>
        </p:txBody>
      </p:sp>
      <p:sp>
        <p:nvSpPr>
          <p:cNvPr id="6" name="Action Button: Home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8104E53B-8ECE-2144-90F4-AF11351B64B9}"/>
              </a:ext>
            </a:extLst>
          </p:cNvPr>
          <p:cNvSpPr/>
          <p:nvPr/>
        </p:nvSpPr>
        <p:spPr>
          <a:xfrm>
            <a:off x="11284085" y="6019391"/>
            <a:ext cx="907915" cy="838609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298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EDA5DFB-83EB-4E8A-A13D-868978624B6C}"/>
              </a:ext>
            </a:extLst>
          </p:cNvPr>
          <p:cNvGrpSpPr/>
          <p:nvPr/>
        </p:nvGrpSpPr>
        <p:grpSpPr>
          <a:xfrm>
            <a:off x="387928" y="195597"/>
            <a:ext cx="2596769" cy="769441"/>
            <a:chOff x="397164" y="323274"/>
            <a:chExt cx="2596769" cy="76944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C10B1D-EF78-426B-8F05-84BAB2A13EA2}"/>
                </a:ext>
              </a:extLst>
            </p:cNvPr>
            <p:cNvSpPr txBox="1"/>
            <p:nvPr/>
          </p:nvSpPr>
          <p:spPr>
            <a:xfrm>
              <a:off x="397164" y="323274"/>
              <a:ext cx="56137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solidFill>
                    <a:srgbClr val="FF0066"/>
                  </a:solidFill>
                  <a:latin typeface=".VnBlack" panose="020B7200000000000000" pitchFamily="34" charset="0"/>
                </a:rPr>
                <a:t>8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9031AD-99A4-4409-ABB5-E2F0658D9632}"/>
                </a:ext>
              </a:extLst>
            </p:cNvPr>
            <p:cNvSpPr txBox="1"/>
            <p:nvPr/>
          </p:nvSpPr>
          <p:spPr>
            <a:xfrm>
              <a:off x="814682" y="465683"/>
              <a:ext cx="21792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AU" sz="2800" b="1">
                  <a:solidFill>
                    <a:srgbClr val="000000"/>
                  </a:solidFill>
                  <a:effectLst/>
                  <a:ea typeface="Times New Roman" panose="02020603050405020304" pitchFamily="18" charset="0"/>
                </a:rPr>
                <a:t>Look and say.</a:t>
              </a:r>
              <a:endParaRPr lang="en-US" sz="2800">
                <a:effectLst/>
                <a:ea typeface="Times New Roman" panose="020206030504050203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BEBF19-4B8A-4984-8CC6-704CA89FF583}"/>
              </a:ext>
            </a:extLst>
          </p:cNvPr>
          <p:cNvGrpSpPr/>
          <p:nvPr/>
        </p:nvGrpSpPr>
        <p:grpSpPr>
          <a:xfrm>
            <a:off x="3538695" y="405231"/>
            <a:ext cx="3601014" cy="747632"/>
            <a:chOff x="4902869" y="4513127"/>
            <a:chExt cx="3601014" cy="596104"/>
          </a:xfrm>
        </p:grpSpPr>
        <p:pic>
          <p:nvPicPr>
            <p:cNvPr id="39" name="Picture 3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1A153046-81FE-428A-8321-E8B1F511C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902869" y="4513127"/>
              <a:ext cx="3601014" cy="596104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9B2CE1B-69FB-435B-8D4E-755DA6EA73C0}"/>
                </a:ext>
              </a:extLst>
            </p:cNvPr>
            <p:cNvSpPr txBox="1"/>
            <p:nvPr/>
          </p:nvSpPr>
          <p:spPr>
            <a:xfrm>
              <a:off x="5533045" y="4649320"/>
              <a:ext cx="2869238" cy="368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What room is it?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49553F8-E5CB-45A0-A813-94B763A90560}"/>
              </a:ext>
            </a:extLst>
          </p:cNvPr>
          <p:cNvGrpSpPr/>
          <p:nvPr/>
        </p:nvGrpSpPr>
        <p:grpSpPr>
          <a:xfrm>
            <a:off x="1533033" y="1836873"/>
            <a:ext cx="9508593" cy="4229631"/>
            <a:chOff x="594548" y="921722"/>
            <a:chExt cx="7729837" cy="378933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9EE33B0-2788-4F98-9303-2C6647480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5" b="755"/>
            <a:stretch/>
          </p:blipFill>
          <p:spPr>
            <a:xfrm>
              <a:off x="3438620" y="974261"/>
              <a:ext cx="4885765" cy="3507924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8230921-CD14-4D08-ADB3-0F939B3F81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4527" r="18391" b="13759"/>
            <a:stretch/>
          </p:blipFill>
          <p:spPr>
            <a:xfrm>
              <a:off x="594548" y="921722"/>
              <a:ext cx="2729132" cy="3789337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815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88706EA-3C9E-4855-8A4E-74C6B280060E}"/>
              </a:ext>
            </a:extLst>
          </p:cNvPr>
          <p:cNvGrpSpPr/>
          <p:nvPr/>
        </p:nvGrpSpPr>
        <p:grpSpPr>
          <a:xfrm>
            <a:off x="5759204" y="1950789"/>
            <a:ext cx="5757474" cy="747632"/>
            <a:chOff x="4902867" y="4513126"/>
            <a:chExt cx="5757474" cy="596104"/>
          </a:xfrm>
        </p:grpSpPr>
        <p:pic>
          <p:nvPicPr>
            <p:cNvPr id="6" name="Picture 5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D1B453FF-E2A8-436C-B774-B7910658A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902867" y="4513126"/>
              <a:ext cx="5757474" cy="59610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52457A-CD55-4BAD-9265-9336AACDBFB3}"/>
                </a:ext>
              </a:extLst>
            </p:cNvPr>
            <p:cNvSpPr txBox="1"/>
            <p:nvPr/>
          </p:nvSpPr>
          <p:spPr>
            <a:xfrm>
              <a:off x="5551516" y="4627130"/>
              <a:ext cx="5025697" cy="368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70C0"/>
                  </a:solidFill>
                  <a:latin typeface="Comic Sans MS" panose="030F0702030302020204" pitchFamily="66" charset="0"/>
                </a:rPr>
                <a:t>There is a TV in the living room.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9FFF95B-25BE-4485-B513-9F2F6D67C9F1}"/>
              </a:ext>
            </a:extLst>
          </p:cNvPr>
          <p:cNvGrpSpPr/>
          <p:nvPr/>
        </p:nvGrpSpPr>
        <p:grpSpPr>
          <a:xfrm>
            <a:off x="6160669" y="3403390"/>
            <a:ext cx="4411690" cy="747632"/>
            <a:chOff x="5340482" y="5201899"/>
            <a:chExt cx="4411690" cy="596104"/>
          </a:xfrm>
        </p:grpSpPr>
        <p:pic>
          <p:nvPicPr>
            <p:cNvPr id="9" name="Picture 8" descr="Graphical user interface&#10;&#10;Description automatically generated with medium confidence">
              <a:extLst>
                <a:ext uri="{FF2B5EF4-FFF2-40B4-BE49-F238E27FC236}">
                  <a16:creationId xmlns:a16="http://schemas.microsoft.com/office/drawing/2014/main" id="{67FE4513-DF78-45B3-9E62-D6CF010E2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340482" y="5201899"/>
              <a:ext cx="4153370" cy="59610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E0BDFC-7240-492C-A08D-0C114D195E67}"/>
                </a:ext>
              </a:extLst>
            </p:cNvPr>
            <p:cNvSpPr txBox="1"/>
            <p:nvPr/>
          </p:nvSpPr>
          <p:spPr>
            <a:xfrm>
              <a:off x="5954639" y="5315903"/>
              <a:ext cx="3797533" cy="368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Comic Sans MS" panose="030F0702030302020204" pitchFamily="66" charset="0"/>
                </a:rPr>
                <a:t>There isn’t a computer.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8FBAF14-457C-4162-833B-8003C8BE6D00}"/>
              </a:ext>
            </a:extLst>
          </p:cNvPr>
          <p:cNvGrpSpPr/>
          <p:nvPr/>
        </p:nvGrpSpPr>
        <p:grpSpPr>
          <a:xfrm>
            <a:off x="711200" y="963561"/>
            <a:ext cx="5337230" cy="4916129"/>
            <a:chOff x="711200" y="1301860"/>
            <a:chExt cx="4885765" cy="35438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F5C011D-684F-4D73-AB44-57D42D126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5" b="755"/>
            <a:stretch/>
          </p:blipFill>
          <p:spPr>
            <a:xfrm>
              <a:off x="711200" y="1337824"/>
              <a:ext cx="4885765" cy="3507924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7DF42A3-B1A8-45B9-A581-89900DD15DCE}"/>
                </a:ext>
              </a:extLst>
            </p:cNvPr>
            <p:cNvSpPr/>
            <p:nvPr/>
          </p:nvSpPr>
          <p:spPr>
            <a:xfrm>
              <a:off x="711200" y="1301860"/>
              <a:ext cx="655782" cy="6557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002060"/>
                  </a:solidFill>
                </a:rPr>
                <a:t>1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614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6CC3C57-D1E3-4FAC-A49A-A0E3EC0F4B98}"/>
              </a:ext>
            </a:extLst>
          </p:cNvPr>
          <p:cNvGrpSpPr/>
          <p:nvPr/>
        </p:nvGrpSpPr>
        <p:grpSpPr>
          <a:xfrm>
            <a:off x="1183749" y="406155"/>
            <a:ext cx="3703781" cy="2752903"/>
            <a:chOff x="711200" y="1301860"/>
            <a:chExt cx="4885765" cy="35438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EC435CE-2A56-4BFC-8CCB-885F10EF5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" r="20"/>
            <a:stretch/>
          </p:blipFill>
          <p:spPr>
            <a:xfrm>
              <a:off x="711200" y="1337824"/>
              <a:ext cx="4885765" cy="3507924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77AFC17-DFEC-4130-872E-4AA292316734}"/>
                </a:ext>
              </a:extLst>
            </p:cNvPr>
            <p:cNvSpPr/>
            <p:nvPr/>
          </p:nvSpPr>
          <p:spPr>
            <a:xfrm>
              <a:off x="711200" y="1301860"/>
              <a:ext cx="655782" cy="6557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002060"/>
                  </a:solidFill>
                </a:rPr>
                <a:t>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6DC8930-73CA-462D-8D52-7B27D5116DD8}"/>
              </a:ext>
            </a:extLst>
          </p:cNvPr>
          <p:cNvGrpSpPr/>
          <p:nvPr/>
        </p:nvGrpSpPr>
        <p:grpSpPr>
          <a:xfrm>
            <a:off x="6904182" y="434092"/>
            <a:ext cx="3703781" cy="2752903"/>
            <a:chOff x="711200" y="1301860"/>
            <a:chExt cx="4885765" cy="354388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4FEBBBE-ADF0-4D0A-A61D-9584AF961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" b="33"/>
            <a:stretch/>
          </p:blipFill>
          <p:spPr>
            <a:xfrm>
              <a:off x="711200" y="1337824"/>
              <a:ext cx="4885765" cy="3507924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EC3532-1871-4787-AF1D-1ED79027284E}"/>
                </a:ext>
              </a:extLst>
            </p:cNvPr>
            <p:cNvSpPr/>
            <p:nvPr/>
          </p:nvSpPr>
          <p:spPr>
            <a:xfrm>
              <a:off x="711200" y="1301860"/>
              <a:ext cx="655782" cy="6557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002060"/>
                  </a:solidFill>
                </a:rPr>
                <a:t>3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FA009D-53F8-4A3E-818F-60DCF513E479}"/>
              </a:ext>
            </a:extLst>
          </p:cNvPr>
          <p:cNvGrpSpPr/>
          <p:nvPr/>
        </p:nvGrpSpPr>
        <p:grpSpPr>
          <a:xfrm>
            <a:off x="4251716" y="3726880"/>
            <a:ext cx="3703781" cy="2752903"/>
            <a:chOff x="711200" y="1301860"/>
            <a:chExt cx="4885765" cy="354388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BD56A8B-7EA1-443A-8E0A-4B37048C2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5" b="145"/>
            <a:stretch/>
          </p:blipFill>
          <p:spPr>
            <a:xfrm>
              <a:off x="711200" y="1337824"/>
              <a:ext cx="4885765" cy="3507924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12A882C-1656-415E-B370-AB4ADBFBC127}"/>
                </a:ext>
              </a:extLst>
            </p:cNvPr>
            <p:cNvSpPr/>
            <p:nvPr/>
          </p:nvSpPr>
          <p:spPr>
            <a:xfrm>
              <a:off x="711200" y="1301860"/>
              <a:ext cx="655782" cy="65578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rgbClr val="002060"/>
                  </a:solidFill>
                </a:rPr>
                <a:t>4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0B0931E-9FAB-4EA4-9A5F-70253E16FA40}"/>
              </a:ext>
            </a:extLst>
          </p:cNvPr>
          <p:cNvGrpSpPr/>
          <p:nvPr/>
        </p:nvGrpSpPr>
        <p:grpSpPr>
          <a:xfrm>
            <a:off x="556670" y="3754817"/>
            <a:ext cx="2964815" cy="2326504"/>
            <a:chOff x="556670" y="3754817"/>
            <a:chExt cx="2964815" cy="2326504"/>
          </a:xfrm>
        </p:grpSpPr>
        <p:sp>
          <p:nvSpPr>
            <p:cNvPr id="14" name="Rectangle 1">
              <a:extLst>
                <a:ext uri="{FF2B5EF4-FFF2-40B4-BE49-F238E27FC236}">
                  <a16:creationId xmlns:a16="http://schemas.microsoft.com/office/drawing/2014/main" id="{6A7DB661-0D19-452E-9240-51B533F17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9755" y="3754817"/>
              <a:ext cx="2661730" cy="13993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0" tIns="-12696" rIns="0" bIns="-12696" numCol="1" anchor="ctr" anchorCtr="0" compatLnSpc="1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inherit"/>
                </a:rPr>
                <a:t>Speak in groups</a:t>
              </a:r>
              <a:endPara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026" name="Picture 2" descr="Groupwork Images, Stock Photos &amp; Vectors | Shutterstock">
              <a:extLst>
                <a:ext uri="{FF2B5EF4-FFF2-40B4-BE49-F238E27FC236}">
                  <a16:creationId xmlns:a16="http://schemas.microsoft.com/office/drawing/2014/main" id="{AA08B190-5515-442F-957E-C43D3390E2F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94" r="2694" b="9267"/>
            <a:stretch/>
          </p:blipFill>
          <p:spPr bwMode="auto">
            <a:xfrm>
              <a:off x="556670" y="4454502"/>
              <a:ext cx="2964815" cy="1626819"/>
            </a:xfrm>
            <a:prstGeom prst="flowChartDisplay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502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2010" y="-22183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723477" y="3397667"/>
            <a:ext cx="76528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</a:t>
            </a:r>
            <a:r>
              <a:rPr kumimoji="0" lang="en-US" sz="4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9: Listen and sing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772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FAD8B80-F61F-40AF-AC6E-2BB35E3644A8}"/>
              </a:ext>
            </a:extLst>
          </p:cNvPr>
          <p:cNvGrpSpPr/>
          <p:nvPr/>
        </p:nvGrpSpPr>
        <p:grpSpPr>
          <a:xfrm>
            <a:off x="452789" y="344749"/>
            <a:ext cx="3365422" cy="769441"/>
            <a:chOff x="452789" y="344749"/>
            <a:chExt cx="3365422" cy="7694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811F212-A53F-4A9C-B78C-233FBF65A3C5}"/>
                </a:ext>
              </a:extLst>
            </p:cNvPr>
            <p:cNvGrpSpPr/>
            <p:nvPr/>
          </p:nvGrpSpPr>
          <p:grpSpPr>
            <a:xfrm>
              <a:off x="452789" y="344749"/>
              <a:ext cx="3084737" cy="769441"/>
              <a:chOff x="397164" y="323274"/>
              <a:chExt cx="2333469" cy="76944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222416-662F-43A9-8455-BA7ACDCD5BC9}"/>
                  </a:ext>
                </a:extLst>
              </p:cNvPr>
              <p:cNvSpPr txBox="1"/>
              <p:nvPr/>
            </p:nvSpPr>
            <p:spPr>
              <a:xfrm>
                <a:off x="397164" y="323274"/>
                <a:ext cx="42465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9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0B3D79-F90C-4CA7-A701-9E383266617A}"/>
                  </a:ext>
                </a:extLst>
              </p:cNvPr>
              <p:cNvSpPr txBox="1"/>
              <p:nvPr/>
            </p:nvSpPr>
            <p:spPr>
              <a:xfrm>
                <a:off x="723033" y="446384"/>
                <a:ext cx="2007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AU" sz="2800" b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Listen and sing.</a:t>
                </a:r>
                <a:endParaRPr lang="en-US" sz="2800">
                  <a:effectLst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10DC97-4340-44CA-B4E2-2CBC9A65F5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985" t="-214" r="-1946"/>
            <a:stretch/>
          </p:blipFill>
          <p:spPr>
            <a:xfrm>
              <a:off x="3256840" y="467859"/>
              <a:ext cx="561371" cy="466691"/>
            </a:xfrm>
            <a:prstGeom prst="rect">
              <a:avLst/>
            </a:prstGeom>
          </p:spPr>
        </p:pic>
      </p:grpSp>
      <p:pic>
        <p:nvPicPr>
          <p:cNvPr id="2050" name="Picture 2" descr="Premium Vector | Happy children riding music notes">
            <a:extLst>
              <a:ext uri="{FF2B5EF4-FFF2-40B4-BE49-F238E27FC236}">
                <a16:creationId xmlns:a16="http://schemas.microsoft.com/office/drawing/2014/main" id="{282B7C4F-7B32-4223-A671-34F36797A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532" y="1068007"/>
            <a:ext cx="7989881" cy="538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8.mp3" descr="4.8.mp3">
            <a:hlinkClick r:id="" action="ppaction://media"/>
            <a:extLst>
              <a:ext uri="{FF2B5EF4-FFF2-40B4-BE49-F238E27FC236}">
                <a16:creationId xmlns:a16="http://schemas.microsoft.com/office/drawing/2014/main" id="{A88F1CBB-150B-2819-0B9E-43C84D88983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68310" y="433007"/>
            <a:ext cx="635000" cy="635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977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6A3047E-95FA-4CD6-A32C-37BCAC825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7" y="761337"/>
            <a:ext cx="11217066" cy="53762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7155A0-9989-43C8-8001-DC438F288B02}"/>
              </a:ext>
            </a:extLst>
          </p:cNvPr>
          <p:cNvSpPr txBox="1"/>
          <p:nvPr/>
        </p:nvSpPr>
        <p:spPr>
          <a:xfrm>
            <a:off x="756266" y="1166842"/>
            <a:ext cx="50256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There are toys for you. </a:t>
            </a: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There are toys for you.</a:t>
            </a: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Are there toys for me?</a:t>
            </a:r>
          </a:p>
          <a:p>
            <a:endParaRPr lang="en-US" sz="240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There’s a book for you.</a:t>
            </a: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There’s a book for you.</a:t>
            </a: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Is there a book for me?</a:t>
            </a:r>
          </a:p>
          <a:p>
            <a:endParaRPr lang="en-US" sz="240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Yes, there are toys!</a:t>
            </a: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Yes, there’s a book!</a:t>
            </a: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Hooray! Hooray!</a:t>
            </a:r>
          </a:p>
          <a:p>
            <a:r>
              <a:rPr lang="en-US" sz="2400">
                <a:solidFill>
                  <a:srgbClr val="7030A0"/>
                </a:solidFill>
                <a:latin typeface="Comic Sans MS" panose="030F0702030302020204" pitchFamily="66" charset="0"/>
              </a:rPr>
              <a:t>Let’s go home and play!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8-2.mp3" descr="4.8-2.mp3">
            <a:hlinkClick r:id="" action="ppaction://media"/>
            <a:extLst>
              <a:ext uri="{FF2B5EF4-FFF2-40B4-BE49-F238E27FC236}">
                <a16:creationId xmlns:a16="http://schemas.microsoft.com/office/drawing/2014/main" id="{C997BCA0-131F-4DEA-2693-9DFBE408169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6266" y="660877"/>
            <a:ext cx="606425" cy="6064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591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7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646E0E-2F80-442D-A4FA-F0014B21A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31" y="739756"/>
            <a:ext cx="11221781" cy="53784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679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4D07B84-EA70-4766-AB0D-936D5B7D311C}"/>
              </a:ext>
            </a:extLst>
          </p:cNvPr>
          <p:cNvSpPr/>
          <p:nvPr/>
        </p:nvSpPr>
        <p:spPr>
          <a:xfrm>
            <a:off x="2901801" y="1040880"/>
            <a:ext cx="61398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</a:rPr>
              <a:t>Talented musician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Talented musician summer sun cartoon design Vector Image">
            <a:extLst>
              <a:ext uri="{FF2B5EF4-FFF2-40B4-BE49-F238E27FC236}">
                <a16:creationId xmlns:a16="http://schemas.microsoft.com/office/drawing/2014/main" id="{FAB4FB08-FCA1-4BE8-88F7-B91B15D10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4" t="13204" r="17799" b="26990"/>
          <a:stretch/>
        </p:blipFill>
        <p:spPr bwMode="auto">
          <a:xfrm>
            <a:off x="3701988" y="2032986"/>
            <a:ext cx="4208015" cy="41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582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61059" y="3296825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Game: Simon say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82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4602266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04667" y="3130031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49090" y="1625823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50438" y="1705622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175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D7DC716-9EBD-454E-88A0-86FA5C22DC86}"/>
              </a:ext>
            </a:extLst>
          </p:cNvPr>
          <p:cNvGrpSpPr/>
          <p:nvPr/>
        </p:nvGrpSpPr>
        <p:grpSpPr>
          <a:xfrm>
            <a:off x="1386348" y="383459"/>
            <a:ext cx="8907720" cy="1820854"/>
            <a:chOff x="1678088" y="626871"/>
            <a:chExt cx="8615980" cy="1577441"/>
          </a:xfrm>
        </p:grpSpPr>
        <p:pic>
          <p:nvPicPr>
            <p:cNvPr id="1031" name="Picture 1">
              <a:extLst>
                <a:ext uri="{FF2B5EF4-FFF2-40B4-BE49-F238E27FC236}">
                  <a16:creationId xmlns:a16="http://schemas.microsoft.com/office/drawing/2014/main" id="{9FE44E63-236E-4EB6-A28C-3CF7A027A9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50"/>
            <a:stretch/>
          </p:blipFill>
          <p:spPr bwMode="auto">
            <a:xfrm>
              <a:off x="1678088" y="626871"/>
              <a:ext cx="2381413" cy="1577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8">
              <a:extLst>
                <a:ext uri="{FF2B5EF4-FFF2-40B4-BE49-F238E27FC236}">
                  <a16:creationId xmlns:a16="http://schemas.microsoft.com/office/drawing/2014/main" id="{F33B0454-0564-483B-A2BD-A58E7C84B8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12655" y="626943"/>
              <a:ext cx="2381413" cy="1577369"/>
              <a:chOff x="7190" y="5868"/>
              <a:chExt cx="3501" cy="2772"/>
            </a:xfrm>
          </p:grpSpPr>
          <p:pic>
            <p:nvPicPr>
              <p:cNvPr id="1033" name="Picture 1">
                <a:extLst>
                  <a:ext uri="{FF2B5EF4-FFF2-40B4-BE49-F238E27FC236}">
                    <a16:creationId xmlns:a16="http://schemas.microsoft.com/office/drawing/2014/main" id="{7444B491-8936-4D57-8DFB-C4EF87195B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90" y="5868"/>
                <a:ext cx="3501" cy="2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4" name="Picture 10">
                <a:extLst>
                  <a:ext uri="{FF2B5EF4-FFF2-40B4-BE49-F238E27FC236}">
                    <a16:creationId xmlns:a16="http://schemas.microsoft.com/office/drawing/2014/main" id="{CAD96632-77CC-4B8D-8B6B-217457AD24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77" y="7788"/>
                <a:ext cx="702" cy="5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5" name="Picture 11">
                <a:extLst>
                  <a:ext uri="{FF2B5EF4-FFF2-40B4-BE49-F238E27FC236}">
                    <a16:creationId xmlns:a16="http://schemas.microsoft.com/office/drawing/2014/main" id="{872E1110-C329-4CC2-AEBB-E6F6240E92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37" y="7995"/>
                <a:ext cx="482" cy="3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7A9FB5E8-38B4-420D-BDCB-64CE0971A3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5371" y="626871"/>
              <a:ext cx="2381413" cy="1577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D77945C-C8BF-4365-9A18-CEC984D11F82}"/>
              </a:ext>
            </a:extLst>
          </p:cNvPr>
          <p:cNvSpPr txBox="1"/>
          <p:nvPr/>
        </p:nvSpPr>
        <p:spPr>
          <a:xfrm>
            <a:off x="2854231" y="2184172"/>
            <a:ext cx="6208813" cy="42216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Look at the pictures and draw the lines. </a:t>
            </a:r>
            <a:endParaRPr lang="en-US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C3ED96-7B09-42F7-B3E8-C6B7939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252814"/>
              </p:ext>
            </p:extLst>
          </p:nvPr>
        </p:nvGraphicFramePr>
        <p:xfrm>
          <a:off x="2355139" y="2625223"/>
          <a:ext cx="6970135" cy="37556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22743">
                  <a:extLst>
                    <a:ext uri="{9D8B030D-6E8A-4147-A177-3AD203B41FA5}">
                      <a16:colId xmlns:a16="http://schemas.microsoft.com/office/drawing/2014/main" val="1325396618"/>
                    </a:ext>
                  </a:extLst>
                </a:gridCol>
                <a:gridCol w="885713">
                  <a:extLst>
                    <a:ext uri="{9D8B030D-6E8A-4147-A177-3AD203B41FA5}">
                      <a16:colId xmlns:a16="http://schemas.microsoft.com/office/drawing/2014/main" val="2076136443"/>
                    </a:ext>
                  </a:extLst>
                </a:gridCol>
                <a:gridCol w="2065693">
                  <a:extLst>
                    <a:ext uri="{9D8B030D-6E8A-4147-A177-3AD203B41FA5}">
                      <a16:colId xmlns:a16="http://schemas.microsoft.com/office/drawing/2014/main" val="3225870551"/>
                    </a:ext>
                  </a:extLst>
                </a:gridCol>
                <a:gridCol w="2695986">
                  <a:extLst>
                    <a:ext uri="{9D8B030D-6E8A-4147-A177-3AD203B41FA5}">
                      <a16:colId xmlns:a16="http://schemas.microsoft.com/office/drawing/2014/main" val="739003391"/>
                    </a:ext>
                  </a:extLst>
                </a:gridCol>
              </a:tblGrid>
              <a:tr h="625949">
                <a:tc rowSpan="6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 There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a bed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624894"/>
                  </a:ext>
                </a:extLst>
              </a:tr>
              <a:tr h="625949"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a clock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in the garden.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3047755"/>
                  </a:ext>
                </a:extLst>
              </a:tr>
              <a:tr h="625949"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a lamp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in the living room.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521406"/>
                  </a:ext>
                </a:extLst>
              </a:tr>
              <a:tr h="625949"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are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toys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in the bedroom.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5243495"/>
                  </a:ext>
                </a:extLst>
              </a:tr>
              <a:tr h="625949"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a chair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380615"/>
                  </a:ext>
                </a:extLst>
              </a:tr>
              <a:tr h="625949"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2300" dirty="0">
                          <a:effectLst/>
                          <a:latin typeface="Comic Sans MS" panose="030F0702030302020204" pitchFamily="66" charset="0"/>
                          <a:cs typeface="Times New Roman" panose="02020603050405020304" pitchFamily="18" charset="0"/>
                        </a:rPr>
                        <a:t>birds</a:t>
                      </a:r>
                      <a:endParaRPr lang="en-US" sz="23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285829"/>
                  </a:ext>
                </a:extLst>
              </a:tr>
            </a:tbl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6F7E96B-AF4D-4CCF-946E-BE337246686F}"/>
              </a:ext>
            </a:extLst>
          </p:cNvPr>
          <p:cNvCxnSpPr>
            <a:cxnSpLocks/>
          </p:cNvCxnSpPr>
          <p:nvPr/>
        </p:nvCxnSpPr>
        <p:spPr>
          <a:xfrm flipV="1">
            <a:off x="3510116" y="3785419"/>
            <a:ext cx="511278" cy="894737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39E4234-0F0E-4E68-958F-D18CE83491EA}"/>
              </a:ext>
            </a:extLst>
          </p:cNvPr>
          <p:cNvCxnSpPr>
            <a:cxnSpLocks/>
          </p:cNvCxnSpPr>
          <p:nvPr/>
        </p:nvCxnSpPr>
        <p:spPr>
          <a:xfrm flipV="1">
            <a:off x="4191386" y="3116826"/>
            <a:ext cx="970549" cy="581502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B73759-5346-42CA-A649-A80AAC4B091B}"/>
              </a:ext>
            </a:extLst>
          </p:cNvPr>
          <p:cNvCxnSpPr>
            <a:cxnSpLocks/>
          </p:cNvCxnSpPr>
          <p:nvPr/>
        </p:nvCxnSpPr>
        <p:spPr>
          <a:xfrm>
            <a:off x="5992751" y="3085956"/>
            <a:ext cx="840668" cy="1692521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456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3" y="3722363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8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108588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3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062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C39D21D-EFC0-4275-A657-E7FE5FEE436F}"/>
              </a:ext>
            </a:extLst>
          </p:cNvPr>
          <p:cNvGrpSpPr/>
          <p:nvPr/>
        </p:nvGrpSpPr>
        <p:grpSpPr>
          <a:xfrm>
            <a:off x="560767" y="334100"/>
            <a:ext cx="11290925" cy="3416371"/>
            <a:chOff x="559329" y="306123"/>
            <a:chExt cx="11290925" cy="341637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14EF541-7195-4D56-B637-791944749277}"/>
                </a:ext>
              </a:extLst>
            </p:cNvPr>
            <p:cNvSpPr txBox="1"/>
            <p:nvPr/>
          </p:nvSpPr>
          <p:spPr>
            <a:xfrm>
              <a:off x="559329" y="306123"/>
              <a:ext cx="411362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atin typeface="Comic Sans MS" panose="030F0702030302020204" pitchFamily="66" charset="0"/>
                </a:rPr>
                <a:t>Simon says</a:t>
              </a:r>
            </a:p>
          </p:txBody>
        </p:sp>
        <p:pic>
          <p:nvPicPr>
            <p:cNvPr id="1026" name="Picture 2" descr="Wall Mural Cartoon boy yelling and shouting into a megaphone - PIXERS.HK">
              <a:extLst>
                <a:ext uri="{FF2B5EF4-FFF2-40B4-BE49-F238E27FC236}">
                  <a16:creationId xmlns:a16="http://schemas.microsoft.com/office/drawing/2014/main" id="{427497F5-757A-4295-A491-9834CA4DF4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00"/>
            <a:stretch/>
          </p:blipFill>
          <p:spPr bwMode="auto">
            <a:xfrm>
              <a:off x="9262431" y="655444"/>
              <a:ext cx="2587823" cy="3067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3C707B5-5803-4A1A-9859-134D2CE1D0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" r="1803"/>
          <a:stretch/>
        </p:blipFill>
        <p:spPr>
          <a:xfrm>
            <a:off x="979977" y="1638297"/>
            <a:ext cx="3910476" cy="2702791"/>
          </a:xfrm>
          <a:prstGeom prst="rect">
            <a:avLst/>
          </a:prstGeom>
          <a:ln w="28575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BCEA55-81DC-41A2-893B-2ACBAE074B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6763" y="1638297"/>
            <a:ext cx="4820362" cy="2702791"/>
          </a:xfrm>
          <a:prstGeom prst="rect">
            <a:avLst/>
          </a:prstGeom>
          <a:ln w="28575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5360C3-BFAA-4804-9245-6EC608D19803}"/>
              </a:ext>
            </a:extLst>
          </p:cNvPr>
          <p:cNvSpPr txBox="1"/>
          <p:nvPr/>
        </p:nvSpPr>
        <p:spPr>
          <a:xfrm>
            <a:off x="1469951" y="5758723"/>
            <a:ext cx="867545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TV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C8EE99-B90B-425C-91E0-D483592EB67C}"/>
              </a:ext>
            </a:extLst>
          </p:cNvPr>
          <p:cNvSpPr txBox="1"/>
          <p:nvPr/>
        </p:nvSpPr>
        <p:spPr>
          <a:xfrm>
            <a:off x="2458241" y="5758723"/>
            <a:ext cx="1071127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>
                <a:latin typeface="Comic Sans MS" panose="030F0702030302020204" pitchFamily="66" charset="0"/>
              </a:rPr>
              <a:t>bed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9F609F-CCA4-42D8-9950-D2E12997A473}"/>
              </a:ext>
            </a:extLst>
          </p:cNvPr>
          <p:cNvSpPr txBox="1"/>
          <p:nvPr/>
        </p:nvSpPr>
        <p:spPr>
          <a:xfrm>
            <a:off x="3698203" y="5758723"/>
            <a:ext cx="121379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>
                <a:latin typeface="Comic Sans MS" panose="030F0702030302020204" pitchFamily="66" charset="0"/>
              </a:rPr>
              <a:t>toys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AE0DA6-36B7-46EE-8A41-377AD1B42C68}"/>
              </a:ext>
            </a:extLst>
          </p:cNvPr>
          <p:cNvSpPr txBox="1"/>
          <p:nvPr/>
        </p:nvSpPr>
        <p:spPr>
          <a:xfrm>
            <a:off x="4924254" y="5759878"/>
            <a:ext cx="1398140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>
                <a:latin typeface="Comic Sans MS" panose="030F0702030302020204" pitchFamily="66" charset="0"/>
              </a:rPr>
              <a:t>clock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3088BA-4669-4D02-8E4A-843E6FF12900}"/>
              </a:ext>
            </a:extLst>
          </p:cNvPr>
          <p:cNvSpPr txBox="1"/>
          <p:nvPr/>
        </p:nvSpPr>
        <p:spPr>
          <a:xfrm>
            <a:off x="6340741" y="5758723"/>
            <a:ext cx="126188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>
                <a:latin typeface="Comic Sans MS" panose="030F0702030302020204" pitchFamily="66" charset="0"/>
              </a:rPr>
              <a:t>lamp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336277-6FF9-4067-9D25-5E4D2E7AC599}"/>
              </a:ext>
            </a:extLst>
          </p:cNvPr>
          <p:cNvSpPr txBox="1"/>
          <p:nvPr/>
        </p:nvSpPr>
        <p:spPr>
          <a:xfrm>
            <a:off x="7781342" y="5758723"/>
            <a:ext cx="24256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4000">
                <a:latin typeface="Comic Sans MS" panose="030F0702030302020204" pitchFamily="66" charset="0"/>
              </a:rPr>
              <a:t>computer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EA0B43-473E-4362-A719-A90BBAE94B2F}"/>
              </a:ext>
            </a:extLst>
          </p:cNvPr>
          <p:cNvSpPr/>
          <p:nvPr/>
        </p:nvSpPr>
        <p:spPr>
          <a:xfrm>
            <a:off x="5003841" y="426504"/>
            <a:ext cx="47355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GB" sz="5400" b="1" dirty="0">
                <a:ln/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n-US" sz="5400" b="1" dirty="0">
                <a:ln/>
                <a:solidFill>
                  <a:srgbClr val="FF0000"/>
                </a:solidFill>
                <a:latin typeface="Comic Sans MS" panose="030F0702030302020204" pitchFamily="66" charset="0"/>
              </a:rPr>
              <a:t>OARD RACE</a:t>
            </a:r>
            <a:endParaRPr lang="en-US" sz="5400" b="1" cap="none" spc="0" dirty="0">
              <a:ln/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926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36966 -0.1854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77" y="-9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-0.05756 -0.1935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8" y="-96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0.06432 -0.1935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96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0.15833 -0.1870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-9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0.15886 -0.186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-9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883049" y="3324398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7: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tick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400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9DDA150-BEA7-4E98-912D-2F3E134AB8F3}"/>
              </a:ext>
            </a:extLst>
          </p:cNvPr>
          <p:cNvGrpSpPr/>
          <p:nvPr/>
        </p:nvGrpSpPr>
        <p:grpSpPr>
          <a:xfrm>
            <a:off x="461284" y="235301"/>
            <a:ext cx="4461159" cy="769441"/>
            <a:chOff x="-2747638" y="-99046"/>
            <a:chExt cx="4461159" cy="7694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6E47E59-61CE-41DD-8F8F-85F660A80C1E}"/>
                </a:ext>
              </a:extLst>
            </p:cNvPr>
            <p:cNvGrpSpPr/>
            <p:nvPr/>
          </p:nvGrpSpPr>
          <p:grpSpPr>
            <a:xfrm>
              <a:off x="-2747638" y="-99046"/>
              <a:ext cx="2978637" cy="769441"/>
              <a:chOff x="-2747638" y="-99046"/>
              <a:chExt cx="2978637" cy="769441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C559BC1-613A-4C35-9787-0900AC34DF65}"/>
                  </a:ext>
                </a:extLst>
              </p:cNvPr>
              <p:cNvSpPr txBox="1"/>
              <p:nvPr/>
            </p:nvSpPr>
            <p:spPr>
              <a:xfrm>
                <a:off x="-2747638" y="-99046"/>
                <a:ext cx="56137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solidFill>
                      <a:srgbClr val="FF0066"/>
                    </a:solidFill>
                    <a:latin typeface=".VnBlack" panose="020B7200000000000000" pitchFamily="34" charset="0"/>
                  </a:rPr>
                  <a:t>7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8B148CB-F5A3-4731-AEE3-0C4EE9AE9035}"/>
                  </a:ext>
                </a:extLst>
              </p:cNvPr>
              <p:cNvSpPr txBox="1"/>
              <p:nvPr/>
            </p:nvSpPr>
            <p:spPr>
              <a:xfrm>
                <a:off x="-2186266" y="61664"/>
                <a:ext cx="24172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/>
                  <a:t>Listen and tick.</a:t>
                </a:r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4D95647-A5E3-4780-96CD-C26A39D03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5410" y="102345"/>
              <a:ext cx="818111" cy="465693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609C2CE-6818-074C-945C-FCA9E71414AE}"/>
              </a:ext>
            </a:extLst>
          </p:cNvPr>
          <p:cNvGrpSpPr/>
          <p:nvPr/>
        </p:nvGrpSpPr>
        <p:grpSpPr>
          <a:xfrm>
            <a:off x="461284" y="1158724"/>
            <a:ext cx="11055393" cy="5701730"/>
            <a:chOff x="1510429" y="1443580"/>
            <a:chExt cx="7099806" cy="3202713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5ADF2FF-40EA-B34E-85A9-D238BF46030A}"/>
                </a:ext>
              </a:extLst>
            </p:cNvPr>
            <p:cNvGrpSpPr/>
            <p:nvPr/>
          </p:nvGrpSpPr>
          <p:grpSpPr>
            <a:xfrm>
              <a:off x="1510429" y="1443580"/>
              <a:ext cx="4775443" cy="3202713"/>
              <a:chOff x="549847" y="3671622"/>
              <a:chExt cx="4775443" cy="3202713"/>
            </a:xfrm>
          </p:grpSpPr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A41062B6-AFF5-604F-A3CD-369EB8DD10CB}"/>
                  </a:ext>
                </a:extLst>
              </p:cNvPr>
              <p:cNvSpPr txBox="1"/>
              <p:nvPr/>
            </p:nvSpPr>
            <p:spPr>
              <a:xfrm>
                <a:off x="991390" y="3671622"/>
                <a:ext cx="4333900" cy="3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400" dirty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In the bedroom: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1CD4D9C-B20B-7C45-A3C2-9BDCAD36521E}"/>
                  </a:ext>
                </a:extLst>
              </p:cNvPr>
              <p:cNvSpPr txBox="1"/>
              <p:nvPr/>
            </p:nvSpPr>
            <p:spPr>
              <a:xfrm>
                <a:off x="549847" y="4204592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latin typeface=".VnVogue" panose="020B7200000000000000" pitchFamily="34" charset="0"/>
                  </a:rPr>
                  <a:t>1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F1BBFFF7-CF59-4046-B3EF-8559FEACAE35}"/>
                  </a:ext>
                </a:extLst>
              </p:cNvPr>
              <p:cNvSpPr txBox="1"/>
              <p:nvPr/>
            </p:nvSpPr>
            <p:spPr>
              <a:xfrm>
                <a:off x="974963" y="4266147"/>
                <a:ext cx="4333900" cy="3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400">
                    <a:latin typeface="Comic Sans MS" panose="030F0702030302020204" pitchFamily="66" charset="0"/>
                  </a:rPr>
                  <a:t>Is there a computer?</a:t>
                </a: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00A607B3-3776-7C4E-A91C-E34D2D136849}"/>
                  </a:ext>
                </a:extLst>
              </p:cNvPr>
              <p:cNvSpPr txBox="1"/>
              <p:nvPr/>
            </p:nvSpPr>
            <p:spPr>
              <a:xfrm>
                <a:off x="554388" y="4902213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.VnVogue" panose="020B7200000000000000" pitchFamily="34" charset="0"/>
                  </a:rPr>
                  <a:t>2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D14C7352-6045-3041-B2E3-77ED79634256}"/>
                  </a:ext>
                </a:extLst>
              </p:cNvPr>
              <p:cNvSpPr txBox="1"/>
              <p:nvPr/>
            </p:nvSpPr>
            <p:spPr>
              <a:xfrm>
                <a:off x="951229" y="4929274"/>
                <a:ext cx="4333900" cy="3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Are there books?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441718F1-E77E-CF4F-9CEE-BAE38FDB3FB3}"/>
                  </a:ext>
                </a:extLst>
              </p:cNvPr>
              <p:cNvSpPr txBox="1"/>
              <p:nvPr/>
            </p:nvSpPr>
            <p:spPr>
              <a:xfrm>
                <a:off x="549847" y="5601388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.VnVogue" panose="020B7200000000000000" pitchFamily="34" charset="0"/>
                  </a:rPr>
                  <a:t>3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267EC189-87CE-404B-B272-9CE2D966F71A}"/>
                  </a:ext>
                </a:extLst>
              </p:cNvPr>
              <p:cNvSpPr txBox="1"/>
              <p:nvPr/>
            </p:nvSpPr>
            <p:spPr>
              <a:xfrm>
                <a:off x="923610" y="5601388"/>
                <a:ext cx="4333900" cy="3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Is there a lamp?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D8EFFC17-D88A-1D4B-B608-9375D4334A2C}"/>
                  </a:ext>
                </a:extLst>
              </p:cNvPr>
              <p:cNvSpPr txBox="1"/>
              <p:nvPr/>
            </p:nvSpPr>
            <p:spPr>
              <a:xfrm>
                <a:off x="560053" y="6289560"/>
                <a:ext cx="425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.VnVogue" panose="020B7200000000000000" pitchFamily="34" charset="0"/>
                  </a:rPr>
                  <a:t>4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69794310-59FB-324F-B067-0695BCD20DC8}"/>
                  </a:ext>
                </a:extLst>
              </p:cNvPr>
              <p:cNvSpPr txBox="1"/>
              <p:nvPr/>
            </p:nvSpPr>
            <p:spPr>
              <a:xfrm>
                <a:off x="985169" y="6289560"/>
                <a:ext cx="4333900" cy="345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Is there a TV?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21671E4-1A5A-C840-921A-42E2BB7BB4CC}"/>
                </a:ext>
              </a:extLst>
            </p:cNvPr>
            <p:cNvGrpSpPr/>
            <p:nvPr/>
          </p:nvGrpSpPr>
          <p:grpSpPr>
            <a:xfrm>
              <a:off x="6257915" y="2097523"/>
              <a:ext cx="1002835" cy="392377"/>
              <a:chOff x="460962" y="1404674"/>
              <a:chExt cx="1002835" cy="392377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9107849B-5268-6A42-A0DF-C8B04CA038B5}"/>
                  </a:ext>
                </a:extLst>
              </p:cNvPr>
              <p:cNvSpPr txBox="1"/>
              <p:nvPr/>
            </p:nvSpPr>
            <p:spPr>
              <a:xfrm>
                <a:off x="877833" y="1451289"/>
                <a:ext cx="585964" cy="345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Yes</a:t>
                </a: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B591FE3-3E04-1E45-9103-AB670360976E}"/>
                  </a:ext>
                </a:extLst>
              </p:cNvPr>
              <p:cNvSpPr/>
              <p:nvPr/>
            </p:nvSpPr>
            <p:spPr>
              <a:xfrm>
                <a:off x="460962" y="1404674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0D2F3EB-0EA5-8B47-8963-7E748C13B49A}"/>
                </a:ext>
              </a:extLst>
            </p:cNvPr>
            <p:cNvGrpSpPr/>
            <p:nvPr/>
          </p:nvGrpSpPr>
          <p:grpSpPr>
            <a:xfrm>
              <a:off x="6285872" y="2705006"/>
              <a:ext cx="1004859" cy="369232"/>
              <a:chOff x="488919" y="1405549"/>
              <a:chExt cx="1004859" cy="369232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E433D6B0-0FFF-8E47-A356-6DD4096586DF}"/>
                  </a:ext>
                </a:extLst>
              </p:cNvPr>
              <p:cNvSpPr txBox="1"/>
              <p:nvPr/>
            </p:nvSpPr>
            <p:spPr>
              <a:xfrm>
                <a:off x="907814" y="1429019"/>
                <a:ext cx="585964" cy="345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Yes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2F028828-55CF-B444-A9AF-DD2E47D5E604}"/>
                  </a:ext>
                </a:extLst>
              </p:cNvPr>
              <p:cNvSpPr/>
              <p:nvPr/>
            </p:nvSpPr>
            <p:spPr>
              <a:xfrm>
                <a:off x="488919" y="1405549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54C2936D-F05A-804B-B614-72C4A291B5AB}"/>
                </a:ext>
              </a:extLst>
            </p:cNvPr>
            <p:cNvGrpSpPr/>
            <p:nvPr/>
          </p:nvGrpSpPr>
          <p:grpSpPr>
            <a:xfrm>
              <a:off x="6279651" y="3396560"/>
              <a:ext cx="989087" cy="377286"/>
              <a:chOff x="482698" y="1496368"/>
              <a:chExt cx="989087" cy="377286"/>
            </a:xfrm>
          </p:grpSpPr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71666F67-1EA4-E74E-A6AD-611EBDEB5F88}"/>
                  </a:ext>
                </a:extLst>
              </p:cNvPr>
              <p:cNvSpPr txBox="1"/>
              <p:nvPr/>
            </p:nvSpPr>
            <p:spPr>
              <a:xfrm>
                <a:off x="885821" y="1527892"/>
                <a:ext cx="585964" cy="345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Yes</a:t>
                </a: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34DDF60B-AA68-B143-84C6-0251213A2027}"/>
                  </a:ext>
                </a:extLst>
              </p:cNvPr>
              <p:cNvSpPr/>
              <p:nvPr/>
            </p:nvSpPr>
            <p:spPr>
              <a:xfrm>
                <a:off x="482698" y="1496368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7C370ADE-27C3-AA41-8420-20737615A174}"/>
                </a:ext>
              </a:extLst>
            </p:cNvPr>
            <p:cNvGrpSpPr/>
            <p:nvPr/>
          </p:nvGrpSpPr>
          <p:grpSpPr>
            <a:xfrm>
              <a:off x="6285872" y="4009698"/>
              <a:ext cx="1004859" cy="345762"/>
              <a:chOff x="488919" y="1485476"/>
              <a:chExt cx="1004859" cy="345762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14823BD-BC34-D647-8622-3748AC10C778}"/>
                  </a:ext>
                </a:extLst>
              </p:cNvPr>
              <p:cNvSpPr txBox="1"/>
              <p:nvPr/>
            </p:nvSpPr>
            <p:spPr>
              <a:xfrm>
                <a:off x="907814" y="1485476"/>
                <a:ext cx="585964" cy="345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Yes</a:t>
                </a: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5453016-9702-0040-8610-3A255AF909BE}"/>
                  </a:ext>
                </a:extLst>
              </p:cNvPr>
              <p:cNvSpPr/>
              <p:nvPr/>
            </p:nvSpPr>
            <p:spPr>
              <a:xfrm>
                <a:off x="488919" y="1487309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9190FF0-56D8-8146-B9EB-58051FE655B6}"/>
                </a:ext>
              </a:extLst>
            </p:cNvPr>
            <p:cNvGrpSpPr/>
            <p:nvPr/>
          </p:nvGrpSpPr>
          <p:grpSpPr>
            <a:xfrm>
              <a:off x="7668547" y="2067476"/>
              <a:ext cx="912955" cy="401814"/>
              <a:chOff x="461072" y="1371809"/>
              <a:chExt cx="912955" cy="401814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3ADAAD0E-5B8D-6C48-9EF3-AE5557DC4A83}"/>
                  </a:ext>
                </a:extLst>
              </p:cNvPr>
              <p:cNvSpPr txBox="1"/>
              <p:nvPr/>
            </p:nvSpPr>
            <p:spPr>
              <a:xfrm>
                <a:off x="884831" y="1427861"/>
                <a:ext cx="489196" cy="345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No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643B678F-D2DE-4642-BFEB-99EA65371FB1}"/>
                  </a:ext>
                </a:extLst>
              </p:cNvPr>
              <p:cNvSpPr/>
              <p:nvPr/>
            </p:nvSpPr>
            <p:spPr>
              <a:xfrm>
                <a:off x="461072" y="1371809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rgbClr val="FF0000"/>
                    </a:solidFill>
                    <a:latin typeface="Comic Sans MS" panose="030F0702030302020204" pitchFamily="66" charset="0"/>
                    <a:sym typeface="Wingdings" panose="05000000000000000000" pitchFamily="2" charset="2"/>
                  </a:rPr>
                  <a:t></a:t>
                </a:r>
                <a:endParaRPr lang="en-US" sz="4000" b="1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F872376C-CC1B-F54D-B5C6-0468B02B0B52}"/>
                </a:ext>
              </a:extLst>
            </p:cNvPr>
            <p:cNvGrpSpPr/>
            <p:nvPr/>
          </p:nvGrpSpPr>
          <p:grpSpPr>
            <a:xfrm>
              <a:off x="7696393" y="2705006"/>
              <a:ext cx="874719" cy="345762"/>
              <a:chOff x="488918" y="1402731"/>
              <a:chExt cx="874719" cy="345762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0C576404-FA06-3E4A-938E-711F63E74435}"/>
                  </a:ext>
                </a:extLst>
              </p:cNvPr>
              <p:cNvSpPr txBox="1"/>
              <p:nvPr/>
            </p:nvSpPr>
            <p:spPr>
              <a:xfrm>
                <a:off x="874441" y="1402731"/>
                <a:ext cx="489196" cy="345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No</a:t>
                </a: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29DDF260-2556-7D49-A721-1C9A2454B474}"/>
                  </a:ext>
                </a:extLst>
              </p:cNvPr>
              <p:cNvSpPr/>
              <p:nvPr/>
            </p:nvSpPr>
            <p:spPr>
              <a:xfrm>
                <a:off x="488918" y="1405624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69125DD0-D005-024E-BE00-FBAA174BA762}"/>
                </a:ext>
              </a:extLst>
            </p:cNvPr>
            <p:cNvGrpSpPr/>
            <p:nvPr/>
          </p:nvGrpSpPr>
          <p:grpSpPr>
            <a:xfrm>
              <a:off x="7696394" y="3381015"/>
              <a:ext cx="887966" cy="360781"/>
              <a:chOff x="488919" y="1478005"/>
              <a:chExt cx="887966" cy="360781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297C8D71-DC1D-D94B-9572-9806F09F35DA}"/>
                  </a:ext>
                </a:extLst>
              </p:cNvPr>
              <p:cNvSpPr txBox="1"/>
              <p:nvPr/>
            </p:nvSpPr>
            <p:spPr>
              <a:xfrm>
                <a:off x="887689" y="1493024"/>
                <a:ext cx="489196" cy="345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No</a:t>
                </a: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D89637C6-41F2-624F-AB76-32525E482C18}"/>
                  </a:ext>
                </a:extLst>
              </p:cNvPr>
              <p:cNvSpPr/>
              <p:nvPr/>
            </p:nvSpPr>
            <p:spPr>
              <a:xfrm>
                <a:off x="488919" y="1478005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D815F33-FCA5-3E4D-B644-96F1A5E514FA}"/>
                </a:ext>
              </a:extLst>
            </p:cNvPr>
            <p:cNvGrpSpPr/>
            <p:nvPr/>
          </p:nvGrpSpPr>
          <p:grpSpPr>
            <a:xfrm>
              <a:off x="7696394" y="3988410"/>
              <a:ext cx="913841" cy="358758"/>
              <a:chOff x="488919" y="1461370"/>
              <a:chExt cx="913841" cy="358758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3F5AC13-C8AE-3E4B-BCDC-B2D60973C8CA}"/>
                  </a:ext>
                </a:extLst>
              </p:cNvPr>
              <p:cNvSpPr txBox="1"/>
              <p:nvPr/>
            </p:nvSpPr>
            <p:spPr>
              <a:xfrm>
                <a:off x="913564" y="1474366"/>
                <a:ext cx="489196" cy="345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400" dirty="0">
                    <a:latin typeface="Comic Sans MS" panose="030F0702030302020204" pitchFamily="66" charset="0"/>
                  </a:rPr>
                  <a:t>No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36BCD80E-D61C-C34D-B2D1-27B6124A60AC}"/>
                  </a:ext>
                </a:extLst>
              </p:cNvPr>
              <p:cNvSpPr/>
              <p:nvPr/>
            </p:nvSpPr>
            <p:spPr>
              <a:xfrm>
                <a:off x="488919" y="1461370"/>
                <a:ext cx="324000" cy="3240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>
                  <a:solidFill>
                    <a:srgbClr val="0070C0"/>
                  </a:solidFill>
                </a:endParaRPr>
              </a:p>
            </p:txBody>
          </p:sp>
        </p:grp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  <p:pic>
        <p:nvPicPr>
          <p:cNvPr id="2" name="4.7.mp3" descr="4.7.mp3">
            <a:hlinkClick r:id="" action="ppaction://media"/>
            <a:extLst>
              <a:ext uri="{FF2B5EF4-FFF2-40B4-BE49-F238E27FC236}">
                <a16:creationId xmlns:a16="http://schemas.microsoft.com/office/drawing/2014/main" id="{9D22BADC-184B-F431-AFFF-32931E0501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77155" y="377152"/>
            <a:ext cx="584775" cy="584775"/>
          </a:xfrm>
          <a:prstGeom prst="rect">
            <a:avLst/>
          </a:prstGeom>
        </p:spPr>
      </p:pic>
      <p:pic>
        <p:nvPicPr>
          <p:cNvPr id="4" name="4.7-2.mp3" descr="4.7-2.mp3">
            <a:hlinkClick r:id="" action="ppaction://media"/>
            <a:extLst>
              <a:ext uri="{FF2B5EF4-FFF2-40B4-BE49-F238E27FC236}">
                <a16:creationId xmlns:a16="http://schemas.microsoft.com/office/drawing/2014/main" id="{BF6E2C7B-6FF8-8383-9B46-9E947CBF71D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13868" y="1122637"/>
            <a:ext cx="584775" cy="58477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643B678F-D2DE-4642-BFEB-99EA65371FB1}"/>
              </a:ext>
            </a:extLst>
          </p:cNvPr>
          <p:cNvSpPr/>
          <p:nvPr/>
        </p:nvSpPr>
        <p:spPr>
          <a:xfrm>
            <a:off x="10110921" y="5746507"/>
            <a:ext cx="443930" cy="519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43B678F-D2DE-4642-BFEB-99EA65371FB1}"/>
              </a:ext>
            </a:extLst>
          </p:cNvPr>
          <p:cNvSpPr/>
          <p:nvPr/>
        </p:nvSpPr>
        <p:spPr>
          <a:xfrm>
            <a:off x="7930581" y="3446200"/>
            <a:ext cx="439033" cy="527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43B678F-D2DE-4642-BFEB-99EA65371FB1}"/>
              </a:ext>
            </a:extLst>
          </p:cNvPr>
          <p:cNvSpPr/>
          <p:nvPr/>
        </p:nvSpPr>
        <p:spPr>
          <a:xfrm>
            <a:off x="7903965" y="4667411"/>
            <a:ext cx="465650" cy="54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066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4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5" grpId="0" animBg="1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8: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Look and say</a:t>
            </a: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675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DFDA47BC-3069-47F5-8257-24B3B1F76A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2927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artoons House - | Cartoon house, Disney coloring pages, Cartoon coloring  pages">
            <a:hlinkClick r:id="rId4" action="ppaction://hlinksldjump"/>
            <a:extLst>
              <a:ext uri="{FF2B5EF4-FFF2-40B4-BE49-F238E27FC236}">
                <a16:creationId xmlns:a16="http://schemas.microsoft.com/office/drawing/2014/main" id="{50EA165A-011E-434E-9E55-917BE96EA5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4" r="10535" b="-3"/>
          <a:stretch/>
        </p:blipFill>
        <p:spPr bwMode="auto">
          <a:xfrm>
            <a:off x="6256859" y="609006"/>
            <a:ext cx="2648371" cy="339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7AE95D8F-9825-4222-8846-E3461598CC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0A1998-9BC2-4D4A-AAB8-090893165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633" y="4755447"/>
            <a:ext cx="724637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dirty="0">
                <a:solidFill>
                  <a:srgbClr val="FFFFFF"/>
                </a:solidFill>
                <a:latin typeface="Comic Sans MS" panose="030F0702030302020204" pitchFamily="66" charset="0"/>
              </a:rPr>
              <a:t>Sentence jumble</a:t>
            </a:r>
            <a:r>
              <a:rPr lang="en-US" sz="6000" dirty="0">
                <a:solidFill>
                  <a:srgbClr val="FFFFFF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028" name="Picture 4" descr="House Vector Illustration - Couple And A House Cartoon | Full Size PNG  Download | SeekPNG">
            <a:hlinkClick r:id="rId6" action="ppaction://hlinksldjump"/>
            <a:extLst>
              <a:ext uri="{FF2B5EF4-FFF2-40B4-BE49-F238E27FC236}">
                <a16:creationId xmlns:a16="http://schemas.microsoft.com/office/drawing/2014/main" id="{3A884481-433A-3F4A-8F9E-E349DC6D60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3" r="1" b="1"/>
          <a:stretch/>
        </p:blipFill>
        <p:spPr bwMode="auto">
          <a:xfrm>
            <a:off x="320041" y="1530098"/>
            <a:ext cx="2659472" cy="155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use Cartoon Art - Free vector graphic on Pixabay">
            <a:hlinkClick r:id="rId8" action="ppaction://hlinksldjump"/>
            <a:extLst>
              <a:ext uri="{FF2B5EF4-FFF2-40B4-BE49-F238E27FC236}">
                <a16:creationId xmlns:a16="http://schemas.microsoft.com/office/drawing/2014/main" id="{5F99D9A0-62F9-5A4D-A282-C23835D31C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r="3498" b="-5"/>
          <a:stretch/>
        </p:blipFill>
        <p:spPr bwMode="auto">
          <a:xfrm>
            <a:off x="3290143" y="843430"/>
            <a:ext cx="2646677" cy="292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942B920A-73AD-402A-8EEF-B88E1A9398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768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00C9EB70-BC82-414A-BF8D-AD7FC67276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6609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Learn how easy to draw House cartoon step by step drawing tutorials - EASY  TO DRAW EVERYTHING">
            <a:hlinkClick r:id="rId10" action="ppaction://hlinksldjump"/>
            <a:extLst>
              <a:ext uri="{FF2B5EF4-FFF2-40B4-BE49-F238E27FC236}">
                <a16:creationId xmlns:a16="http://schemas.microsoft.com/office/drawing/2014/main" id="{52D0E22B-A3D0-BA4B-A570-62C65D5D89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 bwMode="auto">
          <a:xfrm>
            <a:off x="9225269" y="1004677"/>
            <a:ext cx="2648372" cy="26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3217665F-0036-444A-8D4A-33AF36A36A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ction Button: Forward or Next 3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5039A91F-C963-634F-A627-E6D15754D51D}"/>
              </a:ext>
            </a:extLst>
          </p:cNvPr>
          <p:cNvSpPr/>
          <p:nvPr/>
        </p:nvSpPr>
        <p:spPr>
          <a:xfrm>
            <a:off x="11264630" y="6167336"/>
            <a:ext cx="927370" cy="690664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995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uple of kids playing video games&#10;&#10;Description automatically generated with low confidence">
            <a:extLst>
              <a:ext uri="{FF2B5EF4-FFF2-40B4-BE49-F238E27FC236}">
                <a16:creationId xmlns:a16="http://schemas.microsoft.com/office/drawing/2014/main" id="{76F4478B-2AB3-8347-9913-5EECE6AE04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41" b="909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006EDA-495F-D243-AB73-9FA576A5D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80" y="550606"/>
            <a:ext cx="4611329" cy="4014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latin typeface="Comic Sans MS" panose="030F0702030302020204" pitchFamily="66" charset="0"/>
              </a:rPr>
              <a:t>1</a:t>
            </a:r>
            <a:r>
              <a:rPr lang="en-US" sz="4800" dirty="0">
                <a:latin typeface="Comic Sans MS" panose="030F0702030302020204" pitchFamily="66" charset="0"/>
              </a:rPr>
              <a:t>. TV / There / the / in / living room. / a / is</a:t>
            </a:r>
            <a:br>
              <a:rPr lang="en-US" sz="4800" dirty="0">
                <a:latin typeface="Comic Sans MS" panose="030F0702030302020204" pitchFamily="66" charset="0"/>
              </a:rPr>
            </a:b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F00390B-A8E3-FF4B-9198-697DA4EAACB4}"/>
              </a:ext>
            </a:extLst>
          </p:cNvPr>
          <p:cNvSpPr/>
          <p:nvPr/>
        </p:nvSpPr>
        <p:spPr>
          <a:xfrm>
            <a:off x="2482644" y="5529159"/>
            <a:ext cx="7247349" cy="7393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There</a:t>
            </a:r>
            <a:r>
              <a:rPr lang="en-US" sz="4000" i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is a TV in the living room.</a:t>
            </a:r>
          </a:p>
        </p:txBody>
      </p:sp>
      <p:sp>
        <p:nvSpPr>
          <p:cNvPr id="18" name="Action Button: Home 1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1FA639AE-B18D-FC41-A45B-B11572EC99AB}"/>
              </a:ext>
            </a:extLst>
          </p:cNvPr>
          <p:cNvSpPr/>
          <p:nvPr/>
        </p:nvSpPr>
        <p:spPr>
          <a:xfrm>
            <a:off x="11284085" y="6019391"/>
            <a:ext cx="907915" cy="838609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600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 sitting on a bed with stuffed animals&#10;&#10;Description automatically generated with low confidence">
            <a:extLst>
              <a:ext uri="{FF2B5EF4-FFF2-40B4-BE49-F238E27FC236}">
                <a16:creationId xmlns:a16="http://schemas.microsoft.com/office/drawing/2014/main" id="{60DD3785-B9B9-2E4F-B30B-7670F11A29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3" b="1130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A637CA-C80E-E94A-8803-AA7A473F2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17240"/>
            <a:ext cx="12191999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2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. bedroom. / isn’t / There / in / a / the / laptop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57D5B5D-0834-9841-8225-865D24EB5CB3}"/>
              </a:ext>
            </a:extLst>
          </p:cNvPr>
          <p:cNvSpPr/>
          <p:nvPr/>
        </p:nvSpPr>
        <p:spPr>
          <a:xfrm>
            <a:off x="1170039" y="353496"/>
            <a:ext cx="8967348" cy="7393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There isn’t a laptop in the bedroom. </a:t>
            </a:r>
          </a:p>
        </p:txBody>
      </p:sp>
      <p:sp>
        <p:nvSpPr>
          <p:cNvPr id="11" name="Action Button: Home 10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15DD506F-9F49-BE4D-814C-3044FFADF491}"/>
              </a:ext>
            </a:extLst>
          </p:cNvPr>
          <p:cNvSpPr/>
          <p:nvPr/>
        </p:nvSpPr>
        <p:spPr>
          <a:xfrm>
            <a:off x="11284085" y="6019391"/>
            <a:ext cx="907915" cy="838609"/>
          </a:xfrm>
          <a:prstGeom prst="actionButtonHom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4A22FC-4756-406A-837D-A781E74A0B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0124" y="13026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28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910995321"/>
  <p:tag name="ISPRING_PRESENTATION_COURSE_TITLE" val="49.Unit 4-Lesson 2-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wRb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PBF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8EW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wRb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PBF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8EW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PBFvFTahn1hYAAAAGIAAAAcAAAAdW5pdmVyc2FsL2xvY2FsX3NldHRpbmdzLnhtbLOxr8jNUShLLSrOzM+zVTLUM1BSSM1Lzk/JzEu3VQoNcdO1UFIoLknMS0nMyc9LtVXKy1dSsLfjssnJT07MCU4tKQEqLFYoyEmsTC0KSc0FMkpS/RJzgSrDw42V9O24AFBLAwQUAAIACADwRb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wRbxUPMoRpUsAAABqAAAAGwAAAHVuaXZlcnNhbC91bml2ZXJzYWwucG5nLnhtbLOxr8jNUShLLSrOzM+zVTLUM1Cyt+PlsikoSi3LTC1XqACKGekZQICSQqWtkgkStzwzpSTDVsnCwBAhlpGamZ5RYqtkhiSoDzQSAFBLAQIAABQAAgAIAOOGAlPDxJh2RwMAAOEJAAAUAAAAAAAAAAEAAAAAAAAAAAB1bml2ZXJzYWwvcGxheWVyLnhtbFBLAQIAABQAAgAIAPBFvFTKowNubAYAACgZAAAdAAAAAAAAAAEAAAAAAHkDAAB1bml2ZXJzYWwvY29tbW9uX21lc3NhZ2VzLmxuZ1BLAQIAABQAAgAIAPBFvFQVHmAbowAAAH8BAAAuAAAAAAAAAAEAAAAAACAKAAB1bml2ZXJzYWwvcGxheWJhY2tfYW5kX25hdmlnYXRpb25fc2V0dGluZ3MueG1sUEsBAgAAFAACAAgA8EW8VKenV+h8BAAAbxcAACcAAAAAAAAAAQAAAAAADwsAAHVuaXZlcnNhbC9mbGFzaF9wdWJsaXNoaW5nX3NldHRpbmdzLnhtbFBLAQIAABQAAgAIAPBFvFS86VOGdwMAAOgMAAAhAAAAAAAAAAEAAAAAANAPAAB1bml2ZXJzYWwvZmxhc2hfc2tpbl9zZXR0aW5ncy54bWxQSwECAAAUAAIACADwRbxUF9vd2HcEAAD5FgAAJgAAAAAAAAABAAAAAACGEwAAdW5pdmVyc2FsL2h0bWxfcHVibGlzaGluZ19zZXR0aW5ncy54bWxQSwECAAAUAAIACADwRbxUVHMZhbABAACBBgAAHwAAAAAAAAABAAAAAABBGAAAdW5pdmVyc2FsL2h0bWxfc2tpbl9zZXR0aW5ncy5qc1BLAQIAABQAAgAIAPBFvFTahn1hYAAAAGIAAAAcAAAAAAAAAAEAAAAAAC4aAAB1bml2ZXJzYWwvbG9jYWxfc2V0dGluZ3MueG1sUEsBAgAAFAACAAgA8EW8VIPsCm8cBgAARxMAABcAAAAAAAAAAAAAAAAAyBoAAHVuaXZlcnNhbC91bml2ZXJzYWwucG5nUEsBAgAAFAACAAgA8EW8VDzKEaVLAAAAagAAABsAAAAAAAAAAQAAAAAAGSEAAHVuaXZlcnNhbC91bml2ZXJzYWwucG5nLnhtbFBLBQYAAAAACgAKAAYDAACdIQAAAAA="/>
  <p:tag name="ISPRING_LMS_API_VERSION" val="SCORM 2004 (2nd edition)"/>
  <p:tag name="ISPRING_ULTRA_SCORM_COURSE_ID" val="A1BBB04E-294B-4647-B913-21E51D4AD9A9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4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49.Unit 4-Lesson 2-Period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B69F9E-8E15-413B-9008-51CB2C9011F1}:3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72F331-3EE4-4A9F-90E1-23C0D577F5F2}:3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D91C85-7EB1-4C77-B300-C3FD82B7F02C}:3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CDE1E0-9F57-4285-8633-9B5EC217919D}:27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EA4DB0-9EE6-4587-828C-6B07C6C5BFE7}:30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48E4F8-210F-4C9E-82A0-D433F1A96402}:30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FA8B4A-863F-470D-97F6-2063AD73AA3B}:30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70E5FF-4525-467D-B820-FF4C429F95AA}:30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E7D809-989C-4735-9E71-CCDC2442105B}:30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29F9B4-4D4B-4755-8A3F-AD9DFA1CFE80}:3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49F568-12CC-403A-BC7E-7A815F6A74F6}:30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802E1E-C217-45AF-85AA-56B38B73A5E7}:30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7CB1CB-769F-4B39-93B3-FED6439C435E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93B687-4107-4A7F-8347-FDFCD50F70EB}:26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F00C6B-76B3-4175-B865-5206EC08278C}:3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3E75EC-539F-4A59-B747-734CA8C1811E}:31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386</Words>
  <Application>Microsoft Office PowerPoint</Application>
  <PresentationFormat>Widescreen</PresentationFormat>
  <Paragraphs>118</Paragraphs>
  <Slides>23</Slides>
  <Notes>23</Notes>
  <HiddenSlides>0</HiddenSlides>
  <MMClips>7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50" baseType="lpstr">
      <vt:lpstr>微软雅黑</vt:lpstr>
      <vt:lpstr>宋体</vt:lpstr>
      <vt:lpstr>.VnBlack</vt:lpstr>
      <vt:lpstr>.VnVogue</vt:lpstr>
      <vt:lpstr>Arial</vt:lpstr>
      <vt:lpstr>Bebas Neue</vt:lpstr>
      <vt:lpstr>Calibri</vt:lpstr>
      <vt:lpstr>Calibri Light</vt:lpstr>
      <vt:lpstr>Comic Sans MS</vt:lpstr>
      <vt:lpstr>等线</vt:lpstr>
      <vt:lpstr>inherit</vt:lpstr>
      <vt:lpstr>Life Savers</vt:lpstr>
      <vt:lpstr>Life Savers ExtraBold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Wingdings</vt:lpstr>
      <vt:lpstr>Office Theme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Sentence jumble </vt:lpstr>
      <vt:lpstr>1. TV / There / the / in / living room. / a / is </vt:lpstr>
      <vt:lpstr>2. bedroom. / isn’t / There / in / a / the / laptop</vt:lpstr>
      <vt:lpstr>3. chairs /are / classroom. / There / the / in</vt:lpstr>
      <vt:lpstr>4.  in / beds / the / There / bathroom. / aren’t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49.Unit 4-Lesson 2-Period 3</dc:title>
  <dc:creator>Nguyễn  Điệp;Chiem Thủy</dc:creator>
  <cp:lastModifiedBy>Admin</cp:lastModifiedBy>
  <cp:revision>54</cp:revision>
  <dcterms:created xsi:type="dcterms:W3CDTF">2022-02-22T14:44:02Z</dcterms:created>
  <dcterms:modified xsi:type="dcterms:W3CDTF">2023-05-29T07:48:14Z</dcterms:modified>
</cp:coreProperties>
</file>