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avi" ContentType="video/x-msvide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  <p:sldMasterId id="2147483691" r:id="rId3"/>
    <p:sldMasterId id="2147483703" r:id="rId4"/>
    <p:sldMasterId id="2147483715" r:id="rId5"/>
    <p:sldMasterId id="2147483727" r:id="rId6"/>
  </p:sldMasterIdLst>
  <p:notesMasterIdLst>
    <p:notesMasterId r:id="rId30"/>
  </p:notesMasterIdLst>
  <p:sldIdLst>
    <p:sldId id="350" r:id="rId7"/>
    <p:sldId id="351" r:id="rId8"/>
    <p:sldId id="260" r:id="rId9"/>
    <p:sldId id="345" r:id="rId10"/>
    <p:sldId id="338" r:id="rId11"/>
    <p:sldId id="352" r:id="rId12"/>
    <p:sldId id="346" r:id="rId13"/>
    <p:sldId id="347" r:id="rId14"/>
    <p:sldId id="353" r:id="rId15"/>
    <p:sldId id="308" r:id="rId16"/>
    <p:sldId id="269" r:id="rId17"/>
    <p:sldId id="348" r:id="rId18"/>
    <p:sldId id="339" r:id="rId19"/>
    <p:sldId id="354" r:id="rId20"/>
    <p:sldId id="355" r:id="rId21"/>
    <p:sldId id="356" r:id="rId22"/>
    <p:sldId id="326" r:id="rId23"/>
    <p:sldId id="341" r:id="rId24"/>
    <p:sldId id="342" r:id="rId25"/>
    <p:sldId id="343" r:id="rId26"/>
    <p:sldId id="344" r:id="rId27"/>
    <p:sldId id="302" r:id="rId28"/>
    <p:sldId id="357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08" autoAdjust="0"/>
    <p:restoredTop sz="94648"/>
  </p:normalViewPr>
  <p:slideViewPr>
    <p:cSldViewPr snapToGrid="0">
      <p:cViewPr varScale="1">
        <p:scale>
          <a:sx n="76" d="100"/>
          <a:sy n="76" d="100"/>
        </p:scale>
        <p:origin x="9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ECE76-7B91-497F-A47B-10C56AE01F0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D7D71-74F5-419B-BCCA-4FEFE763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625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67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10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90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28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837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prepare one cookie jar for each group; they can bring some cookies or candies and put them in the jar. For each phonics lesson, they can take it out and use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work in groups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them to discuss and find their own word that has the sounds 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eɪ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 /</a:t>
            </a:r>
            <a:r>
              <a:rPr lang="en-A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eə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collect them in a jar.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each correct word, they can take out one cookie/candy for their own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take turns to say out loud the word’s content sound.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group having the most words/ cookies wins the game.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1D7D71-74F5-419B-BCCA-4FEFE763F6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573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164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TỪ SLIDE 20 ĐẾN 23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612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08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01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0759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46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288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843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238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96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 Gym: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look at the video and try to do Brain Gym with their fingers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84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Board race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Put 2 flashcards on the board (bedroom, living room)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Put flashcards (T.V, bed, toys, clock, lamp, computer on chalk rail)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 in two groups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Say a word and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each group run as fast as possible to the board, choose the right pictures to stick on the board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Praise the group with more points and encourage the team with fewer points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4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7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D7D71-74F5-419B-BCCA-4FEFE763F6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5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485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4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96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74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1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11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03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3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22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889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11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7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700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339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82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56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266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884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021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5580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7983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6934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6656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354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14601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394408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861008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4066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755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86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69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78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50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6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568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166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2461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599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115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6012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34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0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6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34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096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308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691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1878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248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9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860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5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674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604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659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307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0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236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186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91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8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017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632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868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624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019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866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29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454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68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66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6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289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692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52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94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1570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0791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90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0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audio" Target="NUL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73" r:id="rId4"/>
    <p:sldLayoutId id="2147483672" r:id="rId5"/>
    <p:sldLayoutId id="2147483671" r:id="rId6"/>
    <p:sldLayoutId id="2147483670" r:id="rId7"/>
    <p:sldLayoutId id="2147483669" r:id="rId8"/>
    <p:sldLayoutId id="2147483668" r:id="rId9"/>
    <p:sldLayoutId id="2147483667" r:id="rId10"/>
    <p:sldLayoutId id="2147483666" r:id="rId11"/>
    <p:sldLayoutId id="2147483665" r:id="rId12"/>
    <p:sldLayoutId id="2147483664" r:id="rId13"/>
    <p:sldLayoutId id="2147483663" r:id="rId14"/>
    <p:sldLayoutId id="2147483662" r:id="rId15"/>
    <p:sldLayoutId id="2147483661" r:id="rId16"/>
    <p:sldLayoutId id="2147483660" r:id="rId17"/>
    <p:sldLayoutId id="2147483651" r:id="rId18"/>
    <p:sldLayoutId id="2147483652" r:id="rId19"/>
    <p:sldLayoutId id="2147483653" r:id="rId20"/>
    <p:sldLayoutId id="2147483654" r:id="rId21"/>
    <p:sldLayoutId id="2147483655" r:id="rId22"/>
    <p:sldLayoutId id="2147483656" r:id="rId23"/>
    <p:sldLayoutId id="2147483657" r:id="rId24"/>
    <p:sldLayoutId id="2147483658" r:id="rId25"/>
    <p:sldLayoutId id="214748365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3425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2371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7727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4805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06222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media8.mp3"/><Relationship Id="rId7" Type="http://schemas.openxmlformats.org/officeDocument/2006/relationships/image" Target="../media/image30.png"/><Relationship Id="rId2" Type="http://schemas.microsoft.com/office/2007/relationships/media" Target="../media/media8.mp3"/><Relationship Id="rId1" Type="http://schemas.openxmlformats.org/officeDocument/2006/relationships/tags" Target="../tags/tag11.xml"/><Relationship Id="rId6" Type="http://schemas.openxmlformats.org/officeDocument/2006/relationships/image" Target="../media/image47.jp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3.JPG"/><Relationship Id="rId5" Type="http://schemas.openxmlformats.org/officeDocument/2006/relationships/image" Target="../media/image48.JP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3.gif"/><Relationship Id="rId5" Type="http://schemas.openxmlformats.org/officeDocument/2006/relationships/image" Target="../media/image30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30.pn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56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video" Target="../media/media9.avi"/><Relationship Id="rId7" Type="http://schemas.openxmlformats.org/officeDocument/2006/relationships/image" Target="../media/image1.png"/><Relationship Id="rId2" Type="http://schemas.microsoft.com/office/2007/relationships/media" Target="../media/media9.avi"/><Relationship Id="rId1" Type="http://schemas.openxmlformats.org/officeDocument/2006/relationships/tags" Target="../tags/tag18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video" Target="../media/media9.avi"/><Relationship Id="rId7" Type="http://schemas.openxmlformats.org/officeDocument/2006/relationships/image" Target="../media/image1.png"/><Relationship Id="rId2" Type="http://schemas.microsoft.com/office/2007/relationships/media" Target="../media/media9.avi"/><Relationship Id="rId1" Type="http://schemas.openxmlformats.org/officeDocument/2006/relationships/tags" Target="../tags/tag19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video" Target="../media/media9.avi"/><Relationship Id="rId7" Type="http://schemas.openxmlformats.org/officeDocument/2006/relationships/image" Target="../media/image1.png"/><Relationship Id="rId2" Type="http://schemas.microsoft.com/office/2007/relationships/media" Target="../media/media9.avi"/><Relationship Id="rId1" Type="http://schemas.openxmlformats.org/officeDocument/2006/relationships/tags" Target="../tags/tag20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video" Target="../media/media9.avi"/><Relationship Id="rId7" Type="http://schemas.openxmlformats.org/officeDocument/2006/relationships/image" Target="../media/image1.png"/><Relationship Id="rId2" Type="http://schemas.microsoft.com/office/2007/relationships/media" Target="../media/media9.avi"/><Relationship Id="rId1" Type="http://schemas.openxmlformats.org/officeDocument/2006/relationships/tags" Target="../tags/tag21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p3"/><Relationship Id="rId7" Type="http://schemas.openxmlformats.org/officeDocument/2006/relationships/image" Target="../media/image30.png"/><Relationship Id="rId2" Type="http://schemas.microsoft.com/office/2007/relationships/media" Target="../media/media10.mp3"/><Relationship Id="rId1" Type="http://schemas.openxmlformats.org/officeDocument/2006/relationships/tags" Target="../tags/tag22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video" Target="../media/media11.mp4"/><Relationship Id="rId7" Type="http://schemas.openxmlformats.org/officeDocument/2006/relationships/image" Target="../media/image60.JPG"/><Relationship Id="rId2" Type="http://schemas.microsoft.com/office/2007/relationships/media" Target="../media/media11.mp4"/><Relationship Id="rId1" Type="http://schemas.openxmlformats.org/officeDocument/2006/relationships/tags" Target="../tags/tag23.xml"/><Relationship Id="rId6" Type="http://schemas.openxmlformats.org/officeDocument/2006/relationships/image" Target="../media/image59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12.mp3"/><Relationship Id="rId7" Type="http://schemas.openxmlformats.org/officeDocument/2006/relationships/image" Target="../media/image61.jpeg"/><Relationship Id="rId2" Type="http://schemas.microsoft.com/office/2007/relationships/media" Target="../media/media12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64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1.xml"/><Relationship Id="rId9" Type="http://schemas.openxmlformats.org/officeDocument/2006/relationships/image" Target="../media/image63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35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11" Type="http://schemas.openxmlformats.org/officeDocument/2006/relationships/image" Target="../media/image30.png"/><Relationship Id="rId5" Type="http://schemas.microsoft.com/office/2017/06/relationships/model3d" Target="../media/model3d1.glb"/><Relationship Id="rId10" Type="http://schemas.openxmlformats.org/officeDocument/2006/relationships/image" Target="../media/image40.png"/><Relationship Id="rId4" Type="http://schemas.openxmlformats.org/officeDocument/2006/relationships/image" Target="../media/image36.jpeg"/><Relationship Id="rId9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notesSlide" Target="../notesSlides/notesSlide7.xml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44.png"/><Relationship Id="rId2" Type="http://schemas.microsoft.com/office/2007/relationships/media" Target="../media/media3.mp3"/><Relationship Id="rId16" Type="http://schemas.openxmlformats.org/officeDocument/2006/relationships/image" Target="../media/image30.png"/><Relationship Id="rId1" Type="http://schemas.openxmlformats.org/officeDocument/2006/relationships/tags" Target="../tags/tag8.xml"/><Relationship Id="rId6" Type="http://schemas.microsoft.com/office/2007/relationships/media" Target="../media/media5.mp3"/><Relationship Id="rId11" Type="http://schemas.openxmlformats.org/officeDocument/2006/relationships/audio" Target="../media/media7.mp3"/><Relationship Id="rId5" Type="http://schemas.openxmlformats.org/officeDocument/2006/relationships/audio" Target="../media/media4.mp3"/><Relationship Id="rId15" Type="http://schemas.openxmlformats.org/officeDocument/2006/relationships/image" Target="../media/image43.JPG"/><Relationship Id="rId10" Type="http://schemas.microsoft.com/office/2007/relationships/media" Target="../media/media7.mp3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4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0.pn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3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8725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3047E-95FA-4CD6-A32C-37BCAC825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3018" y="1473538"/>
            <a:ext cx="5014127" cy="3694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7155A0-9989-43C8-8001-DC438F288B02}"/>
              </a:ext>
            </a:extLst>
          </p:cNvPr>
          <p:cNvSpPr txBox="1"/>
          <p:nvPr/>
        </p:nvSpPr>
        <p:spPr>
          <a:xfrm>
            <a:off x="881918" y="1473538"/>
            <a:ext cx="5417419" cy="3672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Game,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game, game!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Great,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great, great!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 game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great.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Teddy,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teddy, teddy bear!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Chair,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chair, chair!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 teddy bear is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on the chair.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3" name="4.13-2.mp3" descr="4.13-2.mp3">
            <a:hlinkClick r:id="" action="ppaction://media"/>
            <a:extLst>
              <a:ext uri="{FF2B5EF4-FFF2-40B4-BE49-F238E27FC236}">
                <a16:creationId xmlns:a16="http://schemas.microsoft.com/office/drawing/2014/main" id="{C27338AD-3FF3-21FB-7D4C-F37D973B45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93928" y="372442"/>
            <a:ext cx="593436" cy="5934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9031AD-99A4-4409-ABB5-E2F0658D9632}"/>
              </a:ext>
            </a:extLst>
          </p:cNvPr>
          <p:cNvSpPr txBox="1"/>
          <p:nvPr/>
        </p:nvSpPr>
        <p:spPr>
          <a:xfrm>
            <a:off x="978633" y="442658"/>
            <a:ext cx="27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Listen and chant.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10B1D-EF78-426B-8F05-84BAB2A13EA2}"/>
              </a:ext>
            </a:extLst>
          </p:cNvPr>
          <p:cNvSpPr txBox="1"/>
          <p:nvPr/>
        </p:nvSpPr>
        <p:spPr>
          <a:xfrm>
            <a:off x="495082" y="298700"/>
            <a:ext cx="561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66"/>
                </a:solidFill>
                <a:latin typeface=".VnBlack" panose="020B7200000000000000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uple of teddy bears sit on a small table&#10;&#10;Description automatically generated with low confidence">
            <a:extLst>
              <a:ext uri="{FF2B5EF4-FFF2-40B4-BE49-F238E27FC236}">
                <a16:creationId xmlns:a16="http://schemas.microsoft.com/office/drawing/2014/main" id="{C24DF767-8953-4042-853F-CEABB40570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418" y="1577127"/>
            <a:ext cx="4525624" cy="33175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F4ED9E6-52BA-4D79-BD70-DAD77ADB32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3" t="1613" r="947" b="7297"/>
          <a:stretch/>
        </p:blipFill>
        <p:spPr>
          <a:xfrm>
            <a:off x="1168958" y="1577127"/>
            <a:ext cx="4708441" cy="33175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4ACADE84-32C6-4CC3-8FB0-3A885660510A}"/>
              </a:ext>
            </a:extLst>
          </p:cNvPr>
          <p:cNvSpPr txBox="1"/>
          <p:nvPr/>
        </p:nvSpPr>
        <p:spPr>
          <a:xfrm>
            <a:off x="1738885" y="5107306"/>
            <a:ext cx="35685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 g</a:t>
            </a:r>
            <a:r>
              <a:rPr lang="en-US" sz="2800" dirty="0">
                <a:solidFill>
                  <a:srgbClr val="FF0000"/>
                </a:solidFill>
              </a:rPr>
              <a:t>a</a:t>
            </a:r>
            <a:r>
              <a:rPr lang="en-US" sz="2800" dirty="0"/>
              <a:t>me is great.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ACD741D-10F5-4D3D-A936-7E32B8A9DDB1}"/>
              </a:ext>
            </a:extLst>
          </p:cNvPr>
          <p:cNvSpPr txBox="1"/>
          <p:nvPr/>
        </p:nvSpPr>
        <p:spPr>
          <a:xfrm>
            <a:off x="6497418" y="5101655"/>
            <a:ext cx="4967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 teddy bear is on the ch</a:t>
            </a:r>
            <a:r>
              <a:rPr lang="en-US" sz="2800" dirty="0">
                <a:solidFill>
                  <a:srgbClr val="FF0000"/>
                </a:solidFill>
              </a:rPr>
              <a:t>air</a:t>
            </a:r>
            <a:r>
              <a:rPr lang="en-US" sz="28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417261" y="284485"/>
            <a:ext cx="1534269" cy="769441"/>
            <a:chOff x="397164" y="323274"/>
            <a:chExt cx="1534269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10870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Say it.</a:t>
              </a:r>
            </a:p>
          </p:txBody>
        </p:sp>
      </p:grpSp>
      <p:pic>
        <p:nvPicPr>
          <p:cNvPr id="24" name="Picture 23" descr="A picture containing baby, indoor, person, bed&#10;&#10;Description automatically generated">
            <a:extLst>
              <a:ext uri="{FF2B5EF4-FFF2-40B4-BE49-F238E27FC236}">
                <a16:creationId xmlns:a16="http://schemas.microsoft.com/office/drawing/2014/main" id="{FCD4D868-32C9-4945-AD0A-6CB6193F9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60" y="967234"/>
            <a:ext cx="3473743" cy="2221838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3AAE78-C8C3-43A1-B40E-7C494CC2BF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3262" y="967234"/>
            <a:ext cx="3866395" cy="2285007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6B08B3D-41D7-4DE2-8D47-0C55BCA87C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159" y="4020572"/>
            <a:ext cx="3473743" cy="2117512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66B1C59-DDC1-4237-B915-42870EAF4D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6256" y="4020572"/>
            <a:ext cx="3703401" cy="2044939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9120" y="3134415"/>
            <a:ext cx="46257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en-US" sz="2300" dirty="0" smtClean="0">
                <a:latin typeface="Comic Sans MS" panose="030F0702030302020204" pitchFamily="66" charset="0"/>
              </a:rPr>
              <a:t>There are two babies in the bedroom</a:t>
            </a:r>
          </a:p>
          <a:p>
            <a:pPr marL="342900" indent="-342900" algn="ctr">
              <a:buAutoNum type="arabicPeriod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607351" y="3220353"/>
            <a:ext cx="50999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latin typeface="Comic Sans MS" panose="030F0702030302020204" pitchFamily="66" charset="0"/>
              </a:rPr>
              <a:t>2. There are six small chairs </a:t>
            </a:r>
          </a:p>
          <a:p>
            <a:pPr algn="ctr"/>
            <a:r>
              <a:rPr lang="en-US" sz="2300" dirty="0" smtClean="0">
                <a:latin typeface="Comic Sans MS" panose="030F0702030302020204" pitchFamily="66" charset="0"/>
              </a:rPr>
              <a:t>in the kitchen.</a:t>
            </a:r>
            <a:endParaRPr lang="en-US" sz="23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261" y="6103815"/>
            <a:ext cx="461763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latin typeface="Comic Sans MS" panose="030F0702030302020204" pitchFamily="66" charset="0"/>
              </a:rPr>
              <a:t>3. The blue whales are great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50075" y="6138084"/>
            <a:ext cx="470804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Comic Sans MS" panose="030F0702030302020204" pitchFamily="66" charset="0"/>
              </a:rPr>
              <a:t>4. There is paper on the desk.</a:t>
            </a:r>
            <a:endParaRPr lang="en-US" sz="23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07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EDC2C-9CBF-44B6-A42F-C5C652CB47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91" y="284485"/>
            <a:ext cx="1173108" cy="56248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B812896-90F8-43B4-B3ED-3FBB7CAE5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28219" y="379714"/>
            <a:ext cx="4581525" cy="164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0DA3351-4234-4C7A-9B62-93109C4F105C}"/>
              </a:ext>
            </a:extLst>
          </p:cNvPr>
          <p:cNvSpPr/>
          <p:nvPr/>
        </p:nvSpPr>
        <p:spPr>
          <a:xfrm>
            <a:off x="1681425" y="2160165"/>
            <a:ext cx="3893588" cy="793820"/>
          </a:xfrm>
          <a:custGeom>
            <a:avLst/>
            <a:gdLst>
              <a:gd name="connsiteX0" fmla="*/ 132306 w 3200251"/>
              <a:gd name="connsiteY0" fmla="*/ 0 h 793820"/>
              <a:gd name="connsiteX1" fmla="*/ 3193698 w 3200251"/>
              <a:gd name="connsiteY1" fmla="*/ 0 h 793820"/>
              <a:gd name="connsiteX2" fmla="*/ 3200251 w 3200251"/>
              <a:gd name="connsiteY2" fmla="*/ 1323 h 793820"/>
              <a:gd name="connsiteX3" fmla="*/ 3163686 w 3200251"/>
              <a:gd name="connsiteY3" fmla="*/ 12674 h 793820"/>
              <a:gd name="connsiteX4" fmla="*/ 2908997 w 3200251"/>
              <a:gd name="connsiteY4" fmla="*/ 396910 h 793820"/>
              <a:gd name="connsiteX5" fmla="*/ 3163686 w 3200251"/>
              <a:gd name="connsiteY5" fmla="*/ 781147 h 793820"/>
              <a:gd name="connsiteX6" fmla="*/ 3200251 w 3200251"/>
              <a:gd name="connsiteY6" fmla="*/ 792497 h 793820"/>
              <a:gd name="connsiteX7" fmla="*/ 3193698 w 3200251"/>
              <a:gd name="connsiteY7" fmla="*/ 793820 h 793820"/>
              <a:gd name="connsiteX8" fmla="*/ 132306 w 3200251"/>
              <a:gd name="connsiteY8" fmla="*/ 793820 h 793820"/>
              <a:gd name="connsiteX9" fmla="*/ 0 w 3200251"/>
              <a:gd name="connsiteY9" fmla="*/ 661514 h 793820"/>
              <a:gd name="connsiteX10" fmla="*/ 0 w 3200251"/>
              <a:gd name="connsiteY10" fmla="*/ 132306 h 793820"/>
              <a:gd name="connsiteX11" fmla="*/ 132306 w 3200251"/>
              <a:gd name="connsiteY11" fmla="*/ 0 h 79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251" h="793820">
                <a:moveTo>
                  <a:pt x="132306" y="0"/>
                </a:moveTo>
                <a:lnTo>
                  <a:pt x="3193698" y="0"/>
                </a:lnTo>
                <a:lnTo>
                  <a:pt x="3200251" y="1323"/>
                </a:lnTo>
                <a:lnTo>
                  <a:pt x="3163686" y="12674"/>
                </a:lnTo>
                <a:cubicBezTo>
                  <a:pt x="3014016" y="75979"/>
                  <a:pt x="2908997" y="224180"/>
                  <a:pt x="2908997" y="396910"/>
                </a:cubicBezTo>
                <a:cubicBezTo>
                  <a:pt x="2908997" y="569640"/>
                  <a:pt x="3014016" y="717842"/>
                  <a:pt x="3163686" y="781147"/>
                </a:cubicBezTo>
                <a:lnTo>
                  <a:pt x="3200251" y="792497"/>
                </a:lnTo>
                <a:lnTo>
                  <a:pt x="3193698" y="793820"/>
                </a:lnTo>
                <a:lnTo>
                  <a:pt x="132306" y="793820"/>
                </a:lnTo>
                <a:cubicBezTo>
                  <a:pt x="59235" y="793820"/>
                  <a:pt x="0" y="734585"/>
                  <a:pt x="0" y="661514"/>
                </a:cubicBezTo>
                <a:lnTo>
                  <a:pt x="0" y="132306"/>
                </a:lnTo>
                <a:cubicBezTo>
                  <a:pt x="0" y="59235"/>
                  <a:pt x="59235" y="0"/>
                  <a:pt x="132306" y="0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There are two babies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D55DC28-658C-41CB-86A4-2A9845C6AF6C}"/>
              </a:ext>
            </a:extLst>
          </p:cNvPr>
          <p:cNvSpPr/>
          <p:nvPr/>
        </p:nvSpPr>
        <p:spPr>
          <a:xfrm>
            <a:off x="6807758" y="2160165"/>
            <a:ext cx="3743011" cy="793822"/>
          </a:xfrm>
          <a:custGeom>
            <a:avLst/>
            <a:gdLst>
              <a:gd name="connsiteX0" fmla="*/ 417007 w 3743011"/>
              <a:gd name="connsiteY0" fmla="*/ 0 h 793822"/>
              <a:gd name="connsiteX1" fmla="*/ 501049 w 3743011"/>
              <a:gd name="connsiteY1" fmla="*/ 8064 h 793822"/>
              <a:gd name="connsiteX2" fmla="*/ 504427 w 3743011"/>
              <a:gd name="connsiteY2" fmla="*/ 9062 h 793822"/>
              <a:gd name="connsiteX3" fmla="*/ 549313 w 3743011"/>
              <a:gd name="connsiteY3" fmla="*/ 0 h 793822"/>
              <a:gd name="connsiteX4" fmla="*/ 3610705 w 3743011"/>
              <a:gd name="connsiteY4" fmla="*/ 0 h 793822"/>
              <a:gd name="connsiteX5" fmla="*/ 3743011 w 3743011"/>
              <a:gd name="connsiteY5" fmla="*/ 132306 h 793822"/>
              <a:gd name="connsiteX6" fmla="*/ 3743011 w 3743011"/>
              <a:gd name="connsiteY6" fmla="*/ 661514 h 793822"/>
              <a:gd name="connsiteX7" fmla="*/ 3610705 w 3743011"/>
              <a:gd name="connsiteY7" fmla="*/ 793820 h 793822"/>
              <a:gd name="connsiteX8" fmla="*/ 549313 w 3743011"/>
              <a:gd name="connsiteY8" fmla="*/ 793820 h 793822"/>
              <a:gd name="connsiteX9" fmla="*/ 504431 w 3743011"/>
              <a:gd name="connsiteY9" fmla="*/ 784759 h 793822"/>
              <a:gd name="connsiteX10" fmla="*/ 501049 w 3743011"/>
              <a:gd name="connsiteY10" fmla="*/ 785758 h 793822"/>
              <a:gd name="connsiteX11" fmla="*/ 417007 w 3743011"/>
              <a:gd name="connsiteY11" fmla="*/ 793822 h 793822"/>
              <a:gd name="connsiteX12" fmla="*/ 0 w 3743011"/>
              <a:gd name="connsiteY12" fmla="*/ 396911 h 793822"/>
              <a:gd name="connsiteX13" fmla="*/ 417007 w 3743011"/>
              <a:gd name="connsiteY13" fmla="*/ 0 h 79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011" h="793822">
                <a:moveTo>
                  <a:pt x="417007" y="0"/>
                </a:moveTo>
                <a:cubicBezTo>
                  <a:pt x="445795" y="0"/>
                  <a:pt x="473902" y="2777"/>
                  <a:pt x="501049" y="8064"/>
                </a:cubicBezTo>
                <a:lnTo>
                  <a:pt x="504427" y="9062"/>
                </a:lnTo>
                <a:lnTo>
                  <a:pt x="549313" y="0"/>
                </a:lnTo>
                <a:lnTo>
                  <a:pt x="3610705" y="0"/>
                </a:lnTo>
                <a:cubicBezTo>
                  <a:pt x="3683776" y="0"/>
                  <a:pt x="3743011" y="59235"/>
                  <a:pt x="3743011" y="132306"/>
                </a:cubicBezTo>
                <a:lnTo>
                  <a:pt x="3743011" y="661514"/>
                </a:lnTo>
                <a:cubicBezTo>
                  <a:pt x="3743011" y="734585"/>
                  <a:pt x="3683776" y="793820"/>
                  <a:pt x="3610705" y="793820"/>
                </a:cubicBezTo>
                <a:lnTo>
                  <a:pt x="549313" y="793820"/>
                </a:lnTo>
                <a:lnTo>
                  <a:pt x="504431" y="784759"/>
                </a:lnTo>
                <a:lnTo>
                  <a:pt x="501049" y="785758"/>
                </a:lnTo>
                <a:cubicBezTo>
                  <a:pt x="473902" y="791046"/>
                  <a:pt x="445795" y="793822"/>
                  <a:pt x="417007" y="793822"/>
                </a:cubicBezTo>
                <a:cubicBezTo>
                  <a:pt x="186700" y="793822"/>
                  <a:pt x="0" y="616119"/>
                  <a:pt x="0" y="396911"/>
                </a:cubicBezTo>
                <a:cubicBezTo>
                  <a:pt x="0" y="177703"/>
                  <a:pt x="186700" y="0"/>
                  <a:pt x="417007" y="0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500" dirty="0">
                <a:latin typeface="Comic Sans MS" panose="030F0702030302020204" pitchFamily="66" charset="0"/>
              </a:rPr>
              <a:t>in the kitchen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A319E78-FFDB-4879-A2C7-ACD24D8A3C67}"/>
              </a:ext>
            </a:extLst>
          </p:cNvPr>
          <p:cNvSpPr/>
          <p:nvPr/>
        </p:nvSpPr>
        <p:spPr>
          <a:xfrm>
            <a:off x="1681425" y="3207706"/>
            <a:ext cx="3893588" cy="793820"/>
          </a:xfrm>
          <a:custGeom>
            <a:avLst/>
            <a:gdLst>
              <a:gd name="connsiteX0" fmla="*/ 132306 w 3200251"/>
              <a:gd name="connsiteY0" fmla="*/ 0 h 793820"/>
              <a:gd name="connsiteX1" fmla="*/ 3193698 w 3200251"/>
              <a:gd name="connsiteY1" fmla="*/ 0 h 793820"/>
              <a:gd name="connsiteX2" fmla="*/ 3200251 w 3200251"/>
              <a:gd name="connsiteY2" fmla="*/ 1323 h 793820"/>
              <a:gd name="connsiteX3" fmla="*/ 3163686 w 3200251"/>
              <a:gd name="connsiteY3" fmla="*/ 12674 h 793820"/>
              <a:gd name="connsiteX4" fmla="*/ 2908997 w 3200251"/>
              <a:gd name="connsiteY4" fmla="*/ 396910 h 793820"/>
              <a:gd name="connsiteX5" fmla="*/ 3163686 w 3200251"/>
              <a:gd name="connsiteY5" fmla="*/ 781147 h 793820"/>
              <a:gd name="connsiteX6" fmla="*/ 3200251 w 3200251"/>
              <a:gd name="connsiteY6" fmla="*/ 792497 h 793820"/>
              <a:gd name="connsiteX7" fmla="*/ 3193698 w 3200251"/>
              <a:gd name="connsiteY7" fmla="*/ 793820 h 793820"/>
              <a:gd name="connsiteX8" fmla="*/ 132306 w 3200251"/>
              <a:gd name="connsiteY8" fmla="*/ 793820 h 793820"/>
              <a:gd name="connsiteX9" fmla="*/ 0 w 3200251"/>
              <a:gd name="connsiteY9" fmla="*/ 661514 h 793820"/>
              <a:gd name="connsiteX10" fmla="*/ 0 w 3200251"/>
              <a:gd name="connsiteY10" fmla="*/ 132306 h 793820"/>
              <a:gd name="connsiteX11" fmla="*/ 132306 w 3200251"/>
              <a:gd name="connsiteY11" fmla="*/ 0 h 79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251" h="793820">
                <a:moveTo>
                  <a:pt x="132306" y="0"/>
                </a:moveTo>
                <a:lnTo>
                  <a:pt x="3193698" y="0"/>
                </a:lnTo>
                <a:lnTo>
                  <a:pt x="3200251" y="1323"/>
                </a:lnTo>
                <a:lnTo>
                  <a:pt x="3163686" y="12674"/>
                </a:lnTo>
                <a:cubicBezTo>
                  <a:pt x="3014016" y="75979"/>
                  <a:pt x="2908997" y="224180"/>
                  <a:pt x="2908997" y="396910"/>
                </a:cubicBezTo>
                <a:cubicBezTo>
                  <a:pt x="2908997" y="569640"/>
                  <a:pt x="3014016" y="717842"/>
                  <a:pt x="3163686" y="781147"/>
                </a:cubicBezTo>
                <a:lnTo>
                  <a:pt x="3200251" y="792497"/>
                </a:lnTo>
                <a:lnTo>
                  <a:pt x="3193698" y="793820"/>
                </a:lnTo>
                <a:lnTo>
                  <a:pt x="132306" y="793820"/>
                </a:lnTo>
                <a:cubicBezTo>
                  <a:pt x="59235" y="793820"/>
                  <a:pt x="0" y="734585"/>
                  <a:pt x="0" y="661514"/>
                </a:cubicBezTo>
                <a:lnTo>
                  <a:pt x="0" y="132306"/>
                </a:lnTo>
                <a:cubicBezTo>
                  <a:pt x="0" y="59235"/>
                  <a:pt x="59235" y="0"/>
                  <a:pt x="132306" y="0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50" dirty="0">
                <a:solidFill>
                  <a:srgbClr val="002060"/>
                </a:solidFill>
                <a:latin typeface="Comic Sans MS" panose="030F0702030302020204" pitchFamily="66" charset="0"/>
              </a:rPr>
              <a:t>There are six small chairs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6D404AD-4C40-485C-925D-EFA3D458724A}"/>
              </a:ext>
            </a:extLst>
          </p:cNvPr>
          <p:cNvSpPr/>
          <p:nvPr/>
        </p:nvSpPr>
        <p:spPr>
          <a:xfrm>
            <a:off x="1681425" y="4255247"/>
            <a:ext cx="3893588" cy="793820"/>
          </a:xfrm>
          <a:custGeom>
            <a:avLst/>
            <a:gdLst>
              <a:gd name="connsiteX0" fmla="*/ 132306 w 3200251"/>
              <a:gd name="connsiteY0" fmla="*/ 0 h 793820"/>
              <a:gd name="connsiteX1" fmla="*/ 3193698 w 3200251"/>
              <a:gd name="connsiteY1" fmla="*/ 0 h 793820"/>
              <a:gd name="connsiteX2" fmla="*/ 3200251 w 3200251"/>
              <a:gd name="connsiteY2" fmla="*/ 1323 h 793820"/>
              <a:gd name="connsiteX3" fmla="*/ 3163686 w 3200251"/>
              <a:gd name="connsiteY3" fmla="*/ 12674 h 793820"/>
              <a:gd name="connsiteX4" fmla="*/ 2908997 w 3200251"/>
              <a:gd name="connsiteY4" fmla="*/ 396910 h 793820"/>
              <a:gd name="connsiteX5" fmla="*/ 3163686 w 3200251"/>
              <a:gd name="connsiteY5" fmla="*/ 781147 h 793820"/>
              <a:gd name="connsiteX6" fmla="*/ 3200251 w 3200251"/>
              <a:gd name="connsiteY6" fmla="*/ 792497 h 793820"/>
              <a:gd name="connsiteX7" fmla="*/ 3193698 w 3200251"/>
              <a:gd name="connsiteY7" fmla="*/ 793820 h 793820"/>
              <a:gd name="connsiteX8" fmla="*/ 132306 w 3200251"/>
              <a:gd name="connsiteY8" fmla="*/ 793820 h 793820"/>
              <a:gd name="connsiteX9" fmla="*/ 0 w 3200251"/>
              <a:gd name="connsiteY9" fmla="*/ 661514 h 793820"/>
              <a:gd name="connsiteX10" fmla="*/ 0 w 3200251"/>
              <a:gd name="connsiteY10" fmla="*/ 132306 h 793820"/>
              <a:gd name="connsiteX11" fmla="*/ 132306 w 3200251"/>
              <a:gd name="connsiteY11" fmla="*/ 0 h 79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251" h="793820">
                <a:moveTo>
                  <a:pt x="132306" y="0"/>
                </a:moveTo>
                <a:lnTo>
                  <a:pt x="3193698" y="0"/>
                </a:lnTo>
                <a:lnTo>
                  <a:pt x="3200251" y="1323"/>
                </a:lnTo>
                <a:lnTo>
                  <a:pt x="3163686" y="12674"/>
                </a:lnTo>
                <a:cubicBezTo>
                  <a:pt x="3014016" y="75979"/>
                  <a:pt x="2908997" y="224180"/>
                  <a:pt x="2908997" y="396910"/>
                </a:cubicBezTo>
                <a:cubicBezTo>
                  <a:pt x="2908997" y="569640"/>
                  <a:pt x="3014016" y="717842"/>
                  <a:pt x="3163686" y="781147"/>
                </a:cubicBezTo>
                <a:lnTo>
                  <a:pt x="3200251" y="792497"/>
                </a:lnTo>
                <a:lnTo>
                  <a:pt x="3193698" y="793820"/>
                </a:lnTo>
                <a:lnTo>
                  <a:pt x="132306" y="793820"/>
                </a:lnTo>
                <a:cubicBezTo>
                  <a:pt x="59235" y="793820"/>
                  <a:pt x="0" y="734585"/>
                  <a:pt x="0" y="661514"/>
                </a:cubicBezTo>
                <a:lnTo>
                  <a:pt x="0" y="132306"/>
                </a:lnTo>
                <a:cubicBezTo>
                  <a:pt x="0" y="59235"/>
                  <a:pt x="59235" y="0"/>
                  <a:pt x="132306" y="0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 blue whales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C4C9EA4-C113-42EE-A311-B7F8FF36C215}"/>
              </a:ext>
            </a:extLst>
          </p:cNvPr>
          <p:cNvSpPr/>
          <p:nvPr/>
        </p:nvSpPr>
        <p:spPr>
          <a:xfrm>
            <a:off x="1681425" y="5302788"/>
            <a:ext cx="3893588" cy="793820"/>
          </a:xfrm>
          <a:custGeom>
            <a:avLst/>
            <a:gdLst>
              <a:gd name="connsiteX0" fmla="*/ 132306 w 3200251"/>
              <a:gd name="connsiteY0" fmla="*/ 0 h 793820"/>
              <a:gd name="connsiteX1" fmla="*/ 3193698 w 3200251"/>
              <a:gd name="connsiteY1" fmla="*/ 0 h 793820"/>
              <a:gd name="connsiteX2" fmla="*/ 3200251 w 3200251"/>
              <a:gd name="connsiteY2" fmla="*/ 1323 h 793820"/>
              <a:gd name="connsiteX3" fmla="*/ 3163686 w 3200251"/>
              <a:gd name="connsiteY3" fmla="*/ 12674 h 793820"/>
              <a:gd name="connsiteX4" fmla="*/ 2908997 w 3200251"/>
              <a:gd name="connsiteY4" fmla="*/ 396910 h 793820"/>
              <a:gd name="connsiteX5" fmla="*/ 3163686 w 3200251"/>
              <a:gd name="connsiteY5" fmla="*/ 781147 h 793820"/>
              <a:gd name="connsiteX6" fmla="*/ 3200251 w 3200251"/>
              <a:gd name="connsiteY6" fmla="*/ 792497 h 793820"/>
              <a:gd name="connsiteX7" fmla="*/ 3193698 w 3200251"/>
              <a:gd name="connsiteY7" fmla="*/ 793820 h 793820"/>
              <a:gd name="connsiteX8" fmla="*/ 132306 w 3200251"/>
              <a:gd name="connsiteY8" fmla="*/ 793820 h 793820"/>
              <a:gd name="connsiteX9" fmla="*/ 0 w 3200251"/>
              <a:gd name="connsiteY9" fmla="*/ 661514 h 793820"/>
              <a:gd name="connsiteX10" fmla="*/ 0 w 3200251"/>
              <a:gd name="connsiteY10" fmla="*/ 132306 h 793820"/>
              <a:gd name="connsiteX11" fmla="*/ 132306 w 3200251"/>
              <a:gd name="connsiteY11" fmla="*/ 0 h 79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251" h="793820">
                <a:moveTo>
                  <a:pt x="132306" y="0"/>
                </a:moveTo>
                <a:lnTo>
                  <a:pt x="3193698" y="0"/>
                </a:lnTo>
                <a:lnTo>
                  <a:pt x="3200251" y="1323"/>
                </a:lnTo>
                <a:lnTo>
                  <a:pt x="3163686" y="12674"/>
                </a:lnTo>
                <a:cubicBezTo>
                  <a:pt x="3014016" y="75979"/>
                  <a:pt x="2908997" y="224180"/>
                  <a:pt x="2908997" y="396910"/>
                </a:cubicBezTo>
                <a:cubicBezTo>
                  <a:pt x="2908997" y="569640"/>
                  <a:pt x="3014016" y="717842"/>
                  <a:pt x="3163686" y="781147"/>
                </a:cubicBezTo>
                <a:lnTo>
                  <a:pt x="3200251" y="792497"/>
                </a:lnTo>
                <a:lnTo>
                  <a:pt x="3193698" y="793820"/>
                </a:lnTo>
                <a:lnTo>
                  <a:pt x="132306" y="793820"/>
                </a:lnTo>
                <a:cubicBezTo>
                  <a:pt x="59235" y="793820"/>
                  <a:pt x="0" y="734585"/>
                  <a:pt x="0" y="661514"/>
                </a:cubicBezTo>
                <a:lnTo>
                  <a:pt x="0" y="132306"/>
                </a:lnTo>
                <a:cubicBezTo>
                  <a:pt x="0" y="59235"/>
                  <a:pt x="59235" y="0"/>
                  <a:pt x="132306" y="0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dirty="0">
                <a:solidFill>
                  <a:srgbClr val="002060"/>
                </a:solidFill>
                <a:latin typeface="Comic Sans MS" panose="030F0702030302020204" pitchFamily="66" charset="0"/>
              </a:rPr>
              <a:t>There is paper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3D24025-8452-4B4F-85B7-3A06FDF41073}"/>
              </a:ext>
            </a:extLst>
          </p:cNvPr>
          <p:cNvSpPr/>
          <p:nvPr/>
        </p:nvSpPr>
        <p:spPr>
          <a:xfrm>
            <a:off x="6807758" y="3225519"/>
            <a:ext cx="3743011" cy="793822"/>
          </a:xfrm>
          <a:custGeom>
            <a:avLst/>
            <a:gdLst>
              <a:gd name="connsiteX0" fmla="*/ 417007 w 3743011"/>
              <a:gd name="connsiteY0" fmla="*/ 0 h 793822"/>
              <a:gd name="connsiteX1" fmla="*/ 501049 w 3743011"/>
              <a:gd name="connsiteY1" fmla="*/ 8064 h 793822"/>
              <a:gd name="connsiteX2" fmla="*/ 504427 w 3743011"/>
              <a:gd name="connsiteY2" fmla="*/ 9062 h 793822"/>
              <a:gd name="connsiteX3" fmla="*/ 549313 w 3743011"/>
              <a:gd name="connsiteY3" fmla="*/ 0 h 793822"/>
              <a:gd name="connsiteX4" fmla="*/ 3610705 w 3743011"/>
              <a:gd name="connsiteY4" fmla="*/ 0 h 793822"/>
              <a:gd name="connsiteX5" fmla="*/ 3743011 w 3743011"/>
              <a:gd name="connsiteY5" fmla="*/ 132306 h 793822"/>
              <a:gd name="connsiteX6" fmla="*/ 3743011 w 3743011"/>
              <a:gd name="connsiteY6" fmla="*/ 661514 h 793822"/>
              <a:gd name="connsiteX7" fmla="*/ 3610705 w 3743011"/>
              <a:gd name="connsiteY7" fmla="*/ 793820 h 793822"/>
              <a:gd name="connsiteX8" fmla="*/ 549313 w 3743011"/>
              <a:gd name="connsiteY8" fmla="*/ 793820 h 793822"/>
              <a:gd name="connsiteX9" fmla="*/ 504431 w 3743011"/>
              <a:gd name="connsiteY9" fmla="*/ 784759 h 793822"/>
              <a:gd name="connsiteX10" fmla="*/ 501049 w 3743011"/>
              <a:gd name="connsiteY10" fmla="*/ 785758 h 793822"/>
              <a:gd name="connsiteX11" fmla="*/ 417007 w 3743011"/>
              <a:gd name="connsiteY11" fmla="*/ 793822 h 793822"/>
              <a:gd name="connsiteX12" fmla="*/ 0 w 3743011"/>
              <a:gd name="connsiteY12" fmla="*/ 396911 h 793822"/>
              <a:gd name="connsiteX13" fmla="*/ 417007 w 3743011"/>
              <a:gd name="connsiteY13" fmla="*/ 0 h 79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011" h="793822">
                <a:moveTo>
                  <a:pt x="417007" y="0"/>
                </a:moveTo>
                <a:cubicBezTo>
                  <a:pt x="445795" y="0"/>
                  <a:pt x="473902" y="2777"/>
                  <a:pt x="501049" y="8064"/>
                </a:cubicBezTo>
                <a:lnTo>
                  <a:pt x="504427" y="9062"/>
                </a:lnTo>
                <a:lnTo>
                  <a:pt x="549313" y="0"/>
                </a:lnTo>
                <a:lnTo>
                  <a:pt x="3610705" y="0"/>
                </a:lnTo>
                <a:cubicBezTo>
                  <a:pt x="3683776" y="0"/>
                  <a:pt x="3743011" y="59235"/>
                  <a:pt x="3743011" y="132306"/>
                </a:cubicBezTo>
                <a:lnTo>
                  <a:pt x="3743011" y="661514"/>
                </a:lnTo>
                <a:cubicBezTo>
                  <a:pt x="3743011" y="734585"/>
                  <a:pt x="3683776" y="793820"/>
                  <a:pt x="3610705" y="793820"/>
                </a:cubicBezTo>
                <a:lnTo>
                  <a:pt x="549313" y="793820"/>
                </a:lnTo>
                <a:lnTo>
                  <a:pt x="504431" y="784759"/>
                </a:lnTo>
                <a:lnTo>
                  <a:pt x="501049" y="785758"/>
                </a:lnTo>
                <a:cubicBezTo>
                  <a:pt x="473902" y="791046"/>
                  <a:pt x="445795" y="793822"/>
                  <a:pt x="417007" y="793822"/>
                </a:cubicBezTo>
                <a:cubicBezTo>
                  <a:pt x="186700" y="793822"/>
                  <a:pt x="0" y="616119"/>
                  <a:pt x="0" y="396911"/>
                </a:cubicBezTo>
                <a:cubicBezTo>
                  <a:pt x="0" y="177703"/>
                  <a:pt x="186700" y="0"/>
                  <a:pt x="417007" y="0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500" dirty="0">
                <a:latin typeface="Comic Sans MS" panose="030F0702030302020204" pitchFamily="66" charset="0"/>
              </a:rPr>
              <a:t>on the desk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C840907-0EEA-4808-8905-D06B61450726}"/>
              </a:ext>
            </a:extLst>
          </p:cNvPr>
          <p:cNvSpPr/>
          <p:nvPr/>
        </p:nvSpPr>
        <p:spPr>
          <a:xfrm>
            <a:off x="6807758" y="4290873"/>
            <a:ext cx="3743011" cy="793822"/>
          </a:xfrm>
          <a:custGeom>
            <a:avLst/>
            <a:gdLst>
              <a:gd name="connsiteX0" fmla="*/ 417007 w 3743011"/>
              <a:gd name="connsiteY0" fmla="*/ 0 h 793822"/>
              <a:gd name="connsiteX1" fmla="*/ 501049 w 3743011"/>
              <a:gd name="connsiteY1" fmla="*/ 8064 h 793822"/>
              <a:gd name="connsiteX2" fmla="*/ 504427 w 3743011"/>
              <a:gd name="connsiteY2" fmla="*/ 9062 h 793822"/>
              <a:gd name="connsiteX3" fmla="*/ 549313 w 3743011"/>
              <a:gd name="connsiteY3" fmla="*/ 0 h 793822"/>
              <a:gd name="connsiteX4" fmla="*/ 3610705 w 3743011"/>
              <a:gd name="connsiteY4" fmla="*/ 0 h 793822"/>
              <a:gd name="connsiteX5" fmla="*/ 3743011 w 3743011"/>
              <a:gd name="connsiteY5" fmla="*/ 132306 h 793822"/>
              <a:gd name="connsiteX6" fmla="*/ 3743011 w 3743011"/>
              <a:gd name="connsiteY6" fmla="*/ 661514 h 793822"/>
              <a:gd name="connsiteX7" fmla="*/ 3610705 w 3743011"/>
              <a:gd name="connsiteY7" fmla="*/ 793820 h 793822"/>
              <a:gd name="connsiteX8" fmla="*/ 549313 w 3743011"/>
              <a:gd name="connsiteY8" fmla="*/ 793820 h 793822"/>
              <a:gd name="connsiteX9" fmla="*/ 504431 w 3743011"/>
              <a:gd name="connsiteY9" fmla="*/ 784759 h 793822"/>
              <a:gd name="connsiteX10" fmla="*/ 501049 w 3743011"/>
              <a:gd name="connsiteY10" fmla="*/ 785758 h 793822"/>
              <a:gd name="connsiteX11" fmla="*/ 417007 w 3743011"/>
              <a:gd name="connsiteY11" fmla="*/ 793822 h 793822"/>
              <a:gd name="connsiteX12" fmla="*/ 0 w 3743011"/>
              <a:gd name="connsiteY12" fmla="*/ 396911 h 793822"/>
              <a:gd name="connsiteX13" fmla="*/ 417007 w 3743011"/>
              <a:gd name="connsiteY13" fmla="*/ 0 h 79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011" h="793822">
                <a:moveTo>
                  <a:pt x="417007" y="0"/>
                </a:moveTo>
                <a:cubicBezTo>
                  <a:pt x="445795" y="0"/>
                  <a:pt x="473902" y="2777"/>
                  <a:pt x="501049" y="8064"/>
                </a:cubicBezTo>
                <a:lnTo>
                  <a:pt x="504427" y="9062"/>
                </a:lnTo>
                <a:lnTo>
                  <a:pt x="549313" y="0"/>
                </a:lnTo>
                <a:lnTo>
                  <a:pt x="3610705" y="0"/>
                </a:lnTo>
                <a:cubicBezTo>
                  <a:pt x="3683776" y="0"/>
                  <a:pt x="3743011" y="59235"/>
                  <a:pt x="3743011" y="132306"/>
                </a:cubicBezTo>
                <a:lnTo>
                  <a:pt x="3743011" y="661514"/>
                </a:lnTo>
                <a:cubicBezTo>
                  <a:pt x="3743011" y="734585"/>
                  <a:pt x="3683776" y="793820"/>
                  <a:pt x="3610705" y="793820"/>
                </a:cubicBezTo>
                <a:lnTo>
                  <a:pt x="549313" y="793820"/>
                </a:lnTo>
                <a:lnTo>
                  <a:pt x="504431" y="784759"/>
                </a:lnTo>
                <a:lnTo>
                  <a:pt x="501049" y="785758"/>
                </a:lnTo>
                <a:cubicBezTo>
                  <a:pt x="473902" y="791046"/>
                  <a:pt x="445795" y="793822"/>
                  <a:pt x="417007" y="793822"/>
                </a:cubicBezTo>
                <a:cubicBezTo>
                  <a:pt x="186700" y="793822"/>
                  <a:pt x="0" y="616119"/>
                  <a:pt x="0" y="396911"/>
                </a:cubicBezTo>
                <a:cubicBezTo>
                  <a:pt x="0" y="177703"/>
                  <a:pt x="186700" y="0"/>
                  <a:pt x="417007" y="0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500" dirty="0">
                <a:latin typeface="Comic Sans MS" panose="030F0702030302020204" pitchFamily="66" charset="0"/>
              </a:rPr>
              <a:t>in the bedroom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35B888E-13D6-4733-8A87-22C8DE57F0DB}"/>
              </a:ext>
            </a:extLst>
          </p:cNvPr>
          <p:cNvSpPr/>
          <p:nvPr/>
        </p:nvSpPr>
        <p:spPr>
          <a:xfrm>
            <a:off x="6807758" y="5356227"/>
            <a:ext cx="3743011" cy="793822"/>
          </a:xfrm>
          <a:custGeom>
            <a:avLst/>
            <a:gdLst>
              <a:gd name="connsiteX0" fmla="*/ 417007 w 3743011"/>
              <a:gd name="connsiteY0" fmla="*/ 0 h 793822"/>
              <a:gd name="connsiteX1" fmla="*/ 501049 w 3743011"/>
              <a:gd name="connsiteY1" fmla="*/ 8064 h 793822"/>
              <a:gd name="connsiteX2" fmla="*/ 504427 w 3743011"/>
              <a:gd name="connsiteY2" fmla="*/ 9062 h 793822"/>
              <a:gd name="connsiteX3" fmla="*/ 549313 w 3743011"/>
              <a:gd name="connsiteY3" fmla="*/ 0 h 793822"/>
              <a:gd name="connsiteX4" fmla="*/ 3610705 w 3743011"/>
              <a:gd name="connsiteY4" fmla="*/ 0 h 793822"/>
              <a:gd name="connsiteX5" fmla="*/ 3743011 w 3743011"/>
              <a:gd name="connsiteY5" fmla="*/ 132306 h 793822"/>
              <a:gd name="connsiteX6" fmla="*/ 3743011 w 3743011"/>
              <a:gd name="connsiteY6" fmla="*/ 661514 h 793822"/>
              <a:gd name="connsiteX7" fmla="*/ 3610705 w 3743011"/>
              <a:gd name="connsiteY7" fmla="*/ 793820 h 793822"/>
              <a:gd name="connsiteX8" fmla="*/ 549313 w 3743011"/>
              <a:gd name="connsiteY8" fmla="*/ 793820 h 793822"/>
              <a:gd name="connsiteX9" fmla="*/ 504431 w 3743011"/>
              <a:gd name="connsiteY9" fmla="*/ 784759 h 793822"/>
              <a:gd name="connsiteX10" fmla="*/ 501049 w 3743011"/>
              <a:gd name="connsiteY10" fmla="*/ 785758 h 793822"/>
              <a:gd name="connsiteX11" fmla="*/ 417007 w 3743011"/>
              <a:gd name="connsiteY11" fmla="*/ 793822 h 793822"/>
              <a:gd name="connsiteX12" fmla="*/ 0 w 3743011"/>
              <a:gd name="connsiteY12" fmla="*/ 396911 h 793822"/>
              <a:gd name="connsiteX13" fmla="*/ 417007 w 3743011"/>
              <a:gd name="connsiteY13" fmla="*/ 0 h 79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011" h="793822">
                <a:moveTo>
                  <a:pt x="417007" y="0"/>
                </a:moveTo>
                <a:cubicBezTo>
                  <a:pt x="445795" y="0"/>
                  <a:pt x="473902" y="2777"/>
                  <a:pt x="501049" y="8064"/>
                </a:cubicBezTo>
                <a:lnTo>
                  <a:pt x="504427" y="9062"/>
                </a:lnTo>
                <a:lnTo>
                  <a:pt x="549313" y="0"/>
                </a:lnTo>
                <a:lnTo>
                  <a:pt x="3610705" y="0"/>
                </a:lnTo>
                <a:cubicBezTo>
                  <a:pt x="3683776" y="0"/>
                  <a:pt x="3743011" y="59235"/>
                  <a:pt x="3743011" y="132306"/>
                </a:cubicBezTo>
                <a:lnTo>
                  <a:pt x="3743011" y="661514"/>
                </a:lnTo>
                <a:cubicBezTo>
                  <a:pt x="3743011" y="734585"/>
                  <a:pt x="3683776" y="793820"/>
                  <a:pt x="3610705" y="793820"/>
                </a:cubicBezTo>
                <a:lnTo>
                  <a:pt x="549313" y="793820"/>
                </a:lnTo>
                <a:lnTo>
                  <a:pt x="504431" y="784759"/>
                </a:lnTo>
                <a:lnTo>
                  <a:pt x="501049" y="785758"/>
                </a:lnTo>
                <a:cubicBezTo>
                  <a:pt x="473902" y="791046"/>
                  <a:pt x="445795" y="793822"/>
                  <a:pt x="417007" y="793822"/>
                </a:cubicBezTo>
                <a:cubicBezTo>
                  <a:pt x="186700" y="793822"/>
                  <a:pt x="0" y="616119"/>
                  <a:pt x="0" y="396911"/>
                </a:cubicBezTo>
                <a:cubicBezTo>
                  <a:pt x="0" y="177703"/>
                  <a:pt x="186700" y="0"/>
                  <a:pt x="417007" y="0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500" dirty="0">
                <a:latin typeface="Comic Sans MS" panose="030F0702030302020204" pitchFamily="66" charset="0"/>
              </a:rPr>
              <a:t>are great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034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2 -0.0007 L -0.13008 0.1530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3" y="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13086 0.3025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1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-0.13008 -0.3099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15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-0.13008 -0.1604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80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3" grpId="1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487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2EC96FE-06E6-47D5-971D-A3149DD461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3113" r="4663" b="10343"/>
          <a:stretch/>
        </p:blipFill>
        <p:spPr bwMode="auto">
          <a:xfrm>
            <a:off x="2884311" y="1832713"/>
            <a:ext cx="6423377" cy="456778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BD82D1-E46A-4850-863E-B74FE90CE572}"/>
              </a:ext>
            </a:extLst>
          </p:cNvPr>
          <p:cNvSpPr/>
          <p:nvPr/>
        </p:nvSpPr>
        <p:spPr>
          <a:xfrm>
            <a:off x="4244088" y="565726"/>
            <a:ext cx="3342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Cookies jar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748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80649" y="3287859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Choose the correct answer!</a:t>
            </a: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532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748035" y="683421"/>
            <a:ext cx="3778180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Odd one out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82" y="1491674"/>
            <a:ext cx="7556435" cy="4762249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5265340" y="4434767"/>
            <a:ext cx="1723195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great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4434943" y="4434767"/>
            <a:ext cx="732834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7AF4A3-26E7-485E-A0B2-C8BE6833E35B}"/>
              </a:ext>
            </a:extLst>
          </p:cNvPr>
          <p:cNvSpPr/>
          <p:nvPr/>
        </p:nvSpPr>
        <p:spPr>
          <a:xfrm>
            <a:off x="5280505" y="3551975"/>
            <a:ext cx="1974405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chair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4434943" y="3541357"/>
            <a:ext cx="732834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5280506" y="2669183"/>
            <a:ext cx="1705680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game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4434943" y="2679800"/>
            <a:ext cx="732834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2" name="Dong ho 10 giay">
            <a:hlinkClick r:id="" action="ppaction://media"/>
            <a:extLst>
              <a:ext uri="{FF2B5EF4-FFF2-40B4-BE49-F238E27FC236}">
                <a16:creationId xmlns:a16="http://schemas.microsoft.com/office/drawing/2014/main" id="{CB4E2A01-459A-4C4C-AA65-7C45DE85694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1603" y="1292698"/>
            <a:ext cx="1791084" cy="17149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42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54" y="1491674"/>
            <a:ext cx="7556435" cy="4762249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4953634" y="2669183"/>
            <a:ext cx="1648344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chair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3969026" y="2690418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7AF4A3-26E7-485E-A0B2-C8BE6833E35B}"/>
              </a:ext>
            </a:extLst>
          </p:cNvPr>
          <p:cNvSpPr/>
          <p:nvPr/>
        </p:nvSpPr>
        <p:spPr>
          <a:xfrm>
            <a:off x="4968799" y="3573209"/>
            <a:ext cx="2034902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game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3999244" y="3555524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4993823" y="4502474"/>
            <a:ext cx="3042619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eddy bear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4009086" y="4504103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13" name="Dong ho 10 giay">
            <a:hlinkClick r:id="" action="ppaction://media"/>
            <a:extLst>
              <a:ext uri="{FF2B5EF4-FFF2-40B4-BE49-F238E27FC236}">
                <a16:creationId xmlns:a16="http://schemas.microsoft.com/office/drawing/2014/main" id="{929B809A-B55F-4230-BABC-DCB6F74F53A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1603" y="1292698"/>
            <a:ext cx="1791084" cy="17149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sp>
        <p:nvSpPr>
          <p:cNvPr id="15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999244" y="701873"/>
            <a:ext cx="3637504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Odd one out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04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594264" y="599578"/>
            <a:ext cx="4417316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Reorder the words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721" y="1491674"/>
            <a:ext cx="8812403" cy="4762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1AB87-5732-438A-AC0E-188106437BC0}"/>
              </a:ext>
            </a:extLst>
          </p:cNvPr>
          <p:cNvSpPr txBox="1"/>
          <p:nvPr/>
        </p:nvSpPr>
        <p:spPr>
          <a:xfrm>
            <a:off x="2812026" y="2214290"/>
            <a:ext cx="637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four/ there/ chairs/ kitchen./ are/ the/ in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3446572" y="2995159"/>
            <a:ext cx="5556751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There are four chairs in the kitchen.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2812026" y="2995159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2827192" y="3872642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3461739" y="4710544"/>
            <a:ext cx="5541584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</a:rPr>
              <a:t>The</a:t>
            </a:r>
            <a:r>
              <a:rPr kumimoji="0" lang="en-AU" sz="2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Comic Sans MS" panose="030F0702030302020204" pitchFamily="66" charset="0"/>
              </a:rPr>
              <a:t>re</a:t>
            </a: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are in four chair the kitchen.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2827192" y="4731779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FEBAB0-FACB-40F7-9573-E8876D54C9C7}"/>
              </a:ext>
            </a:extLst>
          </p:cNvPr>
          <p:cNvSpPr/>
          <p:nvPr/>
        </p:nvSpPr>
        <p:spPr>
          <a:xfrm>
            <a:off x="3461738" y="3878019"/>
            <a:ext cx="5541585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There four are chairs in the kitchen.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Dong ho 10 giay">
            <a:hlinkClick r:id="" action="ppaction://media"/>
            <a:extLst>
              <a:ext uri="{FF2B5EF4-FFF2-40B4-BE49-F238E27FC236}">
                <a16:creationId xmlns:a16="http://schemas.microsoft.com/office/drawing/2014/main" id="{CE5466D6-D583-457A-A6B1-592F2B7EB5F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1603" y="1292698"/>
            <a:ext cx="1791084" cy="17149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55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31652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82" y="253371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52495" y="3354742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Play the brain gym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045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19" y="1469184"/>
            <a:ext cx="8812403" cy="4762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1AB87-5732-438A-AC0E-188106437BC0}"/>
              </a:ext>
            </a:extLst>
          </p:cNvPr>
          <p:cNvSpPr txBox="1"/>
          <p:nvPr/>
        </p:nvSpPr>
        <p:spPr>
          <a:xfrm>
            <a:off x="2793442" y="2240760"/>
            <a:ext cx="5822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g</a:t>
            </a:r>
            <a:r>
              <a:rPr lang="en-AU" sz="2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reat./ </a:t>
            </a:r>
            <a:r>
              <a:rPr lang="en-AU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T</a:t>
            </a:r>
            <a:r>
              <a:rPr lang="en-AU" sz="2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he/ is/ game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4024887" y="3971787"/>
            <a:ext cx="3883607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 game is great.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3390341" y="3971787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3390341" y="3095732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4024888" y="4821231"/>
            <a:ext cx="3844133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</a:rPr>
              <a:t>The great is game.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3390341" y="4842466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FEBAB0-FACB-40F7-9573-E8876D54C9C7}"/>
              </a:ext>
            </a:extLst>
          </p:cNvPr>
          <p:cNvSpPr/>
          <p:nvPr/>
        </p:nvSpPr>
        <p:spPr>
          <a:xfrm>
            <a:off x="4024887" y="3101109"/>
            <a:ext cx="3883607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A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 is game great.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Dong ho 10 giay">
            <a:hlinkClick r:id="" action="ppaction://media"/>
            <a:extLst>
              <a:ext uri="{FF2B5EF4-FFF2-40B4-BE49-F238E27FC236}">
                <a16:creationId xmlns:a16="http://schemas.microsoft.com/office/drawing/2014/main" id="{86537E27-D821-4FB3-BEBD-FC3A3EDFFDF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1603" y="1292698"/>
            <a:ext cx="1791084" cy="17149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sp>
        <p:nvSpPr>
          <p:cNvPr id="17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3594264" y="599578"/>
            <a:ext cx="4417316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Reorder the words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096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42C9D5-D8A2-4912-A99A-73172938A6D8}"/>
              </a:ext>
            </a:extLst>
          </p:cNvPr>
          <p:cNvSpPr/>
          <p:nvPr/>
        </p:nvSpPr>
        <p:spPr>
          <a:xfrm>
            <a:off x="2111091" y="341745"/>
            <a:ext cx="8183418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Listen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and write the words in the correct column. </a:t>
            </a:r>
            <a:endParaRPr lang="en-US" sz="23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0060C-AFD1-49F4-83E6-3ABE5C3FC929}"/>
              </a:ext>
            </a:extLst>
          </p:cNvPr>
          <p:cNvSpPr txBox="1"/>
          <p:nvPr/>
        </p:nvSpPr>
        <p:spPr>
          <a:xfrm>
            <a:off x="2111091" y="1283854"/>
            <a:ext cx="7908052" cy="669414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500" i="1" strike="sngStrike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chair </a:t>
            </a:r>
            <a:r>
              <a:rPr lang="en-US" sz="2500" i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/ game / bear/  great/  there/  birthday</a:t>
            </a:r>
            <a:endParaRPr lang="en-US" sz="25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DB9C4A-20A2-4B39-B8B2-743C42754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72027"/>
              </p:ext>
            </p:extLst>
          </p:nvPr>
        </p:nvGraphicFramePr>
        <p:xfrm>
          <a:off x="2868456" y="2267212"/>
          <a:ext cx="6668688" cy="42039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55324">
                  <a:extLst>
                    <a:ext uri="{9D8B030D-6E8A-4147-A177-3AD203B41FA5}">
                      <a16:colId xmlns:a16="http://schemas.microsoft.com/office/drawing/2014/main" val="2076351508"/>
                    </a:ext>
                  </a:extLst>
                </a:gridCol>
                <a:gridCol w="3413364">
                  <a:extLst>
                    <a:ext uri="{9D8B030D-6E8A-4147-A177-3AD203B41FA5}">
                      <a16:colId xmlns:a16="http://schemas.microsoft.com/office/drawing/2014/main" val="3134135968"/>
                    </a:ext>
                  </a:extLst>
                </a:gridCol>
              </a:tblGrid>
              <a:tr h="105098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/</a:t>
                      </a:r>
                      <a:r>
                        <a:rPr lang="en-US" sz="2400" dirty="0" err="1">
                          <a:effectLst/>
                        </a:rPr>
                        <a:t>eə</a:t>
                      </a:r>
                      <a:r>
                        <a:rPr lang="en-US" sz="2400" dirty="0">
                          <a:effectLst/>
                        </a:rPr>
                        <a:t>/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/ei/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560090"/>
                  </a:ext>
                </a:extLst>
              </a:tr>
              <a:tr h="105098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chair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7569507"/>
                  </a:ext>
                </a:extLst>
              </a:tr>
              <a:tr h="105098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761242"/>
                  </a:ext>
                </a:extLst>
              </a:tr>
              <a:tr h="105098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0509815"/>
                  </a:ext>
                </a:extLst>
              </a:tr>
            </a:tbl>
          </a:graphicData>
        </a:graphic>
      </p:graphicFrame>
      <p:pic>
        <p:nvPicPr>
          <p:cNvPr id="2" name="Period 52 - U4 - L3">
            <a:hlinkClick r:id="" action="ppaction://media"/>
            <a:extLst>
              <a:ext uri="{FF2B5EF4-FFF2-40B4-BE49-F238E27FC236}">
                <a16:creationId xmlns:a16="http://schemas.microsoft.com/office/drawing/2014/main" id="{F33CE081-5AD4-4E5E-B3AE-F735B8C3BE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709" y="674254"/>
            <a:ext cx="609600" cy="60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AD6870-2E1E-4E9A-B017-848330A48CAF}"/>
              </a:ext>
            </a:extLst>
          </p:cNvPr>
          <p:cNvSpPr/>
          <p:nvPr/>
        </p:nvSpPr>
        <p:spPr>
          <a:xfrm>
            <a:off x="7211851" y="3756475"/>
            <a:ext cx="999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C000"/>
                </a:solidFill>
              </a:rPr>
              <a:t>game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D19515-F115-4ACF-8D24-FFE3E3A580DC}"/>
              </a:ext>
            </a:extLst>
          </p:cNvPr>
          <p:cNvSpPr/>
          <p:nvPr/>
        </p:nvSpPr>
        <p:spPr>
          <a:xfrm>
            <a:off x="4012100" y="4626285"/>
            <a:ext cx="8643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C000"/>
                </a:solidFill>
              </a:rPr>
              <a:t>bear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1B7A71-524A-499C-9047-53343E42FD65}"/>
              </a:ext>
            </a:extLst>
          </p:cNvPr>
          <p:cNvSpPr/>
          <p:nvPr/>
        </p:nvSpPr>
        <p:spPr>
          <a:xfrm>
            <a:off x="7231696" y="4626285"/>
            <a:ext cx="9595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C000"/>
                </a:solidFill>
              </a:rPr>
              <a:t>great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0A08D4-821D-4EA5-80C9-8BDE7A545CA2}"/>
              </a:ext>
            </a:extLst>
          </p:cNvPr>
          <p:cNvSpPr/>
          <p:nvPr/>
        </p:nvSpPr>
        <p:spPr>
          <a:xfrm>
            <a:off x="3950000" y="5627959"/>
            <a:ext cx="9885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C000"/>
                </a:solidFill>
              </a:rPr>
              <a:t>there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B0B164-A9DE-40B8-B505-72F0157FB7D5}"/>
              </a:ext>
            </a:extLst>
          </p:cNvPr>
          <p:cNvSpPr/>
          <p:nvPr/>
        </p:nvSpPr>
        <p:spPr>
          <a:xfrm>
            <a:off x="7059786" y="5748508"/>
            <a:ext cx="14445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FFC000"/>
                </a:solidFill>
              </a:rPr>
              <a:t>birthday</a:t>
            </a:r>
            <a:endParaRPr lang="en-US" sz="2800" b="1" cap="none" spc="0" dirty="0">
              <a:ln/>
              <a:solidFill>
                <a:srgbClr val="FFC000"/>
              </a:solidFill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139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4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3" grpId="0"/>
      <p:bldP spid="7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095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C0AEEC-B3E8-4866-AAED-CCC0D605E055}"/>
              </a:ext>
            </a:extLst>
          </p:cNvPr>
          <p:cNvGrpSpPr/>
          <p:nvPr/>
        </p:nvGrpSpPr>
        <p:grpSpPr>
          <a:xfrm>
            <a:off x="1401175" y="3429000"/>
            <a:ext cx="9608943" cy="2926644"/>
            <a:chOff x="2142835" y="3905743"/>
            <a:chExt cx="8083355" cy="243031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F6BAF7C-A028-4F84-A0C9-A260F8FF6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142835" y="4047176"/>
              <a:ext cx="1591577" cy="214745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CB2154F-A421-4CB1-ABEF-2DF3B5508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190" t="15360" r="13318" b="15213"/>
            <a:stretch/>
          </p:blipFill>
          <p:spPr>
            <a:xfrm>
              <a:off x="4341585" y="3905743"/>
              <a:ext cx="3508829" cy="243031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CFF336F-A3D0-4D76-8F7D-1883224D3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78283" y="3943923"/>
              <a:ext cx="1447907" cy="235395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DF1F953-3776-4853-A93B-9F2EF1B3B222}"/>
              </a:ext>
            </a:extLst>
          </p:cNvPr>
          <p:cNvSpPr/>
          <p:nvPr/>
        </p:nvSpPr>
        <p:spPr>
          <a:xfrm>
            <a:off x="1609865" y="846968"/>
            <a:ext cx="9514143" cy="184665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Brain Gym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🖐️🖖🤞🤘👈👉👆👇☝️🤌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2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DCDA6B-B165-4374-B18D-95A50A7307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91" y="284485"/>
            <a:ext cx="1173108" cy="562483"/>
          </a:xfrm>
          <a:prstGeom prst="rect">
            <a:avLst/>
          </a:prstGeom>
        </p:spPr>
      </p:pic>
      <p:pic>
        <p:nvPicPr>
          <p:cNvPr id="3" name="BRAIN GYM Warm Up with Emoji and Metronome l Fine Motor Exercise for fingers, hands l Handwriting">
            <a:hlinkClick r:id="" action="ppaction://media"/>
            <a:extLst>
              <a:ext uri="{FF2B5EF4-FFF2-40B4-BE49-F238E27FC236}">
                <a16:creationId xmlns:a16="http://schemas.microsoft.com/office/drawing/2014/main" id="{C602D82A-53E7-412D-9590-4776EB4FF9C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F1F953-3776-4853-A93B-9F2EF1B3B222}"/>
              </a:ext>
            </a:extLst>
          </p:cNvPr>
          <p:cNvSpPr/>
          <p:nvPr/>
        </p:nvSpPr>
        <p:spPr>
          <a:xfrm>
            <a:off x="3881474" y="113190"/>
            <a:ext cx="488060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Brain Gym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289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Fruit Vocabulary Race Board Game">
            <a:extLst>
              <a:ext uri="{FF2B5EF4-FFF2-40B4-BE49-F238E27FC236}">
                <a16:creationId xmlns:a16="http://schemas.microsoft.com/office/drawing/2014/main" id="{823F5E85-0D1F-4950-A4F3-D9DB0FEF1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53104" r="59971" b="8895"/>
          <a:stretch/>
        </p:blipFill>
        <p:spPr bwMode="auto">
          <a:xfrm>
            <a:off x="6096000" y="1948782"/>
            <a:ext cx="4466854" cy="405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2" name="3D Model 1" descr="Reversible Freestanding Whiteboard">
                <a:extLst>
                  <a:ext uri="{FF2B5EF4-FFF2-40B4-BE49-F238E27FC236}">
                    <a16:creationId xmlns:a16="http://schemas.microsoft.com/office/drawing/2014/main" id="{648E9D63-C9F1-4DCE-A3B1-FB188306354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03566684"/>
                  </p:ext>
                </p:extLst>
              </p:nvPr>
            </p:nvGraphicFramePr>
            <p:xfrm>
              <a:off x="1332239" y="590532"/>
              <a:ext cx="3342621" cy="494251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342621" cy="4942510"/>
                    </a:xfrm>
                    <a:prstGeom prst="rect">
                      <a:avLst/>
                    </a:prstGeom>
                  </am3d:spPr>
                  <am3d:camera>
                    <am3d:pos x="0" y="0" z="646627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77478" d="1000000"/>
                    <am3d:preTrans dx="0" dy="-182163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67727" ay="2482997" az="580563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Reversible Freestanding Whiteboard">
                <a:extLst>
                  <a:ext uri="{FF2B5EF4-FFF2-40B4-BE49-F238E27FC236}">
                    <a16:creationId xmlns:a16="http://schemas.microsoft.com/office/drawing/2014/main" id="{648E9D63-C9F1-4DCE-A3B1-FB18830635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32239" y="590532"/>
                <a:ext cx="3342621" cy="494251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25C757DA-3534-42C1-9FB8-251FC84093A5}"/>
              </a:ext>
            </a:extLst>
          </p:cNvPr>
          <p:cNvSpPr/>
          <p:nvPr/>
        </p:nvSpPr>
        <p:spPr>
          <a:xfrm>
            <a:off x="4375211" y="82700"/>
            <a:ext cx="36096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</a:rPr>
              <a:t>Board race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B0703-4E43-4CDA-B95F-E7A1DED3FD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34" t="10911" r="4634" b="21231"/>
          <a:stretch/>
        </p:blipFill>
        <p:spPr>
          <a:xfrm flipH="1">
            <a:off x="2023562" y="2022940"/>
            <a:ext cx="480477" cy="3693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268CBA-8784-404D-BC74-557695ABE754}"/>
              </a:ext>
            </a:extLst>
          </p:cNvPr>
          <p:cNvSpPr txBox="1"/>
          <p:nvPr/>
        </p:nvSpPr>
        <p:spPr>
          <a:xfrm>
            <a:off x="2819873" y="1533579"/>
            <a:ext cx="94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Group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10DF-BB4A-41B4-9984-39A0D84A6933}"/>
              </a:ext>
            </a:extLst>
          </p:cNvPr>
          <p:cNvSpPr txBox="1"/>
          <p:nvPr/>
        </p:nvSpPr>
        <p:spPr>
          <a:xfrm>
            <a:off x="1830829" y="1533579"/>
            <a:ext cx="9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Group 1</a:t>
            </a:r>
          </a:p>
        </p:txBody>
      </p:sp>
      <p:pic>
        <p:nvPicPr>
          <p:cNvPr id="1028" name="Picture 4" descr="Premium Vector | Children's toys in a box. collected inventory for games  and entertainment. order in children's things. cartoon flat isolated on a  white background.">
            <a:extLst>
              <a:ext uri="{FF2B5EF4-FFF2-40B4-BE49-F238E27FC236}">
                <a16:creationId xmlns:a16="http://schemas.microsoft.com/office/drawing/2014/main" id="{CCA50963-66A2-4A59-BD97-EBC5D7591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59236">
            <a:off x="5775656" y="3126108"/>
            <a:ext cx="808754" cy="605785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BEB281-3E4F-430C-A82D-C0C2CE3C3F9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494" t="11997" r="10494" b="13285"/>
          <a:stretch/>
        </p:blipFill>
        <p:spPr>
          <a:xfrm>
            <a:off x="3050507" y="2022940"/>
            <a:ext cx="480477" cy="260690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85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7: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591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323274"/>
            <a:ext cx="3734716" cy="769441"/>
            <a:chOff x="397164" y="323274"/>
            <a:chExt cx="3734716" cy="7694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323274"/>
              <a:ext cx="3366198" cy="769441"/>
              <a:chOff x="397164" y="323274"/>
              <a:chExt cx="3366198" cy="76944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7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904631" y="446384"/>
                <a:ext cx="28587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/>
                  <a:t>Listen and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9440" y="508257"/>
              <a:ext cx="472440" cy="43434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 t="1743" r="52697" b="720"/>
          <a:stretch/>
        </p:blipFill>
        <p:spPr>
          <a:xfrm>
            <a:off x="819615" y="1427445"/>
            <a:ext cx="4481565" cy="326067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DBE375-063E-4A4E-8987-DA77697F3733}"/>
              </a:ext>
            </a:extLst>
          </p:cNvPr>
          <p:cNvSpPr txBox="1"/>
          <p:nvPr/>
        </p:nvSpPr>
        <p:spPr>
          <a:xfrm>
            <a:off x="2243716" y="4746775"/>
            <a:ext cx="138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ch</a:t>
            </a:r>
            <a:r>
              <a:rPr lang="en-US" sz="2800">
                <a:solidFill>
                  <a:srgbClr val="FF0066"/>
                </a:solidFill>
                <a:latin typeface="Comic Sans MS" panose="030F0702030302020204" pitchFamily="66" charset="0"/>
              </a:rPr>
              <a:t>air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F0260-4602-43C5-8185-6B4C1FAE6A8E}"/>
              </a:ext>
            </a:extLst>
          </p:cNvPr>
          <p:cNvSpPr txBox="1"/>
          <p:nvPr/>
        </p:nvSpPr>
        <p:spPr>
          <a:xfrm>
            <a:off x="8437761" y="4748665"/>
            <a:ext cx="138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sz="2800">
                <a:solidFill>
                  <a:srgbClr val="FF0066"/>
                </a:solidFill>
                <a:latin typeface="Comic Sans MS" panose="030F0702030302020204" pitchFamily="66" charset="0"/>
              </a:rPr>
              <a:t>a</a:t>
            </a: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A67135-86EC-4DA1-8CCD-04DCF205BE72}"/>
              </a:ext>
            </a:extLst>
          </p:cNvPr>
          <p:cNvSpPr txBox="1"/>
          <p:nvPr/>
        </p:nvSpPr>
        <p:spPr>
          <a:xfrm>
            <a:off x="593341" y="5434019"/>
            <a:ext cx="5571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There are four ch</a:t>
            </a:r>
            <a:r>
              <a:rPr lang="en-US" sz="2800" dirty="0">
                <a:solidFill>
                  <a:srgbClr val="FF0066"/>
                </a:solidFill>
              </a:rPr>
              <a:t>air</a:t>
            </a:r>
            <a:r>
              <a:rPr lang="en-US" sz="2800" dirty="0"/>
              <a:t>s in the kitchen.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17E3651-5610-4BE6-A42A-732813067A7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3" t="1614" r="947" b="849"/>
          <a:stretch/>
        </p:blipFill>
        <p:spPr>
          <a:xfrm>
            <a:off x="6817017" y="1427445"/>
            <a:ext cx="4708441" cy="326067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BEB08A8-CCF2-4B0C-8DAA-031181462967}"/>
              </a:ext>
            </a:extLst>
          </p:cNvPr>
          <p:cNvSpPr txBox="1"/>
          <p:nvPr/>
        </p:nvSpPr>
        <p:spPr>
          <a:xfrm>
            <a:off x="7585086" y="5409310"/>
            <a:ext cx="35685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The g</a:t>
            </a:r>
            <a:r>
              <a:rPr lang="en-US" sz="2800">
                <a:solidFill>
                  <a:srgbClr val="FF0066"/>
                </a:solidFill>
              </a:rPr>
              <a:t>a</a:t>
            </a:r>
            <a:r>
              <a:rPr lang="en-US" sz="2800"/>
              <a:t>me is great.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2" name="4.12.mp3" descr="4.12.mp3">
            <a:hlinkClick r:id="" action="ppaction://media"/>
            <a:extLst>
              <a:ext uri="{FF2B5EF4-FFF2-40B4-BE49-F238E27FC236}">
                <a16:creationId xmlns:a16="http://schemas.microsoft.com/office/drawing/2014/main" id="{D093D983-4130-99E5-55AA-FEDC25E6D5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70829" y="402059"/>
            <a:ext cx="650487" cy="650487"/>
          </a:xfrm>
          <a:prstGeom prst="rect">
            <a:avLst/>
          </a:prstGeom>
        </p:spPr>
      </p:pic>
      <p:pic>
        <p:nvPicPr>
          <p:cNvPr id="6" name="4.12-2.mp3" descr="4.12-2.mp3">
            <a:hlinkClick r:id="" action="ppaction://media"/>
            <a:extLst>
              <a:ext uri="{FF2B5EF4-FFF2-40B4-BE49-F238E27FC236}">
                <a16:creationId xmlns:a16="http://schemas.microsoft.com/office/drawing/2014/main" id="{343E0AD3-27EF-4928-7F2D-D02429C7299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63362" y="4794908"/>
            <a:ext cx="523221" cy="523221"/>
          </a:xfrm>
          <a:prstGeom prst="rect">
            <a:avLst/>
          </a:prstGeom>
        </p:spPr>
      </p:pic>
      <p:pic>
        <p:nvPicPr>
          <p:cNvPr id="8" name="4.12-4.mp3" descr="4.12-4.mp3">
            <a:hlinkClick r:id="" action="ppaction://media"/>
            <a:extLst>
              <a:ext uri="{FF2B5EF4-FFF2-40B4-BE49-F238E27FC236}">
                <a16:creationId xmlns:a16="http://schemas.microsoft.com/office/drawing/2014/main" id="{ED2709D0-43A6-CDCA-E6B3-0A5818C16518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20467" y="4829664"/>
            <a:ext cx="523221" cy="523221"/>
          </a:xfrm>
          <a:prstGeom prst="rect">
            <a:avLst/>
          </a:prstGeom>
        </p:spPr>
      </p:pic>
      <p:pic>
        <p:nvPicPr>
          <p:cNvPr id="10" name="4.12-3.mp3" descr="4.12-3.mp3">
            <a:hlinkClick r:id="" action="ppaction://media"/>
            <a:extLst>
              <a:ext uri="{FF2B5EF4-FFF2-40B4-BE49-F238E27FC236}">
                <a16:creationId xmlns:a16="http://schemas.microsoft.com/office/drawing/2014/main" id="{B66E24ED-2040-99CB-09F6-FFB52A4D9621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34824" y="5434019"/>
            <a:ext cx="523221" cy="523221"/>
          </a:xfrm>
          <a:prstGeom prst="rect">
            <a:avLst/>
          </a:prstGeom>
        </p:spPr>
      </p:pic>
      <p:pic>
        <p:nvPicPr>
          <p:cNvPr id="11" name="4.12-5.mp3" descr="4.12-5.mp3">
            <a:hlinkClick r:id="" action="ppaction://media"/>
            <a:extLst>
              <a:ext uri="{FF2B5EF4-FFF2-40B4-BE49-F238E27FC236}">
                <a16:creationId xmlns:a16="http://schemas.microsoft.com/office/drawing/2014/main" id="{ACD3772D-2E27-3709-E28A-F2662195A3CA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04648" y="5434511"/>
            <a:ext cx="523222" cy="5232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803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8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3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4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9" grpId="0"/>
      <p:bldP spid="14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vensburger Monster Slap Board Game">
            <a:extLst>
              <a:ext uri="{FF2B5EF4-FFF2-40B4-BE49-F238E27FC236}">
                <a16:creationId xmlns:a16="http://schemas.microsoft.com/office/drawing/2014/main" id="{2103F785-AB36-49C8-87B8-719600B72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973" y="1489056"/>
            <a:ext cx="7947378" cy="476250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76DB51-94E4-4EA8-9E0E-8AD3FF45516B}"/>
              </a:ext>
            </a:extLst>
          </p:cNvPr>
          <p:cNvSpPr/>
          <p:nvPr/>
        </p:nvSpPr>
        <p:spPr>
          <a:xfrm>
            <a:off x="3668963" y="565726"/>
            <a:ext cx="529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Slap the board👉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735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8: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chant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49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541649634"/>
  <p:tag name="ISPRING_PRESENTATION_COURSE_TITLE" val="52.Unit 4-Lesson 3-Period 3"/>
  <p:tag name="ISPRING_LMS_API_VERSION" val="SCORM 2004 (2nd edition)"/>
  <p:tag name="ISPRING_ULTRA_SCORM_COURSE_ID" val="A4C2134B-2308-42B5-9062-C20BEDAFAC54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52.Unit 4-Lesson 3-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AtV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gLV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AtV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IC1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AtV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IC1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AtVNVe8ZnLmYAAABoAAAAHAAAAHVuaXZlcnNhbC9sb2NhbF9zZXR0aW5ncy54bWyzsa/IzVEoSy0qzszPs1Uy1DNQUkjNS85PycxLt1UKDXHTtVBSKC5JzEtJzMnPS7VVystXUrC347LJyU9OzAlOLSkBKixWKMhJrEwtCknNBTJKUv0Sc4EqQzxd/RRcXTxDlPTtuABQSwMEFAACAAgAgbV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gbVTVV2tw+9NAAAAagAAABsAAAB1bml2ZXJzYWwvdW5pdmVyc2FsLnBuZy54bWyzsa/IzVEoSy0qzszPs1Uy1DNQsrfj5bIpKEoty0wtV6gAigEFIUBJodJWycQIwS3PTCnJsFWyNDJBiGWkZqZnlNgqmVkawwX1gUYCAFBLAQIAABQAAgAIAIxeVlE2YVgCRwMAAOEJAAAUAAAAAAAAAAEAAAAAAAAAAAB1bml2ZXJzYWwvcGxheWVyLnhtbFBLAQIAABQAAgAIAIC1U1WcXjIIFAYAADcXAAAdAAAAAAAAAAEAAAAAAHkDAAB1bml2ZXJzYWwvY29tbW9uX21lc3NhZ2VzLmxuZ1BLAQIAABQAAgAIAIC1U1UVHmAbowAAAH8BAAAuAAAAAAAAAAEAAAAAAMgJAAB1bml2ZXJzYWwvcGxheWJhY2tfYW5kX25hdmlnYXRpb25fc2V0dGluZ3MueG1sUEsBAgAAFAACAAgAgLVTVaenV+h8BAAAbxcAACcAAAAAAAAAAQAAAAAAtwoAAHVuaXZlcnNhbC9mbGFzaF9wdWJsaXNoaW5nX3NldHRpbmdzLnhtbFBLAQIAABQAAgAIAIC1U1XlX+THbQMAAKEMAAAhAAAAAAAAAAEAAAAAAHgPAAB1bml2ZXJzYWwvZmxhc2hfc2tpbl9zZXR0aW5ncy54bWxQSwECAAAUAAIACACAtVNVF9vd2HcEAAD5FgAAJgAAAAAAAAABAAAAAAAkEwAAdW5pdmVyc2FsL2h0bWxfcHVibGlzaGluZ19zZXR0aW5ncy54bWxQSwECAAAUAAIACACAtVNVJR/xB6oBAABoBgAAHwAAAAAAAAABAAAAAADfFwAAdW5pdmVyc2FsL2h0bWxfc2tpbl9zZXR0aW5ncy5qc1BLAQIAABQAAgAIAIC1U1V7xmcuZgAAAGgAAAAcAAAAAAAAAAEAAAAAAMYZAAB1bml2ZXJzYWwvbG9jYWxfc2V0dGluZ3MueG1sUEsBAgAAFAACAAgAgbVTVZYknXsTBgAAcBYAABcAAAAAAAAAAAAAAAAAZhoAAHVuaXZlcnNhbC91bml2ZXJzYWwucG5nUEsBAgAAFAACAAgAgbV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B4C85E-6899-4325-B5DF-B8ECBE6616EF}:30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4F3620-9BEA-4855-A9BE-A7E5B664FBD8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BA935E-C010-4007-9581-2C20DFA9BCCA}:34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3D5C0D-BA10-4225-930E-591F0A6D1BB2}:33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B803ED-3FD3-4D0C-A278-5B5CF37E3BE8}:33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A9C0ED-CC87-431E-97F4-430507FE0276}:3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6FD0E5-6BE1-4EC9-AAD0-760F968F6ACD}:3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B54615-E473-4597-A3B2-9D204956C934}:34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66F4B1-2020-4478-AD48-478416EF86D4}:34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C36BE9-0256-44BB-884D-56350595B4CA}:3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81163F-E918-49CD-8C21-8C7FC789D32D}:30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824D5F-A0E8-49C3-9D74-7EAFC0CF0EC9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937313-3682-49FC-B2BE-7D035DAE2D8A}:34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E4BA1A-D02A-4D4D-882C-B6DAB96C2888}:33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0A91B5-9794-4859-BDE7-2EDE6579C48E}:34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C9BB00-2115-4806-8632-C0B8796E61C7}:34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542</Words>
  <Application>Microsoft Office PowerPoint</Application>
  <PresentationFormat>Widescreen</PresentationFormat>
  <Paragraphs>137</Paragraphs>
  <Slides>23</Slides>
  <Notes>23</Notes>
  <HiddenSlides>0</HiddenSlides>
  <MMClips>15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47" baseType="lpstr">
      <vt:lpstr>微软雅黑</vt:lpstr>
      <vt:lpstr>宋体</vt:lpstr>
      <vt:lpstr>.VnBlack</vt:lpstr>
      <vt:lpstr>Arial</vt:lpstr>
      <vt:lpstr>Bebas Neue</vt:lpstr>
      <vt:lpstr>Calibri</vt:lpstr>
      <vt:lpstr>Calibri Light</vt:lpstr>
      <vt:lpstr>Comic Sans MS</vt:lpstr>
      <vt:lpstr>等线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Office Theme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52.Unit 4-Lesson 3-Period 3</dc:title>
  <dc:creator>Nguyễn  Điệp;Chiêm Thủy</dc:creator>
  <cp:lastModifiedBy>Admin</cp:lastModifiedBy>
  <cp:revision>77</cp:revision>
  <dcterms:created xsi:type="dcterms:W3CDTF">2022-02-22T14:44:02Z</dcterms:created>
  <dcterms:modified xsi:type="dcterms:W3CDTF">2023-05-30T03:18:55Z</dcterms:modified>
</cp:coreProperties>
</file>