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  <p:sldMasterId id="2147483676" r:id="rId3"/>
    <p:sldMasterId id="2147483688" r:id="rId4"/>
  </p:sldMasterIdLst>
  <p:notesMasterIdLst>
    <p:notesMasterId r:id="rId29"/>
  </p:notesMasterIdLst>
  <p:sldIdLst>
    <p:sldId id="358" r:id="rId5"/>
    <p:sldId id="359" r:id="rId6"/>
    <p:sldId id="308" r:id="rId7"/>
    <p:sldId id="260" r:id="rId8"/>
    <p:sldId id="356" r:id="rId9"/>
    <p:sldId id="344" r:id="rId10"/>
    <p:sldId id="346" r:id="rId11"/>
    <p:sldId id="347" r:id="rId12"/>
    <p:sldId id="334" r:id="rId13"/>
    <p:sldId id="345" r:id="rId14"/>
    <p:sldId id="297" r:id="rId15"/>
    <p:sldId id="269" r:id="rId16"/>
    <p:sldId id="349" r:id="rId17"/>
    <p:sldId id="350" r:id="rId18"/>
    <p:sldId id="354" r:id="rId19"/>
    <p:sldId id="353" r:id="rId20"/>
    <p:sldId id="352" r:id="rId21"/>
    <p:sldId id="351" r:id="rId22"/>
    <p:sldId id="355" r:id="rId23"/>
    <p:sldId id="360" r:id="rId24"/>
    <p:sldId id="335" r:id="rId25"/>
    <p:sldId id="343" r:id="rId26"/>
    <p:sldId id="302" r:id="rId27"/>
    <p:sldId id="361" r:id="rId28"/>
  </p:sldIdLst>
  <p:sldSz cx="12192000" cy="6858000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FB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15" autoAdjust="0"/>
    <p:restoredTop sz="94640"/>
  </p:normalViewPr>
  <p:slideViewPr>
    <p:cSldViewPr snapToGrid="0">
      <p:cViewPr varScale="1">
        <p:scale>
          <a:sx n="77" d="100"/>
          <a:sy n="77" d="100"/>
        </p:scale>
        <p:origin x="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8D3C8-0DC1-4F89-AED4-1BB805EA00BC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DF6957-3C92-42B8-99DF-521D7B718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21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68903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Game: Walk and talk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Place a couple of flashcards around the room (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T. V- living room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lamp - bedroom, game – T.V, a clock – living room,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computer – classroom, a toy – bathroom)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Have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 around in pairs. At signal “stop”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S1: face up the cards and ask “What’s this?”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S2: There is a T.V in the living room.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5105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188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THIẾT</a:t>
            </a:r>
            <a:r>
              <a:rPr lang="en-US" baseline="0" dirty="0"/>
              <a:t> KẾ HOẠT ĐỘNG TƯƠNG TÁC. ĐÁP ÁN SLIDE 20</a:t>
            </a: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405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091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7680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8847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4981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8534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7605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158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1159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60415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5122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40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682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412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117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4395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201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280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29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620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Game: Find your partner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Use word cards and put in multiple sets so that all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have word cards or pictures (half of flashcards are word cards the others are pictures)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Have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walk around to look for another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who have the same flashcards (Words or pictures)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6957-3C92-42B8-99DF-521D7B7188C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959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4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25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0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690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9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606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4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228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9" y="5791603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01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8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7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402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0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7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188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5" y="2413564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8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82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451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177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713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89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13338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02609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9592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16263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701275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602891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033179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450254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5096437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6858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7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931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00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491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185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650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016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613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930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95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959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089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132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130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859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445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636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158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416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69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712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731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0202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165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167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762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12837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494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53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3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70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90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15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audio" Target="NUL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7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37240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541996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42903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audio" Target="../media/media1.mp3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gif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1.png"/><Relationship Id="rId23" Type="http://schemas.openxmlformats.org/officeDocument/2006/relationships/image" Target="../media/image19.emf"/><Relationship Id="rId28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1.png"/><Relationship Id="rId5" Type="http://schemas.openxmlformats.org/officeDocument/2006/relationships/image" Target="../media/image43.jpeg"/><Relationship Id="rId4" Type="http://schemas.openxmlformats.org/officeDocument/2006/relationships/image" Target="../media/image4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31.png"/><Relationship Id="rId4" Type="http://schemas.openxmlformats.org/officeDocument/2006/relationships/image" Target="../media/image44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46.JPG"/><Relationship Id="rId11" Type="http://schemas.openxmlformats.org/officeDocument/2006/relationships/image" Target="../media/image31.png"/><Relationship Id="rId5" Type="http://schemas.openxmlformats.org/officeDocument/2006/relationships/image" Target="../media/image45.JPG"/><Relationship Id="rId10" Type="http://schemas.openxmlformats.org/officeDocument/2006/relationships/image" Target="../media/image50.JPG"/><Relationship Id="rId4" Type="http://schemas.openxmlformats.org/officeDocument/2006/relationships/audio" Target="../media/audio2.wav"/><Relationship Id="rId9" Type="http://schemas.openxmlformats.org/officeDocument/2006/relationships/image" Target="../media/image4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31.png"/><Relationship Id="rId5" Type="http://schemas.openxmlformats.org/officeDocument/2006/relationships/image" Target="../media/image45.JP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31.png"/><Relationship Id="rId5" Type="http://schemas.openxmlformats.org/officeDocument/2006/relationships/image" Target="../media/image46.JP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31.png"/><Relationship Id="rId5" Type="http://schemas.openxmlformats.org/officeDocument/2006/relationships/image" Target="../media/image47.JP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31.png"/><Relationship Id="rId5" Type="http://schemas.openxmlformats.org/officeDocument/2006/relationships/image" Target="../media/image48.JP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31.png"/><Relationship Id="rId5" Type="http://schemas.openxmlformats.org/officeDocument/2006/relationships/image" Target="../media/image49.JP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31.png"/><Relationship Id="rId5" Type="http://schemas.openxmlformats.org/officeDocument/2006/relationships/image" Target="../media/image50.JPG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46.JPG"/><Relationship Id="rId11" Type="http://schemas.openxmlformats.org/officeDocument/2006/relationships/image" Target="../media/image31.png"/><Relationship Id="rId5" Type="http://schemas.openxmlformats.org/officeDocument/2006/relationships/image" Target="../media/image45.JPG"/><Relationship Id="rId10" Type="http://schemas.openxmlformats.org/officeDocument/2006/relationships/image" Target="../media/image50.JPG"/><Relationship Id="rId4" Type="http://schemas.openxmlformats.org/officeDocument/2006/relationships/audio" Target="../media/audio2.wav"/><Relationship Id="rId9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1.wav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1.xml"/><Relationship Id="rId6" Type="http://schemas.openxmlformats.org/officeDocument/2006/relationships/image" Target="../media/image26.png"/><Relationship Id="rId11" Type="http://schemas.openxmlformats.org/officeDocument/2006/relationships/image" Target="../media/image51.png"/><Relationship Id="rId5" Type="http://schemas.openxmlformats.org/officeDocument/2006/relationships/image" Target="../media/image25.png"/><Relationship Id="rId10" Type="http://schemas.openxmlformats.org/officeDocument/2006/relationships/image" Target="../media/image31.png"/><Relationship Id="rId4" Type="http://schemas.openxmlformats.org/officeDocument/2006/relationships/audio" Target="../media/audio1.wav"/><Relationship Id="rId9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5" Type="http://schemas.openxmlformats.org/officeDocument/2006/relationships/image" Target="../media/image31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video" Target="../media/media3.mp4"/><Relationship Id="rId7" Type="http://schemas.openxmlformats.org/officeDocument/2006/relationships/image" Target="../media/image53.JPG"/><Relationship Id="rId2" Type="http://schemas.microsoft.com/office/2007/relationships/media" Target="../media/media3.mp4"/><Relationship Id="rId1" Type="http://schemas.openxmlformats.org/officeDocument/2006/relationships/tags" Target="../tags/tag24.xml"/><Relationship Id="rId6" Type="http://schemas.openxmlformats.org/officeDocument/2006/relationships/image" Target="../media/image52.png"/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media4.mp3"/><Relationship Id="rId7" Type="http://schemas.openxmlformats.org/officeDocument/2006/relationships/image" Target="../media/image54.jpeg"/><Relationship Id="rId2" Type="http://schemas.microsoft.com/office/2007/relationships/media" Target="../media/media4.mp3"/><Relationship Id="rId1" Type="http://schemas.openxmlformats.org/officeDocument/2006/relationships/tags" Target="../tags/tag25.xml"/><Relationship Id="rId6" Type="http://schemas.openxmlformats.org/officeDocument/2006/relationships/audio" Target="../media/audio1.wav"/><Relationship Id="rId11" Type="http://schemas.openxmlformats.org/officeDocument/2006/relationships/image" Target="../media/image57.png"/><Relationship Id="rId5" Type="http://schemas.openxmlformats.org/officeDocument/2006/relationships/notesSlide" Target="../notesSlides/notesSlide24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54.xml"/><Relationship Id="rId9" Type="http://schemas.openxmlformats.org/officeDocument/2006/relationships/image" Target="../media/image56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media2.mp3"/><Relationship Id="rId7" Type="http://schemas.openxmlformats.org/officeDocument/2006/relationships/image" Target="../media/image31.png"/><Relationship Id="rId2" Type="http://schemas.microsoft.com/office/2007/relationships/media" Target="../media/media2.mp3"/><Relationship Id="rId1" Type="http://schemas.openxmlformats.org/officeDocument/2006/relationships/tags" Target="../tags/tag4.xml"/><Relationship Id="rId6" Type="http://schemas.openxmlformats.org/officeDocument/2006/relationships/image" Target="../media/image32.jp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7.JPG"/><Relationship Id="rId5" Type="http://schemas.openxmlformats.org/officeDocument/2006/relationships/image" Target="../media/image36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5.png"/><Relationship Id="rId5" Type="http://schemas.openxmlformats.org/officeDocument/2006/relationships/image" Target="../media/image37.JP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39.jpg"/><Relationship Id="rId5" Type="http://schemas.openxmlformats.org/officeDocument/2006/relationships/image" Target="../media/image37.JP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6.png"/><Relationship Id="rId5" Type="http://schemas.openxmlformats.org/officeDocument/2006/relationships/image" Target="../media/image40.jp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31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42" y="2098347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7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11" y="483029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9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3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25" y="4580210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70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173407" y="4532990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2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40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1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885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5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76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518333" y="856520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30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09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1" y="4927741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829891" y="-209863"/>
            <a:ext cx="8329112" cy="4842564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86251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</a:t>
              </a:r>
              <a:r>
                <a:rPr kumimoji="0" lang="en-US" sz="4667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4</a:t>
              </a: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My </a:t>
              </a:r>
              <a:r>
                <a:rPr lang="en-US" sz="4667" b="1" kern="0" noProof="0" dirty="0" smtClean="0"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house</a:t>
              </a: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667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Fun time &amp; Project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79507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" name="Freeform: Shape 194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D3C727-F073-4763-8BC2-9C2F6C428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7751" y="1605898"/>
            <a:ext cx="3888545" cy="25742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96" name="Freeform: Shape 195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Walk and Talk - Eastleigh Borough Council">
            <a:extLst>
              <a:ext uri="{FF2B5EF4-FFF2-40B4-BE49-F238E27FC236}">
                <a16:creationId xmlns:a16="http://schemas.microsoft.com/office/drawing/2014/main" id="{9DF531BB-7D7B-492F-B9D6-2749704123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85" b="1"/>
          <a:stretch/>
        </p:blipFill>
        <p:spPr bwMode="auto">
          <a:xfrm>
            <a:off x="5674068" y="1715030"/>
            <a:ext cx="5763082" cy="396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109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CBE648C-37A6-441A-94D6-903BC126D930}"/>
              </a:ext>
            </a:extLst>
          </p:cNvPr>
          <p:cNvGrpSpPr/>
          <p:nvPr/>
        </p:nvGrpSpPr>
        <p:grpSpPr>
          <a:xfrm>
            <a:off x="4489793" y="2707243"/>
            <a:ext cx="5947299" cy="923330"/>
            <a:chOff x="360373" y="277120"/>
            <a:chExt cx="4498872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4C7001-1E3F-4912-B240-20F3E34DD9C7}"/>
                </a:ext>
              </a:extLst>
            </p:cNvPr>
            <p:cNvSpPr txBox="1"/>
            <p:nvPr/>
          </p:nvSpPr>
          <p:spPr>
            <a:xfrm>
              <a:off x="360373" y="277120"/>
              <a:ext cx="83815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rgbClr val="FF0066"/>
                  </a:solidFill>
                  <a:latin typeface=".VnBlack" panose="020B7200000000000000" pitchFamily="34" charset="0"/>
                </a:rPr>
                <a:t>1	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BD3DA6-6A02-46A7-AC80-DE38CFB19273}"/>
                </a:ext>
              </a:extLst>
            </p:cNvPr>
            <p:cNvSpPr txBox="1"/>
            <p:nvPr/>
          </p:nvSpPr>
          <p:spPr>
            <a:xfrm>
              <a:off x="772462" y="414632"/>
              <a:ext cx="40867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Unscramble the letters</a:t>
              </a:r>
              <a:endParaRPr lang="en-US" sz="3600" dirty="0">
                <a:effectLst/>
                <a:ea typeface="Times New Roman" panose="02020603050405020304" pitchFamily="18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92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77067" y="147349"/>
            <a:ext cx="4860065" cy="769441"/>
            <a:chOff x="397164" y="323274"/>
            <a:chExt cx="4860065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1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81528" y="415492"/>
              <a:ext cx="43757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Unscramble the letters.</a:t>
              </a:r>
              <a:endParaRPr lang="en-US" sz="2800">
                <a:effectLst/>
                <a:ea typeface="Times New Roman" panose="02020603050405020304" pitchFamily="18" charset="0"/>
              </a:endParaRPr>
            </a:p>
          </p:txBody>
        </p:sp>
      </p:grp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A5DD568B-5984-4C5C-853D-147E7C7056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575" y="991670"/>
            <a:ext cx="2116888" cy="171774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477EE61-1D23-488F-ACE6-FB421C74DB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68866" y="995072"/>
            <a:ext cx="2116888" cy="171138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77A7E5A-E8C7-4D03-87CA-A1E061669C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66612" y="999199"/>
            <a:ext cx="2116888" cy="170365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BF9363E-B29B-4CB7-A7FE-97BD385783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9703" y="3979671"/>
            <a:ext cx="2024982" cy="171774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7A75BA2-B9E7-4891-96C6-A14FC71F60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3123" y="3980303"/>
            <a:ext cx="2116888" cy="169489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A842BA6-80A8-40AC-A6D8-69174BE040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86665" y="3979671"/>
            <a:ext cx="2079374" cy="171774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3E25CD98-7AF7-456C-81C1-6454260E458E}"/>
              </a:ext>
            </a:extLst>
          </p:cNvPr>
          <p:cNvGrpSpPr/>
          <p:nvPr/>
        </p:nvGrpSpPr>
        <p:grpSpPr>
          <a:xfrm>
            <a:off x="938439" y="2662425"/>
            <a:ext cx="1592638" cy="608459"/>
            <a:chOff x="4456066" y="5357026"/>
            <a:chExt cx="1476481" cy="60845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D08EDC8-6F39-4553-8B62-941C28330234}"/>
                </a:ext>
              </a:extLst>
            </p:cNvPr>
            <p:cNvSpPr txBox="1"/>
            <p:nvPr/>
          </p:nvSpPr>
          <p:spPr>
            <a:xfrm>
              <a:off x="4456066" y="5357026"/>
              <a:ext cx="4251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tx1">
                      <a:lumMod val="95000"/>
                      <a:lumOff val="5000"/>
                    </a:schemeClr>
                  </a:solidFill>
                  <a:latin typeface=".VnVogue" panose="020B7200000000000000" pitchFamily="34" charset="0"/>
                </a:rPr>
                <a:t>1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1F2EF68-C24D-4738-B27D-92D56FCFE868}"/>
                </a:ext>
              </a:extLst>
            </p:cNvPr>
            <p:cNvSpPr txBox="1"/>
            <p:nvPr/>
          </p:nvSpPr>
          <p:spPr>
            <a:xfrm>
              <a:off x="4801775" y="5442265"/>
              <a:ext cx="11307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labl</a:t>
              </a: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A49BCAE-83C6-42EA-8A2D-776CCF13188B}"/>
              </a:ext>
            </a:extLst>
          </p:cNvPr>
          <p:cNvCxnSpPr>
            <a:cxnSpLocks/>
          </p:cNvCxnSpPr>
          <p:nvPr/>
        </p:nvCxnSpPr>
        <p:spPr>
          <a:xfrm>
            <a:off x="1140575" y="3573163"/>
            <a:ext cx="2214012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DF4737-500B-4A7F-9E25-5545C3789951}"/>
              </a:ext>
            </a:extLst>
          </p:cNvPr>
          <p:cNvGrpSpPr/>
          <p:nvPr/>
        </p:nvGrpSpPr>
        <p:grpSpPr>
          <a:xfrm>
            <a:off x="4472432" y="2685557"/>
            <a:ext cx="2370252" cy="865499"/>
            <a:chOff x="4512626" y="2852392"/>
            <a:chExt cx="2370252" cy="86549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2193BE4-6C26-4BC6-BE6E-A7180204B5D3}"/>
                </a:ext>
              </a:extLst>
            </p:cNvPr>
            <p:cNvGrpSpPr/>
            <p:nvPr/>
          </p:nvGrpSpPr>
          <p:grpSpPr>
            <a:xfrm>
              <a:off x="4512626" y="2852392"/>
              <a:ext cx="1616599" cy="585327"/>
              <a:chOff x="4456066" y="5357026"/>
              <a:chExt cx="1498694" cy="585327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029C377-55E2-448D-ABA8-63415C314161}"/>
                  </a:ext>
                </a:extLst>
              </p:cNvPr>
              <p:cNvSpPr txBox="1"/>
              <p:nvPr/>
            </p:nvSpPr>
            <p:spPr>
              <a:xfrm>
                <a:off x="4456066" y="5357026"/>
                <a:ext cx="425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2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B33D795-C20D-49B3-A9C2-5DB11134AF8E}"/>
                  </a:ext>
                </a:extLst>
              </p:cNvPr>
              <p:cNvSpPr txBox="1"/>
              <p:nvPr/>
            </p:nvSpPr>
            <p:spPr>
              <a:xfrm>
                <a:off x="4823988" y="5419133"/>
                <a:ext cx="11307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meag</a:t>
                </a:r>
              </a:p>
            </p:txBody>
          </p:sp>
        </p:grp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2E5BD66-4DB9-43D9-A197-31141F5DF82D}"/>
                </a:ext>
              </a:extLst>
            </p:cNvPr>
            <p:cNvCxnSpPr>
              <a:cxnSpLocks/>
            </p:cNvCxnSpPr>
            <p:nvPr/>
          </p:nvCxnSpPr>
          <p:spPr>
            <a:xfrm>
              <a:off x="4668866" y="3717891"/>
              <a:ext cx="2214012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C70B488-66E3-4D56-8336-008AE7D5F9C3}"/>
              </a:ext>
            </a:extLst>
          </p:cNvPr>
          <p:cNvGrpSpPr/>
          <p:nvPr/>
        </p:nvGrpSpPr>
        <p:grpSpPr>
          <a:xfrm>
            <a:off x="8430015" y="2653726"/>
            <a:ext cx="2370252" cy="865499"/>
            <a:chOff x="4512626" y="2852392"/>
            <a:chExt cx="2370252" cy="865499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69343C1-C3E3-44AB-B0DB-04C2A84C585A}"/>
                </a:ext>
              </a:extLst>
            </p:cNvPr>
            <p:cNvGrpSpPr/>
            <p:nvPr/>
          </p:nvGrpSpPr>
          <p:grpSpPr>
            <a:xfrm>
              <a:off x="4512626" y="2852392"/>
              <a:ext cx="1616599" cy="585327"/>
              <a:chOff x="4456066" y="5357026"/>
              <a:chExt cx="1498694" cy="585327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97A6DF1-CF88-492D-9210-D94DA53A44C9}"/>
                  </a:ext>
                </a:extLst>
              </p:cNvPr>
              <p:cNvSpPr txBox="1"/>
              <p:nvPr/>
            </p:nvSpPr>
            <p:spPr>
              <a:xfrm>
                <a:off x="4456066" y="5357026"/>
                <a:ext cx="425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48A782B-C252-49B3-A2A5-D5087812561D}"/>
                  </a:ext>
                </a:extLst>
              </p:cNvPr>
              <p:cNvSpPr txBox="1"/>
              <p:nvPr/>
            </p:nvSpPr>
            <p:spPr>
              <a:xfrm>
                <a:off x="4823988" y="5419133"/>
                <a:ext cx="11307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arc</a:t>
                </a:r>
              </a:p>
            </p:txBody>
          </p:sp>
        </p:grp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6C181DE-3B6A-4018-BF78-BB642B714457}"/>
                </a:ext>
              </a:extLst>
            </p:cNvPr>
            <p:cNvCxnSpPr>
              <a:cxnSpLocks/>
            </p:cNvCxnSpPr>
            <p:nvPr/>
          </p:nvCxnSpPr>
          <p:spPr>
            <a:xfrm>
              <a:off x="4668866" y="3717891"/>
              <a:ext cx="2214012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DF8F6A6-8714-48FB-AF74-B0C5480043C3}"/>
              </a:ext>
            </a:extLst>
          </p:cNvPr>
          <p:cNvGrpSpPr/>
          <p:nvPr/>
        </p:nvGrpSpPr>
        <p:grpSpPr>
          <a:xfrm>
            <a:off x="1062454" y="5686780"/>
            <a:ext cx="2370253" cy="865499"/>
            <a:chOff x="4512625" y="2852392"/>
            <a:chExt cx="2370253" cy="865499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A26780A-1F37-40A0-A733-D10CF7FAA687}"/>
                </a:ext>
              </a:extLst>
            </p:cNvPr>
            <p:cNvGrpSpPr/>
            <p:nvPr/>
          </p:nvGrpSpPr>
          <p:grpSpPr>
            <a:xfrm>
              <a:off x="4512625" y="2852392"/>
              <a:ext cx="1529632" cy="584775"/>
              <a:chOff x="4456066" y="5357026"/>
              <a:chExt cx="1418070" cy="584775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4108BBB-93A6-4A31-8F34-DC3764628780}"/>
                  </a:ext>
                </a:extLst>
              </p:cNvPr>
              <p:cNvSpPr txBox="1"/>
              <p:nvPr/>
            </p:nvSpPr>
            <p:spPr>
              <a:xfrm>
                <a:off x="4456066" y="5357026"/>
                <a:ext cx="425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52DF9A3-44E1-4929-9936-3684FF02920B}"/>
                  </a:ext>
                </a:extLst>
              </p:cNvPr>
              <p:cNvSpPr txBox="1"/>
              <p:nvPr/>
            </p:nvSpPr>
            <p:spPr>
              <a:xfrm>
                <a:off x="4743364" y="5406998"/>
                <a:ext cx="11307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malp</a:t>
                </a:r>
              </a:p>
            </p:txBody>
          </p:sp>
        </p:grp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0723552-2BD7-4F6B-B21C-E25AA6E005D1}"/>
                </a:ext>
              </a:extLst>
            </p:cNvPr>
            <p:cNvCxnSpPr>
              <a:cxnSpLocks/>
            </p:cNvCxnSpPr>
            <p:nvPr/>
          </p:nvCxnSpPr>
          <p:spPr>
            <a:xfrm>
              <a:off x="4668866" y="3717891"/>
              <a:ext cx="2214012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CE819F8-8446-495E-8F28-4929ACE22AD7}"/>
              </a:ext>
            </a:extLst>
          </p:cNvPr>
          <p:cNvGrpSpPr/>
          <p:nvPr/>
        </p:nvGrpSpPr>
        <p:grpSpPr>
          <a:xfrm>
            <a:off x="4614795" y="5686780"/>
            <a:ext cx="2370253" cy="865499"/>
            <a:chOff x="4512625" y="2852392"/>
            <a:chExt cx="2370253" cy="865499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89365ACA-BECF-47EC-A4FD-0D1467497C5A}"/>
                </a:ext>
              </a:extLst>
            </p:cNvPr>
            <p:cNvGrpSpPr/>
            <p:nvPr/>
          </p:nvGrpSpPr>
          <p:grpSpPr>
            <a:xfrm>
              <a:off x="4512625" y="2852392"/>
              <a:ext cx="1858670" cy="584775"/>
              <a:chOff x="4456066" y="5357026"/>
              <a:chExt cx="1723110" cy="584775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65009EB-B42E-41E4-AE11-CEED171B20C7}"/>
                  </a:ext>
                </a:extLst>
              </p:cNvPr>
              <p:cNvSpPr txBox="1"/>
              <p:nvPr/>
            </p:nvSpPr>
            <p:spPr>
              <a:xfrm>
                <a:off x="4456066" y="5357026"/>
                <a:ext cx="425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5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30472BE-5D68-4189-B303-85E4B8737DFB}"/>
                  </a:ext>
                </a:extLst>
              </p:cNvPr>
              <p:cNvSpPr txBox="1"/>
              <p:nvPr/>
            </p:nvSpPr>
            <p:spPr>
              <a:xfrm>
                <a:off x="4743363" y="5406998"/>
                <a:ext cx="14358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tchnike</a:t>
                </a:r>
              </a:p>
            </p:txBody>
          </p:sp>
        </p:grp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B0D64A9-784E-4E75-82CC-4A40AE236FCC}"/>
                </a:ext>
              </a:extLst>
            </p:cNvPr>
            <p:cNvCxnSpPr>
              <a:cxnSpLocks/>
            </p:cNvCxnSpPr>
            <p:nvPr/>
          </p:nvCxnSpPr>
          <p:spPr>
            <a:xfrm>
              <a:off x="4668866" y="3717891"/>
              <a:ext cx="2214012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92DBF4F-5DC3-4348-8BEE-04BEE08B2508}"/>
              </a:ext>
            </a:extLst>
          </p:cNvPr>
          <p:cNvGrpSpPr/>
          <p:nvPr/>
        </p:nvGrpSpPr>
        <p:grpSpPr>
          <a:xfrm>
            <a:off x="8508135" y="5686780"/>
            <a:ext cx="2465172" cy="865499"/>
            <a:chOff x="4512626" y="2852392"/>
            <a:chExt cx="2465172" cy="865499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66FB6475-1833-423A-A5D0-03ED4861615D}"/>
                </a:ext>
              </a:extLst>
            </p:cNvPr>
            <p:cNvGrpSpPr/>
            <p:nvPr/>
          </p:nvGrpSpPr>
          <p:grpSpPr>
            <a:xfrm>
              <a:off x="4512626" y="2852392"/>
              <a:ext cx="2465172" cy="584775"/>
              <a:chOff x="4456066" y="5357026"/>
              <a:chExt cx="2285377" cy="584775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F96A336-22B7-4FB8-AE04-D2D121947F0F}"/>
                  </a:ext>
                </a:extLst>
              </p:cNvPr>
              <p:cNvSpPr txBox="1"/>
              <p:nvPr/>
            </p:nvSpPr>
            <p:spPr>
              <a:xfrm>
                <a:off x="4456066" y="5357026"/>
                <a:ext cx="425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6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CD94B0F-5DFD-430B-8E31-0FB4A6243258}"/>
                  </a:ext>
                </a:extLst>
              </p:cNvPr>
              <p:cNvSpPr txBox="1"/>
              <p:nvPr/>
            </p:nvSpPr>
            <p:spPr>
              <a:xfrm>
                <a:off x="4743363" y="5406998"/>
                <a:ext cx="19980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ddyet rabe</a:t>
                </a:r>
              </a:p>
            </p:txBody>
          </p:sp>
        </p:grp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B81B7F74-0302-40CC-AE79-DCE362CC0898}"/>
                </a:ext>
              </a:extLst>
            </p:cNvPr>
            <p:cNvCxnSpPr>
              <a:cxnSpLocks/>
            </p:cNvCxnSpPr>
            <p:nvPr/>
          </p:nvCxnSpPr>
          <p:spPr>
            <a:xfrm>
              <a:off x="4668866" y="3717891"/>
              <a:ext cx="2214012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747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A5DD568B-5984-4C5C-853D-147E7C7056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600" y="528320"/>
            <a:ext cx="4470400" cy="373619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3E25CD98-7AF7-456C-81C1-6454260E458E}"/>
              </a:ext>
            </a:extLst>
          </p:cNvPr>
          <p:cNvGrpSpPr/>
          <p:nvPr/>
        </p:nvGrpSpPr>
        <p:grpSpPr>
          <a:xfrm>
            <a:off x="4592739" y="4668730"/>
            <a:ext cx="1569453" cy="636232"/>
            <a:chOff x="4376658" y="6065290"/>
            <a:chExt cx="1454987" cy="63623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D08EDC8-6F39-4553-8B62-941C28330234}"/>
                </a:ext>
              </a:extLst>
            </p:cNvPr>
            <p:cNvSpPr txBox="1"/>
            <p:nvPr/>
          </p:nvSpPr>
          <p:spPr>
            <a:xfrm>
              <a:off x="4376658" y="6070580"/>
              <a:ext cx="425116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1F2EF68-C24D-4738-B27D-92D56FCFE868}"/>
                </a:ext>
              </a:extLst>
            </p:cNvPr>
            <p:cNvSpPr txBox="1"/>
            <p:nvPr/>
          </p:nvSpPr>
          <p:spPr>
            <a:xfrm>
              <a:off x="4700873" y="6065290"/>
              <a:ext cx="1130772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35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labl</a:t>
              </a:r>
              <a:endPara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DCA3617-89B2-4ADD-8C53-458748D777B2}"/>
              </a:ext>
            </a:extLst>
          </p:cNvPr>
          <p:cNvSpPr txBox="1"/>
          <p:nvPr/>
        </p:nvSpPr>
        <p:spPr>
          <a:xfrm>
            <a:off x="4964560" y="5449886"/>
            <a:ext cx="1522783" cy="775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</a:rPr>
              <a:t>ball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710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312160" y="497840"/>
            <a:ext cx="5151120" cy="4987348"/>
            <a:chOff x="3312160" y="497840"/>
            <a:chExt cx="5151120" cy="498734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477EE61-1D23-488F-ACE6-FB421C74D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12160" y="497840"/>
              <a:ext cx="5151120" cy="4076234"/>
            </a:xfrm>
            <a:prstGeom prst="rect">
              <a:avLst/>
            </a:prstGeom>
            <a:ln w="28575">
              <a:solidFill>
                <a:schemeClr val="accent1"/>
              </a:solidFill>
            </a:ln>
          </p:spPr>
        </p:pic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2193BE4-6C26-4BC6-BE6E-A7180204B5D3}"/>
                </a:ext>
              </a:extLst>
            </p:cNvPr>
            <p:cNvGrpSpPr/>
            <p:nvPr/>
          </p:nvGrpSpPr>
          <p:grpSpPr>
            <a:xfrm>
              <a:off x="5155227" y="4854246"/>
              <a:ext cx="2038051" cy="630942"/>
              <a:chOff x="4525021" y="5419133"/>
              <a:chExt cx="1889408" cy="630942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029C377-55E2-448D-ABA8-63415C314161}"/>
                  </a:ext>
                </a:extLst>
              </p:cNvPr>
              <p:cNvSpPr txBox="1"/>
              <p:nvPr/>
            </p:nvSpPr>
            <p:spPr>
              <a:xfrm>
                <a:off x="4525021" y="5419133"/>
                <a:ext cx="597931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2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B33D795-C20D-49B3-A9C2-5DB11134AF8E}"/>
                  </a:ext>
                </a:extLst>
              </p:cNvPr>
              <p:cNvSpPr txBox="1"/>
              <p:nvPr/>
            </p:nvSpPr>
            <p:spPr>
              <a:xfrm>
                <a:off x="4823987" y="5419133"/>
                <a:ext cx="1590442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35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meag</a:t>
                </a:r>
                <a:endParaRPr lang="en-US" sz="3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15F1DC46-A0BA-4912-BEB7-663B61F37328}"/>
              </a:ext>
            </a:extLst>
          </p:cNvPr>
          <p:cNvSpPr txBox="1"/>
          <p:nvPr/>
        </p:nvSpPr>
        <p:spPr>
          <a:xfrm>
            <a:off x="5264352" y="5485188"/>
            <a:ext cx="1522783" cy="775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game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07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77A7E5A-E8C7-4D03-87CA-A1E061669C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2880" y="416560"/>
            <a:ext cx="5984240" cy="438912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F69343C1-C3E3-44AB-B0DB-04C2A84C585A}"/>
              </a:ext>
            </a:extLst>
          </p:cNvPr>
          <p:cNvGrpSpPr/>
          <p:nvPr/>
        </p:nvGrpSpPr>
        <p:grpSpPr>
          <a:xfrm>
            <a:off x="5074285" y="5125191"/>
            <a:ext cx="1449013" cy="630942"/>
            <a:chOff x="4611429" y="5419133"/>
            <a:chExt cx="1343331" cy="63094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97A6DF1-CF88-492D-9210-D94DA53A44C9}"/>
                </a:ext>
              </a:extLst>
            </p:cNvPr>
            <p:cNvSpPr txBox="1"/>
            <p:nvPr/>
          </p:nvSpPr>
          <p:spPr>
            <a:xfrm>
              <a:off x="4611429" y="5419133"/>
              <a:ext cx="425116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48A782B-C252-49B3-A2A5-D5087812561D}"/>
                </a:ext>
              </a:extLst>
            </p:cNvPr>
            <p:cNvSpPr txBox="1"/>
            <p:nvPr/>
          </p:nvSpPr>
          <p:spPr>
            <a:xfrm>
              <a:off x="4823988" y="5419133"/>
              <a:ext cx="1130772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 arc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642A7814-93FC-4F93-885C-8791D5ADC482}"/>
              </a:ext>
            </a:extLst>
          </p:cNvPr>
          <p:cNvSpPr txBox="1"/>
          <p:nvPr/>
        </p:nvSpPr>
        <p:spPr>
          <a:xfrm>
            <a:off x="5212348" y="5756133"/>
            <a:ext cx="1005304" cy="775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car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438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BF9363E-B29B-4CB7-A7FE-97BD385783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98800" y="386080"/>
            <a:ext cx="5476240" cy="403618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8A26780A-1F37-40A0-A733-D10CF7FAA687}"/>
              </a:ext>
            </a:extLst>
          </p:cNvPr>
          <p:cNvGrpSpPr/>
          <p:nvPr/>
        </p:nvGrpSpPr>
        <p:grpSpPr>
          <a:xfrm>
            <a:off x="5142163" y="4535848"/>
            <a:ext cx="1959675" cy="1194392"/>
            <a:chOff x="4530805" y="5406998"/>
            <a:chExt cx="1343331" cy="116955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4108BBB-93A6-4A31-8F34-DC3764628780}"/>
                </a:ext>
              </a:extLst>
            </p:cNvPr>
            <p:cNvSpPr txBox="1"/>
            <p:nvPr/>
          </p:nvSpPr>
          <p:spPr>
            <a:xfrm>
              <a:off x="4530805" y="5406998"/>
              <a:ext cx="425116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4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52DF9A3-44E1-4929-9936-3684FF02920B}"/>
                </a:ext>
              </a:extLst>
            </p:cNvPr>
            <p:cNvSpPr txBox="1"/>
            <p:nvPr/>
          </p:nvSpPr>
          <p:spPr>
            <a:xfrm>
              <a:off x="4743364" y="5406998"/>
              <a:ext cx="1130772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 </a:t>
              </a:r>
              <a:r>
                <a:rPr lang="en-US" sz="35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malp</a:t>
              </a:r>
              <a:endPara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4531097E-7B58-4A71-8833-76106F8C0F7E}"/>
              </a:ext>
            </a:extLst>
          </p:cNvPr>
          <p:cNvSpPr txBox="1"/>
          <p:nvPr/>
        </p:nvSpPr>
        <p:spPr>
          <a:xfrm>
            <a:off x="5325246" y="5456281"/>
            <a:ext cx="1903594" cy="775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lamp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956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7A75BA2-B9E7-4891-96C6-A14FC71F60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3040" y="416560"/>
            <a:ext cx="6065520" cy="411853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89365ACA-BECF-47EC-A4FD-0D1467497C5A}"/>
              </a:ext>
            </a:extLst>
          </p:cNvPr>
          <p:cNvGrpSpPr/>
          <p:nvPr/>
        </p:nvGrpSpPr>
        <p:grpSpPr>
          <a:xfrm>
            <a:off x="4837323" y="4770221"/>
            <a:ext cx="2396599" cy="553998"/>
            <a:chOff x="4456860" y="5406998"/>
            <a:chExt cx="2221805" cy="55399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65009EB-B42E-41E4-AE11-CEED171B20C7}"/>
                </a:ext>
              </a:extLst>
            </p:cNvPr>
            <p:cNvSpPr txBox="1"/>
            <p:nvPr/>
          </p:nvSpPr>
          <p:spPr>
            <a:xfrm>
              <a:off x="4456860" y="5406998"/>
              <a:ext cx="57300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5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30472BE-5D68-4189-B303-85E4B8737DFB}"/>
                </a:ext>
              </a:extLst>
            </p:cNvPr>
            <p:cNvSpPr txBox="1"/>
            <p:nvPr/>
          </p:nvSpPr>
          <p:spPr>
            <a:xfrm>
              <a:off x="4743363" y="5406998"/>
              <a:ext cx="193530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 </a:t>
              </a:r>
              <a:r>
                <a:rPr lang="en-US" sz="30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tchnike</a:t>
              </a:r>
              <a:endPara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824D873C-B1E2-4F83-9990-C0AE467521FF}"/>
              </a:ext>
            </a:extLst>
          </p:cNvPr>
          <p:cNvSpPr txBox="1"/>
          <p:nvPr/>
        </p:nvSpPr>
        <p:spPr>
          <a:xfrm>
            <a:off x="5146366" y="5324219"/>
            <a:ext cx="2028143" cy="775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kitchen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687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27680" y="375920"/>
            <a:ext cx="5445760" cy="4767300"/>
            <a:chOff x="3027680" y="375920"/>
            <a:chExt cx="5445760" cy="47673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A842BA6-80A8-40AC-A6D8-69174BE04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27680" y="375920"/>
              <a:ext cx="5445760" cy="4094432"/>
            </a:xfrm>
            <a:prstGeom prst="rect">
              <a:avLst/>
            </a:prstGeom>
            <a:ln w="28575">
              <a:solidFill>
                <a:schemeClr val="accent1"/>
              </a:solidFill>
            </a:ln>
          </p:spPr>
        </p:pic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66FB6475-1833-423A-A5D0-03ED4861615D}"/>
                </a:ext>
              </a:extLst>
            </p:cNvPr>
            <p:cNvGrpSpPr/>
            <p:nvPr/>
          </p:nvGrpSpPr>
          <p:grpSpPr>
            <a:xfrm>
              <a:off x="4650700" y="4558445"/>
              <a:ext cx="2474942" cy="584775"/>
              <a:chOff x="4668592" y="5952083"/>
              <a:chExt cx="2294435" cy="584775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F96A336-22B7-4FB8-AE04-D2D121947F0F}"/>
                  </a:ext>
                </a:extLst>
              </p:cNvPr>
              <p:cNvSpPr txBox="1"/>
              <p:nvPr/>
            </p:nvSpPr>
            <p:spPr>
              <a:xfrm>
                <a:off x="4668592" y="5952083"/>
                <a:ext cx="425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6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CD94B0F-5DFD-430B-8E31-0FB4A6243258}"/>
                  </a:ext>
                </a:extLst>
              </p:cNvPr>
              <p:cNvSpPr txBox="1"/>
              <p:nvPr/>
            </p:nvSpPr>
            <p:spPr>
              <a:xfrm>
                <a:off x="4964947" y="6013638"/>
                <a:ext cx="19980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8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ddyet</a:t>
                </a:r>
                <a:r>
                  <a:rPr lang="en-US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rabe</a:t>
                </a:r>
                <a:endPara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13964D3D-7955-48F7-A1EA-48F902C3FB34}"/>
              </a:ext>
            </a:extLst>
          </p:cNvPr>
          <p:cNvSpPr txBox="1"/>
          <p:nvPr/>
        </p:nvSpPr>
        <p:spPr>
          <a:xfrm>
            <a:off x="4383220" y="5143220"/>
            <a:ext cx="3185980" cy="775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teddy bear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022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77067" y="147349"/>
            <a:ext cx="4860065" cy="769441"/>
            <a:chOff x="397164" y="323274"/>
            <a:chExt cx="4860065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1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81528" y="415492"/>
              <a:ext cx="43757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Unscramble the letters.</a:t>
              </a:r>
              <a:endParaRPr lang="en-US" sz="2800">
                <a:effectLst/>
                <a:ea typeface="Times New Roman" panose="02020603050405020304" pitchFamily="18" charset="0"/>
              </a:endParaRPr>
            </a:p>
          </p:txBody>
        </p:sp>
      </p:grp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A5DD568B-5984-4C5C-853D-147E7C7056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575" y="991670"/>
            <a:ext cx="2116888" cy="171774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477EE61-1D23-488F-ACE6-FB421C74DB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68866" y="995072"/>
            <a:ext cx="2116888" cy="171138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77A7E5A-E8C7-4D03-87CA-A1E061669C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66612" y="999199"/>
            <a:ext cx="2116888" cy="170365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BF9363E-B29B-4CB7-A7FE-97BD385783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9703" y="3979671"/>
            <a:ext cx="2024982" cy="171774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7A75BA2-B9E7-4891-96C6-A14FC71F60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68866" y="3991886"/>
            <a:ext cx="2116888" cy="169489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A842BA6-80A8-40AC-A6D8-69174BE040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86665" y="3979671"/>
            <a:ext cx="2079374" cy="171774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3E25CD98-7AF7-456C-81C1-6454260E458E}"/>
              </a:ext>
            </a:extLst>
          </p:cNvPr>
          <p:cNvGrpSpPr/>
          <p:nvPr/>
        </p:nvGrpSpPr>
        <p:grpSpPr>
          <a:xfrm>
            <a:off x="938439" y="2662425"/>
            <a:ext cx="1592638" cy="608459"/>
            <a:chOff x="4456066" y="5357026"/>
            <a:chExt cx="1476481" cy="60845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D08EDC8-6F39-4553-8B62-941C28330234}"/>
                </a:ext>
              </a:extLst>
            </p:cNvPr>
            <p:cNvSpPr txBox="1"/>
            <p:nvPr/>
          </p:nvSpPr>
          <p:spPr>
            <a:xfrm>
              <a:off x="4456066" y="5357026"/>
              <a:ext cx="4251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tx1">
                      <a:lumMod val="95000"/>
                      <a:lumOff val="5000"/>
                    </a:schemeClr>
                  </a:solidFill>
                  <a:latin typeface=".VnVogue" panose="020B7200000000000000" pitchFamily="34" charset="0"/>
                </a:rPr>
                <a:t>1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1F2EF68-C24D-4738-B27D-92D56FCFE868}"/>
                </a:ext>
              </a:extLst>
            </p:cNvPr>
            <p:cNvSpPr txBox="1"/>
            <p:nvPr/>
          </p:nvSpPr>
          <p:spPr>
            <a:xfrm>
              <a:off x="4801775" y="5442265"/>
              <a:ext cx="11307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labl</a:t>
              </a:r>
              <a:endParaRPr lang="en-US" sz="28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A49BCAE-83C6-42EA-8A2D-776CCF13188B}"/>
              </a:ext>
            </a:extLst>
          </p:cNvPr>
          <p:cNvCxnSpPr>
            <a:cxnSpLocks/>
          </p:cNvCxnSpPr>
          <p:nvPr/>
        </p:nvCxnSpPr>
        <p:spPr>
          <a:xfrm>
            <a:off x="1140575" y="3573163"/>
            <a:ext cx="2214012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DF4737-500B-4A7F-9E25-5545C3789951}"/>
              </a:ext>
            </a:extLst>
          </p:cNvPr>
          <p:cNvGrpSpPr/>
          <p:nvPr/>
        </p:nvGrpSpPr>
        <p:grpSpPr>
          <a:xfrm>
            <a:off x="4472432" y="2685557"/>
            <a:ext cx="2370252" cy="865499"/>
            <a:chOff x="4512626" y="2852392"/>
            <a:chExt cx="2370252" cy="86549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2193BE4-6C26-4BC6-BE6E-A7180204B5D3}"/>
                </a:ext>
              </a:extLst>
            </p:cNvPr>
            <p:cNvGrpSpPr/>
            <p:nvPr/>
          </p:nvGrpSpPr>
          <p:grpSpPr>
            <a:xfrm>
              <a:off x="4512626" y="2852392"/>
              <a:ext cx="1616599" cy="585327"/>
              <a:chOff x="4456066" y="5357026"/>
              <a:chExt cx="1498694" cy="585327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029C377-55E2-448D-ABA8-63415C314161}"/>
                  </a:ext>
                </a:extLst>
              </p:cNvPr>
              <p:cNvSpPr txBox="1"/>
              <p:nvPr/>
            </p:nvSpPr>
            <p:spPr>
              <a:xfrm>
                <a:off x="4456066" y="5357026"/>
                <a:ext cx="425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2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B33D795-C20D-49B3-A9C2-5DB11134AF8E}"/>
                  </a:ext>
                </a:extLst>
              </p:cNvPr>
              <p:cNvSpPr txBox="1"/>
              <p:nvPr/>
            </p:nvSpPr>
            <p:spPr>
              <a:xfrm>
                <a:off x="4823988" y="5419133"/>
                <a:ext cx="11307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meag</a:t>
                </a:r>
              </a:p>
            </p:txBody>
          </p:sp>
        </p:grp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2E5BD66-4DB9-43D9-A197-31141F5DF82D}"/>
                </a:ext>
              </a:extLst>
            </p:cNvPr>
            <p:cNvCxnSpPr>
              <a:cxnSpLocks/>
            </p:cNvCxnSpPr>
            <p:nvPr/>
          </p:nvCxnSpPr>
          <p:spPr>
            <a:xfrm>
              <a:off x="4668866" y="3717891"/>
              <a:ext cx="2214012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C70B488-66E3-4D56-8336-008AE7D5F9C3}"/>
              </a:ext>
            </a:extLst>
          </p:cNvPr>
          <p:cNvGrpSpPr/>
          <p:nvPr/>
        </p:nvGrpSpPr>
        <p:grpSpPr>
          <a:xfrm>
            <a:off x="8430015" y="2653726"/>
            <a:ext cx="2370252" cy="865499"/>
            <a:chOff x="4512626" y="2852392"/>
            <a:chExt cx="2370252" cy="865499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69343C1-C3E3-44AB-B0DB-04C2A84C585A}"/>
                </a:ext>
              </a:extLst>
            </p:cNvPr>
            <p:cNvGrpSpPr/>
            <p:nvPr/>
          </p:nvGrpSpPr>
          <p:grpSpPr>
            <a:xfrm>
              <a:off x="4512626" y="2852392"/>
              <a:ext cx="1616599" cy="585327"/>
              <a:chOff x="4456066" y="5357026"/>
              <a:chExt cx="1498694" cy="585327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97A6DF1-CF88-492D-9210-D94DA53A44C9}"/>
                  </a:ext>
                </a:extLst>
              </p:cNvPr>
              <p:cNvSpPr txBox="1"/>
              <p:nvPr/>
            </p:nvSpPr>
            <p:spPr>
              <a:xfrm>
                <a:off x="4456066" y="5357026"/>
                <a:ext cx="425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48A782B-C252-49B3-A2A5-D5087812561D}"/>
                  </a:ext>
                </a:extLst>
              </p:cNvPr>
              <p:cNvSpPr txBox="1"/>
              <p:nvPr/>
            </p:nvSpPr>
            <p:spPr>
              <a:xfrm>
                <a:off x="4823988" y="5419133"/>
                <a:ext cx="11307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arc</a:t>
                </a:r>
              </a:p>
            </p:txBody>
          </p:sp>
        </p:grp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6C181DE-3B6A-4018-BF78-BB642B714457}"/>
                </a:ext>
              </a:extLst>
            </p:cNvPr>
            <p:cNvCxnSpPr>
              <a:cxnSpLocks/>
            </p:cNvCxnSpPr>
            <p:nvPr/>
          </p:nvCxnSpPr>
          <p:spPr>
            <a:xfrm>
              <a:off x="4668866" y="3717891"/>
              <a:ext cx="2214012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DF8F6A6-8714-48FB-AF74-B0C5480043C3}"/>
              </a:ext>
            </a:extLst>
          </p:cNvPr>
          <p:cNvGrpSpPr/>
          <p:nvPr/>
        </p:nvGrpSpPr>
        <p:grpSpPr>
          <a:xfrm>
            <a:off x="1062454" y="5686780"/>
            <a:ext cx="2370253" cy="865499"/>
            <a:chOff x="4512625" y="2852392"/>
            <a:chExt cx="2370253" cy="865499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A26780A-1F37-40A0-A733-D10CF7FAA687}"/>
                </a:ext>
              </a:extLst>
            </p:cNvPr>
            <p:cNvGrpSpPr/>
            <p:nvPr/>
          </p:nvGrpSpPr>
          <p:grpSpPr>
            <a:xfrm>
              <a:off x="4512625" y="2852392"/>
              <a:ext cx="1529632" cy="584775"/>
              <a:chOff x="4456066" y="5357026"/>
              <a:chExt cx="1418070" cy="584775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4108BBB-93A6-4A31-8F34-DC3764628780}"/>
                  </a:ext>
                </a:extLst>
              </p:cNvPr>
              <p:cNvSpPr txBox="1"/>
              <p:nvPr/>
            </p:nvSpPr>
            <p:spPr>
              <a:xfrm>
                <a:off x="4456066" y="5357026"/>
                <a:ext cx="425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52DF9A3-44E1-4929-9936-3684FF02920B}"/>
                  </a:ext>
                </a:extLst>
              </p:cNvPr>
              <p:cNvSpPr txBox="1"/>
              <p:nvPr/>
            </p:nvSpPr>
            <p:spPr>
              <a:xfrm>
                <a:off x="4743364" y="5406998"/>
                <a:ext cx="11307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malp</a:t>
                </a:r>
              </a:p>
            </p:txBody>
          </p:sp>
        </p:grp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0723552-2BD7-4F6B-B21C-E25AA6E005D1}"/>
                </a:ext>
              </a:extLst>
            </p:cNvPr>
            <p:cNvCxnSpPr>
              <a:cxnSpLocks/>
            </p:cNvCxnSpPr>
            <p:nvPr/>
          </p:nvCxnSpPr>
          <p:spPr>
            <a:xfrm>
              <a:off x="4668866" y="3717891"/>
              <a:ext cx="2214012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CE819F8-8446-495E-8F28-4929ACE22AD7}"/>
              </a:ext>
            </a:extLst>
          </p:cNvPr>
          <p:cNvGrpSpPr/>
          <p:nvPr/>
        </p:nvGrpSpPr>
        <p:grpSpPr>
          <a:xfrm>
            <a:off x="4614795" y="5686780"/>
            <a:ext cx="2370253" cy="865499"/>
            <a:chOff x="4512625" y="2852392"/>
            <a:chExt cx="2370253" cy="865499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89365ACA-BECF-47EC-A4FD-0D1467497C5A}"/>
                </a:ext>
              </a:extLst>
            </p:cNvPr>
            <p:cNvGrpSpPr/>
            <p:nvPr/>
          </p:nvGrpSpPr>
          <p:grpSpPr>
            <a:xfrm>
              <a:off x="4512625" y="2852392"/>
              <a:ext cx="1858670" cy="584775"/>
              <a:chOff x="4456066" y="5357026"/>
              <a:chExt cx="1723110" cy="584775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65009EB-B42E-41E4-AE11-CEED171B20C7}"/>
                  </a:ext>
                </a:extLst>
              </p:cNvPr>
              <p:cNvSpPr txBox="1"/>
              <p:nvPr/>
            </p:nvSpPr>
            <p:spPr>
              <a:xfrm>
                <a:off x="4456066" y="5357026"/>
                <a:ext cx="425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5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30472BE-5D68-4189-B303-85E4B8737DFB}"/>
                  </a:ext>
                </a:extLst>
              </p:cNvPr>
              <p:cNvSpPr txBox="1"/>
              <p:nvPr/>
            </p:nvSpPr>
            <p:spPr>
              <a:xfrm>
                <a:off x="4743363" y="5406998"/>
                <a:ext cx="14358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sz="28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tchnike</a:t>
                </a:r>
                <a:endPara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p:grp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B0D64A9-784E-4E75-82CC-4A40AE236FCC}"/>
                </a:ext>
              </a:extLst>
            </p:cNvPr>
            <p:cNvCxnSpPr>
              <a:cxnSpLocks/>
            </p:cNvCxnSpPr>
            <p:nvPr/>
          </p:nvCxnSpPr>
          <p:spPr>
            <a:xfrm>
              <a:off x="4668866" y="3717891"/>
              <a:ext cx="2214012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92DBF4F-5DC3-4348-8BEE-04BEE08B2508}"/>
              </a:ext>
            </a:extLst>
          </p:cNvPr>
          <p:cNvGrpSpPr/>
          <p:nvPr/>
        </p:nvGrpSpPr>
        <p:grpSpPr>
          <a:xfrm>
            <a:off x="8508135" y="5686780"/>
            <a:ext cx="2465172" cy="865499"/>
            <a:chOff x="4512626" y="2852392"/>
            <a:chExt cx="2465172" cy="865499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66FB6475-1833-423A-A5D0-03ED4861615D}"/>
                </a:ext>
              </a:extLst>
            </p:cNvPr>
            <p:cNvGrpSpPr/>
            <p:nvPr/>
          </p:nvGrpSpPr>
          <p:grpSpPr>
            <a:xfrm>
              <a:off x="4512626" y="2852392"/>
              <a:ext cx="2465172" cy="584775"/>
              <a:chOff x="4456066" y="5357026"/>
              <a:chExt cx="2285377" cy="584775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F96A336-22B7-4FB8-AE04-D2D121947F0F}"/>
                  </a:ext>
                </a:extLst>
              </p:cNvPr>
              <p:cNvSpPr txBox="1"/>
              <p:nvPr/>
            </p:nvSpPr>
            <p:spPr>
              <a:xfrm>
                <a:off x="4456066" y="5357026"/>
                <a:ext cx="425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6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CD94B0F-5DFD-430B-8E31-0FB4A6243258}"/>
                  </a:ext>
                </a:extLst>
              </p:cNvPr>
              <p:cNvSpPr txBox="1"/>
              <p:nvPr/>
            </p:nvSpPr>
            <p:spPr>
              <a:xfrm>
                <a:off x="4743363" y="5406998"/>
                <a:ext cx="19980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ddyet rabe</a:t>
                </a:r>
              </a:p>
            </p:txBody>
          </p:sp>
        </p:grp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B81B7F74-0302-40CC-AE79-DCE362CC0898}"/>
                </a:ext>
              </a:extLst>
            </p:cNvPr>
            <p:cNvCxnSpPr>
              <a:cxnSpLocks/>
            </p:cNvCxnSpPr>
            <p:nvPr/>
          </p:nvCxnSpPr>
          <p:spPr>
            <a:xfrm>
              <a:off x="4668866" y="3717891"/>
              <a:ext cx="2214012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B0D35AF-2615-4623-AB66-767E9DC56761}"/>
              </a:ext>
            </a:extLst>
          </p:cNvPr>
          <p:cNvSpPr txBox="1"/>
          <p:nvPr/>
        </p:nvSpPr>
        <p:spPr>
          <a:xfrm>
            <a:off x="1732384" y="3118522"/>
            <a:ext cx="8627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ball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A775E74-7CE5-4EEA-8588-7326EDFED227}"/>
              </a:ext>
            </a:extLst>
          </p:cNvPr>
          <p:cNvSpPr txBox="1"/>
          <p:nvPr/>
        </p:nvSpPr>
        <p:spPr>
          <a:xfrm>
            <a:off x="5213490" y="3069018"/>
            <a:ext cx="11560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game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50CA793-1FFB-4EF5-B776-64896A52F6D2}"/>
              </a:ext>
            </a:extLst>
          </p:cNvPr>
          <p:cNvSpPr txBox="1"/>
          <p:nvPr/>
        </p:nvSpPr>
        <p:spPr>
          <a:xfrm>
            <a:off x="9291548" y="3039554"/>
            <a:ext cx="8034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car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D75AFA6-3855-42A4-ADAE-FC9C6D2F698A}"/>
              </a:ext>
            </a:extLst>
          </p:cNvPr>
          <p:cNvSpPr txBox="1"/>
          <p:nvPr/>
        </p:nvSpPr>
        <p:spPr>
          <a:xfrm>
            <a:off x="1780946" y="6121679"/>
            <a:ext cx="10454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lamp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8D44423-F7DB-43B6-899E-DBB5B4D2D590}"/>
              </a:ext>
            </a:extLst>
          </p:cNvPr>
          <p:cNvSpPr txBox="1"/>
          <p:nvPr/>
        </p:nvSpPr>
        <p:spPr>
          <a:xfrm>
            <a:off x="5176378" y="6119661"/>
            <a:ext cx="16033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kitchen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B526ACC-A9A9-40DB-8684-6653BEEFD8D5}"/>
              </a:ext>
            </a:extLst>
          </p:cNvPr>
          <p:cNvSpPr txBox="1"/>
          <p:nvPr/>
        </p:nvSpPr>
        <p:spPr>
          <a:xfrm>
            <a:off x="8773836" y="6113056"/>
            <a:ext cx="22958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teddy bear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4371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0" grpId="0"/>
      <p:bldP spid="51" grpId="0"/>
      <p:bldP spid="52" grpId="0"/>
      <p:bldP spid="53" grpId="0"/>
      <p:bldP spid="5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41" y="331266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3" y="2555764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0522" y="0"/>
            <a:ext cx="6619648" cy="4280799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1642" y="1279054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281513" y="3131891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70" name="图片 6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4847" y="469723"/>
            <a:ext cx="4465329" cy="232867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243406" y="1281549"/>
            <a:ext cx="3845925" cy="187743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Activity 1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2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Fun time </a:t>
            </a:r>
            <a:endParaRPr kumimoji="0" lang="en-US" sz="62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0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505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41" y="331266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3" y="2555764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0522" y="0"/>
            <a:ext cx="6619648" cy="4280799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281513" y="3131891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70" name="图片 6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4847" y="469723"/>
            <a:ext cx="4465329" cy="232867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199532" y="1239830"/>
            <a:ext cx="3831497" cy="187743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Activity 2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2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Project</a:t>
            </a:r>
            <a:r>
              <a:rPr kumimoji="0" lang="en-US" sz="54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en-US" sz="54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0320" y="225730"/>
            <a:ext cx="1705843" cy="825830"/>
          </a:xfrm>
          <a:prstGeom prst="rect">
            <a:avLst/>
          </a:prstGeom>
        </p:spPr>
      </p:pic>
      <p:pic>
        <p:nvPicPr>
          <p:cNvPr id="21" name="图片 21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644688" y="1401930"/>
            <a:ext cx="2554844" cy="16536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688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417261" y="284485"/>
            <a:ext cx="4906578" cy="769441"/>
            <a:chOff x="397164" y="323274"/>
            <a:chExt cx="4906578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2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958535" y="389011"/>
              <a:ext cx="43452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mic Sans MS" panose="030F0702030302020204" pitchFamily="66" charset="0"/>
                </a:rPr>
                <a:t>Project: A nice house</a:t>
              </a:r>
              <a:r>
                <a:rPr lang="en-US" sz="2800" b="1" dirty="0"/>
                <a:t>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8728A87-B668-4F12-B910-CC50841EE411}"/>
              </a:ext>
            </a:extLst>
          </p:cNvPr>
          <p:cNvSpPr txBox="1"/>
          <p:nvPr/>
        </p:nvSpPr>
        <p:spPr>
          <a:xfrm>
            <a:off x="1986714" y="973210"/>
            <a:ext cx="854920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>
                <a:latin typeface="Comic Sans MS" panose="030F0702030302020204" pitchFamily="66" charset="0"/>
              </a:rPr>
              <a:t>Draw the rooms of a house. Tell the class about them.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A828468-3BB5-4545-BDE8-B2CE331734BC}"/>
              </a:ext>
            </a:extLst>
          </p:cNvPr>
          <p:cNvGrpSpPr/>
          <p:nvPr/>
        </p:nvGrpSpPr>
        <p:grpSpPr>
          <a:xfrm>
            <a:off x="502418" y="1786219"/>
            <a:ext cx="11113477" cy="4550974"/>
            <a:chOff x="502418" y="1786219"/>
            <a:chExt cx="11113477" cy="455097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32BDDE8-684D-472E-BAE0-6E957E187E3C}"/>
                </a:ext>
              </a:extLst>
            </p:cNvPr>
            <p:cNvGrpSpPr/>
            <p:nvPr/>
          </p:nvGrpSpPr>
          <p:grpSpPr>
            <a:xfrm>
              <a:off x="585953" y="1786219"/>
              <a:ext cx="10957182" cy="678494"/>
              <a:chOff x="585953" y="1786219"/>
              <a:chExt cx="10957182" cy="678494"/>
            </a:xfrm>
          </p:grpSpPr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FB719AB9-5AC4-440D-8BB4-301DC376EFB9}"/>
                  </a:ext>
                </a:extLst>
              </p:cNvPr>
              <p:cNvSpPr/>
              <p:nvPr/>
            </p:nvSpPr>
            <p:spPr>
              <a:xfrm>
                <a:off x="585953" y="1786219"/>
                <a:ext cx="2612571" cy="678494"/>
              </a:xfrm>
              <a:prstGeom prst="roundRect">
                <a:avLst>
                  <a:gd name="adj" fmla="val 50000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>
                    <a:solidFill>
                      <a:srgbClr val="FF0066"/>
                    </a:solidFill>
                    <a:latin typeface="Comic Sans MS" panose="030F0702030302020204" pitchFamily="66" charset="0"/>
                  </a:rPr>
                  <a:t>Living room</a:t>
                </a:r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90EC3041-B941-42F1-B9EA-36BC4500B3C6}"/>
                  </a:ext>
                </a:extLst>
              </p:cNvPr>
              <p:cNvSpPr/>
              <p:nvPr/>
            </p:nvSpPr>
            <p:spPr>
              <a:xfrm>
                <a:off x="3380339" y="1786219"/>
                <a:ext cx="2612571" cy="678494"/>
              </a:xfrm>
              <a:prstGeom prst="roundRect">
                <a:avLst>
                  <a:gd name="adj" fmla="val 50000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  <a:t>Bedroom</a:t>
                </a: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28C83B4-823E-4510-AB8B-A9C7108543C8}"/>
                  </a:ext>
                </a:extLst>
              </p:cNvPr>
              <p:cNvSpPr/>
              <p:nvPr/>
            </p:nvSpPr>
            <p:spPr>
              <a:xfrm>
                <a:off x="6155451" y="1786219"/>
                <a:ext cx="2612571" cy="678494"/>
              </a:xfrm>
              <a:prstGeom prst="roundRect">
                <a:avLst>
                  <a:gd name="adj" fmla="val 50000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>
                    <a:solidFill>
                      <a:srgbClr val="FF0066"/>
                    </a:solidFill>
                    <a:latin typeface="Comic Sans MS" panose="030F0702030302020204" pitchFamily="66" charset="0"/>
                  </a:rPr>
                  <a:t>Bathroom</a:t>
                </a:r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94253E04-8EFF-4A39-834B-C62CB3FC08C3}"/>
                  </a:ext>
                </a:extLst>
              </p:cNvPr>
              <p:cNvSpPr/>
              <p:nvPr/>
            </p:nvSpPr>
            <p:spPr>
              <a:xfrm>
                <a:off x="8930564" y="1786219"/>
                <a:ext cx="2612571" cy="678494"/>
              </a:xfrm>
              <a:prstGeom prst="roundRect">
                <a:avLst>
                  <a:gd name="adj" fmla="val 50000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>
                    <a:solidFill>
                      <a:srgbClr val="FF0066"/>
                    </a:solidFill>
                    <a:latin typeface="Comic Sans MS" panose="030F0702030302020204" pitchFamily="66" charset="0"/>
                  </a:rPr>
                  <a:t>Kitchen</a:t>
                </a:r>
              </a:p>
            </p:txBody>
          </p:sp>
        </p:grp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F6F7D22-779C-431A-9A1B-AEF04F9247E5}"/>
                </a:ext>
              </a:extLst>
            </p:cNvPr>
            <p:cNvSpPr/>
            <p:nvPr/>
          </p:nvSpPr>
          <p:spPr>
            <a:xfrm>
              <a:off x="502418" y="2613286"/>
              <a:ext cx="11113477" cy="372390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539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3116AF6-10C9-4DAE-8C81-C6C68FB6F9C3}"/>
              </a:ext>
            </a:extLst>
          </p:cNvPr>
          <p:cNvSpPr/>
          <p:nvPr/>
        </p:nvSpPr>
        <p:spPr>
          <a:xfrm>
            <a:off x="853440" y="254000"/>
            <a:ext cx="3962400" cy="950455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70510" algn="ctr"/>
            <a:r>
              <a:rPr lang="en-AU" sz="23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Draw your dream house </a:t>
            </a:r>
            <a:endParaRPr lang="en-AU" sz="2300" dirty="0" smtClean="0">
              <a:solidFill>
                <a:schemeClr val="tx1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indent="270510" algn="ctr"/>
            <a:r>
              <a:rPr lang="en-AU" sz="2300" b="1" dirty="0" smtClean="0">
                <a:solidFill>
                  <a:srgbClr val="FF0066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SHOW AND TELL</a:t>
            </a:r>
            <a:endParaRPr lang="en-US" sz="2300" b="1" dirty="0">
              <a:solidFill>
                <a:srgbClr val="FF0066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F470AA0-2078-4121-ABE9-73E3A75E92DF}"/>
              </a:ext>
            </a:extLst>
          </p:cNvPr>
          <p:cNvSpPr/>
          <p:nvPr/>
        </p:nvSpPr>
        <p:spPr>
          <a:xfrm>
            <a:off x="409951" y="1483567"/>
            <a:ext cx="11306427" cy="4954555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096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2mate.com - Bye Bye Song - Goodbye Song for Preschoolers _ Lingokids - School Readiness in English_ZOVFRbs9VvI_1080p">
            <a:hlinkClick r:id="" action="ppaction://media"/>
            <a:extLst>
              <a:ext uri="{FF2B5EF4-FFF2-40B4-BE49-F238E27FC236}">
                <a16:creationId xmlns:a16="http://schemas.microsoft.com/office/drawing/2014/main" id="{5854CF97-4B85-40F6-935D-98290E7A9B4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D32DBE-2E9E-4A99-878C-489A0256B0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78" y="0"/>
            <a:ext cx="1221987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386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2" y="3722362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Good bye.</a:t>
            </a:r>
          </a:p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See you again!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2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423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A3047E-95FA-4CD6-A32C-37BCAC8257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3018" y="1473538"/>
            <a:ext cx="5014127" cy="36941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7155A0-9989-43C8-8001-DC438F288B02}"/>
              </a:ext>
            </a:extLst>
          </p:cNvPr>
          <p:cNvSpPr txBox="1"/>
          <p:nvPr/>
        </p:nvSpPr>
        <p:spPr>
          <a:xfrm>
            <a:off x="881918" y="1473538"/>
            <a:ext cx="5417419" cy="3672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Game,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game, game!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Great,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great, great!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The game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is great.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Teddy,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teddy, teddy bear!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Chair,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chair, chair!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The teddy bear is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on the chair.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FDDC1A-6544-46D6-8DBB-11C595E0E754}"/>
              </a:ext>
            </a:extLst>
          </p:cNvPr>
          <p:cNvSpPr txBox="1"/>
          <p:nvPr/>
        </p:nvSpPr>
        <p:spPr>
          <a:xfrm>
            <a:off x="5191925" y="556821"/>
            <a:ext cx="3354916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Chant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2" name="4.13-2.mp3" descr="4.13-2.mp3">
            <a:hlinkClick r:id="" action="ppaction://media"/>
            <a:extLst>
              <a:ext uri="{FF2B5EF4-FFF2-40B4-BE49-F238E27FC236}">
                <a16:creationId xmlns:a16="http://schemas.microsoft.com/office/drawing/2014/main" id="{BC7CD96F-F101-FD49-9218-336D330786A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81918" y="796716"/>
            <a:ext cx="609737" cy="6097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591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3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11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7EBFDB7D-DD97-44CE-AFFB-458781A3DB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73C9BF8-CE1E-4CA6-9611-8A1BB4825C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1"/>
          <a:stretch/>
        </p:blipFill>
        <p:spPr>
          <a:xfrm>
            <a:off x="740045" y="856871"/>
            <a:ext cx="7051479" cy="5215085"/>
          </a:xfrm>
          <a:custGeom>
            <a:avLst/>
            <a:gdLst/>
            <a:ahLst/>
            <a:cxnLst/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shade val="85000"/>
            </a:srgbClr>
          </a:solidFill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5" name="Freeform 5">
            <a:extLst>
              <a:ext uri="{FF2B5EF4-FFF2-40B4-BE49-F238E27FC236}">
                <a16:creationId xmlns:a16="http://schemas.microsoft.com/office/drawing/2014/main" id="{50F864A1-23CF-4954-887F-3C4458622A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160561" y="1348782"/>
            <a:ext cx="935037" cy="824315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5">
            <a:extLst>
              <a:ext uri="{FF2B5EF4-FFF2-40B4-BE49-F238E27FC236}">
                <a16:creationId xmlns:a16="http://schemas.microsoft.com/office/drawing/2014/main" id="{8D313E8C-7457-407E-BDA5-EACA44D382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960661" y="1000124"/>
            <a:ext cx="762167" cy="671915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09E30B-0940-40EC-8F4B-57790203D5CC}"/>
              </a:ext>
            </a:extLst>
          </p:cNvPr>
          <p:cNvSpPr txBox="1"/>
          <p:nvPr/>
        </p:nvSpPr>
        <p:spPr>
          <a:xfrm>
            <a:off x="7608294" y="1956695"/>
            <a:ext cx="42928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0000"/>
                </a:solidFill>
                <a:latin typeface="Baligle" panose="02000600000000000000" pitchFamily="50" charset="0"/>
              </a:rPr>
              <a:t>Memory chain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518A5D3-D846-4E51-A712-2C3DB99205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6191" r="1270" b="16349"/>
          <a:stretch/>
        </p:blipFill>
        <p:spPr>
          <a:xfrm rot="19970653">
            <a:off x="3942333" y="3790861"/>
            <a:ext cx="933834" cy="638070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E0EF166A-45F0-4C32-8B38-7FD1EC85177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145" y="3978173"/>
            <a:ext cx="2043438" cy="20434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926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FC0A7FAF-4364-45A0-BBA9-C692AD18BB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419" y="2087949"/>
            <a:ext cx="3666948" cy="366694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91802F2-5512-4B76-9D6A-C5C64B963A9F}"/>
              </a:ext>
            </a:extLst>
          </p:cNvPr>
          <p:cNvGrpSpPr/>
          <p:nvPr/>
        </p:nvGrpSpPr>
        <p:grpSpPr>
          <a:xfrm>
            <a:off x="1681948" y="844272"/>
            <a:ext cx="3527476" cy="711277"/>
            <a:chOff x="3699565" y="1439514"/>
            <a:chExt cx="3410200" cy="711277"/>
          </a:xfrm>
        </p:grpSpPr>
        <p:pic>
          <p:nvPicPr>
            <p:cNvPr id="4" name="Picture 3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B8DAD653-E3C4-45EA-B820-102624965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9565" y="1439514"/>
              <a:ext cx="3410200" cy="683891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F94B0CA-E18E-4F0B-851F-1B312AB881CF}"/>
                </a:ext>
              </a:extLst>
            </p:cNvPr>
            <p:cNvSpPr txBox="1"/>
            <p:nvPr/>
          </p:nvSpPr>
          <p:spPr>
            <a:xfrm>
              <a:off x="3968555" y="1519849"/>
              <a:ext cx="2763604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There is …...</a:t>
              </a:r>
            </a:p>
          </p:txBody>
        </p:sp>
      </p:grpSp>
      <p:pic>
        <p:nvPicPr>
          <p:cNvPr id="1026" name="Picture 2" descr="Mystery Visitor! | Coppull St. John's Church of England Primary School">
            <a:extLst>
              <a:ext uri="{FF2B5EF4-FFF2-40B4-BE49-F238E27FC236}">
                <a16:creationId xmlns:a16="http://schemas.microsoft.com/office/drawing/2014/main" id="{3604089C-3315-4DA1-8AE1-AD8378638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5302">
            <a:off x="4707651" y="515708"/>
            <a:ext cx="4110465" cy="273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115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91802F2-5512-4B76-9D6A-C5C64B963A9F}"/>
              </a:ext>
            </a:extLst>
          </p:cNvPr>
          <p:cNvGrpSpPr/>
          <p:nvPr/>
        </p:nvGrpSpPr>
        <p:grpSpPr>
          <a:xfrm>
            <a:off x="2153920" y="1076961"/>
            <a:ext cx="4007712" cy="1277130"/>
            <a:chOff x="3699565" y="1439514"/>
            <a:chExt cx="3410200" cy="953703"/>
          </a:xfrm>
        </p:grpSpPr>
        <p:pic>
          <p:nvPicPr>
            <p:cNvPr id="4" name="Picture 3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B8DAD653-E3C4-45EA-B820-102624965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9565" y="1439514"/>
              <a:ext cx="3410200" cy="683891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F94B0CA-E18E-4F0B-851F-1B312AB881CF}"/>
                </a:ext>
              </a:extLst>
            </p:cNvPr>
            <p:cNvSpPr txBox="1"/>
            <p:nvPr/>
          </p:nvSpPr>
          <p:spPr>
            <a:xfrm>
              <a:off x="3968555" y="1519849"/>
              <a:ext cx="2763604" cy="873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There is a car.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2CD21DD-BD4A-4CB1-8EA6-5E461668FFE0}"/>
              </a:ext>
            </a:extLst>
          </p:cNvPr>
          <p:cNvGrpSpPr/>
          <p:nvPr/>
        </p:nvGrpSpPr>
        <p:grpSpPr>
          <a:xfrm>
            <a:off x="4496699" y="1628197"/>
            <a:ext cx="3666948" cy="4126700"/>
            <a:chOff x="5444832" y="1758825"/>
            <a:chExt cx="3666948" cy="41267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3CA37D8-E984-45DF-995F-5D36E98FE7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6191" r="1270" b="16349"/>
            <a:stretch/>
          </p:blipFill>
          <p:spPr>
            <a:xfrm rot="19970653">
              <a:off x="6673246" y="1758825"/>
              <a:ext cx="1675764" cy="1145016"/>
            </a:xfrm>
            <a:prstGeom prst="rect">
              <a:avLst/>
            </a:prstGeom>
          </p:spPr>
        </p:pic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FC0A7FAF-4364-45A0-BBA9-C692AD18B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4832" y="2218577"/>
              <a:ext cx="3666948" cy="3666948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998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91802F2-5512-4B76-9D6A-C5C64B963A9F}"/>
              </a:ext>
            </a:extLst>
          </p:cNvPr>
          <p:cNvGrpSpPr/>
          <p:nvPr/>
        </p:nvGrpSpPr>
        <p:grpSpPr>
          <a:xfrm>
            <a:off x="1981200" y="732989"/>
            <a:ext cx="3775483" cy="1354960"/>
            <a:chOff x="3699565" y="1439514"/>
            <a:chExt cx="3410200" cy="683891"/>
          </a:xfrm>
        </p:grpSpPr>
        <p:pic>
          <p:nvPicPr>
            <p:cNvPr id="4" name="Picture 3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B8DAD653-E3C4-45EA-B820-102624965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9565" y="1439514"/>
              <a:ext cx="3410200" cy="683891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F94B0CA-E18E-4F0B-851F-1B312AB881CF}"/>
                </a:ext>
              </a:extLst>
            </p:cNvPr>
            <p:cNvSpPr txBox="1"/>
            <p:nvPr/>
          </p:nvSpPr>
          <p:spPr>
            <a:xfrm>
              <a:off x="3968555" y="1519849"/>
              <a:ext cx="2763604" cy="590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5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There is a </a:t>
              </a:r>
              <a:endParaRPr lang="en-US" sz="3500" dirty="0" smtClean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  <a:p>
              <a:pPr algn="ctr"/>
              <a:r>
                <a:rPr lang="en-US" sz="3500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teddy </a:t>
              </a:r>
              <a:r>
                <a:rPr lang="en-US" sz="35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bear.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2CD21DD-BD4A-4CB1-8EA6-5E461668FFE0}"/>
              </a:ext>
            </a:extLst>
          </p:cNvPr>
          <p:cNvGrpSpPr/>
          <p:nvPr/>
        </p:nvGrpSpPr>
        <p:grpSpPr>
          <a:xfrm>
            <a:off x="4366070" y="1208779"/>
            <a:ext cx="3666948" cy="4546118"/>
            <a:chOff x="5444832" y="1339407"/>
            <a:chExt cx="3666948" cy="454611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3CA37D8-E984-45DF-995F-5D36E98FE7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0207" b="-3468"/>
            <a:stretch/>
          </p:blipFill>
          <p:spPr>
            <a:xfrm rot="475815">
              <a:off x="6622572" y="1339407"/>
              <a:ext cx="1479297" cy="2108114"/>
            </a:xfrm>
            <a:prstGeom prst="rect">
              <a:avLst/>
            </a:prstGeom>
          </p:spPr>
        </p:pic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FC0A7FAF-4364-45A0-BBA9-C692AD18B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4832" y="2218577"/>
              <a:ext cx="3666948" cy="3666948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466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2CD21DD-BD4A-4CB1-8EA6-5E461668FFE0}"/>
              </a:ext>
            </a:extLst>
          </p:cNvPr>
          <p:cNvGrpSpPr/>
          <p:nvPr/>
        </p:nvGrpSpPr>
        <p:grpSpPr>
          <a:xfrm>
            <a:off x="4551777" y="1562734"/>
            <a:ext cx="3666948" cy="4192163"/>
            <a:chOff x="5444832" y="1693362"/>
            <a:chExt cx="3666948" cy="419216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3CA37D8-E984-45DF-995F-5D36E98FE7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282" t="3162" r="-11545" b="-3162"/>
            <a:stretch/>
          </p:blipFill>
          <p:spPr>
            <a:xfrm rot="475815">
              <a:off x="6623705" y="1693362"/>
              <a:ext cx="1540138" cy="1388157"/>
            </a:xfrm>
            <a:prstGeom prst="rect">
              <a:avLst/>
            </a:prstGeom>
          </p:spPr>
        </p:pic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FC0A7FAF-4364-45A0-BBA9-C692AD18B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4832" y="2218577"/>
              <a:ext cx="3666948" cy="3666948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91802F2-5512-4B76-9D6A-C5C64B963A9F}"/>
              </a:ext>
            </a:extLst>
          </p:cNvPr>
          <p:cNvGrpSpPr/>
          <p:nvPr/>
        </p:nvGrpSpPr>
        <p:grpSpPr>
          <a:xfrm>
            <a:off x="3058160" y="1244232"/>
            <a:ext cx="2817521" cy="1169551"/>
            <a:chOff x="3580495" y="1439514"/>
            <a:chExt cx="3529270" cy="1169551"/>
          </a:xfrm>
        </p:grpSpPr>
        <p:pic>
          <p:nvPicPr>
            <p:cNvPr id="4" name="Picture 3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B8DAD653-E3C4-45EA-B820-102624965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0495" y="1439514"/>
              <a:ext cx="3529270" cy="116368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F94B0CA-E18E-4F0B-851F-1B312AB881CF}"/>
                </a:ext>
              </a:extLst>
            </p:cNvPr>
            <p:cNvSpPr txBox="1"/>
            <p:nvPr/>
          </p:nvSpPr>
          <p:spPr>
            <a:xfrm>
              <a:off x="3817132" y="1439514"/>
              <a:ext cx="2763604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5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There is </a:t>
              </a:r>
              <a:endParaRPr lang="en-US" sz="3500" dirty="0" smtClean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  <a:p>
              <a:pPr algn="ctr"/>
              <a:r>
                <a:rPr lang="en-US" sz="3500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a </a:t>
              </a:r>
              <a:r>
                <a:rPr lang="en-US" sz="35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ball.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060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25022D7C-5A38-4FE9-96E9-910C124C6C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8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325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53.Unit 4 – Funtime _ Project"/>
  <p:tag name="ISPRING_LMS_API_VERSION" val="SCORM 2004 (2nd edition)"/>
  <p:tag name="ISPRING_ULTRA_SCORM_COURSE_ID" val="ED238AEB-C772-4B87-8DDA-663F9F98886E"/>
  <p:tag name="ISPRING_CMI5_LAUNCH_METHOD" val="any window"/>
  <p:tag name="ISPRINGCLOUDFOLDERID" val="1"/>
  <p:tag name="ISPRINGONLINEFOLDERID" val="1"/>
  <p:tag name="ISPRING_OUTPUT_FOLDER" val="[[&quot;\uFFFD\uFFFD|x{7070F873-55FB-4E49-8DA2-6F658BF36F6A}&quot;,&quot;C:\\Users\\Admin\\Desktop\\UNIT 4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53.Unit 4 – Funtime _ Project"/>
  <p:tag name="ISPRING_FIRST_PUBLISH" val="1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ACT7xU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AJPvFQ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Ak+8VK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ACT7xU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AJPvFQ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Ak+8VF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AJPvFTahn1hYAAAAGIAAAAcAAAAdW5pdmVyc2FsL2xvY2FsX3NldHRpbmdzLnhtbLOxr8jNUShLLSrOzM+zVTLUM1BSSM1Lzk/JzEu3VQoNcdO1UFIoLknMS0nMyc9LtVXKy1dSsLfjssnJT07MCU4tKQEqLFYoyEmsTC0KSc0FMkpS/RJzgSrDw42V9O24AFBLAwQUAAIACAACT7xU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ACT7xUPMoRpUsAAABqAAAAGwAAAHVuaXZlcnNhbC91bml2ZXJzYWwucG5nLnhtbLOxr8jNUShLLSrOzM+zVTLUM1Cyt+PlsikoSi3LTC1XqACKGekZQICSQqWtkgkStzwzpSTDVsnCwBAhlpGamZ5RYqtkhiSoDzQSAFBLAQIAABQAAgAIAOOGAlPDxJh2RwMAAOEJAAAUAAAAAAAAAAEAAAAAAAAAAAB1bml2ZXJzYWwvcGxheWVyLnhtbFBLAQIAABQAAgAIAAJPvFTKowNubAYAACgZAAAdAAAAAAAAAAEAAAAAAHkDAAB1bml2ZXJzYWwvY29tbW9uX21lc3NhZ2VzLmxuZ1BLAQIAABQAAgAIAAJPvFQVHmAbowAAAH8BAAAuAAAAAAAAAAEAAAAAACAKAAB1bml2ZXJzYWwvcGxheWJhY2tfYW5kX25hdmlnYXRpb25fc2V0dGluZ3MueG1sUEsBAgAAFAACAAgAAk+8VKenV+h8BAAAbxcAACcAAAAAAAAAAQAAAAAADwsAAHVuaXZlcnNhbC9mbGFzaF9wdWJsaXNoaW5nX3NldHRpbmdzLnhtbFBLAQIAABQAAgAIAAJPvFS86VOGdwMAAOgMAAAhAAAAAAAAAAEAAAAAANAPAAB1bml2ZXJzYWwvZmxhc2hfc2tpbl9zZXR0aW5ncy54bWxQSwECAAAUAAIACAACT7xUF9vd2HcEAAD5FgAAJgAAAAAAAAABAAAAAACGEwAAdW5pdmVyc2FsL2h0bWxfcHVibGlzaGluZ19zZXR0aW5ncy54bWxQSwECAAAUAAIACAACT7xUVHMZhbABAACBBgAAHwAAAAAAAAABAAAAAABBGAAAdW5pdmVyc2FsL2h0bWxfc2tpbl9zZXR0aW5ncy5qc1BLAQIAABQAAgAIAAJPvFTahn1hYAAAAGIAAAAcAAAAAAAAAAEAAAAAAC4aAAB1bml2ZXJzYWwvbG9jYWxfc2V0dGluZ3MueG1sUEsBAgAAFAACAAgAAk+8VIPsCm8cBgAARxMAABcAAAAAAAAAAAAAAAAAyBoAAHVuaXZlcnNhbC91bml2ZXJzYWwucG5nUEsBAgAAFAACAAgAAk+8VDzKEaVLAAAAagAAABsAAAAAAAAAAQAAAAAAGSEAAHVuaXZlcnNhbC91bml2ZXJzYWwucG5nLnhtbFBLBQYAAAAACgAKAAYDAACd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A2B95E-BEA5-4726-99A2-BCDC7FB09821}:33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20C84F-8966-4D97-A429-521EE194232F}:34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3A2AA2-383D-4D4E-9304-F8151AD87BE4}:29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B84A81-889F-4709-AAB3-802C9C8ED8BE}:26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138743-B436-46C7-8FE4-53568F71CEC6}:34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7BC8A8E-3EC3-46FA-8A96-AB13FD69045F}:35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458CE1-42D0-448E-B874-110030F48589}:35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53098E-1043-43FE-9A50-905B07982186}:35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983F75-E606-4D2F-A377-788ACA1AFF6C}:35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D5F6C42-DC47-4D07-AA52-3493D4AC0824}:35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B576DC-2688-4959-9041-CE1E5C7E58AF}:35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78CF1BB-C7C3-4512-A189-96C95C1B7C1C}:33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E56F87A-D444-43AF-A511-2BF9742D2185}:34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2A3634-5979-4D1D-9A34-EE46EA46EA11}:30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106BE02-8731-4A23-97A1-D412CF27E800}:30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E940C1-A1FA-4D93-BC85-E5A02B7164C9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9EB58C-CDAC-4F6C-95B5-4B70A892A9F2}:35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D30A58D-7E5E-4412-B0CC-8347BB89394E}:3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9D50D1-5A98-4C8A-AF71-A64334DD010F}:34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BB66F5C-617F-4CB0-A728-20F79495A35B}:34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2200</TotalTime>
  <Words>388</Words>
  <Application>Microsoft Office PowerPoint</Application>
  <PresentationFormat>Widescreen</PresentationFormat>
  <Paragraphs>120</Paragraphs>
  <Slides>24</Slides>
  <Notes>24</Notes>
  <HiddenSlides>0</HiddenSlides>
  <MMClips>4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48" baseType="lpstr">
      <vt:lpstr>微软雅黑</vt:lpstr>
      <vt:lpstr>宋体</vt:lpstr>
      <vt:lpstr>.VnBlack</vt:lpstr>
      <vt:lpstr>.VnVogue</vt:lpstr>
      <vt:lpstr>Arial</vt:lpstr>
      <vt:lpstr>Baligle</vt:lpstr>
      <vt:lpstr>Bebas Neue</vt:lpstr>
      <vt:lpstr>Calibri</vt:lpstr>
      <vt:lpstr>Calibri Light</vt:lpstr>
      <vt:lpstr>Comic Sans MS</vt:lpstr>
      <vt:lpstr>等线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黑体</vt:lpstr>
      <vt:lpstr>Times New Roman</vt:lpstr>
      <vt:lpstr>Office Theme</vt:lpstr>
      <vt:lpstr>2_Science Subject for Elementary - 3rd Grade: Physical, Life, and Earth by Slidesgo</vt:lpstr>
      <vt:lpstr>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53.Unit 4 – Funtime _ Project</dc:title>
  <dc:creator>Nguyễn  Điệp;Chiêm Thủy</dc:creator>
  <cp:lastModifiedBy>Admin</cp:lastModifiedBy>
  <cp:revision>69</cp:revision>
  <dcterms:created xsi:type="dcterms:W3CDTF">2022-02-22T14:44:02Z</dcterms:created>
  <dcterms:modified xsi:type="dcterms:W3CDTF">2023-05-30T04:10:31Z</dcterms:modified>
</cp:coreProperties>
</file>