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avi" ContentType="video/x-msvide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heme/themeOverride1.xml" ContentType="application/vnd.openxmlformats-officedocument.themeOverr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64" r:id="rId2"/>
    <p:sldMasterId id="2147483776" r:id="rId3"/>
    <p:sldMasterId id="2147483788" r:id="rId4"/>
    <p:sldMasterId id="2147483800" r:id="rId5"/>
    <p:sldMasterId id="2147483812" r:id="rId6"/>
  </p:sldMasterIdLst>
  <p:notesMasterIdLst>
    <p:notesMasterId r:id="rId32"/>
  </p:notesMasterIdLst>
  <p:sldIdLst>
    <p:sldId id="368" r:id="rId7"/>
    <p:sldId id="367" r:id="rId8"/>
    <p:sldId id="369" r:id="rId9"/>
    <p:sldId id="264" r:id="rId10"/>
    <p:sldId id="260" r:id="rId11"/>
    <p:sldId id="357" r:id="rId12"/>
    <p:sldId id="358" r:id="rId13"/>
    <p:sldId id="359" r:id="rId14"/>
    <p:sldId id="360" r:id="rId15"/>
    <p:sldId id="361" r:id="rId16"/>
    <p:sldId id="370" r:id="rId17"/>
    <p:sldId id="347" r:id="rId18"/>
    <p:sldId id="354" r:id="rId19"/>
    <p:sldId id="326" r:id="rId20"/>
    <p:sldId id="371" r:id="rId21"/>
    <p:sldId id="294" r:id="rId22"/>
    <p:sldId id="363" r:id="rId23"/>
    <p:sldId id="364" r:id="rId24"/>
    <p:sldId id="365" r:id="rId25"/>
    <p:sldId id="295" r:id="rId26"/>
    <p:sldId id="351" r:id="rId27"/>
    <p:sldId id="340" r:id="rId28"/>
    <p:sldId id="362" r:id="rId29"/>
    <p:sldId id="338" r:id="rId30"/>
    <p:sldId id="372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̀ Thị Bích Hạnh" initials="HTBH" lastIdx="1" clrIdx="0">
    <p:extLst>
      <p:ext uri="{19B8F6BF-5375-455C-9EA6-DF929625EA0E}">
        <p15:presenceInfo xmlns:p15="http://schemas.microsoft.com/office/powerpoint/2012/main" userId="dac6e2a1786429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FFFF00"/>
    <a:srgbClr val="FF3300"/>
    <a:srgbClr val="0000FF"/>
    <a:srgbClr val="00FF00"/>
    <a:srgbClr val="00FFCC"/>
    <a:srgbClr val="FF66FF"/>
    <a:srgbClr val="0099CC"/>
    <a:srgbClr val="C12726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9" autoAdjust="0"/>
    <p:restoredTop sz="94640"/>
  </p:normalViewPr>
  <p:slideViewPr>
    <p:cSldViewPr snapToGrid="0">
      <p:cViewPr varScale="1">
        <p:scale>
          <a:sx n="77" d="100"/>
          <a:sy n="77" d="100"/>
        </p:scale>
        <p:origin x="13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01478-A220-4C4A-AEDD-BAB876EF7FF5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2AC73-C018-45A9-8738-A78A0D896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407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5829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24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509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65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25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1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744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266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Game: Leisure dominoes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a copy of the </a:t>
            </a:r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Leisure dominoes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worksheet and cut it into flashcards. Make a copy of the Leisure dominoes worksheet for each small group and stick it onto a card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Brainstorm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asking them what they have learned, and focus on the new words of this lesson. Use the flashcards to play a miming game. One student comes to the front of the class. Show them a card and they have to mime the activity for the rest of the class to guess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Arrange the class in small groups working around table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Explain the rules. This can be done by example. Shuffle the dominoes and divide them between a group of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Place the last dominoes face up in the middle of the table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player to the left of the dealer starts. He or she put a dominoes next to the one on the table (either before or after) It must match the word or the picture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player on his or her left continues and repeat process. If any player cannot put a domino down, it is the player’s turn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first person to play all their dominoes is the winner. The others continue playing. When all the dominoes have been played, they should form a closed circuit. If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not have a closed circuit at the end of the game, they should look for the mistake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Circulate to monitor and check  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735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Game: Leisure dominoes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Make a copy of the </a:t>
            </a:r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Leisure dominoes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worksheet and cut it into flashcards. Make a copy of the Leisure dominoes worksheet for each small group and stick it onto a card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Brainstorm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asking them what they have learned, and focus on the new words of this lesson. Use the flashcards to play a miming game. One student comes to the front of the class. Show them a card and they have to mime the activity for the rest of the class to guess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Arrange the class in small groups working around table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Explain the rules. This can be done by example. Shuffle the dominoes and divide them between a group of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Place the last dominoes face up in the middle of the table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player to the left of the dealer starts. He or she put a dominoes next to the one on the table (either before or after) It must match the word or the picture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player on his or her left continues and repeat process. If any player cannot put a domino down, it is the player’s turn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first person to play all their dominoes is the winner. The others continue playing. When all the dominoes have been played, they should form a closed circuit. If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not have a closed circuit at the end of the game, they should look for the mistake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Circulate to monitor and check  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vi-V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22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9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C6DF83-76BC-457E-895D-646B9904F5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3325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568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</a:t>
            </a:r>
            <a:r>
              <a:rPr lang="en-A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quickly write on</a:t>
            </a:r>
            <a:r>
              <a:rPr lang="vi-V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their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papers 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someone’s clothes they are wearing. </a:t>
            </a:r>
            <a:r>
              <a:rPr lang="vi-V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fold up like a paper airplane.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make a circle/ lines/ groups (with their backs to each other). Then throw it to their friends. Whoever receives it will guess the name of the writer who wants to mention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438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149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09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10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068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9616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3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7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10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392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11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2AC73-C018-45A9-8738-A78A0D8965F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48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4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1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645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798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434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246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545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783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651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672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80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935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1067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8434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134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5576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2047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907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373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874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12987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4732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5137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285608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462808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5695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12276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7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79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0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73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8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524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508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0719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8942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3086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7865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307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4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13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772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29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24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9563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4868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9451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8298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1801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8668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615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247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38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653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986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317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393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702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368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35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111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851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115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312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9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260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919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121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056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588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114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2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248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34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417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9344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66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24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37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audio" Target="NUL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23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087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269015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389824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23118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32721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  <p:sldLayoutId id="2147483830" r:id="rId18"/>
    <p:sldLayoutId id="2147483831" r:id="rId19"/>
    <p:sldLayoutId id="2147483832" r:id="rId20"/>
    <p:sldLayoutId id="2147483833" r:id="rId21"/>
    <p:sldLayoutId id="2147483834" r:id="rId22"/>
    <p:sldLayoutId id="2147483835" r:id="rId23"/>
    <p:sldLayoutId id="2147483836" r:id="rId24"/>
    <p:sldLayoutId id="2147483837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24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openxmlformats.org/officeDocument/2006/relationships/image" Target="../media/image23.jpeg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openxmlformats.org/officeDocument/2006/relationships/image" Target="../media/image19.emf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microsoft.com/office/2007/relationships/hdphoto" Target="../media/hdphoto17.wdp"/><Relationship Id="rId5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media3.mp3"/><Relationship Id="rId7" Type="http://schemas.openxmlformats.org/officeDocument/2006/relationships/image" Target="../media/image46.png"/><Relationship Id="rId2" Type="http://schemas.microsoft.com/office/2007/relationships/media" Target="../media/media3.mp3"/><Relationship Id="rId1" Type="http://schemas.openxmlformats.org/officeDocument/2006/relationships/tags" Target="../tags/tag13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49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media4.mp3"/><Relationship Id="rId7" Type="http://schemas.openxmlformats.org/officeDocument/2006/relationships/image" Target="../media/image26.png"/><Relationship Id="rId2" Type="http://schemas.microsoft.com/office/2007/relationships/media" Target="../media/media4.mp3"/><Relationship Id="rId1" Type="http://schemas.openxmlformats.org/officeDocument/2006/relationships/tags" Target="../tags/tag14.xml"/><Relationship Id="rId6" Type="http://schemas.openxmlformats.org/officeDocument/2006/relationships/image" Target="../media/image50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video" Target="../media/media5.avi"/><Relationship Id="rId7" Type="http://schemas.openxmlformats.org/officeDocument/2006/relationships/image" Target="../media/image51.png"/><Relationship Id="rId2" Type="http://schemas.microsoft.com/office/2007/relationships/media" Target="../media/media5.avi"/><Relationship Id="rId1" Type="http://schemas.openxmlformats.org/officeDocument/2006/relationships/tags" Target="../tags/tag15.xml"/><Relationship Id="rId6" Type="http://schemas.openxmlformats.org/officeDocument/2006/relationships/audio" Target="../media/audio4.wav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6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55.png"/><Relationship Id="rId5" Type="http://schemas.openxmlformats.org/officeDocument/2006/relationships/image" Target="../media/image41.sv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6.png"/><Relationship Id="rId5" Type="http://schemas.openxmlformats.org/officeDocument/2006/relationships/image" Target="../media/image56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5" Type="http://schemas.openxmlformats.org/officeDocument/2006/relationships/image" Target="../media/image26.png"/><Relationship Id="rId4" Type="http://schemas.openxmlformats.org/officeDocument/2006/relationships/image" Target="../media/image5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5" Type="http://schemas.openxmlformats.org/officeDocument/2006/relationships/image" Target="../media/image26.png"/><Relationship Id="rId4" Type="http://schemas.openxmlformats.org/officeDocument/2006/relationships/image" Target="../media/image5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gif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55.png"/><Relationship Id="rId5" Type="http://schemas.openxmlformats.org/officeDocument/2006/relationships/image" Target="../media/image52.sv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5" Type="http://schemas.openxmlformats.org/officeDocument/2006/relationships/image" Target="../media/image26.png"/><Relationship Id="rId4" Type="http://schemas.openxmlformats.org/officeDocument/2006/relationships/image" Target="../media/image6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55.png"/><Relationship Id="rId5" Type="http://schemas.openxmlformats.org/officeDocument/2006/relationships/image" Target="../media/image52.svg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26.png"/><Relationship Id="rId5" Type="http://schemas.openxmlformats.org/officeDocument/2006/relationships/image" Target="../media/image61.png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mp4"/><Relationship Id="rId7" Type="http://schemas.openxmlformats.org/officeDocument/2006/relationships/image" Target="../media/image26.png"/><Relationship Id="rId2" Type="http://schemas.microsoft.com/office/2007/relationships/media" Target="../media/media6.mp4"/><Relationship Id="rId1" Type="http://schemas.openxmlformats.org/officeDocument/2006/relationships/tags" Target="../tags/tag25.xml"/><Relationship Id="rId6" Type="http://schemas.openxmlformats.org/officeDocument/2006/relationships/image" Target="../media/image62.png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media7.mp3"/><Relationship Id="rId7" Type="http://schemas.openxmlformats.org/officeDocument/2006/relationships/image" Target="../media/image63.jpeg"/><Relationship Id="rId2" Type="http://schemas.microsoft.com/office/2007/relationships/media" Target="../media/media7.mp3"/><Relationship Id="rId1" Type="http://schemas.openxmlformats.org/officeDocument/2006/relationships/tags" Target="../tags/tag26.xml"/><Relationship Id="rId6" Type="http://schemas.openxmlformats.org/officeDocument/2006/relationships/audio" Target="../media/audio1.wav"/><Relationship Id="rId11" Type="http://schemas.openxmlformats.org/officeDocument/2006/relationships/image" Target="../media/image66.png"/><Relationship Id="rId5" Type="http://schemas.openxmlformats.org/officeDocument/2006/relationships/notesSlide" Target="../notesSlides/notesSlide25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80.xml"/><Relationship Id="rId9" Type="http://schemas.openxmlformats.org/officeDocument/2006/relationships/image" Target="../media/image65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4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video" Target="../media/media2.mp4"/><Relationship Id="rId7" Type="http://schemas.openxmlformats.org/officeDocument/2006/relationships/image" Target="../media/image36.png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35.gif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microsoft.com/office/2007/relationships/hdphoto" Target="../media/hdphoto16.wdp"/><Relationship Id="rId5" Type="http://schemas.openxmlformats.org/officeDocument/2006/relationships/image" Target="../media/image37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notesSlide" Target="../notesSlides/notesSlide6.xml"/><Relationship Id="rId7" Type="http://schemas.microsoft.com/office/2007/relationships/hdphoto" Target="../media/hdphoto17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audio" Target="../media/audio3.wav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microsoft.com/office/2007/relationships/hdphoto" Target="../media/hdphoto17.wdp"/><Relationship Id="rId5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microsoft.com/office/2007/relationships/hdphoto" Target="../media/hdphoto17.wdp"/><Relationship Id="rId5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microsoft.com/office/2007/relationships/hdphoto" Target="../media/hdphoto17.wdp"/><Relationship Id="rId5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265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>
                        <a14:foregroundMark x1="37123" y1="46273" x2="51233" y2="88186"/>
                        <a14:backgroundMark x1="55890" y1="30239" x2="55890" y2="30239"/>
                        <a14:backgroundMark x1="57123" y1="29536" x2="57123" y2="29536"/>
                        <a14:backgroundMark x1="59863" y1="26442" x2="59863" y2="26442"/>
                      </a14:backgroundRemoval>
                    </a14:imgEffect>
                  </a14:imgLayer>
                </a14:imgProps>
              </a:ext>
            </a:extLst>
          </a:blip>
          <a:srcRect l="9032" r="16468" b="2783"/>
          <a:stretch/>
        </p:blipFill>
        <p:spPr>
          <a:xfrm>
            <a:off x="429909" y="2286499"/>
            <a:ext cx="3567662" cy="4529137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1265843" y="0"/>
            <a:ext cx="4830157" cy="2244135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What ‘s in my closet?</a:t>
            </a:r>
          </a:p>
        </p:txBody>
      </p:sp>
      <p:pic>
        <p:nvPicPr>
          <p:cNvPr id="1026" name="Picture 2" descr="7,296 Wardrobe cartoon Vector Images, Wardrobe cartoon Illustrations |  Depositphotos">
            <a:extLst>
              <a:ext uri="{FF2B5EF4-FFF2-40B4-BE49-F238E27FC236}">
                <a16:creationId xmlns:a16="http://schemas.microsoft.com/office/drawing/2014/main" id="{35D37250-3F31-4FA7-803C-E4C9A49BB5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" t="2684" r="5287" b="3461"/>
          <a:stretch/>
        </p:blipFill>
        <p:spPr bwMode="auto">
          <a:xfrm>
            <a:off x="7995142" y="568568"/>
            <a:ext cx="3587263" cy="572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241E11-8401-463D-B7CE-20DC4B4AAF0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mr bean bear Chất Lượng, Giá Tốt 2021 | Lazada.vn">
            <a:extLst>
              <a:ext uri="{FF2B5EF4-FFF2-40B4-BE49-F238E27FC236}">
                <a16:creationId xmlns:a16="http://schemas.microsoft.com/office/drawing/2014/main" id="{300A12D9-F87D-41E7-8F0B-9C9EF4F98F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4" t="3952" r="6708" b="2551"/>
          <a:stretch/>
        </p:blipFill>
        <p:spPr bwMode="auto">
          <a:xfrm>
            <a:off x="4825800" y="2573867"/>
            <a:ext cx="2358643" cy="265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103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589295" y="3302357"/>
            <a:ext cx="758285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1: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point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89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6">
                <a:lumMod val="20000"/>
                <a:lumOff val="80000"/>
              </a:schemeClr>
            </a:gs>
            <a:gs pos="67000">
              <a:schemeClr val="accent6">
                <a:lumMod val="50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CD41C-6903-4031-9BCB-B26DEBEE7C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F050CC-46FB-47AA-AD4F-B65311BD64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6" name="5.8.mp3" descr="5.8.mp3">
            <a:hlinkClick r:id="" action="ppaction://media"/>
            <a:extLst>
              <a:ext uri="{FF2B5EF4-FFF2-40B4-BE49-F238E27FC236}">
                <a16:creationId xmlns:a16="http://schemas.microsoft.com/office/drawing/2014/main" id="{ED8C62D3-D505-31E8-A6A7-5C457C2AABE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65053" y="93430"/>
            <a:ext cx="812800" cy="812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5103" y="93430"/>
            <a:ext cx="3409950" cy="10763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4803" y="69110"/>
            <a:ext cx="2400300" cy="800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322" y="1438744"/>
            <a:ext cx="11310730" cy="42066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8867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6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6">
                <a:lumMod val="20000"/>
                <a:lumOff val="80000"/>
              </a:schemeClr>
            </a:gs>
            <a:gs pos="67000">
              <a:schemeClr val="accent6">
                <a:lumMod val="50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CD41C-6903-4031-9BCB-B26DEBEE7C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80DBC-C7E0-43A9-BA65-E0C20EEC7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808" y="144297"/>
            <a:ext cx="5832122" cy="847288"/>
          </a:xfrm>
        </p:spPr>
        <p:txBody>
          <a:bodyPr anchor="t">
            <a:no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5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Listen </a:t>
            </a:r>
            <a:r>
              <a:rPr lang="en-US" sz="5000" b="1" dirty="0">
                <a:solidFill>
                  <a:schemeClr val="tx1"/>
                </a:solidFill>
                <a:latin typeface="Comic Sans MS" panose="030F0702030302020204" pitchFamily="66" charset="0"/>
              </a:rPr>
              <a:t>and tick</a:t>
            </a:r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65D270-5598-44AE-B53A-B0B79F873E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7278" y="957097"/>
            <a:ext cx="8478079" cy="5702120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637B356-1752-4EE0-8CFF-D51E8D9F84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5" name="5.9.mp3" descr="5.9.mp3">
            <a:hlinkClick r:id="" action="ppaction://media"/>
            <a:extLst>
              <a:ext uri="{FF2B5EF4-FFF2-40B4-BE49-F238E27FC236}">
                <a16:creationId xmlns:a16="http://schemas.microsoft.com/office/drawing/2014/main" id="{69A8BE61-BC52-8E58-79A5-F35D71BB67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45929" y="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055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6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116AF6-10C9-4DAE-8C81-C6C68FB6F9C3}"/>
              </a:ext>
            </a:extLst>
          </p:cNvPr>
          <p:cNvSpPr/>
          <p:nvPr/>
        </p:nvSpPr>
        <p:spPr>
          <a:xfrm>
            <a:off x="1560443" y="271754"/>
            <a:ext cx="8338931" cy="12199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000" b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Jae has got a hat. His hat is </a:t>
            </a:r>
            <a:endParaRPr lang="en-AU" sz="3000" b="1" dirty="0" smtClean="0">
              <a:solidFill>
                <a:srgbClr val="000000"/>
              </a:solidFill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30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green </a:t>
            </a:r>
            <a:r>
              <a:rPr lang="en-AU" sz="3000" b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and .........</a:t>
            </a:r>
            <a:r>
              <a:rPr kumimoji="0" lang="en-AU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750AC9-D846-4469-9338-44E771431F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443" y="1491674"/>
            <a:ext cx="8458200" cy="4762249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90F0751-709A-4527-B766-EF816378C944}"/>
              </a:ext>
            </a:extLst>
          </p:cNvPr>
          <p:cNvSpPr/>
          <p:nvPr/>
        </p:nvSpPr>
        <p:spPr>
          <a:xfrm>
            <a:off x="5506687" y="4839444"/>
            <a:ext cx="1492082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dirty="0">
                <a:solidFill>
                  <a:srgbClr val="000000"/>
                </a:solidFill>
                <a:latin typeface="Comic Sans MS" panose="030F0702030302020204" pitchFamily="66" charset="0"/>
              </a:rPr>
              <a:t>big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BDACB4-F450-4D70-92F2-CD7F30E77323}"/>
              </a:ext>
            </a:extLst>
          </p:cNvPr>
          <p:cNvSpPr/>
          <p:nvPr/>
        </p:nvSpPr>
        <p:spPr>
          <a:xfrm>
            <a:off x="4539700" y="4860679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F7AF4A3-26E7-485E-A0B2-C8BE6833E35B}"/>
              </a:ext>
            </a:extLst>
          </p:cNvPr>
          <p:cNvSpPr/>
          <p:nvPr/>
        </p:nvSpPr>
        <p:spPr>
          <a:xfrm>
            <a:off x="5514884" y="3740186"/>
            <a:ext cx="1591594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782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</a:rPr>
              <a:t>small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288612-F1AA-49B9-8BDA-25874102E57B}"/>
              </a:ext>
            </a:extLst>
          </p:cNvPr>
          <p:cNvSpPr/>
          <p:nvPr/>
        </p:nvSpPr>
        <p:spPr>
          <a:xfrm>
            <a:off x="4539700" y="3754626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265EE6-D3E5-446D-A704-2DAA69C2F5D0}"/>
              </a:ext>
            </a:extLst>
          </p:cNvPr>
          <p:cNvSpPr/>
          <p:nvPr/>
        </p:nvSpPr>
        <p:spPr>
          <a:xfrm>
            <a:off x="5506687" y="2627338"/>
            <a:ext cx="1476916" cy="65578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new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37E9AB3-2DE8-49D5-B940-45E4C0397553}"/>
              </a:ext>
            </a:extLst>
          </p:cNvPr>
          <p:cNvSpPr/>
          <p:nvPr/>
        </p:nvSpPr>
        <p:spPr>
          <a:xfrm>
            <a:off x="4539700" y="2648573"/>
            <a:ext cx="634547" cy="63454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pic>
        <p:nvPicPr>
          <p:cNvPr id="2" name="Dong ho 10 giay">
            <a:hlinkClick r:id="" action="ppaction://media"/>
            <a:extLst>
              <a:ext uri="{FF2B5EF4-FFF2-40B4-BE49-F238E27FC236}">
                <a16:creationId xmlns:a16="http://schemas.microsoft.com/office/drawing/2014/main" id="{CB4E2A01-459A-4C4C-AA65-7C45DE85694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61603" y="1292698"/>
            <a:ext cx="1791084" cy="171499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1A6BFF-4884-4923-8072-E52B877FE3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429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2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8: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Look and say</a:t>
            </a: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906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4398716" y="3103931"/>
            <a:ext cx="3394567" cy="3394567"/>
            <a:chOff x="0" y="0"/>
            <a:chExt cx="6350000" cy="635000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ED66E7CA-F53D-4DF1-9532-E92C9CDE9D4D}"/>
              </a:ext>
            </a:extLst>
          </p:cNvPr>
          <p:cNvSpPr txBox="1"/>
          <p:nvPr/>
        </p:nvSpPr>
        <p:spPr>
          <a:xfrm>
            <a:off x="4627031" y="4690602"/>
            <a:ext cx="3166252" cy="4914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58"/>
              </a:lnSpc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Practice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41889A-DE67-4269-9F38-31BB467C7480}"/>
              </a:ext>
            </a:extLst>
          </p:cNvPr>
          <p:cNvSpPr txBox="1"/>
          <p:nvPr/>
        </p:nvSpPr>
        <p:spPr>
          <a:xfrm>
            <a:off x="5935595" y="3294157"/>
            <a:ext cx="70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Kristen ITC" panose="03050502040202030202" pitchFamily="66" charset="0"/>
              </a:rPr>
              <a:t>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718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6">
                <a:lumMod val="20000"/>
                <a:lumOff val="80000"/>
              </a:schemeClr>
            </a:gs>
            <a:gs pos="67000">
              <a:schemeClr val="accent6">
                <a:lumMod val="50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CD41C-6903-4031-9BCB-B26DEBEE7C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37B356-1752-4EE0-8CFF-D51E8D9F84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2466FC-1BEF-48B7-A463-7607A3D838B4}"/>
              </a:ext>
            </a:extLst>
          </p:cNvPr>
          <p:cNvSpPr/>
          <p:nvPr/>
        </p:nvSpPr>
        <p:spPr>
          <a:xfrm>
            <a:off x="3736793" y="457206"/>
            <a:ext cx="44224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AU" sz="44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Leisure dominoes</a:t>
            </a:r>
            <a:endParaRPr lang="en-US" sz="11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pic>
        <p:nvPicPr>
          <p:cNvPr id="6146" name="Picture 2" descr="Amazon.com: Chronicle Books Word Dominoes (Picture Dominoes, Play Dominoes,  Word Games, Logic on Fire): Play with Pictures - Win with Words :  Forrest-Pruzan Creative: Toys &amp; Games">
            <a:extLst>
              <a:ext uri="{FF2B5EF4-FFF2-40B4-BE49-F238E27FC236}">
                <a16:creationId xmlns:a16="http://schemas.microsoft.com/office/drawing/2014/main" id="{D3CCB18C-4595-4AAB-A11D-7DE14A5B35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" t="7354" r="5545"/>
          <a:stretch/>
        </p:blipFill>
        <p:spPr bwMode="auto">
          <a:xfrm>
            <a:off x="2290406" y="1226647"/>
            <a:ext cx="6931379" cy="547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04421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6">
                <a:lumMod val="20000"/>
                <a:lumOff val="80000"/>
              </a:schemeClr>
            </a:gs>
            <a:gs pos="67000">
              <a:schemeClr val="accent6">
                <a:lumMod val="50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CD41C-6903-4031-9BCB-B26DEBEE7C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37B356-1752-4EE0-8CFF-D51E8D9F84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2466FC-1BEF-48B7-A463-7607A3D838B4}"/>
              </a:ext>
            </a:extLst>
          </p:cNvPr>
          <p:cNvSpPr/>
          <p:nvPr/>
        </p:nvSpPr>
        <p:spPr>
          <a:xfrm>
            <a:off x="3560174" y="223935"/>
            <a:ext cx="477566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AU" sz="4400" b="1" dirty="0">
                <a:solidFill>
                  <a:schemeClr val="accent2">
                    <a:lumMod val="50000"/>
                  </a:schemeClr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Leisure dominoes</a:t>
            </a:r>
            <a:endParaRPr lang="en-US" sz="11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CE84F0-EC36-493D-A234-872F5A87EEE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131" y="972562"/>
            <a:ext cx="7792278" cy="579594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C37F2A2-0CD9-4AA9-8E5F-B684AF8870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762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7000">
              <a:schemeClr val="accent6">
                <a:lumMod val="20000"/>
                <a:lumOff val="80000"/>
              </a:schemeClr>
            </a:gs>
            <a:gs pos="67000">
              <a:schemeClr val="accent6">
                <a:lumMod val="50000"/>
              </a:schemeClr>
            </a:gs>
            <a:gs pos="100000">
              <a:srgbClr val="FFC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CD41C-6903-4031-9BCB-B26DEBEE7C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37B356-1752-4EE0-8CFF-D51E8D9F84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2466FC-1BEF-48B7-A463-7607A3D838B4}"/>
              </a:ext>
            </a:extLst>
          </p:cNvPr>
          <p:cNvSpPr/>
          <p:nvPr/>
        </p:nvSpPr>
        <p:spPr>
          <a:xfrm>
            <a:off x="3736793" y="65311"/>
            <a:ext cx="44224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AU" sz="44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Leisure dominoes</a:t>
            </a:r>
            <a:endParaRPr lang="en-US" sz="115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37F2A2-0CD9-4AA9-8E5F-B684AF8870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210A28-36CD-48FB-BD62-1B8670A87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07" y="755780"/>
            <a:ext cx="7109928" cy="59610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095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70" y="1061262"/>
            <a:ext cx="7114479" cy="411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85509" y="207796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Unit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5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My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clothes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Lesson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3 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– Task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1,2,3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endParaRPr kumimoji="0" lang="en-US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347" y="105736"/>
            <a:ext cx="810838" cy="816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459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4512873" y="2993318"/>
            <a:ext cx="3394567" cy="3394567"/>
            <a:chOff x="0" y="0"/>
            <a:chExt cx="6350000" cy="635000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ED66E7CA-F53D-4DF1-9532-E92C9CDE9D4D}"/>
              </a:ext>
            </a:extLst>
          </p:cNvPr>
          <p:cNvSpPr txBox="1"/>
          <p:nvPr/>
        </p:nvSpPr>
        <p:spPr>
          <a:xfrm>
            <a:off x="4627031" y="4690602"/>
            <a:ext cx="3166252" cy="453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58"/>
              </a:lnSpc>
            </a:pPr>
            <a:r>
              <a:rPr lang="en-US" sz="44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Production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9DA532-09A5-47F4-8886-029AFBEEDE4B}"/>
              </a:ext>
            </a:extLst>
          </p:cNvPr>
          <p:cNvSpPr txBox="1"/>
          <p:nvPr/>
        </p:nvSpPr>
        <p:spPr>
          <a:xfrm>
            <a:off x="5840345" y="3517423"/>
            <a:ext cx="70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9900"/>
                </a:solidFill>
                <a:latin typeface="Kristen ITC" panose="03050502040202030202" pitchFamily="66" charset="0"/>
              </a:rPr>
              <a:t>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5145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6">
                <a:lumMod val="60000"/>
                <a:lumOff val="40000"/>
              </a:schemeClr>
            </a:gs>
            <a:gs pos="32000">
              <a:schemeClr val="accent6">
                <a:lumMod val="20000"/>
                <a:lumOff val="80000"/>
              </a:schemeClr>
            </a:gs>
            <a:gs pos="94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0DBC-C7E0-43A9-BA65-E0C20EEC7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1534" y="1423696"/>
            <a:ext cx="3830510" cy="864497"/>
          </a:xfrm>
        </p:spPr>
        <p:txBody>
          <a:bodyPr anchor="t">
            <a:no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>Guessing game</a:t>
            </a:r>
            <a:br>
              <a:rPr lang="en-US" sz="4800" dirty="0">
                <a:solidFill>
                  <a:schemeClr val="accent6">
                    <a:lumMod val="75000"/>
                  </a:schemeClr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5400" dirty="0">
                <a:solidFill>
                  <a:schemeClr val="accent2">
                    <a:lumMod val="75000"/>
                  </a:schemeClr>
                </a:solidFill>
                <a:latin typeface="Calibri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5400" dirty="0">
              <a:solidFill>
                <a:schemeClr val="accent2">
                  <a:lumMod val="75000"/>
                </a:schemeClr>
              </a:solidFill>
              <a:latin typeface="Calibri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7B3FCF-F23E-49E8-97DA-007B2EA1E3D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947" y="1423696"/>
            <a:ext cx="5834105" cy="4559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386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4398715" y="2851362"/>
            <a:ext cx="3394567" cy="3394567"/>
            <a:chOff x="0" y="0"/>
            <a:chExt cx="6350000" cy="635000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29DA532-09A5-47F4-8886-029AFBEEDE4B}"/>
              </a:ext>
            </a:extLst>
          </p:cNvPr>
          <p:cNvSpPr txBox="1"/>
          <p:nvPr/>
        </p:nvSpPr>
        <p:spPr>
          <a:xfrm>
            <a:off x="5840345" y="3517423"/>
            <a:ext cx="704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9900"/>
                </a:solidFill>
                <a:latin typeface="Kristen ITC" panose="03050502040202030202" pitchFamily="66" charset="0"/>
              </a:rPr>
              <a:t>5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D84F7DCC-BB45-4EC0-BF2A-AFAFA134393C}"/>
              </a:ext>
            </a:extLst>
          </p:cNvPr>
          <p:cNvSpPr txBox="1"/>
          <p:nvPr/>
        </p:nvSpPr>
        <p:spPr>
          <a:xfrm>
            <a:off x="4491889" y="4781666"/>
            <a:ext cx="3697819" cy="4301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58"/>
              </a:lnSpc>
            </a:pPr>
            <a:r>
              <a:rPr lang="en-US" sz="44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Assessment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7486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3D5B00-1075-41DA-8CB8-B229C34E4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5757" y="546652"/>
            <a:ext cx="6659218" cy="549502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4555AFC-6C41-42FE-AB3E-2251CEC6518D}"/>
              </a:ext>
            </a:extLst>
          </p:cNvPr>
          <p:cNvCxnSpPr/>
          <p:nvPr/>
        </p:nvCxnSpPr>
        <p:spPr>
          <a:xfrm>
            <a:off x="3607904" y="2852530"/>
            <a:ext cx="3531154" cy="18755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52D0422-A7B2-4F79-9B59-816EEC6D1B8C}"/>
              </a:ext>
            </a:extLst>
          </p:cNvPr>
          <p:cNvCxnSpPr/>
          <p:nvPr/>
        </p:nvCxnSpPr>
        <p:spPr>
          <a:xfrm flipV="1">
            <a:off x="4013807" y="2852530"/>
            <a:ext cx="3125251" cy="102300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DBBD5EA-951E-47A8-84E8-4CEDB7C884CB}"/>
              </a:ext>
            </a:extLst>
          </p:cNvPr>
          <p:cNvCxnSpPr/>
          <p:nvPr/>
        </p:nvCxnSpPr>
        <p:spPr>
          <a:xfrm flipV="1">
            <a:off x="3737113" y="3925229"/>
            <a:ext cx="3401945" cy="9648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C998592-C5BD-4987-87CE-42312E804F50}"/>
              </a:ext>
            </a:extLst>
          </p:cNvPr>
          <p:cNvCxnSpPr/>
          <p:nvPr/>
        </p:nvCxnSpPr>
        <p:spPr>
          <a:xfrm flipV="1">
            <a:off x="4013807" y="1997765"/>
            <a:ext cx="3052915" cy="3727175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022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49C536-3A95-48BC-9631-A2C6F0DC67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605642-DBA4-4DA8-B08F-36A9213B8CBE}"/>
              </a:ext>
            </a:extLst>
          </p:cNvPr>
          <p:cNvSpPr txBox="1"/>
          <p:nvPr/>
        </p:nvSpPr>
        <p:spPr>
          <a:xfrm>
            <a:off x="3463409" y="148152"/>
            <a:ext cx="5265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Kristen ITC" panose="03050502040202030202" pitchFamily="66" charset="0"/>
                <a:ea typeface="Kozuka Mincho Pr6N EL" panose="02020200000000000000" pitchFamily="18" charset="-128"/>
              </a:rPr>
              <a:t>Goodbye!</a:t>
            </a:r>
          </a:p>
        </p:txBody>
      </p:sp>
      <p:pic>
        <p:nvPicPr>
          <p:cNvPr id="4" name="Bye Bye Goodbye Goodbye Song for Kids Super Simple Songs - BlueConvert.com">
            <a:hlinkClick r:id="" action="ppaction://media"/>
            <a:extLst>
              <a:ext uri="{FF2B5EF4-FFF2-40B4-BE49-F238E27FC236}">
                <a16:creationId xmlns:a16="http://schemas.microsoft.com/office/drawing/2014/main" id="{4E980028-A523-4F79-BA5B-111D12F9876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045" y="1253390"/>
            <a:ext cx="10055515" cy="5241305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36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117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34925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9" y="258240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61059" y="3296825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Song: Brain gym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262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19EF3-1DEF-47E0-9E94-9A58338BD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8247" y="684138"/>
            <a:ext cx="3938195" cy="925793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Pristina" panose="03060402040406080204" pitchFamily="66" charset="0"/>
              </a:rPr>
              <a:t>Hello</a:t>
            </a:r>
            <a:r>
              <a:rPr lang="en-US" dirty="0">
                <a:latin typeface="Pristina" panose="03060402040406080204" pitchFamily="66" charset="0"/>
              </a:rPr>
              <a:t> </a:t>
            </a:r>
            <a:r>
              <a:rPr lang="en-US" sz="6000" dirty="0">
                <a:latin typeface="Pristina" panose="03060402040406080204" pitchFamily="66" charset="0"/>
              </a:rPr>
              <a:t>everyone</a:t>
            </a:r>
            <a:r>
              <a:rPr lang="en-US" dirty="0">
                <a:latin typeface="Pristina" panose="03060402040406080204" pitchFamily="66" charset="0"/>
              </a:rPr>
              <a:t>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E39F56-61E2-46D9-B5BE-A831716550C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LINE Creators' Stickers - Cute Chubby Panda 3 Example with GIF ...">
            <a:extLst>
              <a:ext uri="{FF2B5EF4-FFF2-40B4-BE49-F238E27FC236}">
                <a16:creationId xmlns:a16="http://schemas.microsoft.com/office/drawing/2014/main" id="{F706A210-5A8F-41A3-AD32-5CEF1BB93A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467" y="-163422"/>
            <a:ext cx="2870129" cy="232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rain gym - simple brain boosting exercises - brain exercises easy - 7 ultimate brain gym exercises">
            <a:hlinkClick r:id="" action="ppaction://media"/>
            <a:extLst>
              <a:ext uri="{FF2B5EF4-FFF2-40B4-BE49-F238E27FC236}">
                <a16:creationId xmlns:a16="http://schemas.microsoft.com/office/drawing/2014/main" id="{04EC1DB6-F348-42CF-BEE4-E9CF797DB1E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B06D17-E459-4C68-A3F0-5E7C30F71226}"/>
              </a:ext>
            </a:extLst>
          </p:cNvPr>
          <p:cNvSpPr txBox="1"/>
          <p:nvPr/>
        </p:nvSpPr>
        <p:spPr>
          <a:xfrm>
            <a:off x="4994527" y="680593"/>
            <a:ext cx="27013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Kristen ITC" panose="03050502040202030202" pitchFamily="66" charset="0"/>
              </a:rPr>
              <a:t>Brain gym!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98398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loud Callout 11"/>
          <p:cNvSpPr/>
          <p:nvPr/>
        </p:nvSpPr>
        <p:spPr>
          <a:xfrm>
            <a:off x="4920017" y="67374"/>
            <a:ext cx="5009174" cy="2436611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Hi! I’m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Bean.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8417">
                        <a14:foregroundMark x1="52667" y1="68148" x2="54833" y2="80444"/>
                      </a14:backgroundRemoval>
                    </a14:imgEffect>
                  </a14:imgLayer>
                </a14:imgProps>
              </a:ext>
            </a:extLst>
          </a:blip>
          <a:srcRect l="30577" r="3274"/>
          <a:stretch/>
        </p:blipFill>
        <p:spPr>
          <a:xfrm>
            <a:off x="3734937" y="2436611"/>
            <a:ext cx="4722125" cy="435401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64B97AB-EF24-4FDB-A82C-A495D5FD99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534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C1EC32-4314-4782-99B1-EE081C8E23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31" t="5057" r="5793" b="4487"/>
          <a:stretch/>
        </p:blipFill>
        <p:spPr>
          <a:xfrm>
            <a:off x="4562035" y="2097379"/>
            <a:ext cx="3295473" cy="33057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>
                        <a14:foregroundMark x1="37123" y1="46273" x2="51233" y2="88186"/>
                        <a14:backgroundMark x1="55890" y1="30239" x2="55890" y2="30239"/>
                        <a14:backgroundMark x1="57123" y1="29536" x2="57123" y2="29536"/>
                        <a14:backgroundMark x1="59863" y1="26442" x2="59863" y2="26442"/>
                      </a14:backgroundRemoval>
                    </a14:imgEffect>
                  </a14:imgLayer>
                </a14:imgProps>
              </a:ext>
            </a:extLst>
          </a:blip>
          <a:srcRect l="9032" r="16468" b="2783"/>
          <a:stretch/>
        </p:blipFill>
        <p:spPr>
          <a:xfrm>
            <a:off x="429909" y="2286499"/>
            <a:ext cx="3567662" cy="4529137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1265843" y="0"/>
            <a:ext cx="4830157" cy="2244135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What ‘s in my closet?</a:t>
            </a:r>
          </a:p>
        </p:txBody>
      </p:sp>
      <p:pic>
        <p:nvPicPr>
          <p:cNvPr id="1026" name="Picture 2" descr="7,296 Wardrobe cartoon Vector Images, Wardrobe cartoon Illustrations |  Depositphotos">
            <a:extLst>
              <a:ext uri="{FF2B5EF4-FFF2-40B4-BE49-F238E27FC236}">
                <a16:creationId xmlns:a16="http://schemas.microsoft.com/office/drawing/2014/main" id="{35D37250-3F31-4FA7-803C-E4C9A49BB5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" t="2684" r="5287" b="3461"/>
          <a:stretch/>
        </p:blipFill>
        <p:spPr bwMode="auto">
          <a:xfrm>
            <a:off x="7995142" y="568568"/>
            <a:ext cx="3587263" cy="572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241E11-8401-463D-B7CE-20DC4B4AAF0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229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>
                        <a14:foregroundMark x1="37123" y1="46273" x2="51233" y2="88186"/>
                        <a14:backgroundMark x1="55890" y1="30239" x2="55890" y2="30239"/>
                        <a14:backgroundMark x1="57123" y1="29536" x2="57123" y2="29536"/>
                        <a14:backgroundMark x1="59863" y1="26442" x2="59863" y2="26442"/>
                      </a14:backgroundRemoval>
                    </a14:imgEffect>
                  </a14:imgLayer>
                </a14:imgProps>
              </a:ext>
            </a:extLst>
          </a:blip>
          <a:srcRect l="9032" r="16468" b="2783"/>
          <a:stretch/>
        </p:blipFill>
        <p:spPr>
          <a:xfrm>
            <a:off x="429909" y="2286499"/>
            <a:ext cx="3567662" cy="4529137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1265843" y="0"/>
            <a:ext cx="4830157" cy="2244135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What ‘s in my closet?</a:t>
            </a:r>
          </a:p>
        </p:txBody>
      </p:sp>
      <p:pic>
        <p:nvPicPr>
          <p:cNvPr id="1026" name="Picture 2" descr="7,296 Wardrobe cartoon Vector Images, Wardrobe cartoon Illustrations |  Depositphotos">
            <a:extLst>
              <a:ext uri="{FF2B5EF4-FFF2-40B4-BE49-F238E27FC236}">
                <a16:creationId xmlns:a16="http://schemas.microsoft.com/office/drawing/2014/main" id="{35D37250-3F31-4FA7-803C-E4C9A49BB5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" t="2684" r="5287" b="3461"/>
          <a:stretch/>
        </p:blipFill>
        <p:spPr bwMode="auto">
          <a:xfrm>
            <a:off x="7995142" y="568568"/>
            <a:ext cx="3587263" cy="572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241E11-8401-463D-B7CE-20DC4B4AAF0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rtoon - gray classic mens trousers Royalty Free Vector">
            <a:extLst>
              <a:ext uri="{FF2B5EF4-FFF2-40B4-BE49-F238E27FC236}">
                <a16:creationId xmlns:a16="http://schemas.microsoft.com/office/drawing/2014/main" id="{DD1687F5-2F8F-439C-ACA1-98986EA61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1" r="29149" b="10706"/>
          <a:stretch/>
        </p:blipFill>
        <p:spPr bwMode="auto">
          <a:xfrm>
            <a:off x="5263414" y="1507499"/>
            <a:ext cx="2097497" cy="478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77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>
                        <a14:foregroundMark x1="37123" y1="46273" x2="51233" y2="88186"/>
                        <a14:backgroundMark x1="55890" y1="30239" x2="55890" y2="30239"/>
                        <a14:backgroundMark x1="57123" y1="29536" x2="57123" y2="29536"/>
                        <a14:backgroundMark x1="59863" y1="26442" x2="59863" y2="26442"/>
                      </a14:backgroundRemoval>
                    </a14:imgEffect>
                  </a14:imgLayer>
                </a14:imgProps>
              </a:ext>
            </a:extLst>
          </a:blip>
          <a:srcRect l="9032" r="16468" b="2783"/>
          <a:stretch/>
        </p:blipFill>
        <p:spPr>
          <a:xfrm>
            <a:off x="429909" y="2286499"/>
            <a:ext cx="3567662" cy="4529137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1265843" y="0"/>
            <a:ext cx="4830157" cy="2244135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What ‘s in my closet?</a:t>
            </a:r>
          </a:p>
        </p:txBody>
      </p:sp>
      <p:pic>
        <p:nvPicPr>
          <p:cNvPr id="1026" name="Picture 2" descr="7,296 Wardrobe cartoon Vector Images, Wardrobe cartoon Illustrations |  Depositphotos">
            <a:extLst>
              <a:ext uri="{FF2B5EF4-FFF2-40B4-BE49-F238E27FC236}">
                <a16:creationId xmlns:a16="http://schemas.microsoft.com/office/drawing/2014/main" id="{35D37250-3F31-4FA7-803C-E4C9A49BB5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" t="2684" r="5287" b="3461"/>
          <a:stretch/>
        </p:blipFill>
        <p:spPr bwMode="auto">
          <a:xfrm>
            <a:off x="7995142" y="568568"/>
            <a:ext cx="3587263" cy="572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241E11-8401-463D-B7CE-20DC4B4AAF0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245,109 Mens Shoes Stock Photos, Pictures &amp; Royalty-Free Images - iStock">
            <a:extLst>
              <a:ext uri="{FF2B5EF4-FFF2-40B4-BE49-F238E27FC236}">
                <a16:creationId xmlns:a16="http://schemas.microsoft.com/office/drawing/2014/main" id="{A2B0430F-B834-427B-B35D-4AF279133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5" t="6603" r="21527"/>
          <a:stretch/>
        </p:blipFill>
        <p:spPr bwMode="auto">
          <a:xfrm>
            <a:off x="4888089" y="3951111"/>
            <a:ext cx="1851378" cy="163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55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>
                        <a14:foregroundMark x1="37123" y1="46273" x2="51233" y2="88186"/>
                        <a14:backgroundMark x1="55890" y1="30239" x2="55890" y2="30239"/>
                        <a14:backgroundMark x1="57123" y1="29536" x2="57123" y2="29536"/>
                        <a14:backgroundMark x1="59863" y1="26442" x2="59863" y2="26442"/>
                      </a14:backgroundRemoval>
                    </a14:imgEffect>
                  </a14:imgLayer>
                </a14:imgProps>
              </a:ext>
            </a:extLst>
          </a:blip>
          <a:srcRect l="9032" r="16468" b="2783"/>
          <a:stretch/>
        </p:blipFill>
        <p:spPr>
          <a:xfrm>
            <a:off x="429909" y="2286499"/>
            <a:ext cx="3567662" cy="4529137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1265843" y="0"/>
            <a:ext cx="4830157" cy="2244135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What ‘s in my closet?</a:t>
            </a:r>
          </a:p>
        </p:txBody>
      </p:sp>
      <p:pic>
        <p:nvPicPr>
          <p:cNvPr id="1026" name="Picture 2" descr="7,296 Wardrobe cartoon Vector Images, Wardrobe cartoon Illustrations |  Depositphotos">
            <a:extLst>
              <a:ext uri="{FF2B5EF4-FFF2-40B4-BE49-F238E27FC236}">
                <a16:creationId xmlns:a16="http://schemas.microsoft.com/office/drawing/2014/main" id="{35D37250-3F31-4FA7-803C-E4C9A49BB5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" t="2684" r="5287" b="3461"/>
          <a:stretch/>
        </p:blipFill>
        <p:spPr bwMode="auto">
          <a:xfrm>
            <a:off x="7995142" y="568568"/>
            <a:ext cx="3587263" cy="572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8241E11-8401-463D-B7CE-20DC4B4AAF0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at in Trilby form out of milled wool for man">
            <a:extLst>
              <a:ext uri="{FF2B5EF4-FFF2-40B4-BE49-F238E27FC236}">
                <a16:creationId xmlns:a16="http://schemas.microsoft.com/office/drawing/2014/main" id="{050C0F58-B840-41FA-B1C3-61658CEC2D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" t="20576" r="3581" b="21482"/>
          <a:stretch/>
        </p:blipFill>
        <p:spPr bwMode="auto">
          <a:xfrm rot="20656570">
            <a:off x="4431267" y="2481155"/>
            <a:ext cx="1914512" cy="119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516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59.Unit 5-Lesson 3-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cVL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NxU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3FS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cVL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NxU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3FS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NxUvFTahn1hYAAAAGIAAAAcAAAAdW5pdmVyc2FsL2xvY2FsX3NldHRpbmdzLnhtbLOxr8jNUShLLSrOzM+zVTLUM1BSSM1Lzk/JzEu3VQoNcdO1UFIoLknMS0nMyc9LtVXKy1dSsLfjssnJT07MCU4tKQEqLFYoyEmsTC0KSc0FMkpS/RJzgSrDw42V9O24AFBLAwQUAAIACADcVL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cVLxUPMoRpUsAAABqAAAAGwAAAHVuaXZlcnNhbC91bml2ZXJzYWwucG5nLnhtbLOxr8jNUShLLSrOzM+zVTLUM1Cyt+PlsikoSi3LTC1XqACKGekZQICSQqWtkgkStzwzpSTDVsnCwBAhlpGamZ5RYqtkhiSoDzQSAFBLAQIAABQAAgAIAOOGAlPDxJh2RwMAAOEJAAAUAAAAAAAAAAEAAAAAAAAAAAB1bml2ZXJzYWwvcGxheWVyLnhtbFBLAQIAABQAAgAIANxUvFTKowNubAYAACgZAAAdAAAAAAAAAAEAAAAAAHkDAAB1bml2ZXJzYWwvY29tbW9uX21lc3NhZ2VzLmxuZ1BLAQIAABQAAgAIANxUvFQVHmAbowAAAH8BAAAuAAAAAAAAAAEAAAAAACAKAAB1bml2ZXJzYWwvcGxheWJhY2tfYW5kX25hdmlnYXRpb25fc2V0dGluZ3MueG1sUEsBAgAAFAACAAgA3FS8VKenV+h8BAAAbxcAACcAAAAAAAAAAQAAAAAADwsAAHVuaXZlcnNhbC9mbGFzaF9wdWJsaXNoaW5nX3NldHRpbmdzLnhtbFBLAQIAABQAAgAIANxUvFS86VOGdwMAAOgMAAAhAAAAAAAAAAEAAAAAANAPAAB1bml2ZXJzYWwvZmxhc2hfc2tpbl9zZXR0aW5ncy54bWxQSwECAAAUAAIACADcVLxUF9vd2HcEAAD5FgAAJgAAAAAAAAABAAAAAACGEwAAdW5pdmVyc2FsL2h0bWxfcHVibGlzaGluZ19zZXR0aW5ncy54bWxQSwECAAAUAAIACADcVLxUVHMZhbABAACBBgAAHwAAAAAAAAABAAAAAABBGAAAdW5pdmVyc2FsL2h0bWxfc2tpbl9zZXR0aW5ncy5qc1BLAQIAABQAAgAIANxUvFTahn1hYAAAAGIAAAAcAAAAAAAAAAEAAAAAAC4aAAB1bml2ZXJzYWwvbG9jYWxfc2V0dGluZ3MueG1sUEsBAgAAFAACAAgA3FS8VIPsCm8cBgAARxMAABcAAAAAAAAAAAAAAAAAyBoAAHVuaXZlcnNhbC91bml2ZXJzYWwucG5nUEsBAgAAFAACAAgA3FS8VDzKEaVLAAAAagAAABsAAAAAAAAAAQAAAAAAGSEAAHVuaXZlcnNhbC91bml2ZXJzYWwucG5nLnhtbFBLBQYAAAAACgAKAAYDAACdIQAAAAA="/>
  <p:tag name="ISPRING_LMS_API_VERSION" val="SCORM 2004 (2nd edition)"/>
  <p:tag name="ISPRING_ULTRA_SCORM_COURSE_ID" val="A0536325-7DDE-4F7B-BB6C-2DC9ACE3110A"/>
  <p:tag name="ISPRING_CMI5_LAUNCH_METHOD" val="any window"/>
  <p:tag name="ISPRINGCLOUDFOLDERID" val="1"/>
  <p:tag name="ISPRINGONLINEFOLDERID" val="1"/>
  <p:tag name="ISPRING_OUTPUT_FOLDER" val="[[&quot;\uFFFD\uFFFD|x{7070F873-55FB-4E49-8DA2-6F658BF36F6A}&quot;,&quot;C:\\Users\\Admin\\Desktop\\Slide Bai giang-WW3\\UNIT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59.Unit 5-Lesson 3-Period 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C4C4BA-376F-47E1-9E64-D7DBC5F1F215}:36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99F311-9089-4E8D-A66D-B52D12281E4B}:36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4682A0-496C-4DF9-8D91-CEC105CB9034}:34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36E4DB-A3B7-48D1-B024-EC67D640F580}:35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3B4878-19C2-4D63-9C09-B65B2DE8BC70}:32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24C06A-4AD6-4854-A723-263A71CD5FC8}:29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08D013-3386-4BF2-B3B0-D84B9DA35CF8}:36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F3EDD8-66FF-4CB7-96DB-06AFD574A99D}:36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67B540-67F8-479B-9542-81577FE9892B}: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2DD8E3-C5C7-4EDE-8964-AF5211C909F5}:36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DDE7D8-1AD7-454F-81A7-79F95619E481}:29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5D1443-9565-4C72-88DA-D83640E9CBCB}:35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E4D2D2-31F5-4838-BBF5-F608A97DA1E7}:34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3F97F6-EF35-4C7E-88A3-47F3798B3908}:36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4277B8-2E7C-45A1-9FC6-FC3AFEB59C78}:33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90CDE-D08B-4C4A-99D5-C6CDD979B045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0E9C2A-D240-48B8-A6DD-39A08098CF21}:26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DF013C-21DC-44D5-9427-79502309C288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C89792-D10D-4D33-BCD6-0E433AFE1866}:3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D8C58E-465A-4C4A-B24A-B998BF7A51FD}:35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364E95-4A65-40E0-9A0C-D9C3F05E54E3}:359"/>
</p:tagLst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trospect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1664</TotalTime>
  <Words>758</Words>
  <Application>Microsoft Office PowerPoint</Application>
  <PresentationFormat>Widescreen</PresentationFormat>
  <Paragraphs>83</Paragraphs>
  <Slides>25</Slides>
  <Notes>25</Notes>
  <HiddenSlides>0</HiddenSlides>
  <MMClips>7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8" baseType="lpstr">
      <vt:lpstr>微软雅黑</vt:lpstr>
      <vt:lpstr>宋体</vt:lpstr>
      <vt:lpstr>Arial</vt:lpstr>
      <vt:lpstr>Bebas Neue</vt:lpstr>
      <vt:lpstr>Calibri</vt:lpstr>
      <vt:lpstr>Calibri Light</vt:lpstr>
      <vt:lpstr>Comic Sans MS</vt:lpstr>
      <vt:lpstr>等线</vt:lpstr>
      <vt:lpstr>Kozuka Mincho Pr6N EL</vt:lpstr>
      <vt:lpstr>Kristen ITC</vt:lpstr>
      <vt:lpstr>Nunito</vt:lpstr>
      <vt:lpstr>Pristina</vt:lpstr>
      <vt:lpstr>PT Sans</vt:lpstr>
      <vt:lpstr>Roboto</vt:lpstr>
      <vt:lpstr>黑体</vt:lpstr>
      <vt:lpstr>Times New Roman</vt:lpstr>
      <vt:lpstr>Verdana</vt:lpstr>
      <vt:lpstr>Retrospect</vt:lpstr>
      <vt:lpstr>2_Office Theme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Hello everyone!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 Listen and tick.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Guessing game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59.Unit 5-Lesson 3-Period 1</dc:title>
  <dc:creator>CHAU HO;Chiêm Thủy</dc:creator>
  <cp:lastModifiedBy>Admin</cp:lastModifiedBy>
  <cp:revision>34</cp:revision>
  <dcterms:created xsi:type="dcterms:W3CDTF">2020-12-24T08:14:23Z</dcterms:created>
  <dcterms:modified xsi:type="dcterms:W3CDTF">2023-05-31T07:54:31Z</dcterms:modified>
</cp:coreProperties>
</file>