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9.wav" ContentType="audio/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3" r:id="rId1"/>
    <p:sldMasterId id="2147483684" r:id="rId2"/>
  </p:sldMasterIdLst>
  <p:notesMasterIdLst>
    <p:notesMasterId r:id="rId30"/>
  </p:notesMasterIdLst>
  <p:sldIdLst>
    <p:sldId id="408" r:id="rId3"/>
    <p:sldId id="256" r:id="rId4"/>
    <p:sldId id="260" r:id="rId5"/>
    <p:sldId id="257" r:id="rId6"/>
    <p:sldId id="500" r:id="rId7"/>
    <p:sldId id="503" r:id="rId8"/>
    <p:sldId id="497" r:id="rId9"/>
    <p:sldId id="498" r:id="rId10"/>
    <p:sldId id="259" r:id="rId11"/>
    <p:sldId id="417" r:id="rId12"/>
    <p:sldId id="504" r:id="rId13"/>
    <p:sldId id="505" r:id="rId14"/>
    <p:sldId id="506" r:id="rId15"/>
    <p:sldId id="511" r:id="rId16"/>
    <p:sldId id="512" r:id="rId17"/>
    <p:sldId id="513" r:id="rId18"/>
    <p:sldId id="514" r:id="rId19"/>
    <p:sldId id="412" r:id="rId20"/>
    <p:sldId id="426" r:id="rId21"/>
    <p:sldId id="267" r:id="rId22"/>
    <p:sldId id="413" r:id="rId23"/>
    <p:sldId id="495" r:id="rId24"/>
    <p:sldId id="499" r:id="rId25"/>
    <p:sldId id="407" r:id="rId26"/>
    <p:sldId id="270" r:id="rId27"/>
    <p:sldId id="421" r:id="rId28"/>
    <p:sldId id="422" r:id="rId29"/>
  </p:sldIdLst>
  <p:sldSz cx="9144000" cy="5143500" type="screen16x9"/>
  <p:notesSz cx="6858000" cy="9144000"/>
  <p:embeddedFontLst>
    <p:embeddedFont>
      <p:font typeface="Catamaran" panose="020B0604020202020204" charset="0"/>
      <p:regular r:id="rId31"/>
      <p:bold r:id="rId32"/>
    </p:embeddedFont>
    <p:embeddedFont>
      <p:font typeface="Comic Sans MS" panose="030F0702030302020204" pitchFamily="66" charset="0"/>
      <p:regular r:id="rId33"/>
      <p:bold r:id="rId34"/>
      <p:italic r:id="rId35"/>
      <p:boldItalic r:id="rId36"/>
    </p:embeddedFont>
    <p:embeddedFont>
      <p:font typeface="Nunito ExtraBold" panose="020B0604020202020204" charset="0"/>
      <p:bold r:id="rId37"/>
      <p:boldItalic r:id="rId38"/>
    </p:embeddedFont>
    <p:embeddedFont>
      <p:font typeface="Quicksand" panose="020B0604020202020204" charset="0"/>
      <p:regular r:id="rId39"/>
      <p:bold r:id="rId40"/>
    </p:embeddedFont>
    <p:embeddedFont>
      <p:font typeface="Didact Gothic" panose="020B0604020202020204" charset="0"/>
      <p:regular r:id="rId41"/>
    </p:embeddedFont>
    <p:embeddedFont>
      <p:font typeface="Coming Soon" panose="020B0604020202020204" charset="0"/>
      <p:regular r:id="rId42"/>
    </p:embeddedFont>
    <p:embeddedFont>
      <p:font typeface="Quicksand SemiBold" panose="020B0604020202020204" charset="0"/>
      <p:bold r:id="rId43"/>
    </p:embeddedFont>
    <p:embeddedFont>
      <p:font typeface="Changa One" panose="020B0604020202020204" charset="0"/>
      <p:regular r:id="rId44"/>
      <p:italic r:id="rId45"/>
    </p:embeddedFont>
    <p:embeddedFont>
      <p:font typeface="Bebas Neue" panose="020B0604020202020204" charset="0"/>
      <p:regular r:id="rId46"/>
    </p:embeddedFont>
    <p:embeddedFont>
      <p:font typeface="Fredoka One" panose="020B0604020202020204" charset="0"/>
      <p:regular r:id="rId4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43D2649-A00B-4DF6-A634-74D53E74705F}">
  <a:tblStyle styleId="{743D2649-A00B-4DF6-A634-74D53E7470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0" autoAdjust="0"/>
    <p:restoredTop sz="94660"/>
  </p:normalViewPr>
  <p:slideViewPr>
    <p:cSldViewPr snapToGrid="0">
      <p:cViewPr varScale="1">
        <p:scale>
          <a:sx n="136" d="100"/>
          <a:sy n="136" d="100"/>
        </p:scale>
        <p:origin x="156" y="25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9.fntdata"/><Relationship Id="rId21" Type="http://schemas.openxmlformats.org/officeDocument/2006/relationships/slide" Target="slides/slide19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6.fntdata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58312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nguyên</a:t>
            </a:r>
            <a:r>
              <a:rPr lang="en-US" baseline="0" dirty="0"/>
              <a:t> </a:t>
            </a:r>
            <a:r>
              <a:rPr lang="en-US" baseline="0" dirty="0" err="1"/>
              <a:t>trang</a:t>
            </a:r>
            <a:r>
              <a:rPr lang="en-US" baseline="0" dirty="0"/>
              <a:t> </a:t>
            </a:r>
            <a:r>
              <a:rPr lang="en-US" baseline="0" dirty="0" err="1"/>
              <a:t>bìa</a:t>
            </a:r>
            <a:r>
              <a:rPr lang="en-US" baseline="0" dirty="0"/>
              <a:t> </a:t>
            </a:r>
            <a:r>
              <a:rPr lang="en-US" baseline="0" dirty="0" err="1"/>
              <a:t>như</a:t>
            </a:r>
            <a:r>
              <a:rPr lang="en-US" baseline="0" dirty="0"/>
              <a:t> </a:t>
            </a:r>
            <a:r>
              <a:rPr lang="en-US" baseline="0" dirty="0" err="1"/>
              <a:t>này</a:t>
            </a:r>
            <a:r>
              <a:rPr lang="en-US" baseline="0" dirty="0"/>
              <a:t>, </a:t>
            </a:r>
            <a:r>
              <a:rPr lang="en-US" baseline="0" dirty="0" err="1"/>
              <a:t>chỉ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đổi</a:t>
            </a:r>
            <a:r>
              <a:rPr lang="en-US" baseline="0" dirty="0"/>
              <a:t> </a:t>
            </a:r>
            <a:r>
              <a:rPr lang="en-US" baseline="0" dirty="0" err="1"/>
              <a:t>tên</a:t>
            </a:r>
            <a:r>
              <a:rPr lang="en-US" baseline="0" dirty="0"/>
              <a:t> </a:t>
            </a:r>
            <a:r>
              <a:rPr lang="en-US" baseline="0" dirty="0" err="1"/>
              <a:t>bài</a:t>
            </a:r>
            <a:r>
              <a:rPr lang="en-US" baseline="0" dirty="0"/>
              <a:t> </a:t>
            </a:r>
            <a:r>
              <a:rPr lang="en-US" baseline="0" dirty="0" err="1"/>
              <a:t>trong</a:t>
            </a:r>
            <a:r>
              <a:rPr lang="en-US" baseline="0" dirty="0"/>
              <a:t> </a:t>
            </a:r>
            <a:r>
              <a:rPr lang="en-US" baseline="0" dirty="0" err="1"/>
              <a:t>quá</a:t>
            </a:r>
            <a:r>
              <a:rPr lang="en-US" baseline="0" dirty="0"/>
              <a:t> </a:t>
            </a:r>
            <a:r>
              <a:rPr lang="en-US" baseline="0" dirty="0" err="1"/>
              <a:t>trình</a:t>
            </a:r>
            <a:r>
              <a:rPr lang="en-US" baseline="0" dirty="0"/>
              <a:t> </a:t>
            </a:r>
            <a:r>
              <a:rPr lang="en-US" baseline="0" dirty="0" err="1"/>
              <a:t>làm</a:t>
            </a:r>
            <a:r>
              <a:rPr lang="en-US" baseline="0" dirty="0"/>
              <a:t>. Logo </a:t>
            </a:r>
            <a:r>
              <a:rPr lang="en-US" baseline="0" dirty="0" err="1"/>
              <a:t>của</a:t>
            </a:r>
            <a:r>
              <a:rPr lang="en-US" baseline="0" dirty="0"/>
              <a:t> </a:t>
            </a:r>
            <a:r>
              <a:rPr lang="en-US" baseline="0" dirty="0" err="1"/>
              <a:t>sách</a:t>
            </a:r>
            <a:r>
              <a:rPr lang="en-US" baseline="0" dirty="0"/>
              <a:t> Wonderful World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16696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g124fd301bec_0_6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9" name="Google Shape;1529;g124fd301bec_0_6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220728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đậm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to </a:t>
            </a:r>
            <a:r>
              <a:rPr lang="en-US" dirty="0" err="1"/>
              <a:t>lên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E87D55-CF24-47B8-ACB4-8AF50AFBC3E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7702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1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9A0DB2DC-4C9A-4742-B13C-FB6460FD3503}" type="slidenum">
              <a:rPr lang="en-US" altLang="zh-CN" dirty="0">
                <a:solidFill>
                  <a:prstClr val="black"/>
                </a:solidFill>
              </a:rPr>
              <a:pPr/>
              <a:t>27</a:t>
            </a:fld>
            <a:endParaRPr lang="zh-CN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645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0" name="Google Shape;3280;g10cdd28a008_0_1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1" name="Google Shape;3281;g10cdd28a008_0_1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99f2f57a71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99f2f57a71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6990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15070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gd924d83865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7" name="Google Shape;727;gd924d83865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4374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93f406efa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93f406efa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0" name="Google Shape;1110;g12208c1c7f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1" name="Google Shape;1111;g12208c1c7f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13100" y="2427950"/>
            <a:ext cx="3125100" cy="14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753800" y="1263388"/>
            <a:ext cx="12483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4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13101" y="3862475"/>
            <a:ext cx="31251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/>
          <p:nvPr/>
        </p:nvSpPr>
        <p:spPr>
          <a:xfrm>
            <a:off x="6598276" y="2517750"/>
            <a:ext cx="3069600" cy="3069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3"/>
          <p:cNvSpPr/>
          <p:nvPr/>
        </p:nvSpPr>
        <p:spPr>
          <a:xfrm rot="3749743">
            <a:off x="8227281" y="694595"/>
            <a:ext cx="407224" cy="414921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217999" y="4614189"/>
            <a:ext cx="241271" cy="259149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8746031" y="1382325"/>
            <a:ext cx="160841" cy="171792"/>
          </a:xfrm>
          <a:custGeom>
            <a:avLst/>
            <a:gdLst/>
            <a:ahLst/>
            <a:cxnLst/>
            <a:rect l="l" t="t" r="r" b="b"/>
            <a:pathLst>
              <a:path w="2776" h="2965" extrusionOk="0">
                <a:moveTo>
                  <a:pt x="1439" y="1"/>
                </a:moveTo>
                <a:cubicBezTo>
                  <a:pt x="1386" y="1"/>
                  <a:pt x="1334" y="31"/>
                  <a:pt x="1322" y="93"/>
                </a:cubicBezTo>
                <a:lnTo>
                  <a:pt x="1168" y="736"/>
                </a:lnTo>
                <a:cubicBezTo>
                  <a:pt x="1120" y="962"/>
                  <a:pt x="953" y="1129"/>
                  <a:pt x="763" y="1177"/>
                </a:cubicBezTo>
                <a:lnTo>
                  <a:pt x="144" y="1308"/>
                </a:lnTo>
                <a:cubicBezTo>
                  <a:pt x="13" y="1331"/>
                  <a:pt x="1" y="1522"/>
                  <a:pt x="132" y="1558"/>
                </a:cubicBezTo>
                <a:lnTo>
                  <a:pt x="739" y="1748"/>
                </a:lnTo>
                <a:cubicBezTo>
                  <a:pt x="930" y="1796"/>
                  <a:pt x="1072" y="1986"/>
                  <a:pt x="1108" y="2212"/>
                </a:cubicBezTo>
                <a:lnTo>
                  <a:pt x="1203" y="2855"/>
                </a:lnTo>
                <a:cubicBezTo>
                  <a:pt x="1216" y="2928"/>
                  <a:pt x="1271" y="2964"/>
                  <a:pt x="1328" y="2964"/>
                </a:cubicBezTo>
                <a:cubicBezTo>
                  <a:pt x="1381" y="2964"/>
                  <a:pt x="1436" y="2931"/>
                  <a:pt x="1453" y="2867"/>
                </a:cubicBezTo>
                <a:lnTo>
                  <a:pt x="1620" y="2177"/>
                </a:lnTo>
                <a:cubicBezTo>
                  <a:pt x="1668" y="1986"/>
                  <a:pt x="1799" y="1843"/>
                  <a:pt x="1965" y="1808"/>
                </a:cubicBezTo>
                <a:lnTo>
                  <a:pt x="2632" y="1665"/>
                </a:lnTo>
                <a:cubicBezTo>
                  <a:pt x="2763" y="1629"/>
                  <a:pt x="2775" y="1438"/>
                  <a:pt x="2632" y="1403"/>
                </a:cubicBezTo>
                <a:lnTo>
                  <a:pt x="1989" y="1212"/>
                </a:lnTo>
                <a:cubicBezTo>
                  <a:pt x="1823" y="1165"/>
                  <a:pt x="1703" y="1010"/>
                  <a:pt x="1668" y="819"/>
                </a:cubicBezTo>
                <a:lnTo>
                  <a:pt x="1561" y="105"/>
                </a:lnTo>
                <a:cubicBezTo>
                  <a:pt x="1554" y="37"/>
                  <a:pt x="1496" y="1"/>
                  <a:pt x="14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 rot="1358825">
            <a:off x="7059986" y="281035"/>
            <a:ext cx="294023" cy="299557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3467388" y="-486250"/>
            <a:ext cx="2914200" cy="29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54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13"/>
          <p:cNvGrpSpPr/>
          <p:nvPr/>
        </p:nvGrpSpPr>
        <p:grpSpPr>
          <a:xfrm flipH="1">
            <a:off x="5999245" y="2069088"/>
            <a:ext cx="2181829" cy="2111827"/>
            <a:chOff x="6460175" y="2093875"/>
            <a:chExt cx="1992356" cy="1928433"/>
          </a:xfrm>
        </p:grpSpPr>
        <p:sp>
          <p:nvSpPr>
            <p:cNvPr id="472" name="Google Shape;472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3"/>
          <p:cNvGrpSpPr/>
          <p:nvPr/>
        </p:nvGrpSpPr>
        <p:grpSpPr>
          <a:xfrm flipH="1">
            <a:off x="3487381" y="2069088"/>
            <a:ext cx="2181829" cy="2111827"/>
            <a:chOff x="6460175" y="2093875"/>
            <a:chExt cx="1992356" cy="1928433"/>
          </a:xfrm>
        </p:grpSpPr>
        <p:sp>
          <p:nvSpPr>
            <p:cNvPr id="476" name="Google Shape;476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13"/>
          <p:cNvGrpSpPr/>
          <p:nvPr/>
        </p:nvGrpSpPr>
        <p:grpSpPr>
          <a:xfrm>
            <a:off x="886726" y="2046872"/>
            <a:ext cx="2292040" cy="2156232"/>
            <a:chOff x="523300" y="1270463"/>
            <a:chExt cx="2092997" cy="1968982"/>
          </a:xfrm>
        </p:grpSpPr>
        <p:sp>
          <p:nvSpPr>
            <p:cNvPr id="480" name="Google Shape;480;p13"/>
            <p:cNvSpPr/>
            <p:nvPr/>
          </p:nvSpPr>
          <p:spPr>
            <a:xfrm>
              <a:off x="533788" y="1281462"/>
              <a:ext cx="2081869" cy="1946856"/>
            </a:xfrm>
            <a:custGeom>
              <a:avLst/>
              <a:gdLst/>
              <a:ahLst/>
              <a:cxnLst/>
              <a:rect l="l" t="t" r="r" b="b"/>
              <a:pathLst>
                <a:path w="16277" h="15222" extrusionOk="0">
                  <a:moveTo>
                    <a:pt x="5649" y="1"/>
                  </a:moveTo>
                  <a:cubicBezTo>
                    <a:pt x="5190" y="19"/>
                    <a:pt x="4730" y="37"/>
                    <a:pt x="4271" y="60"/>
                  </a:cubicBezTo>
                  <a:cubicBezTo>
                    <a:pt x="4235" y="60"/>
                    <a:pt x="4207" y="83"/>
                    <a:pt x="4194" y="115"/>
                  </a:cubicBezTo>
                  <a:cubicBezTo>
                    <a:pt x="4139" y="310"/>
                    <a:pt x="4162" y="478"/>
                    <a:pt x="4207" y="674"/>
                  </a:cubicBezTo>
                  <a:cubicBezTo>
                    <a:pt x="4244" y="824"/>
                    <a:pt x="4285" y="960"/>
                    <a:pt x="4266" y="1110"/>
                  </a:cubicBezTo>
                  <a:cubicBezTo>
                    <a:pt x="4292" y="1336"/>
                    <a:pt x="4099" y="1574"/>
                    <a:pt x="3878" y="1574"/>
                  </a:cubicBezTo>
                  <a:cubicBezTo>
                    <a:pt x="3828" y="1574"/>
                    <a:pt x="3776" y="1561"/>
                    <a:pt x="3725" y="1533"/>
                  </a:cubicBezTo>
                  <a:cubicBezTo>
                    <a:pt x="3684" y="1515"/>
                    <a:pt x="3653" y="1483"/>
                    <a:pt x="3621" y="1447"/>
                  </a:cubicBezTo>
                  <a:cubicBezTo>
                    <a:pt x="3584" y="1415"/>
                    <a:pt x="3562" y="1379"/>
                    <a:pt x="3562" y="1333"/>
                  </a:cubicBezTo>
                  <a:cubicBezTo>
                    <a:pt x="3534" y="1261"/>
                    <a:pt x="3530" y="1183"/>
                    <a:pt x="3553" y="1110"/>
                  </a:cubicBezTo>
                  <a:cubicBezTo>
                    <a:pt x="3598" y="956"/>
                    <a:pt x="3739" y="874"/>
                    <a:pt x="3889" y="847"/>
                  </a:cubicBezTo>
                  <a:lnTo>
                    <a:pt x="3907" y="838"/>
                  </a:lnTo>
                  <a:cubicBezTo>
                    <a:pt x="3921" y="824"/>
                    <a:pt x="3925" y="801"/>
                    <a:pt x="3921" y="778"/>
                  </a:cubicBezTo>
                  <a:cubicBezTo>
                    <a:pt x="3889" y="569"/>
                    <a:pt x="3862" y="360"/>
                    <a:pt x="3830" y="155"/>
                  </a:cubicBezTo>
                  <a:cubicBezTo>
                    <a:pt x="3825" y="119"/>
                    <a:pt x="3784" y="101"/>
                    <a:pt x="3757" y="96"/>
                  </a:cubicBezTo>
                  <a:cubicBezTo>
                    <a:pt x="3542" y="78"/>
                    <a:pt x="3329" y="69"/>
                    <a:pt x="3117" y="69"/>
                  </a:cubicBezTo>
                  <a:cubicBezTo>
                    <a:pt x="2857" y="69"/>
                    <a:pt x="2598" y="82"/>
                    <a:pt x="2338" y="110"/>
                  </a:cubicBezTo>
                  <a:cubicBezTo>
                    <a:pt x="2302" y="115"/>
                    <a:pt x="2275" y="133"/>
                    <a:pt x="2266" y="165"/>
                  </a:cubicBezTo>
                  <a:cubicBezTo>
                    <a:pt x="2179" y="447"/>
                    <a:pt x="2220" y="660"/>
                    <a:pt x="2334" y="897"/>
                  </a:cubicBezTo>
                  <a:cubicBezTo>
                    <a:pt x="2475" y="997"/>
                    <a:pt x="2602" y="1183"/>
                    <a:pt x="2616" y="1338"/>
                  </a:cubicBezTo>
                  <a:cubicBezTo>
                    <a:pt x="2629" y="1511"/>
                    <a:pt x="2529" y="1620"/>
                    <a:pt x="2402" y="1665"/>
                  </a:cubicBezTo>
                  <a:cubicBezTo>
                    <a:pt x="2356" y="1697"/>
                    <a:pt x="2297" y="1724"/>
                    <a:pt x="2220" y="1733"/>
                  </a:cubicBezTo>
                  <a:lnTo>
                    <a:pt x="2061" y="1756"/>
                  </a:lnTo>
                  <a:cubicBezTo>
                    <a:pt x="1765" y="1756"/>
                    <a:pt x="1570" y="1588"/>
                    <a:pt x="1683" y="1192"/>
                  </a:cubicBezTo>
                  <a:cubicBezTo>
                    <a:pt x="1711" y="1106"/>
                    <a:pt x="1788" y="1024"/>
                    <a:pt x="1829" y="938"/>
                  </a:cubicBezTo>
                  <a:cubicBezTo>
                    <a:pt x="2202" y="146"/>
                    <a:pt x="1188" y="192"/>
                    <a:pt x="688" y="128"/>
                  </a:cubicBezTo>
                  <a:lnTo>
                    <a:pt x="665" y="128"/>
                  </a:lnTo>
                  <a:cubicBezTo>
                    <a:pt x="654" y="125"/>
                    <a:pt x="643" y="123"/>
                    <a:pt x="631" y="123"/>
                  </a:cubicBezTo>
                  <a:cubicBezTo>
                    <a:pt x="581" y="123"/>
                    <a:pt x="533" y="156"/>
                    <a:pt x="533" y="219"/>
                  </a:cubicBezTo>
                  <a:cubicBezTo>
                    <a:pt x="601" y="4094"/>
                    <a:pt x="510" y="7973"/>
                    <a:pt x="255" y="11838"/>
                  </a:cubicBezTo>
                  <a:cubicBezTo>
                    <a:pt x="187" y="12934"/>
                    <a:pt x="101" y="14030"/>
                    <a:pt x="5" y="15126"/>
                  </a:cubicBezTo>
                  <a:cubicBezTo>
                    <a:pt x="1" y="15176"/>
                    <a:pt x="55" y="15222"/>
                    <a:pt x="101" y="15222"/>
                  </a:cubicBezTo>
                  <a:cubicBezTo>
                    <a:pt x="4244" y="15194"/>
                    <a:pt x="8387" y="15026"/>
                    <a:pt x="12520" y="14712"/>
                  </a:cubicBezTo>
                  <a:cubicBezTo>
                    <a:pt x="13685" y="14626"/>
                    <a:pt x="14981" y="14690"/>
                    <a:pt x="16145" y="14580"/>
                  </a:cubicBezTo>
                  <a:cubicBezTo>
                    <a:pt x="16147" y="14580"/>
                    <a:pt x="16149" y="14580"/>
                    <a:pt x="16151" y="14580"/>
                  </a:cubicBezTo>
                  <a:cubicBezTo>
                    <a:pt x="16180" y="14580"/>
                    <a:pt x="16191" y="14600"/>
                    <a:pt x="16195" y="14600"/>
                  </a:cubicBezTo>
                  <a:cubicBezTo>
                    <a:pt x="16197" y="14600"/>
                    <a:pt x="16196" y="14594"/>
                    <a:pt x="16195" y="14576"/>
                  </a:cubicBezTo>
                  <a:cubicBezTo>
                    <a:pt x="15972" y="10892"/>
                    <a:pt x="16277" y="6954"/>
                    <a:pt x="16109" y="3275"/>
                  </a:cubicBezTo>
                  <a:cubicBezTo>
                    <a:pt x="16036" y="1688"/>
                    <a:pt x="15781" y="155"/>
                    <a:pt x="15781" y="155"/>
                  </a:cubicBezTo>
                  <a:lnTo>
                    <a:pt x="15740" y="155"/>
                  </a:lnTo>
                  <a:cubicBezTo>
                    <a:pt x="15567" y="165"/>
                    <a:pt x="15390" y="174"/>
                    <a:pt x="15217" y="183"/>
                  </a:cubicBezTo>
                  <a:cubicBezTo>
                    <a:pt x="15053" y="174"/>
                    <a:pt x="14890" y="160"/>
                    <a:pt x="14726" y="151"/>
                  </a:cubicBezTo>
                  <a:cubicBezTo>
                    <a:pt x="14666" y="148"/>
                    <a:pt x="14580" y="129"/>
                    <a:pt x="14503" y="129"/>
                  </a:cubicBezTo>
                  <a:cubicBezTo>
                    <a:pt x="14458" y="129"/>
                    <a:pt x="14417" y="135"/>
                    <a:pt x="14385" y="155"/>
                  </a:cubicBezTo>
                  <a:cubicBezTo>
                    <a:pt x="14194" y="278"/>
                    <a:pt x="14289" y="556"/>
                    <a:pt x="14376" y="706"/>
                  </a:cubicBezTo>
                  <a:cubicBezTo>
                    <a:pt x="14426" y="783"/>
                    <a:pt x="14530" y="851"/>
                    <a:pt x="14558" y="933"/>
                  </a:cubicBezTo>
                  <a:cubicBezTo>
                    <a:pt x="14635" y="1160"/>
                    <a:pt x="14549" y="1383"/>
                    <a:pt x="14335" y="1461"/>
                  </a:cubicBezTo>
                  <a:cubicBezTo>
                    <a:pt x="14267" y="1486"/>
                    <a:pt x="14158" y="1513"/>
                    <a:pt x="14058" y="1513"/>
                  </a:cubicBezTo>
                  <a:cubicBezTo>
                    <a:pt x="13978" y="1513"/>
                    <a:pt x="13904" y="1495"/>
                    <a:pt x="13862" y="1447"/>
                  </a:cubicBezTo>
                  <a:cubicBezTo>
                    <a:pt x="13730" y="1297"/>
                    <a:pt x="13776" y="1010"/>
                    <a:pt x="13871" y="865"/>
                  </a:cubicBezTo>
                  <a:cubicBezTo>
                    <a:pt x="14007" y="642"/>
                    <a:pt x="14121" y="433"/>
                    <a:pt x="13980" y="187"/>
                  </a:cubicBezTo>
                  <a:cubicBezTo>
                    <a:pt x="13967" y="160"/>
                    <a:pt x="13939" y="146"/>
                    <a:pt x="13912" y="146"/>
                  </a:cubicBezTo>
                  <a:cubicBezTo>
                    <a:pt x="13348" y="151"/>
                    <a:pt x="12793" y="192"/>
                    <a:pt x="12234" y="269"/>
                  </a:cubicBezTo>
                  <a:cubicBezTo>
                    <a:pt x="12211" y="274"/>
                    <a:pt x="12184" y="301"/>
                    <a:pt x="12179" y="324"/>
                  </a:cubicBezTo>
                  <a:cubicBezTo>
                    <a:pt x="12152" y="501"/>
                    <a:pt x="12120" y="678"/>
                    <a:pt x="12093" y="856"/>
                  </a:cubicBezTo>
                  <a:cubicBezTo>
                    <a:pt x="12084" y="901"/>
                    <a:pt x="12111" y="951"/>
                    <a:pt x="12166" y="951"/>
                  </a:cubicBezTo>
                  <a:cubicBezTo>
                    <a:pt x="12525" y="1165"/>
                    <a:pt x="12502" y="1365"/>
                    <a:pt x="12102" y="1552"/>
                  </a:cubicBezTo>
                  <a:cubicBezTo>
                    <a:pt x="12054" y="1562"/>
                    <a:pt x="12005" y="1567"/>
                    <a:pt x="11957" y="1567"/>
                  </a:cubicBezTo>
                  <a:cubicBezTo>
                    <a:pt x="11851" y="1567"/>
                    <a:pt x="11746" y="1542"/>
                    <a:pt x="11643" y="1492"/>
                  </a:cubicBezTo>
                  <a:cubicBezTo>
                    <a:pt x="11002" y="1015"/>
                    <a:pt x="11715" y="983"/>
                    <a:pt x="11816" y="806"/>
                  </a:cubicBezTo>
                  <a:cubicBezTo>
                    <a:pt x="11906" y="642"/>
                    <a:pt x="11843" y="392"/>
                    <a:pt x="11806" y="219"/>
                  </a:cubicBezTo>
                  <a:cubicBezTo>
                    <a:pt x="11802" y="187"/>
                    <a:pt x="11766" y="160"/>
                    <a:pt x="11734" y="160"/>
                  </a:cubicBezTo>
                  <a:cubicBezTo>
                    <a:pt x="11220" y="178"/>
                    <a:pt x="10706" y="192"/>
                    <a:pt x="10192" y="210"/>
                  </a:cubicBezTo>
                  <a:cubicBezTo>
                    <a:pt x="10142" y="269"/>
                    <a:pt x="10115" y="333"/>
                    <a:pt x="10092" y="401"/>
                  </a:cubicBezTo>
                  <a:cubicBezTo>
                    <a:pt x="10083" y="451"/>
                    <a:pt x="10078" y="497"/>
                    <a:pt x="10074" y="547"/>
                  </a:cubicBezTo>
                  <a:cubicBezTo>
                    <a:pt x="10133" y="760"/>
                    <a:pt x="10328" y="997"/>
                    <a:pt x="10315" y="1197"/>
                  </a:cubicBezTo>
                  <a:cubicBezTo>
                    <a:pt x="10302" y="1387"/>
                    <a:pt x="10187" y="1466"/>
                    <a:pt x="10055" y="1466"/>
                  </a:cubicBezTo>
                  <a:cubicBezTo>
                    <a:pt x="10048" y="1466"/>
                    <a:pt x="10040" y="1466"/>
                    <a:pt x="10033" y="1465"/>
                  </a:cubicBezTo>
                  <a:cubicBezTo>
                    <a:pt x="10007" y="1471"/>
                    <a:pt x="9977" y="1474"/>
                    <a:pt x="9944" y="1474"/>
                  </a:cubicBezTo>
                  <a:cubicBezTo>
                    <a:pt x="9901" y="1474"/>
                    <a:pt x="9852" y="1469"/>
                    <a:pt x="9801" y="1456"/>
                  </a:cubicBezTo>
                  <a:cubicBezTo>
                    <a:pt x="9564" y="1411"/>
                    <a:pt x="9469" y="1261"/>
                    <a:pt x="9519" y="1001"/>
                  </a:cubicBezTo>
                  <a:cubicBezTo>
                    <a:pt x="9542" y="883"/>
                    <a:pt x="9619" y="774"/>
                    <a:pt x="9660" y="660"/>
                  </a:cubicBezTo>
                  <a:cubicBezTo>
                    <a:pt x="9719" y="492"/>
                    <a:pt x="9733" y="369"/>
                    <a:pt x="9655" y="205"/>
                  </a:cubicBezTo>
                  <a:cubicBezTo>
                    <a:pt x="9646" y="183"/>
                    <a:pt x="9614" y="169"/>
                    <a:pt x="9587" y="169"/>
                  </a:cubicBezTo>
                  <a:cubicBezTo>
                    <a:pt x="9151" y="183"/>
                    <a:pt x="8710" y="196"/>
                    <a:pt x="8268" y="210"/>
                  </a:cubicBezTo>
                  <a:cubicBezTo>
                    <a:pt x="8227" y="210"/>
                    <a:pt x="8187" y="246"/>
                    <a:pt x="8191" y="287"/>
                  </a:cubicBezTo>
                  <a:cubicBezTo>
                    <a:pt x="8214" y="601"/>
                    <a:pt x="8036" y="778"/>
                    <a:pt x="8305" y="1006"/>
                  </a:cubicBezTo>
                  <a:cubicBezTo>
                    <a:pt x="8387" y="1074"/>
                    <a:pt x="8573" y="1142"/>
                    <a:pt x="8591" y="1279"/>
                  </a:cubicBezTo>
                  <a:cubicBezTo>
                    <a:pt x="8635" y="1568"/>
                    <a:pt x="8299" y="1684"/>
                    <a:pt x="8067" y="1684"/>
                  </a:cubicBezTo>
                  <a:cubicBezTo>
                    <a:pt x="8058" y="1684"/>
                    <a:pt x="8050" y="1684"/>
                    <a:pt x="8041" y="1683"/>
                  </a:cubicBezTo>
                  <a:cubicBezTo>
                    <a:pt x="7923" y="1679"/>
                    <a:pt x="7673" y="1629"/>
                    <a:pt x="7568" y="1547"/>
                  </a:cubicBezTo>
                  <a:cubicBezTo>
                    <a:pt x="7282" y="1315"/>
                    <a:pt x="7523" y="1047"/>
                    <a:pt x="7636" y="847"/>
                  </a:cubicBezTo>
                  <a:cubicBezTo>
                    <a:pt x="7727" y="692"/>
                    <a:pt x="7909" y="292"/>
                    <a:pt x="7677" y="151"/>
                  </a:cubicBezTo>
                  <a:cubicBezTo>
                    <a:pt x="7634" y="126"/>
                    <a:pt x="7572" y="117"/>
                    <a:pt x="7503" y="117"/>
                  </a:cubicBezTo>
                  <a:cubicBezTo>
                    <a:pt x="7373" y="117"/>
                    <a:pt x="7219" y="146"/>
                    <a:pt x="7127" y="146"/>
                  </a:cubicBezTo>
                  <a:cubicBezTo>
                    <a:pt x="6818" y="146"/>
                    <a:pt x="6504" y="142"/>
                    <a:pt x="6190" y="128"/>
                  </a:cubicBezTo>
                  <a:cubicBezTo>
                    <a:pt x="6149" y="128"/>
                    <a:pt x="6117" y="165"/>
                    <a:pt x="6113" y="205"/>
                  </a:cubicBezTo>
                  <a:cubicBezTo>
                    <a:pt x="6104" y="406"/>
                    <a:pt x="6090" y="610"/>
                    <a:pt x="6081" y="810"/>
                  </a:cubicBezTo>
                  <a:cubicBezTo>
                    <a:pt x="6304" y="915"/>
                    <a:pt x="6527" y="1138"/>
                    <a:pt x="6336" y="1392"/>
                  </a:cubicBezTo>
                  <a:cubicBezTo>
                    <a:pt x="6242" y="1518"/>
                    <a:pt x="6090" y="1569"/>
                    <a:pt x="5936" y="1569"/>
                  </a:cubicBezTo>
                  <a:cubicBezTo>
                    <a:pt x="5912" y="1569"/>
                    <a:pt x="5887" y="1568"/>
                    <a:pt x="5863" y="1565"/>
                  </a:cubicBezTo>
                  <a:cubicBezTo>
                    <a:pt x="5848" y="1567"/>
                    <a:pt x="5834" y="1567"/>
                    <a:pt x="5820" y="1567"/>
                  </a:cubicBezTo>
                  <a:cubicBezTo>
                    <a:pt x="5701" y="1567"/>
                    <a:pt x="5579" y="1518"/>
                    <a:pt x="5490" y="1424"/>
                  </a:cubicBezTo>
                  <a:cubicBezTo>
                    <a:pt x="5431" y="1361"/>
                    <a:pt x="5381" y="1279"/>
                    <a:pt x="5376" y="1192"/>
                  </a:cubicBezTo>
                  <a:cubicBezTo>
                    <a:pt x="5372" y="1188"/>
                    <a:pt x="5367" y="1183"/>
                    <a:pt x="5362" y="1179"/>
                  </a:cubicBezTo>
                  <a:lnTo>
                    <a:pt x="5376" y="1160"/>
                  </a:lnTo>
                  <a:lnTo>
                    <a:pt x="5376" y="1156"/>
                  </a:lnTo>
                  <a:cubicBezTo>
                    <a:pt x="5381" y="1083"/>
                    <a:pt x="5412" y="1024"/>
                    <a:pt x="5463" y="979"/>
                  </a:cubicBezTo>
                  <a:cubicBezTo>
                    <a:pt x="5494" y="942"/>
                    <a:pt x="5535" y="910"/>
                    <a:pt x="5572" y="879"/>
                  </a:cubicBezTo>
                  <a:cubicBezTo>
                    <a:pt x="5576" y="874"/>
                    <a:pt x="5576" y="874"/>
                    <a:pt x="5581" y="869"/>
                  </a:cubicBezTo>
                  <a:cubicBezTo>
                    <a:pt x="5590" y="860"/>
                    <a:pt x="5599" y="856"/>
                    <a:pt x="5608" y="847"/>
                  </a:cubicBezTo>
                  <a:cubicBezTo>
                    <a:pt x="5644" y="815"/>
                    <a:pt x="5681" y="774"/>
                    <a:pt x="5704" y="724"/>
                  </a:cubicBezTo>
                  <a:cubicBezTo>
                    <a:pt x="5744" y="628"/>
                    <a:pt x="5754" y="519"/>
                    <a:pt x="5749" y="415"/>
                  </a:cubicBezTo>
                  <a:cubicBezTo>
                    <a:pt x="5735" y="351"/>
                    <a:pt x="5726" y="287"/>
                    <a:pt x="5722" y="219"/>
                  </a:cubicBezTo>
                  <a:cubicBezTo>
                    <a:pt x="5717" y="210"/>
                    <a:pt x="5717" y="205"/>
                    <a:pt x="5713" y="196"/>
                  </a:cubicBezTo>
                  <a:cubicBezTo>
                    <a:pt x="5704" y="133"/>
                    <a:pt x="5694" y="74"/>
                    <a:pt x="5690" y="14"/>
                  </a:cubicBezTo>
                  <a:cubicBezTo>
                    <a:pt x="5681" y="5"/>
                    <a:pt x="5667" y="1"/>
                    <a:pt x="5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601831" y="1281462"/>
              <a:ext cx="1992337" cy="420143"/>
            </a:xfrm>
            <a:custGeom>
              <a:avLst/>
              <a:gdLst/>
              <a:ahLst/>
              <a:cxnLst/>
              <a:rect l="l" t="t" r="r" b="b"/>
              <a:pathLst>
                <a:path w="15577" h="3285" extrusionOk="0">
                  <a:moveTo>
                    <a:pt x="5117" y="1"/>
                  </a:moveTo>
                  <a:cubicBezTo>
                    <a:pt x="4658" y="19"/>
                    <a:pt x="4198" y="37"/>
                    <a:pt x="3739" y="60"/>
                  </a:cubicBezTo>
                  <a:cubicBezTo>
                    <a:pt x="3703" y="60"/>
                    <a:pt x="3675" y="83"/>
                    <a:pt x="3662" y="115"/>
                  </a:cubicBezTo>
                  <a:cubicBezTo>
                    <a:pt x="3607" y="310"/>
                    <a:pt x="3630" y="478"/>
                    <a:pt x="3675" y="674"/>
                  </a:cubicBezTo>
                  <a:cubicBezTo>
                    <a:pt x="3712" y="824"/>
                    <a:pt x="3753" y="960"/>
                    <a:pt x="3734" y="1110"/>
                  </a:cubicBezTo>
                  <a:cubicBezTo>
                    <a:pt x="3760" y="1336"/>
                    <a:pt x="3567" y="1574"/>
                    <a:pt x="3346" y="1574"/>
                  </a:cubicBezTo>
                  <a:cubicBezTo>
                    <a:pt x="3296" y="1574"/>
                    <a:pt x="3244" y="1561"/>
                    <a:pt x="3193" y="1533"/>
                  </a:cubicBezTo>
                  <a:cubicBezTo>
                    <a:pt x="3152" y="1515"/>
                    <a:pt x="3121" y="1483"/>
                    <a:pt x="3089" y="1447"/>
                  </a:cubicBezTo>
                  <a:cubicBezTo>
                    <a:pt x="3052" y="1415"/>
                    <a:pt x="3030" y="1379"/>
                    <a:pt x="3030" y="1333"/>
                  </a:cubicBezTo>
                  <a:cubicBezTo>
                    <a:pt x="3002" y="1261"/>
                    <a:pt x="2998" y="1183"/>
                    <a:pt x="3021" y="1110"/>
                  </a:cubicBezTo>
                  <a:cubicBezTo>
                    <a:pt x="3066" y="956"/>
                    <a:pt x="3207" y="874"/>
                    <a:pt x="3357" y="847"/>
                  </a:cubicBezTo>
                  <a:lnTo>
                    <a:pt x="3375" y="838"/>
                  </a:lnTo>
                  <a:cubicBezTo>
                    <a:pt x="3389" y="824"/>
                    <a:pt x="3393" y="801"/>
                    <a:pt x="3389" y="778"/>
                  </a:cubicBezTo>
                  <a:cubicBezTo>
                    <a:pt x="3357" y="569"/>
                    <a:pt x="3330" y="360"/>
                    <a:pt x="3298" y="155"/>
                  </a:cubicBezTo>
                  <a:cubicBezTo>
                    <a:pt x="3293" y="119"/>
                    <a:pt x="3252" y="101"/>
                    <a:pt x="3225" y="96"/>
                  </a:cubicBezTo>
                  <a:cubicBezTo>
                    <a:pt x="3010" y="78"/>
                    <a:pt x="2797" y="69"/>
                    <a:pt x="2585" y="69"/>
                  </a:cubicBezTo>
                  <a:cubicBezTo>
                    <a:pt x="2325" y="69"/>
                    <a:pt x="2066" y="82"/>
                    <a:pt x="1806" y="110"/>
                  </a:cubicBezTo>
                  <a:cubicBezTo>
                    <a:pt x="1770" y="115"/>
                    <a:pt x="1743" y="133"/>
                    <a:pt x="1734" y="165"/>
                  </a:cubicBezTo>
                  <a:cubicBezTo>
                    <a:pt x="1647" y="447"/>
                    <a:pt x="1688" y="660"/>
                    <a:pt x="1802" y="897"/>
                  </a:cubicBezTo>
                  <a:cubicBezTo>
                    <a:pt x="1943" y="997"/>
                    <a:pt x="2070" y="1183"/>
                    <a:pt x="2084" y="1338"/>
                  </a:cubicBezTo>
                  <a:cubicBezTo>
                    <a:pt x="2097" y="1511"/>
                    <a:pt x="1997" y="1620"/>
                    <a:pt x="1870" y="1665"/>
                  </a:cubicBezTo>
                  <a:cubicBezTo>
                    <a:pt x="1824" y="1697"/>
                    <a:pt x="1765" y="1724"/>
                    <a:pt x="1688" y="1733"/>
                  </a:cubicBezTo>
                  <a:lnTo>
                    <a:pt x="1529" y="1756"/>
                  </a:lnTo>
                  <a:cubicBezTo>
                    <a:pt x="1233" y="1756"/>
                    <a:pt x="1038" y="1588"/>
                    <a:pt x="1151" y="1192"/>
                  </a:cubicBezTo>
                  <a:cubicBezTo>
                    <a:pt x="1179" y="1106"/>
                    <a:pt x="1256" y="1024"/>
                    <a:pt x="1297" y="938"/>
                  </a:cubicBezTo>
                  <a:cubicBezTo>
                    <a:pt x="1670" y="146"/>
                    <a:pt x="656" y="192"/>
                    <a:pt x="156" y="128"/>
                  </a:cubicBezTo>
                  <a:lnTo>
                    <a:pt x="133" y="128"/>
                  </a:lnTo>
                  <a:cubicBezTo>
                    <a:pt x="122" y="125"/>
                    <a:pt x="111" y="123"/>
                    <a:pt x="99" y="123"/>
                  </a:cubicBezTo>
                  <a:cubicBezTo>
                    <a:pt x="49" y="123"/>
                    <a:pt x="1" y="156"/>
                    <a:pt x="1" y="219"/>
                  </a:cubicBezTo>
                  <a:cubicBezTo>
                    <a:pt x="19" y="1238"/>
                    <a:pt x="24" y="2261"/>
                    <a:pt x="19" y="3284"/>
                  </a:cubicBezTo>
                  <a:lnTo>
                    <a:pt x="15577" y="3284"/>
                  </a:lnTo>
                  <a:cubicBezTo>
                    <a:pt x="15577" y="3280"/>
                    <a:pt x="15577" y="3280"/>
                    <a:pt x="15577" y="3275"/>
                  </a:cubicBezTo>
                  <a:cubicBezTo>
                    <a:pt x="15504" y="1688"/>
                    <a:pt x="15249" y="155"/>
                    <a:pt x="15249" y="155"/>
                  </a:cubicBezTo>
                  <a:lnTo>
                    <a:pt x="15208" y="155"/>
                  </a:lnTo>
                  <a:cubicBezTo>
                    <a:pt x="15035" y="165"/>
                    <a:pt x="14858" y="174"/>
                    <a:pt x="14685" y="183"/>
                  </a:cubicBezTo>
                  <a:cubicBezTo>
                    <a:pt x="14521" y="174"/>
                    <a:pt x="14358" y="160"/>
                    <a:pt x="14194" y="151"/>
                  </a:cubicBezTo>
                  <a:cubicBezTo>
                    <a:pt x="14134" y="148"/>
                    <a:pt x="14048" y="129"/>
                    <a:pt x="13971" y="129"/>
                  </a:cubicBezTo>
                  <a:cubicBezTo>
                    <a:pt x="13926" y="129"/>
                    <a:pt x="13885" y="135"/>
                    <a:pt x="13853" y="155"/>
                  </a:cubicBezTo>
                  <a:cubicBezTo>
                    <a:pt x="13662" y="278"/>
                    <a:pt x="13757" y="556"/>
                    <a:pt x="13844" y="706"/>
                  </a:cubicBezTo>
                  <a:cubicBezTo>
                    <a:pt x="13894" y="783"/>
                    <a:pt x="13998" y="851"/>
                    <a:pt x="14026" y="933"/>
                  </a:cubicBezTo>
                  <a:cubicBezTo>
                    <a:pt x="14103" y="1160"/>
                    <a:pt x="14017" y="1383"/>
                    <a:pt x="13803" y="1461"/>
                  </a:cubicBezTo>
                  <a:cubicBezTo>
                    <a:pt x="13735" y="1486"/>
                    <a:pt x="13626" y="1513"/>
                    <a:pt x="13526" y="1513"/>
                  </a:cubicBezTo>
                  <a:cubicBezTo>
                    <a:pt x="13446" y="1513"/>
                    <a:pt x="13372" y="1495"/>
                    <a:pt x="13330" y="1447"/>
                  </a:cubicBezTo>
                  <a:cubicBezTo>
                    <a:pt x="13198" y="1297"/>
                    <a:pt x="13244" y="1010"/>
                    <a:pt x="13339" y="865"/>
                  </a:cubicBezTo>
                  <a:cubicBezTo>
                    <a:pt x="13475" y="642"/>
                    <a:pt x="13589" y="433"/>
                    <a:pt x="13448" y="187"/>
                  </a:cubicBezTo>
                  <a:cubicBezTo>
                    <a:pt x="13435" y="160"/>
                    <a:pt x="13407" y="146"/>
                    <a:pt x="13380" y="146"/>
                  </a:cubicBezTo>
                  <a:cubicBezTo>
                    <a:pt x="12816" y="151"/>
                    <a:pt x="12261" y="192"/>
                    <a:pt x="11702" y="269"/>
                  </a:cubicBezTo>
                  <a:cubicBezTo>
                    <a:pt x="11679" y="274"/>
                    <a:pt x="11652" y="301"/>
                    <a:pt x="11647" y="324"/>
                  </a:cubicBezTo>
                  <a:cubicBezTo>
                    <a:pt x="11620" y="501"/>
                    <a:pt x="11588" y="678"/>
                    <a:pt x="11561" y="856"/>
                  </a:cubicBezTo>
                  <a:cubicBezTo>
                    <a:pt x="11552" y="901"/>
                    <a:pt x="11579" y="951"/>
                    <a:pt x="11634" y="951"/>
                  </a:cubicBezTo>
                  <a:cubicBezTo>
                    <a:pt x="11993" y="1165"/>
                    <a:pt x="11970" y="1365"/>
                    <a:pt x="11570" y="1552"/>
                  </a:cubicBezTo>
                  <a:cubicBezTo>
                    <a:pt x="11522" y="1562"/>
                    <a:pt x="11473" y="1567"/>
                    <a:pt x="11425" y="1567"/>
                  </a:cubicBezTo>
                  <a:cubicBezTo>
                    <a:pt x="11319" y="1567"/>
                    <a:pt x="11214" y="1542"/>
                    <a:pt x="11111" y="1492"/>
                  </a:cubicBezTo>
                  <a:cubicBezTo>
                    <a:pt x="10470" y="1015"/>
                    <a:pt x="11183" y="983"/>
                    <a:pt x="11284" y="806"/>
                  </a:cubicBezTo>
                  <a:cubicBezTo>
                    <a:pt x="11374" y="642"/>
                    <a:pt x="11311" y="392"/>
                    <a:pt x="11274" y="219"/>
                  </a:cubicBezTo>
                  <a:cubicBezTo>
                    <a:pt x="11270" y="187"/>
                    <a:pt x="11234" y="160"/>
                    <a:pt x="11202" y="160"/>
                  </a:cubicBezTo>
                  <a:cubicBezTo>
                    <a:pt x="10688" y="178"/>
                    <a:pt x="10174" y="192"/>
                    <a:pt x="9660" y="210"/>
                  </a:cubicBezTo>
                  <a:cubicBezTo>
                    <a:pt x="9610" y="269"/>
                    <a:pt x="9583" y="333"/>
                    <a:pt x="9560" y="401"/>
                  </a:cubicBezTo>
                  <a:cubicBezTo>
                    <a:pt x="9551" y="451"/>
                    <a:pt x="9546" y="497"/>
                    <a:pt x="9542" y="547"/>
                  </a:cubicBezTo>
                  <a:cubicBezTo>
                    <a:pt x="9601" y="760"/>
                    <a:pt x="9796" y="997"/>
                    <a:pt x="9783" y="1197"/>
                  </a:cubicBezTo>
                  <a:cubicBezTo>
                    <a:pt x="9770" y="1387"/>
                    <a:pt x="9655" y="1466"/>
                    <a:pt x="9523" y="1466"/>
                  </a:cubicBezTo>
                  <a:cubicBezTo>
                    <a:pt x="9516" y="1466"/>
                    <a:pt x="9508" y="1466"/>
                    <a:pt x="9501" y="1465"/>
                  </a:cubicBezTo>
                  <a:cubicBezTo>
                    <a:pt x="9475" y="1471"/>
                    <a:pt x="9445" y="1474"/>
                    <a:pt x="9412" y="1474"/>
                  </a:cubicBezTo>
                  <a:cubicBezTo>
                    <a:pt x="9369" y="1474"/>
                    <a:pt x="9320" y="1469"/>
                    <a:pt x="9269" y="1456"/>
                  </a:cubicBezTo>
                  <a:cubicBezTo>
                    <a:pt x="9032" y="1411"/>
                    <a:pt x="8937" y="1261"/>
                    <a:pt x="8987" y="1001"/>
                  </a:cubicBezTo>
                  <a:cubicBezTo>
                    <a:pt x="9010" y="883"/>
                    <a:pt x="9087" y="774"/>
                    <a:pt x="9128" y="660"/>
                  </a:cubicBezTo>
                  <a:cubicBezTo>
                    <a:pt x="9187" y="492"/>
                    <a:pt x="9201" y="369"/>
                    <a:pt x="9123" y="205"/>
                  </a:cubicBezTo>
                  <a:cubicBezTo>
                    <a:pt x="9114" y="183"/>
                    <a:pt x="9082" y="169"/>
                    <a:pt x="9055" y="169"/>
                  </a:cubicBezTo>
                  <a:cubicBezTo>
                    <a:pt x="8619" y="183"/>
                    <a:pt x="8178" y="196"/>
                    <a:pt x="7736" y="210"/>
                  </a:cubicBezTo>
                  <a:cubicBezTo>
                    <a:pt x="7695" y="210"/>
                    <a:pt x="7655" y="246"/>
                    <a:pt x="7659" y="287"/>
                  </a:cubicBezTo>
                  <a:cubicBezTo>
                    <a:pt x="7682" y="601"/>
                    <a:pt x="7504" y="778"/>
                    <a:pt x="7773" y="1006"/>
                  </a:cubicBezTo>
                  <a:cubicBezTo>
                    <a:pt x="7855" y="1074"/>
                    <a:pt x="8041" y="1142"/>
                    <a:pt x="8059" y="1279"/>
                  </a:cubicBezTo>
                  <a:cubicBezTo>
                    <a:pt x="8103" y="1568"/>
                    <a:pt x="7767" y="1684"/>
                    <a:pt x="7535" y="1684"/>
                  </a:cubicBezTo>
                  <a:cubicBezTo>
                    <a:pt x="7526" y="1684"/>
                    <a:pt x="7518" y="1684"/>
                    <a:pt x="7509" y="1683"/>
                  </a:cubicBezTo>
                  <a:cubicBezTo>
                    <a:pt x="7391" y="1679"/>
                    <a:pt x="7141" y="1629"/>
                    <a:pt x="7036" y="1547"/>
                  </a:cubicBezTo>
                  <a:cubicBezTo>
                    <a:pt x="6750" y="1315"/>
                    <a:pt x="6991" y="1047"/>
                    <a:pt x="7104" y="847"/>
                  </a:cubicBezTo>
                  <a:cubicBezTo>
                    <a:pt x="7195" y="692"/>
                    <a:pt x="7377" y="292"/>
                    <a:pt x="7145" y="151"/>
                  </a:cubicBezTo>
                  <a:cubicBezTo>
                    <a:pt x="7102" y="126"/>
                    <a:pt x="7040" y="117"/>
                    <a:pt x="6971" y="117"/>
                  </a:cubicBezTo>
                  <a:cubicBezTo>
                    <a:pt x="6841" y="117"/>
                    <a:pt x="6687" y="146"/>
                    <a:pt x="6595" y="146"/>
                  </a:cubicBezTo>
                  <a:cubicBezTo>
                    <a:pt x="6286" y="146"/>
                    <a:pt x="5972" y="142"/>
                    <a:pt x="5658" y="128"/>
                  </a:cubicBezTo>
                  <a:cubicBezTo>
                    <a:pt x="5617" y="128"/>
                    <a:pt x="5585" y="165"/>
                    <a:pt x="5581" y="205"/>
                  </a:cubicBezTo>
                  <a:cubicBezTo>
                    <a:pt x="5572" y="406"/>
                    <a:pt x="5558" y="610"/>
                    <a:pt x="5549" y="810"/>
                  </a:cubicBezTo>
                  <a:cubicBezTo>
                    <a:pt x="5772" y="915"/>
                    <a:pt x="5995" y="1138"/>
                    <a:pt x="5804" y="1392"/>
                  </a:cubicBezTo>
                  <a:cubicBezTo>
                    <a:pt x="5710" y="1518"/>
                    <a:pt x="5558" y="1569"/>
                    <a:pt x="5404" y="1569"/>
                  </a:cubicBezTo>
                  <a:cubicBezTo>
                    <a:pt x="5380" y="1569"/>
                    <a:pt x="5355" y="1568"/>
                    <a:pt x="5331" y="1565"/>
                  </a:cubicBezTo>
                  <a:cubicBezTo>
                    <a:pt x="5316" y="1567"/>
                    <a:pt x="5302" y="1567"/>
                    <a:pt x="5288" y="1567"/>
                  </a:cubicBezTo>
                  <a:cubicBezTo>
                    <a:pt x="5169" y="1567"/>
                    <a:pt x="5047" y="1518"/>
                    <a:pt x="4958" y="1424"/>
                  </a:cubicBezTo>
                  <a:cubicBezTo>
                    <a:pt x="4899" y="1361"/>
                    <a:pt x="4849" y="1279"/>
                    <a:pt x="4844" y="1192"/>
                  </a:cubicBezTo>
                  <a:cubicBezTo>
                    <a:pt x="4840" y="1188"/>
                    <a:pt x="4835" y="1183"/>
                    <a:pt x="4830" y="1179"/>
                  </a:cubicBezTo>
                  <a:lnTo>
                    <a:pt x="4844" y="1160"/>
                  </a:lnTo>
                  <a:lnTo>
                    <a:pt x="4844" y="1156"/>
                  </a:lnTo>
                  <a:cubicBezTo>
                    <a:pt x="4849" y="1083"/>
                    <a:pt x="4880" y="1024"/>
                    <a:pt x="4931" y="979"/>
                  </a:cubicBezTo>
                  <a:cubicBezTo>
                    <a:pt x="4962" y="942"/>
                    <a:pt x="5003" y="910"/>
                    <a:pt x="5040" y="879"/>
                  </a:cubicBezTo>
                  <a:cubicBezTo>
                    <a:pt x="5044" y="874"/>
                    <a:pt x="5044" y="874"/>
                    <a:pt x="5049" y="869"/>
                  </a:cubicBezTo>
                  <a:cubicBezTo>
                    <a:pt x="5058" y="860"/>
                    <a:pt x="5067" y="856"/>
                    <a:pt x="5076" y="847"/>
                  </a:cubicBezTo>
                  <a:cubicBezTo>
                    <a:pt x="5112" y="815"/>
                    <a:pt x="5149" y="774"/>
                    <a:pt x="5172" y="724"/>
                  </a:cubicBezTo>
                  <a:cubicBezTo>
                    <a:pt x="5212" y="628"/>
                    <a:pt x="5222" y="519"/>
                    <a:pt x="5217" y="415"/>
                  </a:cubicBezTo>
                  <a:cubicBezTo>
                    <a:pt x="5203" y="351"/>
                    <a:pt x="5194" y="287"/>
                    <a:pt x="5190" y="219"/>
                  </a:cubicBezTo>
                  <a:cubicBezTo>
                    <a:pt x="5185" y="210"/>
                    <a:pt x="5185" y="205"/>
                    <a:pt x="5181" y="196"/>
                  </a:cubicBezTo>
                  <a:cubicBezTo>
                    <a:pt x="5172" y="133"/>
                    <a:pt x="5162" y="74"/>
                    <a:pt x="5158" y="14"/>
                  </a:cubicBezTo>
                  <a:cubicBezTo>
                    <a:pt x="5149" y="5"/>
                    <a:pt x="5135" y="1"/>
                    <a:pt x="5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523300" y="1270463"/>
              <a:ext cx="2092997" cy="1968982"/>
            </a:xfrm>
            <a:custGeom>
              <a:avLst/>
              <a:gdLst/>
              <a:ahLst/>
              <a:cxnLst/>
              <a:rect l="l" t="t" r="r" b="b"/>
              <a:pathLst>
                <a:path w="16364" h="15395" extrusionOk="0">
                  <a:moveTo>
                    <a:pt x="5695" y="173"/>
                  </a:moveTo>
                  <a:cubicBezTo>
                    <a:pt x="5699" y="210"/>
                    <a:pt x="5708" y="251"/>
                    <a:pt x="5713" y="291"/>
                  </a:cubicBezTo>
                  <a:cubicBezTo>
                    <a:pt x="5717" y="301"/>
                    <a:pt x="5717" y="310"/>
                    <a:pt x="5722" y="319"/>
                  </a:cubicBezTo>
                  <a:cubicBezTo>
                    <a:pt x="5726" y="378"/>
                    <a:pt x="5736" y="432"/>
                    <a:pt x="5745" y="482"/>
                  </a:cubicBezTo>
                  <a:lnTo>
                    <a:pt x="5749" y="510"/>
                  </a:lnTo>
                  <a:cubicBezTo>
                    <a:pt x="5754" y="614"/>
                    <a:pt x="5740" y="701"/>
                    <a:pt x="5708" y="774"/>
                  </a:cubicBezTo>
                  <a:cubicBezTo>
                    <a:pt x="5695" y="805"/>
                    <a:pt x="5676" y="833"/>
                    <a:pt x="5640" y="864"/>
                  </a:cubicBezTo>
                  <a:cubicBezTo>
                    <a:pt x="5626" y="874"/>
                    <a:pt x="5613" y="883"/>
                    <a:pt x="5604" y="892"/>
                  </a:cubicBezTo>
                  <a:lnTo>
                    <a:pt x="5585" y="915"/>
                  </a:lnTo>
                  <a:cubicBezTo>
                    <a:pt x="5554" y="942"/>
                    <a:pt x="5517" y="969"/>
                    <a:pt x="5490" y="1005"/>
                  </a:cubicBezTo>
                  <a:cubicBezTo>
                    <a:pt x="5426" y="1060"/>
                    <a:pt x="5385" y="1133"/>
                    <a:pt x="5376" y="1215"/>
                  </a:cubicBezTo>
                  <a:lnTo>
                    <a:pt x="5340" y="1265"/>
                  </a:lnTo>
                  <a:lnTo>
                    <a:pt x="5376" y="1310"/>
                  </a:lnTo>
                  <a:cubicBezTo>
                    <a:pt x="5390" y="1401"/>
                    <a:pt x="5440" y="1492"/>
                    <a:pt x="5517" y="1569"/>
                  </a:cubicBezTo>
                  <a:cubicBezTo>
                    <a:pt x="5621" y="1677"/>
                    <a:pt x="5762" y="1739"/>
                    <a:pt x="5907" y="1739"/>
                  </a:cubicBezTo>
                  <a:cubicBezTo>
                    <a:pt x="5921" y="1739"/>
                    <a:pt x="5935" y="1739"/>
                    <a:pt x="5949" y="1738"/>
                  </a:cubicBezTo>
                  <a:cubicBezTo>
                    <a:pt x="5972" y="1739"/>
                    <a:pt x="5994" y="1740"/>
                    <a:pt x="6015" y="1740"/>
                  </a:cubicBezTo>
                  <a:cubicBezTo>
                    <a:pt x="6218" y="1740"/>
                    <a:pt x="6388" y="1664"/>
                    <a:pt x="6490" y="1528"/>
                  </a:cubicBezTo>
                  <a:cubicBezTo>
                    <a:pt x="6568" y="1424"/>
                    <a:pt x="6595" y="1306"/>
                    <a:pt x="6568" y="1192"/>
                  </a:cubicBezTo>
                  <a:cubicBezTo>
                    <a:pt x="6536" y="1060"/>
                    <a:pt x="6418" y="933"/>
                    <a:pt x="6254" y="842"/>
                  </a:cubicBezTo>
                  <a:lnTo>
                    <a:pt x="6286" y="301"/>
                  </a:lnTo>
                  <a:cubicBezTo>
                    <a:pt x="6622" y="310"/>
                    <a:pt x="6927" y="314"/>
                    <a:pt x="7213" y="314"/>
                  </a:cubicBezTo>
                  <a:cubicBezTo>
                    <a:pt x="7259" y="314"/>
                    <a:pt x="7314" y="310"/>
                    <a:pt x="7373" y="301"/>
                  </a:cubicBezTo>
                  <a:cubicBezTo>
                    <a:pt x="7435" y="296"/>
                    <a:pt x="7513" y="288"/>
                    <a:pt x="7582" y="288"/>
                  </a:cubicBezTo>
                  <a:cubicBezTo>
                    <a:pt x="7639" y="288"/>
                    <a:pt x="7689" y="293"/>
                    <a:pt x="7718" y="310"/>
                  </a:cubicBezTo>
                  <a:cubicBezTo>
                    <a:pt x="7873" y="405"/>
                    <a:pt x="7741" y="728"/>
                    <a:pt x="7646" y="887"/>
                  </a:cubicBezTo>
                  <a:cubicBezTo>
                    <a:pt x="7632" y="915"/>
                    <a:pt x="7614" y="946"/>
                    <a:pt x="7595" y="974"/>
                  </a:cubicBezTo>
                  <a:cubicBezTo>
                    <a:pt x="7473" y="1165"/>
                    <a:pt x="7291" y="1451"/>
                    <a:pt x="7600" y="1697"/>
                  </a:cubicBezTo>
                  <a:cubicBezTo>
                    <a:pt x="7732" y="1801"/>
                    <a:pt x="8014" y="1847"/>
                    <a:pt x="8123" y="1851"/>
                  </a:cubicBezTo>
                  <a:cubicBezTo>
                    <a:pt x="8135" y="1852"/>
                    <a:pt x="8147" y="1852"/>
                    <a:pt x="8160" y="1852"/>
                  </a:cubicBezTo>
                  <a:cubicBezTo>
                    <a:pt x="8336" y="1852"/>
                    <a:pt x="8550" y="1792"/>
                    <a:pt x="8673" y="1660"/>
                  </a:cubicBezTo>
                  <a:cubicBezTo>
                    <a:pt x="8751" y="1574"/>
                    <a:pt x="8778" y="1469"/>
                    <a:pt x="8764" y="1356"/>
                  </a:cubicBezTo>
                  <a:cubicBezTo>
                    <a:pt x="8741" y="1215"/>
                    <a:pt x="8614" y="1133"/>
                    <a:pt x="8519" y="1074"/>
                  </a:cubicBezTo>
                  <a:cubicBezTo>
                    <a:pt x="8491" y="1055"/>
                    <a:pt x="8464" y="1037"/>
                    <a:pt x="8446" y="1024"/>
                  </a:cubicBezTo>
                  <a:cubicBezTo>
                    <a:pt x="8300" y="905"/>
                    <a:pt x="8319" y="814"/>
                    <a:pt x="8341" y="655"/>
                  </a:cubicBezTo>
                  <a:cubicBezTo>
                    <a:pt x="8355" y="578"/>
                    <a:pt x="8369" y="487"/>
                    <a:pt x="8364" y="382"/>
                  </a:cubicBezTo>
                  <a:lnTo>
                    <a:pt x="9669" y="342"/>
                  </a:lnTo>
                  <a:lnTo>
                    <a:pt x="9669" y="342"/>
                  </a:lnTo>
                  <a:cubicBezTo>
                    <a:pt x="9728" y="473"/>
                    <a:pt x="9715" y="573"/>
                    <a:pt x="9665" y="714"/>
                  </a:cubicBezTo>
                  <a:cubicBezTo>
                    <a:pt x="9651" y="755"/>
                    <a:pt x="9628" y="796"/>
                    <a:pt x="9606" y="842"/>
                  </a:cubicBezTo>
                  <a:cubicBezTo>
                    <a:pt x="9569" y="915"/>
                    <a:pt x="9533" y="987"/>
                    <a:pt x="9519" y="1069"/>
                  </a:cubicBezTo>
                  <a:cubicBezTo>
                    <a:pt x="9460" y="1374"/>
                    <a:pt x="9583" y="1574"/>
                    <a:pt x="9865" y="1628"/>
                  </a:cubicBezTo>
                  <a:cubicBezTo>
                    <a:pt x="9918" y="1640"/>
                    <a:pt x="9967" y="1646"/>
                    <a:pt x="10012" y="1646"/>
                  </a:cubicBezTo>
                  <a:cubicBezTo>
                    <a:pt x="10052" y="1646"/>
                    <a:pt x="10090" y="1642"/>
                    <a:pt x="10124" y="1633"/>
                  </a:cubicBezTo>
                  <a:cubicBezTo>
                    <a:pt x="10131" y="1633"/>
                    <a:pt x="10138" y="1634"/>
                    <a:pt x="10144" y="1634"/>
                  </a:cubicBezTo>
                  <a:cubicBezTo>
                    <a:pt x="10231" y="1634"/>
                    <a:pt x="10306" y="1606"/>
                    <a:pt x="10365" y="1556"/>
                  </a:cubicBezTo>
                  <a:cubicBezTo>
                    <a:pt x="10415" y="1515"/>
                    <a:pt x="10474" y="1433"/>
                    <a:pt x="10483" y="1287"/>
                  </a:cubicBezTo>
                  <a:cubicBezTo>
                    <a:pt x="10492" y="1142"/>
                    <a:pt x="10420" y="996"/>
                    <a:pt x="10347" y="855"/>
                  </a:cubicBezTo>
                  <a:cubicBezTo>
                    <a:pt x="10306" y="774"/>
                    <a:pt x="10269" y="696"/>
                    <a:pt x="10247" y="623"/>
                  </a:cubicBezTo>
                  <a:cubicBezTo>
                    <a:pt x="10251" y="587"/>
                    <a:pt x="10256" y="546"/>
                    <a:pt x="10260" y="505"/>
                  </a:cubicBezTo>
                  <a:cubicBezTo>
                    <a:pt x="10279" y="455"/>
                    <a:pt x="10297" y="414"/>
                    <a:pt x="10320" y="382"/>
                  </a:cubicBezTo>
                  <a:lnTo>
                    <a:pt x="11811" y="332"/>
                  </a:lnTo>
                  <a:lnTo>
                    <a:pt x="11816" y="369"/>
                  </a:lnTo>
                  <a:cubicBezTo>
                    <a:pt x="11848" y="523"/>
                    <a:pt x="11888" y="728"/>
                    <a:pt x="11825" y="846"/>
                  </a:cubicBezTo>
                  <a:cubicBezTo>
                    <a:pt x="11811" y="878"/>
                    <a:pt x="11729" y="915"/>
                    <a:pt x="11670" y="946"/>
                  </a:cubicBezTo>
                  <a:cubicBezTo>
                    <a:pt x="11538" y="1010"/>
                    <a:pt x="11393" y="1083"/>
                    <a:pt x="11379" y="1233"/>
                  </a:cubicBezTo>
                  <a:cubicBezTo>
                    <a:pt x="11365" y="1356"/>
                    <a:pt x="11461" y="1488"/>
                    <a:pt x="11675" y="1647"/>
                  </a:cubicBezTo>
                  <a:lnTo>
                    <a:pt x="11688" y="1656"/>
                  </a:lnTo>
                  <a:cubicBezTo>
                    <a:pt x="11799" y="1711"/>
                    <a:pt x="11916" y="1737"/>
                    <a:pt x="12035" y="1737"/>
                  </a:cubicBezTo>
                  <a:cubicBezTo>
                    <a:pt x="12092" y="1737"/>
                    <a:pt x="12149" y="1731"/>
                    <a:pt x="12207" y="1719"/>
                  </a:cubicBezTo>
                  <a:lnTo>
                    <a:pt x="12220" y="1710"/>
                  </a:lnTo>
                  <a:cubicBezTo>
                    <a:pt x="12461" y="1601"/>
                    <a:pt x="12580" y="1478"/>
                    <a:pt x="12589" y="1342"/>
                  </a:cubicBezTo>
                  <a:cubicBezTo>
                    <a:pt x="12593" y="1210"/>
                    <a:pt x="12498" y="1087"/>
                    <a:pt x="12293" y="965"/>
                  </a:cubicBezTo>
                  <a:lnTo>
                    <a:pt x="12275" y="951"/>
                  </a:lnTo>
                  <a:lnTo>
                    <a:pt x="12261" y="951"/>
                  </a:lnTo>
                  <a:lnTo>
                    <a:pt x="12343" y="437"/>
                  </a:lnTo>
                  <a:cubicBezTo>
                    <a:pt x="12893" y="360"/>
                    <a:pt x="13448" y="323"/>
                    <a:pt x="13989" y="319"/>
                  </a:cubicBezTo>
                  <a:lnTo>
                    <a:pt x="13989" y="319"/>
                  </a:lnTo>
                  <a:cubicBezTo>
                    <a:pt x="14103" y="519"/>
                    <a:pt x="14012" y="696"/>
                    <a:pt x="13880" y="905"/>
                  </a:cubicBezTo>
                  <a:cubicBezTo>
                    <a:pt x="13776" y="1074"/>
                    <a:pt x="13712" y="1401"/>
                    <a:pt x="13880" y="1588"/>
                  </a:cubicBezTo>
                  <a:cubicBezTo>
                    <a:pt x="13945" y="1660"/>
                    <a:pt x="14046" y="1682"/>
                    <a:pt x="14144" y="1682"/>
                  </a:cubicBezTo>
                  <a:cubicBezTo>
                    <a:pt x="14292" y="1682"/>
                    <a:pt x="14436" y="1631"/>
                    <a:pt x="14444" y="1628"/>
                  </a:cubicBezTo>
                  <a:cubicBezTo>
                    <a:pt x="14703" y="1538"/>
                    <a:pt x="14817" y="1269"/>
                    <a:pt x="14722" y="992"/>
                  </a:cubicBezTo>
                  <a:cubicBezTo>
                    <a:pt x="14699" y="928"/>
                    <a:pt x="14649" y="878"/>
                    <a:pt x="14608" y="833"/>
                  </a:cubicBezTo>
                  <a:cubicBezTo>
                    <a:pt x="14576" y="801"/>
                    <a:pt x="14549" y="774"/>
                    <a:pt x="14535" y="746"/>
                  </a:cubicBezTo>
                  <a:cubicBezTo>
                    <a:pt x="14517" y="714"/>
                    <a:pt x="14353" y="419"/>
                    <a:pt x="14517" y="314"/>
                  </a:cubicBezTo>
                  <a:cubicBezTo>
                    <a:pt x="14532" y="305"/>
                    <a:pt x="14557" y="302"/>
                    <a:pt x="14586" y="302"/>
                  </a:cubicBezTo>
                  <a:cubicBezTo>
                    <a:pt x="14628" y="302"/>
                    <a:pt x="14679" y="309"/>
                    <a:pt x="14717" y="314"/>
                  </a:cubicBezTo>
                  <a:cubicBezTo>
                    <a:pt x="14749" y="319"/>
                    <a:pt x="14776" y="323"/>
                    <a:pt x="14803" y="323"/>
                  </a:cubicBezTo>
                  <a:lnTo>
                    <a:pt x="15299" y="355"/>
                  </a:lnTo>
                  <a:lnTo>
                    <a:pt x="15790" y="328"/>
                  </a:lnTo>
                  <a:cubicBezTo>
                    <a:pt x="15840" y="655"/>
                    <a:pt x="16045" y="2001"/>
                    <a:pt x="16109" y="3366"/>
                  </a:cubicBezTo>
                  <a:cubicBezTo>
                    <a:pt x="16186" y="5103"/>
                    <a:pt x="16159" y="6926"/>
                    <a:pt x="16136" y="8695"/>
                  </a:cubicBezTo>
                  <a:cubicBezTo>
                    <a:pt x="16104" y="10646"/>
                    <a:pt x="16077" y="12661"/>
                    <a:pt x="16191" y="14580"/>
                  </a:cubicBezTo>
                  <a:cubicBezTo>
                    <a:pt x="15581" y="14635"/>
                    <a:pt x="14926" y="14648"/>
                    <a:pt x="14290" y="14657"/>
                  </a:cubicBezTo>
                  <a:cubicBezTo>
                    <a:pt x="13726" y="14662"/>
                    <a:pt x="13144" y="14671"/>
                    <a:pt x="12598" y="14712"/>
                  </a:cubicBezTo>
                  <a:cubicBezTo>
                    <a:pt x="8500" y="15021"/>
                    <a:pt x="4326" y="15194"/>
                    <a:pt x="187" y="15221"/>
                  </a:cubicBezTo>
                  <a:cubicBezTo>
                    <a:pt x="183" y="15221"/>
                    <a:pt x="178" y="15217"/>
                    <a:pt x="174" y="15217"/>
                  </a:cubicBezTo>
                  <a:cubicBezTo>
                    <a:pt x="274" y="14112"/>
                    <a:pt x="356" y="13007"/>
                    <a:pt x="428" y="11929"/>
                  </a:cubicBezTo>
                  <a:cubicBezTo>
                    <a:pt x="679" y="8091"/>
                    <a:pt x="774" y="4175"/>
                    <a:pt x="706" y="301"/>
                  </a:cubicBezTo>
                  <a:lnTo>
                    <a:pt x="706" y="296"/>
                  </a:lnTo>
                  <a:cubicBezTo>
                    <a:pt x="709" y="296"/>
                    <a:pt x="712" y="294"/>
                    <a:pt x="716" y="294"/>
                  </a:cubicBezTo>
                  <a:cubicBezTo>
                    <a:pt x="718" y="294"/>
                    <a:pt x="721" y="295"/>
                    <a:pt x="724" y="296"/>
                  </a:cubicBezTo>
                  <a:lnTo>
                    <a:pt x="742" y="301"/>
                  </a:lnTo>
                  <a:lnTo>
                    <a:pt x="765" y="296"/>
                  </a:lnTo>
                  <a:cubicBezTo>
                    <a:pt x="833" y="305"/>
                    <a:pt x="910" y="310"/>
                    <a:pt x="992" y="319"/>
                  </a:cubicBezTo>
                  <a:cubicBezTo>
                    <a:pt x="1315" y="346"/>
                    <a:pt x="1761" y="382"/>
                    <a:pt x="1879" y="587"/>
                  </a:cubicBezTo>
                  <a:cubicBezTo>
                    <a:pt x="1934" y="683"/>
                    <a:pt x="1920" y="814"/>
                    <a:pt x="1838" y="987"/>
                  </a:cubicBezTo>
                  <a:cubicBezTo>
                    <a:pt x="1825" y="1015"/>
                    <a:pt x="1802" y="1046"/>
                    <a:pt x="1784" y="1078"/>
                  </a:cubicBezTo>
                  <a:cubicBezTo>
                    <a:pt x="1747" y="1133"/>
                    <a:pt x="1711" y="1187"/>
                    <a:pt x="1688" y="1251"/>
                  </a:cubicBezTo>
                  <a:cubicBezTo>
                    <a:pt x="1629" y="1465"/>
                    <a:pt x="1643" y="1633"/>
                    <a:pt x="1734" y="1756"/>
                  </a:cubicBezTo>
                  <a:cubicBezTo>
                    <a:pt x="1820" y="1865"/>
                    <a:pt x="1961" y="1924"/>
                    <a:pt x="2152" y="1924"/>
                  </a:cubicBezTo>
                  <a:lnTo>
                    <a:pt x="2320" y="1901"/>
                  </a:lnTo>
                  <a:cubicBezTo>
                    <a:pt x="2402" y="1888"/>
                    <a:pt x="2475" y="1865"/>
                    <a:pt x="2529" y="1824"/>
                  </a:cubicBezTo>
                  <a:cubicBezTo>
                    <a:pt x="2702" y="1760"/>
                    <a:pt x="2802" y="1606"/>
                    <a:pt x="2789" y="1415"/>
                  </a:cubicBezTo>
                  <a:cubicBezTo>
                    <a:pt x="2775" y="1246"/>
                    <a:pt x="2652" y="1051"/>
                    <a:pt x="2489" y="924"/>
                  </a:cubicBezTo>
                  <a:cubicBezTo>
                    <a:pt x="2398" y="724"/>
                    <a:pt x="2352" y="537"/>
                    <a:pt x="2434" y="278"/>
                  </a:cubicBezTo>
                  <a:cubicBezTo>
                    <a:pt x="2694" y="250"/>
                    <a:pt x="2949" y="237"/>
                    <a:pt x="3204" y="237"/>
                  </a:cubicBezTo>
                  <a:cubicBezTo>
                    <a:pt x="3413" y="237"/>
                    <a:pt x="3622" y="246"/>
                    <a:pt x="3835" y="264"/>
                  </a:cubicBezTo>
                  <a:lnTo>
                    <a:pt x="3921" y="855"/>
                  </a:lnTo>
                  <a:cubicBezTo>
                    <a:pt x="3735" y="896"/>
                    <a:pt x="3603" y="1010"/>
                    <a:pt x="3557" y="1174"/>
                  </a:cubicBezTo>
                  <a:cubicBezTo>
                    <a:pt x="3530" y="1256"/>
                    <a:pt x="3534" y="1347"/>
                    <a:pt x="3562" y="1433"/>
                  </a:cubicBezTo>
                  <a:cubicBezTo>
                    <a:pt x="3571" y="1497"/>
                    <a:pt x="3598" y="1551"/>
                    <a:pt x="3648" y="1592"/>
                  </a:cubicBezTo>
                  <a:cubicBezTo>
                    <a:pt x="3685" y="1633"/>
                    <a:pt x="3721" y="1669"/>
                    <a:pt x="3766" y="1692"/>
                  </a:cubicBezTo>
                  <a:cubicBezTo>
                    <a:pt x="3829" y="1727"/>
                    <a:pt x="3896" y="1744"/>
                    <a:pt x="3963" y="1744"/>
                  </a:cubicBezTo>
                  <a:cubicBezTo>
                    <a:pt x="4046" y="1744"/>
                    <a:pt x="4130" y="1718"/>
                    <a:pt x="4208" y="1665"/>
                  </a:cubicBezTo>
                  <a:cubicBezTo>
                    <a:pt x="4362" y="1560"/>
                    <a:pt x="4458" y="1369"/>
                    <a:pt x="4439" y="1192"/>
                  </a:cubicBezTo>
                  <a:cubicBezTo>
                    <a:pt x="4453" y="1055"/>
                    <a:pt x="4421" y="928"/>
                    <a:pt x="4394" y="805"/>
                  </a:cubicBezTo>
                  <a:cubicBezTo>
                    <a:pt x="4389" y="783"/>
                    <a:pt x="4380" y="760"/>
                    <a:pt x="4376" y="737"/>
                  </a:cubicBezTo>
                  <a:cubicBezTo>
                    <a:pt x="4330" y="546"/>
                    <a:pt x="4317" y="401"/>
                    <a:pt x="4362" y="228"/>
                  </a:cubicBezTo>
                  <a:lnTo>
                    <a:pt x="5695" y="173"/>
                  </a:lnTo>
                  <a:close/>
                  <a:moveTo>
                    <a:pt x="5726" y="0"/>
                  </a:moveTo>
                  <a:lnTo>
                    <a:pt x="4348" y="55"/>
                  </a:lnTo>
                  <a:cubicBezTo>
                    <a:pt x="4276" y="60"/>
                    <a:pt x="4217" y="110"/>
                    <a:pt x="4194" y="178"/>
                  </a:cubicBezTo>
                  <a:cubicBezTo>
                    <a:pt x="4139" y="382"/>
                    <a:pt x="4157" y="560"/>
                    <a:pt x="4208" y="778"/>
                  </a:cubicBezTo>
                  <a:cubicBezTo>
                    <a:pt x="4212" y="801"/>
                    <a:pt x="4217" y="824"/>
                    <a:pt x="4221" y="846"/>
                  </a:cubicBezTo>
                  <a:cubicBezTo>
                    <a:pt x="4253" y="969"/>
                    <a:pt x="4280" y="1074"/>
                    <a:pt x="4262" y="1183"/>
                  </a:cubicBezTo>
                  <a:lnTo>
                    <a:pt x="4262" y="1192"/>
                  </a:lnTo>
                  <a:lnTo>
                    <a:pt x="4262" y="1206"/>
                  </a:lnTo>
                  <a:cubicBezTo>
                    <a:pt x="4280" y="1319"/>
                    <a:pt x="4212" y="1451"/>
                    <a:pt x="4107" y="1524"/>
                  </a:cubicBezTo>
                  <a:cubicBezTo>
                    <a:pt x="4076" y="1547"/>
                    <a:pt x="4023" y="1574"/>
                    <a:pt x="3962" y="1574"/>
                  </a:cubicBezTo>
                  <a:cubicBezTo>
                    <a:pt x="3926" y="1574"/>
                    <a:pt x="3888" y="1565"/>
                    <a:pt x="3848" y="1542"/>
                  </a:cubicBezTo>
                  <a:cubicBezTo>
                    <a:pt x="3821" y="1528"/>
                    <a:pt x="3794" y="1506"/>
                    <a:pt x="3771" y="1478"/>
                  </a:cubicBezTo>
                  <a:lnTo>
                    <a:pt x="3766" y="1469"/>
                  </a:lnTo>
                  <a:lnTo>
                    <a:pt x="3757" y="1465"/>
                  </a:lnTo>
                  <a:cubicBezTo>
                    <a:pt x="3739" y="1451"/>
                    <a:pt x="3730" y="1437"/>
                    <a:pt x="3730" y="1415"/>
                  </a:cubicBezTo>
                  <a:lnTo>
                    <a:pt x="3730" y="1401"/>
                  </a:lnTo>
                  <a:lnTo>
                    <a:pt x="3725" y="1392"/>
                  </a:lnTo>
                  <a:cubicBezTo>
                    <a:pt x="3707" y="1333"/>
                    <a:pt x="3703" y="1274"/>
                    <a:pt x="3716" y="1219"/>
                  </a:cubicBezTo>
                  <a:cubicBezTo>
                    <a:pt x="3762" y="1078"/>
                    <a:pt x="3907" y="1028"/>
                    <a:pt x="3989" y="1015"/>
                  </a:cubicBezTo>
                  <a:lnTo>
                    <a:pt x="4048" y="996"/>
                  </a:lnTo>
                  <a:lnTo>
                    <a:pt x="4067" y="969"/>
                  </a:lnTo>
                  <a:cubicBezTo>
                    <a:pt x="4089" y="933"/>
                    <a:pt x="4094" y="892"/>
                    <a:pt x="4089" y="851"/>
                  </a:cubicBezTo>
                  <a:lnTo>
                    <a:pt x="3998" y="228"/>
                  </a:lnTo>
                  <a:cubicBezTo>
                    <a:pt x="3989" y="146"/>
                    <a:pt x="3912" y="100"/>
                    <a:pt x="3848" y="96"/>
                  </a:cubicBezTo>
                  <a:cubicBezTo>
                    <a:pt x="3629" y="75"/>
                    <a:pt x="3413" y="65"/>
                    <a:pt x="3197" y="65"/>
                  </a:cubicBezTo>
                  <a:cubicBezTo>
                    <a:pt x="2938" y="65"/>
                    <a:pt x="2679" y="80"/>
                    <a:pt x="2416" y="110"/>
                  </a:cubicBezTo>
                  <a:cubicBezTo>
                    <a:pt x="2343" y="114"/>
                    <a:pt x="2288" y="160"/>
                    <a:pt x="2266" y="223"/>
                  </a:cubicBezTo>
                  <a:cubicBezTo>
                    <a:pt x="2179" y="501"/>
                    <a:pt x="2202" y="728"/>
                    <a:pt x="2338" y="1015"/>
                  </a:cubicBezTo>
                  <a:lnTo>
                    <a:pt x="2348" y="1037"/>
                  </a:lnTo>
                  <a:lnTo>
                    <a:pt x="2366" y="1051"/>
                  </a:lnTo>
                  <a:cubicBezTo>
                    <a:pt x="2498" y="1146"/>
                    <a:pt x="2607" y="1306"/>
                    <a:pt x="2616" y="1428"/>
                  </a:cubicBezTo>
                  <a:cubicBezTo>
                    <a:pt x="2625" y="1588"/>
                    <a:pt x="2520" y="1647"/>
                    <a:pt x="2457" y="1669"/>
                  </a:cubicBezTo>
                  <a:lnTo>
                    <a:pt x="2443" y="1674"/>
                  </a:lnTo>
                  <a:lnTo>
                    <a:pt x="2434" y="1683"/>
                  </a:lnTo>
                  <a:cubicBezTo>
                    <a:pt x="2402" y="1706"/>
                    <a:pt x="2352" y="1724"/>
                    <a:pt x="2293" y="1733"/>
                  </a:cubicBezTo>
                  <a:lnTo>
                    <a:pt x="2143" y="1756"/>
                  </a:lnTo>
                  <a:cubicBezTo>
                    <a:pt x="2052" y="1756"/>
                    <a:pt x="1929" y="1738"/>
                    <a:pt x="1870" y="1651"/>
                  </a:cubicBezTo>
                  <a:cubicBezTo>
                    <a:pt x="1811" y="1578"/>
                    <a:pt x="1806" y="1456"/>
                    <a:pt x="1852" y="1301"/>
                  </a:cubicBezTo>
                  <a:cubicBezTo>
                    <a:pt x="1865" y="1260"/>
                    <a:pt x="1893" y="1219"/>
                    <a:pt x="1925" y="1174"/>
                  </a:cubicBezTo>
                  <a:cubicBezTo>
                    <a:pt x="1947" y="1137"/>
                    <a:pt x="1970" y="1101"/>
                    <a:pt x="1988" y="1060"/>
                  </a:cubicBezTo>
                  <a:cubicBezTo>
                    <a:pt x="2097" y="837"/>
                    <a:pt x="2107" y="651"/>
                    <a:pt x="2025" y="505"/>
                  </a:cubicBezTo>
                  <a:cubicBezTo>
                    <a:pt x="1861" y="219"/>
                    <a:pt x="1383" y="182"/>
                    <a:pt x="1006" y="151"/>
                  </a:cubicBezTo>
                  <a:cubicBezTo>
                    <a:pt x="924" y="141"/>
                    <a:pt x="851" y="137"/>
                    <a:pt x="783" y="128"/>
                  </a:cubicBezTo>
                  <a:lnTo>
                    <a:pt x="751" y="128"/>
                  </a:lnTo>
                  <a:cubicBezTo>
                    <a:pt x="739" y="126"/>
                    <a:pt x="727" y="124"/>
                    <a:pt x="714" y="124"/>
                  </a:cubicBezTo>
                  <a:cubicBezTo>
                    <a:pt x="675" y="124"/>
                    <a:pt x="636" y="136"/>
                    <a:pt x="601" y="160"/>
                  </a:cubicBezTo>
                  <a:cubicBezTo>
                    <a:pt x="556" y="191"/>
                    <a:pt x="533" y="246"/>
                    <a:pt x="533" y="305"/>
                  </a:cubicBezTo>
                  <a:cubicBezTo>
                    <a:pt x="597" y="4180"/>
                    <a:pt x="506" y="8086"/>
                    <a:pt x="256" y="11920"/>
                  </a:cubicBezTo>
                  <a:cubicBezTo>
                    <a:pt x="187" y="12993"/>
                    <a:pt x="101" y="14098"/>
                    <a:pt x="6" y="15203"/>
                  </a:cubicBezTo>
                  <a:cubicBezTo>
                    <a:pt x="1" y="15249"/>
                    <a:pt x="15" y="15294"/>
                    <a:pt x="51" y="15330"/>
                  </a:cubicBezTo>
                  <a:cubicBezTo>
                    <a:pt x="87" y="15371"/>
                    <a:pt x="137" y="15394"/>
                    <a:pt x="187" y="15394"/>
                  </a:cubicBezTo>
                  <a:cubicBezTo>
                    <a:pt x="187" y="15394"/>
                    <a:pt x="187" y="15394"/>
                    <a:pt x="183" y="15389"/>
                  </a:cubicBezTo>
                  <a:cubicBezTo>
                    <a:pt x="4326" y="15362"/>
                    <a:pt x="8505" y="15189"/>
                    <a:pt x="12607" y="14880"/>
                  </a:cubicBezTo>
                  <a:cubicBezTo>
                    <a:pt x="13144" y="14839"/>
                    <a:pt x="13726" y="14830"/>
                    <a:pt x="14290" y="14821"/>
                  </a:cubicBezTo>
                  <a:cubicBezTo>
                    <a:pt x="14935" y="14812"/>
                    <a:pt x="15599" y="14803"/>
                    <a:pt x="16218" y="14748"/>
                  </a:cubicBezTo>
                  <a:cubicBezTo>
                    <a:pt x="16236" y="14762"/>
                    <a:pt x="16254" y="14767"/>
                    <a:pt x="16269" y="14767"/>
                  </a:cubicBezTo>
                  <a:cubicBezTo>
                    <a:pt x="16289" y="14767"/>
                    <a:pt x="16304" y="14760"/>
                    <a:pt x="16309" y="14757"/>
                  </a:cubicBezTo>
                  <a:cubicBezTo>
                    <a:pt x="16363" y="14735"/>
                    <a:pt x="16363" y="14680"/>
                    <a:pt x="16359" y="14648"/>
                  </a:cubicBezTo>
                  <a:cubicBezTo>
                    <a:pt x="16241" y="12716"/>
                    <a:pt x="16272" y="10669"/>
                    <a:pt x="16300" y="8695"/>
                  </a:cubicBezTo>
                  <a:cubicBezTo>
                    <a:pt x="16327" y="6926"/>
                    <a:pt x="16354" y="5094"/>
                    <a:pt x="16272" y="3357"/>
                  </a:cubicBezTo>
                  <a:cubicBezTo>
                    <a:pt x="16200" y="1779"/>
                    <a:pt x="15945" y="237"/>
                    <a:pt x="15940" y="223"/>
                  </a:cubicBezTo>
                  <a:lnTo>
                    <a:pt x="15927" y="146"/>
                  </a:lnTo>
                  <a:lnTo>
                    <a:pt x="15295" y="178"/>
                  </a:lnTo>
                  <a:lnTo>
                    <a:pt x="14808" y="151"/>
                  </a:lnTo>
                  <a:cubicBezTo>
                    <a:pt x="14785" y="146"/>
                    <a:pt x="14763" y="146"/>
                    <a:pt x="14735" y="141"/>
                  </a:cubicBezTo>
                  <a:cubicBezTo>
                    <a:pt x="14688" y="135"/>
                    <a:pt x="14637" y="128"/>
                    <a:pt x="14585" y="128"/>
                  </a:cubicBezTo>
                  <a:cubicBezTo>
                    <a:pt x="14526" y="128"/>
                    <a:pt x="14468" y="137"/>
                    <a:pt x="14417" y="169"/>
                  </a:cubicBezTo>
                  <a:cubicBezTo>
                    <a:pt x="14194" y="314"/>
                    <a:pt x="14258" y="614"/>
                    <a:pt x="14381" y="833"/>
                  </a:cubicBezTo>
                  <a:cubicBezTo>
                    <a:pt x="14408" y="874"/>
                    <a:pt x="14444" y="910"/>
                    <a:pt x="14476" y="946"/>
                  </a:cubicBezTo>
                  <a:cubicBezTo>
                    <a:pt x="14512" y="983"/>
                    <a:pt x="14544" y="1015"/>
                    <a:pt x="14553" y="1046"/>
                  </a:cubicBezTo>
                  <a:cubicBezTo>
                    <a:pt x="14622" y="1233"/>
                    <a:pt x="14549" y="1406"/>
                    <a:pt x="14381" y="1465"/>
                  </a:cubicBezTo>
                  <a:cubicBezTo>
                    <a:pt x="14307" y="1492"/>
                    <a:pt x="14217" y="1508"/>
                    <a:pt x="14142" y="1508"/>
                  </a:cubicBezTo>
                  <a:cubicBezTo>
                    <a:pt x="14079" y="1508"/>
                    <a:pt x="14026" y="1496"/>
                    <a:pt x="14003" y="1469"/>
                  </a:cubicBezTo>
                  <a:cubicBezTo>
                    <a:pt x="13898" y="1356"/>
                    <a:pt x="13944" y="1110"/>
                    <a:pt x="14021" y="992"/>
                  </a:cubicBezTo>
                  <a:cubicBezTo>
                    <a:pt x="14135" y="810"/>
                    <a:pt x="14308" y="533"/>
                    <a:pt x="14130" y="228"/>
                  </a:cubicBezTo>
                  <a:cubicBezTo>
                    <a:pt x="14103" y="173"/>
                    <a:pt x="14049" y="146"/>
                    <a:pt x="13989" y="146"/>
                  </a:cubicBezTo>
                  <a:cubicBezTo>
                    <a:pt x="13435" y="146"/>
                    <a:pt x="12866" y="187"/>
                    <a:pt x="12302" y="269"/>
                  </a:cubicBezTo>
                  <a:cubicBezTo>
                    <a:pt x="12239" y="278"/>
                    <a:pt x="12184" y="332"/>
                    <a:pt x="12175" y="392"/>
                  </a:cubicBezTo>
                  <a:lnTo>
                    <a:pt x="12084" y="924"/>
                  </a:lnTo>
                  <a:cubicBezTo>
                    <a:pt x="12075" y="974"/>
                    <a:pt x="12089" y="1028"/>
                    <a:pt x="12120" y="1065"/>
                  </a:cubicBezTo>
                  <a:cubicBezTo>
                    <a:pt x="12148" y="1096"/>
                    <a:pt x="12179" y="1115"/>
                    <a:pt x="12216" y="1119"/>
                  </a:cubicBezTo>
                  <a:cubicBezTo>
                    <a:pt x="12348" y="1196"/>
                    <a:pt x="12416" y="1274"/>
                    <a:pt x="12411" y="1333"/>
                  </a:cubicBezTo>
                  <a:cubicBezTo>
                    <a:pt x="12407" y="1397"/>
                    <a:pt x="12316" y="1474"/>
                    <a:pt x="12152" y="1551"/>
                  </a:cubicBezTo>
                  <a:cubicBezTo>
                    <a:pt x="12109" y="1560"/>
                    <a:pt x="12066" y="1565"/>
                    <a:pt x="12024" y="1565"/>
                  </a:cubicBezTo>
                  <a:cubicBezTo>
                    <a:pt x="11937" y="1565"/>
                    <a:pt x="11851" y="1545"/>
                    <a:pt x="11766" y="1506"/>
                  </a:cubicBezTo>
                  <a:cubicBezTo>
                    <a:pt x="11552" y="1342"/>
                    <a:pt x="11543" y="1265"/>
                    <a:pt x="11543" y="1246"/>
                  </a:cubicBezTo>
                  <a:cubicBezTo>
                    <a:pt x="11547" y="1192"/>
                    <a:pt x="11657" y="1137"/>
                    <a:pt x="11743" y="1096"/>
                  </a:cubicBezTo>
                  <a:cubicBezTo>
                    <a:pt x="11838" y="1051"/>
                    <a:pt x="11929" y="1005"/>
                    <a:pt x="11970" y="928"/>
                  </a:cubicBezTo>
                  <a:cubicBezTo>
                    <a:pt x="12066" y="755"/>
                    <a:pt x="12016" y="510"/>
                    <a:pt x="11979" y="332"/>
                  </a:cubicBezTo>
                  <a:lnTo>
                    <a:pt x="11970" y="287"/>
                  </a:lnTo>
                  <a:cubicBezTo>
                    <a:pt x="11957" y="217"/>
                    <a:pt x="11889" y="159"/>
                    <a:pt x="11819" y="159"/>
                  </a:cubicBezTo>
                  <a:cubicBezTo>
                    <a:pt x="11816" y="159"/>
                    <a:pt x="11814" y="159"/>
                    <a:pt x="11811" y="160"/>
                  </a:cubicBezTo>
                  <a:lnTo>
                    <a:pt x="10229" y="210"/>
                  </a:lnTo>
                  <a:lnTo>
                    <a:pt x="10206" y="237"/>
                  </a:lnTo>
                  <a:cubicBezTo>
                    <a:pt x="10156" y="296"/>
                    <a:pt x="10119" y="369"/>
                    <a:pt x="10092" y="460"/>
                  </a:cubicBezTo>
                  <a:lnTo>
                    <a:pt x="10088" y="473"/>
                  </a:lnTo>
                  <a:cubicBezTo>
                    <a:pt x="10078" y="514"/>
                    <a:pt x="10074" y="560"/>
                    <a:pt x="10069" y="605"/>
                  </a:cubicBezTo>
                  <a:lnTo>
                    <a:pt x="10065" y="637"/>
                  </a:lnTo>
                  <a:lnTo>
                    <a:pt x="10069" y="655"/>
                  </a:lnTo>
                  <a:cubicBezTo>
                    <a:pt x="10097" y="746"/>
                    <a:pt x="10142" y="842"/>
                    <a:pt x="10192" y="933"/>
                  </a:cubicBezTo>
                  <a:cubicBezTo>
                    <a:pt x="10251" y="1051"/>
                    <a:pt x="10315" y="1178"/>
                    <a:pt x="10310" y="1274"/>
                  </a:cubicBezTo>
                  <a:cubicBezTo>
                    <a:pt x="10306" y="1342"/>
                    <a:pt x="10283" y="1397"/>
                    <a:pt x="10251" y="1424"/>
                  </a:cubicBezTo>
                  <a:cubicBezTo>
                    <a:pt x="10219" y="1453"/>
                    <a:pt x="10177" y="1462"/>
                    <a:pt x="10143" y="1462"/>
                  </a:cubicBezTo>
                  <a:cubicBezTo>
                    <a:pt x="10135" y="1462"/>
                    <a:pt x="10127" y="1461"/>
                    <a:pt x="10119" y="1460"/>
                  </a:cubicBezTo>
                  <a:lnTo>
                    <a:pt x="10101" y="1460"/>
                  </a:lnTo>
                  <a:lnTo>
                    <a:pt x="10088" y="1465"/>
                  </a:lnTo>
                  <a:cubicBezTo>
                    <a:pt x="10070" y="1470"/>
                    <a:pt x="10049" y="1473"/>
                    <a:pt x="10025" y="1473"/>
                  </a:cubicBezTo>
                  <a:cubicBezTo>
                    <a:pt x="9989" y="1473"/>
                    <a:pt x="9946" y="1467"/>
                    <a:pt x="9897" y="1456"/>
                  </a:cubicBezTo>
                  <a:cubicBezTo>
                    <a:pt x="9706" y="1419"/>
                    <a:pt x="9642" y="1315"/>
                    <a:pt x="9683" y="1101"/>
                  </a:cubicBezTo>
                  <a:cubicBezTo>
                    <a:pt x="9692" y="1042"/>
                    <a:pt x="9724" y="983"/>
                    <a:pt x="9756" y="915"/>
                  </a:cubicBezTo>
                  <a:cubicBezTo>
                    <a:pt x="9778" y="869"/>
                    <a:pt x="9801" y="824"/>
                    <a:pt x="9819" y="774"/>
                  </a:cubicBezTo>
                  <a:cubicBezTo>
                    <a:pt x="9883" y="596"/>
                    <a:pt x="9906" y="442"/>
                    <a:pt x="9815" y="255"/>
                  </a:cubicBezTo>
                  <a:cubicBezTo>
                    <a:pt x="9789" y="204"/>
                    <a:pt x="9731" y="168"/>
                    <a:pt x="9675" y="168"/>
                  </a:cubicBezTo>
                  <a:cubicBezTo>
                    <a:pt x="9671" y="168"/>
                    <a:pt x="9668" y="168"/>
                    <a:pt x="9665" y="169"/>
                  </a:cubicBezTo>
                  <a:lnTo>
                    <a:pt x="8346" y="210"/>
                  </a:lnTo>
                  <a:cubicBezTo>
                    <a:pt x="8300" y="210"/>
                    <a:pt x="8259" y="232"/>
                    <a:pt x="8228" y="264"/>
                  </a:cubicBezTo>
                  <a:cubicBezTo>
                    <a:pt x="8200" y="296"/>
                    <a:pt x="8182" y="337"/>
                    <a:pt x="8187" y="378"/>
                  </a:cubicBezTo>
                  <a:cubicBezTo>
                    <a:pt x="8191" y="469"/>
                    <a:pt x="8182" y="551"/>
                    <a:pt x="8168" y="628"/>
                  </a:cubicBezTo>
                  <a:cubicBezTo>
                    <a:pt x="8141" y="796"/>
                    <a:pt x="8114" y="974"/>
                    <a:pt x="8332" y="1156"/>
                  </a:cubicBezTo>
                  <a:cubicBezTo>
                    <a:pt x="8359" y="1178"/>
                    <a:pt x="8391" y="1196"/>
                    <a:pt x="8428" y="1219"/>
                  </a:cubicBezTo>
                  <a:cubicBezTo>
                    <a:pt x="8500" y="1265"/>
                    <a:pt x="8582" y="1315"/>
                    <a:pt x="8591" y="1378"/>
                  </a:cubicBezTo>
                  <a:cubicBezTo>
                    <a:pt x="8601" y="1442"/>
                    <a:pt x="8582" y="1497"/>
                    <a:pt x="8541" y="1542"/>
                  </a:cubicBezTo>
                  <a:cubicBezTo>
                    <a:pt x="8462" y="1634"/>
                    <a:pt x="8295" y="1680"/>
                    <a:pt x="8163" y="1680"/>
                  </a:cubicBezTo>
                  <a:cubicBezTo>
                    <a:pt x="8151" y="1680"/>
                    <a:pt x="8139" y="1679"/>
                    <a:pt x="8128" y="1679"/>
                  </a:cubicBezTo>
                  <a:cubicBezTo>
                    <a:pt x="8005" y="1674"/>
                    <a:pt x="7782" y="1628"/>
                    <a:pt x="7700" y="1560"/>
                  </a:cubicBezTo>
                  <a:cubicBezTo>
                    <a:pt x="7527" y="1424"/>
                    <a:pt x="7600" y="1283"/>
                    <a:pt x="7736" y="1065"/>
                  </a:cubicBezTo>
                  <a:cubicBezTo>
                    <a:pt x="7755" y="1033"/>
                    <a:pt x="7773" y="1001"/>
                    <a:pt x="7791" y="974"/>
                  </a:cubicBezTo>
                  <a:cubicBezTo>
                    <a:pt x="7959" y="683"/>
                    <a:pt x="8050" y="314"/>
                    <a:pt x="7805" y="164"/>
                  </a:cubicBezTo>
                  <a:cubicBezTo>
                    <a:pt x="7745" y="126"/>
                    <a:pt x="7666" y="114"/>
                    <a:pt x="7582" y="114"/>
                  </a:cubicBezTo>
                  <a:cubicBezTo>
                    <a:pt x="7506" y="114"/>
                    <a:pt x="7425" y="124"/>
                    <a:pt x="7350" y="132"/>
                  </a:cubicBezTo>
                  <a:cubicBezTo>
                    <a:pt x="7295" y="137"/>
                    <a:pt x="7245" y="141"/>
                    <a:pt x="7209" y="141"/>
                  </a:cubicBezTo>
                  <a:cubicBezTo>
                    <a:pt x="7156" y="142"/>
                    <a:pt x="7102" y="143"/>
                    <a:pt x="7047" y="143"/>
                  </a:cubicBezTo>
                  <a:cubicBezTo>
                    <a:pt x="6805" y="143"/>
                    <a:pt x="6551" y="135"/>
                    <a:pt x="6277" y="128"/>
                  </a:cubicBezTo>
                  <a:cubicBezTo>
                    <a:pt x="6274" y="128"/>
                    <a:pt x="6271" y="128"/>
                    <a:pt x="6269" y="128"/>
                  </a:cubicBezTo>
                  <a:cubicBezTo>
                    <a:pt x="6185" y="128"/>
                    <a:pt x="6113" y="194"/>
                    <a:pt x="6108" y="282"/>
                  </a:cubicBezTo>
                  <a:lnTo>
                    <a:pt x="6072" y="946"/>
                  </a:lnTo>
                  <a:lnTo>
                    <a:pt x="6127" y="969"/>
                  </a:lnTo>
                  <a:cubicBezTo>
                    <a:pt x="6268" y="1037"/>
                    <a:pt x="6372" y="1137"/>
                    <a:pt x="6395" y="1233"/>
                  </a:cubicBezTo>
                  <a:cubicBezTo>
                    <a:pt x="6413" y="1297"/>
                    <a:pt x="6395" y="1360"/>
                    <a:pt x="6349" y="1424"/>
                  </a:cubicBezTo>
                  <a:cubicBezTo>
                    <a:pt x="6280" y="1517"/>
                    <a:pt x="6154" y="1567"/>
                    <a:pt x="6004" y="1567"/>
                  </a:cubicBezTo>
                  <a:cubicBezTo>
                    <a:pt x="5986" y="1567"/>
                    <a:pt x="5968" y="1566"/>
                    <a:pt x="5949" y="1565"/>
                  </a:cubicBezTo>
                  <a:lnTo>
                    <a:pt x="5936" y="1565"/>
                  </a:lnTo>
                  <a:cubicBezTo>
                    <a:pt x="5926" y="1566"/>
                    <a:pt x="5917" y="1566"/>
                    <a:pt x="5908" y="1566"/>
                  </a:cubicBezTo>
                  <a:cubicBezTo>
                    <a:pt x="5808" y="1566"/>
                    <a:pt x="5710" y="1522"/>
                    <a:pt x="5631" y="1447"/>
                  </a:cubicBezTo>
                  <a:cubicBezTo>
                    <a:pt x="5581" y="1392"/>
                    <a:pt x="5545" y="1328"/>
                    <a:pt x="5540" y="1269"/>
                  </a:cubicBezTo>
                  <a:lnTo>
                    <a:pt x="5540" y="1242"/>
                  </a:lnTo>
                  <a:cubicBezTo>
                    <a:pt x="5545" y="1196"/>
                    <a:pt x="5563" y="1160"/>
                    <a:pt x="5599" y="1128"/>
                  </a:cubicBezTo>
                  <a:lnTo>
                    <a:pt x="5608" y="1119"/>
                  </a:lnTo>
                  <a:cubicBezTo>
                    <a:pt x="5635" y="1092"/>
                    <a:pt x="5663" y="1069"/>
                    <a:pt x="5695" y="1042"/>
                  </a:cubicBezTo>
                  <a:lnTo>
                    <a:pt x="5722" y="1019"/>
                  </a:lnTo>
                  <a:lnTo>
                    <a:pt x="5726" y="1010"/>
                  </a:lnTo>
                  <a:cubicBezTo>
                    <a:pt x="5726" y="1005"/>
                    <a:pt x="5731" y="1005"/>
                    <a:pt x="5736" y="1001"/>
                  </a:cubicBezTo>
                  <a:lnTo>
                    <a:pt x="5749" y="992"/>
                  </a:lnTo>
                  <a:cubicBezTo>
                    <a:pt x="5786" y="960"/>
                    <a:pt x="5831" y="910"/>
                    <a:pt x="5863" y="842"/>
                  </a:cubicBezTo>
                  <a:cubicBezTo>
                    <a:pt x="5904" y="742"/>
                    <a:pt x="5922" y="633"/>
                    <a:pt x="5913" y="492"/>
                  </a:cubicBezTo>
                  <a:lnTo>
                    <a:pt x="5908" y="455"/>
                  </a:lnTo>
                  <a:cubicBezTo>
                    <a:pt x="5899" y="405"/>
                    <a:pt x="5890" y="351"/>
                    <a:pt x="5886" y="296"/>
                  </a:cubicBezTo>
                  <a:lnTo>
                    <a:pt x="5886" y="282"/>
                  </a:lnTo>
                  <a:lnTo>
                    <a:pt x="5881" y="269"/>
                  </a:lnTo>
                  <a:cubicBezTo>
                    <a:pt x="5881" y="264"/>
                    <a:pt x="5881" y="264"/>
                    <a:pt x="5881" y="264"/>
                  </a:cubicBezTo>
                  <a:cubicBezTo>
                    <a:pt x="5867" y="205"/>
                    <a:pt x="5863" y="146"/>
                    <a:pt x="5858" y="91"/>
                  </a:cubicBezTo>
                  <a:lnTo>
                    <a:pt x="5854" y="46"/>
                  </a:lnTo>
                  <a:lnTo>
                    <a:pt x="5817" y="23"/>
                  </a:lnTo>
                  <a:cubicBezTo>
                    <a:pt x="5790" y="5"/>
                    <a:pt x="5758" y="0"/>
                    <a:pt x="5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13"/>
          <p:cNvSpPr/>
          <p:nvPr/>
        </p:nvSpPr>
        <p:spPr>
          <a:xfrm>
            <a:off x="617942" y="1859017"/>
            <a:ext cx="1224160" cy="796158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A3D0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609771" y="1848232"/>
            <a:ext cx="1247202" cy="818709"/>
          </a:xfrm>
          <a:custGeom>
            <a:avLst/>
            <a:gdLst/>
            <a:ahLst/>
            <a:cxnLst/>
            <a:rect l="l" t="t" r="r" b="b"/>
            <a:pathLst>
              <a:path w="7632" h="5010" extrusionOk="0">
                <a:moveTo>
                  <a:pt x="6636" y="135"/>
                </a:moveTo>
                <a:lnTo>
                  <a:pt x="6636" y="135"/>
                </a:lnTo>
                <a:cubicBezTo>
                  <a:pt x="6599" y="276"/>
                  <a:pt x="6563" y="421"/>
                  <a:pt x="6526" y="567"/>
                </a:cubicBezTo>
                <a:cubicBezTo>
                  <a:pt x="6517" y="590"/>
                  <a:pt x="6526" y="617"/>
                  <a:pt x="6554" y="626"/>
                </a:cubicBezTo>
                <a:cubicBezTo>
                  <a:pt x="6667" y="667"/>
                  <a:pt x="6786" y="708"/>
                  <a:pt x="6899" y="749"/>
                </a:cubicBezTo>
                <a:cubicBezTo>
                  <a:pt x="6858" y="853"/>
                  <a:pt x="6817" y="958"/>
                  <a:pt x="6781" y="1063"/>
                </a:cubicBezTo>
                <a:cubicBezTo>
                  <a:pt x="6772" y="1085"/>
                  <a:pt x="6786" y="1117"/>
                  <a:pt x="6808" y="1126"/>
                </a:cubicBezTo>
                <a:lnTo>
                  <a:pt x="7218" y="1299"/>
                </a:lnTo>
                <a:cubicBezTo>
                  <a:pt x="7172" y="1381"/>
                  <a:pt x="7127" y="1458"/>
                  <a:pt x="7081" y="1540"/>
                </a:cubicBezTo>
                <a:cubicBezTo>
                  <a:pt x="7068" y="1563"/>
                  <a:pt x="7072" y="1590"/>
                  <a:pt x="7090" y="1608"/>
                </a:cubicBezTo>
                <a:cubicBezTo>
                  <a:pt x="7209" y="1690"/>
                  <a:pt x="7331" y="1754"/>
                  <a:pt x="7463" y="1795"/>
                </a:cubicBezTo>
                <a:cubicBezTo>
                  <a:pt x="7277" y="1931"/>
                  <a:pt x="7063" y="2031"/>
                  <a:pt x="6854" y="2136"/>
                </a:cubicBezTo>
                <a:cubicBezTo>
                  <a:pt x="6622" y="2254"/>
                  <a:pt x="6385" y="2377"/>
                  <a:pt x="6153" y="2495"/>
                </a:cubicBezTo>
                <a:cubicBezTo>
                  <a:pt x="5676" y="2732"/>
                  <a:pt x="5203" y="2973"/>
                  <a:pt x="4726" y="3205"/>
                </a:cubicBezTo>
                <a:cubicBezTo>
                  <a:pt x="3798" y="3659"/>
                  <a:pt x="2866" y="4100"/>
                  <a:pt x="1915" y="4501"/>
                </a:cubicBezTo>
                <a:cubicBezTo>
                  <a:pt x="1774" y="4555"/>
                  <a:pt x="1638" y="4610"/>
                  <a:pt x="1497" y="4660"/>
                </a:cubicBezTo>
                <a:cubicBezTo>
                  <a:pt x="1492" y="4660"/>
                  <a:pt x="1488" y="4660"/>
                  <a:pt x="1488" y="4664"/>
                </a:cubicBezTo>
                <a:cubicBezTo>
                  <a:pt x="1465" y="4673"/>
                  <a:pt x="1442" y="4682"/>
                  <a:pt x="1419" y="4687"/>
                </a:cubicBezTo>
                <a:cubicBezTo>
                  <a:pt x="1238" y="4755"/>
                  <a:pt x="1056" y="4819"/>
                  <a:pt x="878" y="4892"/>
                </a:cubicBezTo>
                <a:cubicBezTo>
                  <a:pt x="833" y="4901"/>
                  <a:pt x="787" y="4905"/>
                  <a:pt x="742" y="4910"/>
                </a:cubicBezTo>
                <a:cubicBezTo>
                  <a:pt x="792" y="4814"/>
                  <a:pt x="837" y="4710"/>
                  <a:pt x="878" y="4601"/>
                </a:cubicBezTo>
                <a:cubicBezTo>
                  <a:pt x="887" y="4573"/>
                  <a:pt x="869" y="4542"/>
                  <a:pt x="837" y="4537"/>
                </a:cubicBezTo>
                <a:cubicBezTo>
                  <a:pt x="742" y="4523"/>
                  <a:pt x="642" y="4510"/>
                  <a:pt x="542" y="4496"/>
                </a:cubicBezTo>
                <a:cubicBezTo>
                  <a:pt x="610" y="4396"/>
                  <a:pt x="678" y="4296"/>
                  <a:pt x="746" y="4191"/>
                </a:cubicBezTo>
                <a:cubicBezTo>
                  <a:pt x="765" y="4164"/>
                  <a:pt x="746" y="4123"/>
                  <a:pt x="715" y="4119"/>
                </a:cubicBezTo>
                <a:cubicBezTo>
                  <a:pt x="660" y="4109"/>
                  <a:pt x="610" y="4105"/>
                  <a:pt x="555" y="4096"/>
                </a:cubicBezTo>
                <a:cubicBezTo>
                  <a:pt x="537" y="4091"/>
                  <a:pt x="514" y="4091"/>
                  <a:pt x="492" y="4087"/>
                </a:cubicBezTo>
                <a:cubicBezTo>
                  <a:pt x="464" y="4078"/>
                  <a:pt x="455" y="4087"/>
                  <a:pt x="451" y="4055"/>
                </a:cubicBezTo>
                <a:cubicBezTo>
                  <a:pt x="446" y="4019"/>
                  <a:pt x="478" y="3955"/>
                  <a:pt x="492" y="3918"/>
                </a:cubicBezTo>
                <a:cubicBezTo>
                  <a:pt x="501" y="3873"/>
                  <a:pt x="519" y="3832"/>
                  <a:pt x="528" y="3787"/>
                </a:cubicBezTo>
                <a:cubicBezTo>
                  <a:pt x="560" y="3605"/>
                  <a:pt x="396" y="3564"/>
                  <a:pt x="260" y="3518"/>
                </a:cubicBezTo>
                <a:cubicBezTo>
                  <a:pt x="333" y="3414"/>
                  <a:pt x="405" y="3309"/>
                  <a:pt x="483" y="3209"/>
                </a:cubicBezTo>
                <a:cubicBezTo>
                  <a:pt x="501" y="3186"/>
                  <a:pt x="483" y="3154"/>
                  <a:pt x="460" y="3141"/>
                </a:cubicBezTo>
                <a:cubicBezTo>
                  <a:pt x="369" y="3091"/>
                  <a:pt x="269" y="3041"/>
                  <a:pt x="173" y="3004"/>
                </a:cubicBezTo>
                <a:cubicBezTo>
                  <a:pt x="292" y="2959"/>
                  <a:pt x="414" y="2909"/>
                  <a:pt x="533" y="2850"/>
                </a:cubicBezTo>
                <a:cubicBezTo>
                  <a:pt x="533" y="2854"/>
                  <a:pt x="533" y="2854"/>
                  <a:pt x="537" y="2859"/>
                </a:cubicBezTo>
                <a:cubicBezTo>
                  <a:pt x="2092" y="2181"/>
                  <a:pt x="3639" y="1481"/>
                  <a:pt x="5185" y="785"/>
                </a:cubicBezTo>
                <a:cubicBezTo>
                  <a:pt x="5667" y="567"/>
                  <a:pt x="6149" y="349"/>
                  <a:pt x="6636" y="135"/>
                </a:cubicBezTo>
                <a:close/>
                <a:moveTo>
                  <a:pt x="6697" y="0"/>
                </a:moveTo>
                <a:cubicBezTo>
                  <a:pt x="6692" y="0"/>
                  <a:pt x="6687" y="1"/>
                  <a:pt x="6681" y="3"/>
                </a:cubicBezTo>
                <a:cubicBezTo>
                  <a:pt x="4876" y="817"/>
                  <a:pt x="3070" y="1636"/>
                  <a:pt x="1265" y="2454"/>
                </a:cubicBezTo>
                <a:cubicBezTo>
                  <a:pt x="1051" y="2554"/>
                  <a:pt x="833" y="2654"/>
                  <a:pt x="614" y="2754"/>
                </a:cubicBezTo>
                <a:cubicBezTo>
                  <a:pt x="610" y="2754"/>
                  <a:pt x="610" y="2754"/>
                  <a:pt x="605" y="2759"/>
                </a:cubicBezTo>
                <a:cubicBezTo>
                  <a:pt x="414" y="2818"/>
                  <a:pt x="223" y="2895"/>
                  <a:pt x="32" y="2963"/>
                </a:cubicBezTo>
                <a:cubicBezTo>
                  <a:pt x="1" y="2973"/>
                  <a:pt x="5" y="3032"/>
                  <a:pt x="37" y="3041"/>
                </a:cubicBezTo>
                <a:cubicBezTo>
                  <a:pt x="155" y="3086"/>
                  <a:pt x="269" y="3136"/>
                  <a:pt x="383" y="3195"/>
                </a:cubicBezTo>
                <a:cubicBezTo>
                  <a:pt x="305" y="3300"/>
                  <a:pt x="228" y="3405"/>
                  <a:pt x="160" y="3514"/>
                </a:cubicBezTo>
                <a:cubicBezTo>
                  <a:pt x="142" y="3536"/>
                  <a:pt x="151" y="3573"/>
                  <a:pt x="178" y="3582"/>
                </a:cubicBezTo>
                <a:cubicBezTo>
                  <a:pt x="228" y="3600"/>
                  <a:pt x="278" y="3623"/>
                  <a:pt x="328" y="3641"/>
                </a:cubicBezTo>
                <a:cubicBezTo>
                  <a:pt x="387" y="3664"/>
                  <a:pt x="451" y="3673"/>
                  <a:pt x="442" y="3764"/>
                </a:cubicBezTo>
                <a:cubicBezTo>
                  <a:pt x="428" y="3864"/>
                  <a:pt x="373" y="3955"/>
                  <a:pt x="360" y="4055"/>
                </a:cubicBezTo>
                <a:cubicBezTo>
                  <a:pt x="351" y="4109"/>
                  <a:pt x="373" y="4146"/>
                  <a:pt x="419" y="4164"/>
                </a:cubicBezTo>
                <a:cubicBezTo>
                  <a:pt x="483" y="4191"/>
                  <a:pt x="555" y="4196"/>
                  <a:pt x="628" y="4205"/>
                </a:cubicBezTo>
                <a:cubicBezTo>
                  <a:pt x="560" y="4305"/>
                  <a:pt x="492" y="4405"/>
                  <a:pt x="423" y="4505"/>
                </a:cubicBezTo>
                <a:cubicBezTo>
                  <a:pt x="405" y="4532"/>
                  <a:pt x="423" y="4578"/>
                  <a:pt x="460" y="4582"/>
                </a:cubicBezTo>
                <a:cubicBezTo>
                  <a:pt x="560" y="4596"/>
                  <a:pt x="669" y="4610"/>
                  <a:pt x="774" y="4623"/>
                </a:cubicBezTo>
                <a:cubicBezTo>
                  <a:pt x="728" y="4732"/>
                  <a:pt x="678" y="4833"/>
                  <a:pt x="619" y="4933"/>
                </a:cubicBezTo>
                <a:cubicBezTo>
                  <a:pt x="601" y="4969"/>
                  <a:pt x="624" y="5010"/>
                  <a:pt x="665" y="5010"/>
                </a:cubicBezTo>
                <a:cubicBezTo>
                  <a:pt x="710" y="5010"/>
                  <a:pt x="751" y="5005"/>
                  <a:pt x="792" y="5001"/>
                </a:cubicBezTo>
                <a:cubicBezTo>
                  <a:pt x="842" y="4978"/>
                  <a:pt x="892" y="4964"/>
                  <a:pt x="942" y="4951"/>
                </a:cubicBezTo>
                <a:cubicBezTo>
                  <a:pt x="946" y="4946"/>
                  <a:pt x="956" y="4942"/>
                  <a:pt x="965" y="4937"/>
                </a:cubicBezTo>
                <a:cubicBezTo>
                  <a:pt x="969" y="4937"/>
                  <a:pt x="974" y="4933"/>
                  <a:pt x="983" y="4928"/>
                </a:cubicBezTo>
                <a:cubicBezTo>
                  <a:pt x="1092" y="4883"/>
                  <a:pt x="1201" y="4846"/>
                  <a:pt x="1315" y="4814"/>
                </a:cubicBezTo>
                <a:lnTo>
                  <a:pt x="1383" y="4796"/>
                </a:lnTo>
                <a:cubicBezTo>
                  <a:pt x="1406" y="4787"/>
                  <a:pt x="1429" y="4783"/>
                  <a:pt x="1451" y="4778"/>
                </a:cubicBezTo>
                <a:lnTo>
                  <a:pt x="1524" y="4751"/>
                </a:lnTo>
                <a:cubicBezTo>
                  <a:pt x="1588" y="4728"/>
                  <a:pt x="1656" y="4705"/>
                  <a:pt x="1720" y="4687"/>
                </a:cubicBezTo>
                <a:cubicBezTo>
                  <a:pt x="3188" y="4073"/>
                  <a:pt x="4625" y="3368"/>
                  <a:pt x="6049" y="2650"/>
                </a:cubicBezTo>
                <a:cubicBezTo>
                  <a:pt x="6317" y="2518"/>
                  <a:pt x="6581" y="2381"/>
                  <a:pt x="6845" y="2250"/>
                </a:cubicBezTo>
                <a:cubicBezTo>
                  <a:pt x="7104" y="2118"/>
                  <a:pt x="7368" y="1995"/>
                  <a:pt x="7600" y="1808"/>
                </a:cubicBezTo>
                <a:cubicBezTo>
                  <a:pt x="7631" y="1786"/>
                  <a:pt x="7609" y="1736"/>
                  <a:pt x="7572" y="1727"/>
                </a:cubicBezTo>
                <a:cubicBezTo>
                  <a:pt x="7431" y="1695"/>
                  <a:pt x="7299" y="1640"/>
                  <a:pt x="7177" y="1558"/>
                </a:cubicBezTo>
                <a:cubicBezTo>
                  <a:pt x="7227" y="1472"/>
                  <a:pt x="7272" y="1390"/>
                  <a:pt x="7318" y="1304"/>
                </a:cubicBezTo>
                <a:cubicBezTo>
                  <a:pt x="7331" y="1281"/>
                  <a:pt x="7327" y="1244"/>
                  <a:pt x="7295" y="1231"/>
                </a:cubicBezTo>
                <a:lnTo>
                  <a:pt x="6881" y="1058"/>
                </a:lnTo>
                <a:cubicBezTo>
                  <a:pt x="6922" y="949"/>
                  <a:pt x="6963" y="844"/>
                  <a:pt x="7004" y="740"/>
                </a:cubicBezTo>
                <a:cubicBezTo>
                  <a:pt x="7013" y="717"/>
                  <a:pt x="6999" y="685"/>
                  <a:pt x="6977" y="676"/>
                </a:cubicBezTo>
                <a:cubicBezTo>
                  <a:pt x="6858" y="635"/>
                  <a:pt x="6740" y="594"/>
                  <a:pt x="6622" y="553"/>
                </a:cubicBezTo>
                <a:cubicBezTo>
                  <a:pt x="6663" y="390"/>
                  <a:pt x="6704" y="230"/>
                  <a:pt x="6745" y="67"/>
                </a:cubicBezTo>
                <a:cubicBezTo>
                  <a:pt x="6753" y="35"/>
                  <a:pt x="6730" y="0"/>
                  <a:pt x="6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3"/>
          <p:cNvSpPr/>
          <p:nvPr/>
        </p:nvSpPr>
        <p:spPr>
          <a:xfrm>
            <a:off x="608300" y="1844963"/>
            <a:ext cx="1250144" cy="825736"/>
          </a:xfrm>
          <a:custGeom>
            <a:avLst/>
            <a:gdLst/>
            <a:ahLst/>
            <a:cxnLst/>
            <a:rect l="l" t="t" r="r" b="b"/>
            <a:pathLst>
              <a:path w="7650" h="5053" extrusionOk="0">
                <a:moveTo>
                  <a:pt x="6613" y="191"/>
                </a:moveTo>
                <a:lnTo>
                  <a:pt x="6513" y="582"/>
                </a:lnTo>
                <a:cubicBezTo>
                  <a:pt x="6504" y="614"/>
                  <a:pt x="6517" y="655"/>
                  <a:pt x="6554" y="669"/>
                </a:cubicBezTo>
                <a:lnTo>
                  <a:pt x="6881" y="787"/>
                </a:lnTo>
                <a:lnTo>
                  <a:pt x="6767" y="1078"/>
                </a:lnTo>
                <a:cubicBezTo>
                  <a:pt x="6754" y="1110"/>
                  <a:pt x="6772" y="1151"/>
                  <a:pt x="6808" y="1164"/>
                </a:cubicBezTo>
                <a:lnTo>
                  <a:pt x="7195" y="1333"/>
                </a:lnTo>
                <a:lnTo>
                  <a:pt x="7072" y="1551"/>
                </a:lnTo>
                <a:cubicBezTo>
                  <a:pt x="7054" y="1578"/>
                  <a:pt x="7058" y="1624"/>
                  <a:pt x="7090" y="1646"/>
                </a:cubicBezTo>
                <a:cubicBezTo>
                  <a:pt x="7195" y="1724"/>
                  <a:pt x="7308" y="1783"/>
                  <a:pt x="7427" y="1824"/>
                </a:cubicBezTo>
                <a:cubicBezTo>
                  <a:pt x="7268" y="1933"/>
                  <a:pt x="7090" y="2019"/>
                  <a:pt x="6922" y="2106"/>
                </a:cubicBezTo>
                <a:lnTo>
                  <a:pt x="6854" y="2138"/>
                </a:lnTo>
                <a:cubicBezTo>
                  <a:pt x="6622" y="2260"/>
                  <a:pt x="6385" y="2379"/>
                  <a:pt x="6153" y="2497"/>
                </a:cubicBezTo>
                <a:cubicBezTo>
                  <a:pt x="5580" y="2783"/>
                  <a:pt x="5139" y="3002"/>
                  <a:pt x="4725" y="3206"/>
                </a:cubicBezTo>
                <a:cubicBezTo>
                  <a:pt x="3657" y="3729"/>
                  <a:pt x="2765" y="4143"/>
                  <a:pt x="1920" y="4502"/>
                </a:cubicBezTo>
                <a:cubicBezTo>
                  <a:pt x="1829" y="4534"/>
                  <a:pt x="1742" y="4571"/>
                  <a:pt x="1656" y="4602"/>
                </a:cubicBezTo>
                <a:cubicBezTo>
                  <a:pt x="1601" y="4621"/>
                  <a:pt x="1551" y="4643"/>
                  <a:pt x="1501" y="4662"/>
                </a:cubicBezTo>
                <a:cubicBezTo>
                  <a:pt x="1497" y="4662"/>
                  <a:pt x="1492" y="4662"/>
                  <a:pt x="1488" y="4666"/>
                </a:cubicBezTo>
                <a:cubicBezTo>
                  <a:pt x="1465" y="4675"/>
                  <a:pt x="1442" y="4680"/>
                  <a:pt x="1419" y="4689"/>
                </a:cubicBezTo>
                <a:cubicBezTo>
                  <a:pt x="1247" y="4752"/>
                  <a:pt x="1060" y="4821"/>
                  <a:pt x="883" y="4893"/>
                </a:cubicBezTo>
                <a:cubicBezTo>
                  <a:pt x="851" y="4898"/>
                  <a:pt x="819" y="4903"/>
                  <a:pt x="787" y="4907"/>
                </a:cubicBezTo>
                <a:cubicBezTo>
                  <a:pt x="833" y="4816"/>
                  <a:pt x="874" y="4725"/>
                  <a:pt x="905" y="4630"/>
                </a:cubicBezTo>
                <a:cubicBezTo>
                  <a:pt x="915" y="4612"/>
                  <a:pt x="910" y="4589"/>
                  <a:pt x="901" y="4571"/>
                </a:cubicBezTo>
                <a:cubicBezTo>
                  <a:pt x="887" y="4552"/>
                  <a:pt x="869" y="4539"/>
                  <a:pt x="851" y="4539"/>
                </a:cubicBezTo>
                <a:lnTo>
                  <a:pt x="587" y="4502"/>
                </a:lnTo>
                <a:lnTo>
                  <a:pt x="774" y="4230"/>
                </a:lnTo>
                <a:cubicBezTo>
                  <a:pt x="787" y="4207"/>
                  <a:pt x="787" y="4184"/>
                  <a:pt x="778" y="4161"/>
                </a:cubicBezTo>
                <a:cubicBezTo>
                  <a:pt x="769" y="4139"/>
                  <a:pt x="746" y="4125"/>
                  <a:pt x="724" y="4120"/>
                </a:cubicBezTo>
                <a:lnTo>
                  <a:pt x="546" y="4093"/>
                </a:lnTo>
                <a:cubicBezTo>
                  <a:pt x="533" y="4093"/>
                  <a:pt x="519" y="4089"/>
                  <a:pt x="505" y="4089"/>
                </a:cubicBezTo>
                <a:cubicBezTo>
                  <a:pt x="501" y="4084"/>
                  <a:pt x="492" y="4084"/>
                  <a:pt x="487" y="4084"/>
                </a:cubicBezTo>
                <a:lnTo>
                  <a:pt x="483" y="4084"/>
                </a:lnTo>
                <a:cubicBezTo>
                  <a:pt x="483" y="4084"/>
                  <a:pt x="483" y="4079"/>
                  <a:pt x="483" y="4075"/>
                </a:cubicBezTo>
                <a:cubicBezTo>
                  <a:pt x="478" y="4057"/>
                  <a:pt x="492" y="4016"/>
                  <a:pt x="505" y="3989"/>
                </a:cubicBezTo>
                <a:cubicBezTo>
                  <a:pt x="510" y="3970"/>
                  <a:pt x="514" y="3957"/>
                  <a:pt x="519" y="3948"/>
                </a:cubicBezTo>
                <a:cubicBezTo>
                  <a:pt x="523" y="3934"/>
                  <a:pt x="528" y="3920"/>
                  <a:pt x="533" y="3911"/>
                </a:cubicBezTo>
                <a:cubicBezTo>
                  <a:pt x="542" y="3875"/>
                  <a:pt x="551" y="3843"/>
                  <a:pt x="555" y="3811"/>
                </a:cubicBezTo>
                <a:cubicBezTo>
                  <a:pt x="592" y="3625"/>
                  <a:pt x="432" y="3570"/>
                  <a:pt x="301" y="3529"/>
                </a:cubicBezTo>
                <a:cubicBezTo>
                  <a:pt x="369" y="3429"/>
                  <a:pt x="437" y="3334"/>
                  <a:pt x="505" y="3243"/>
                </a:cubicBezTo>
                <a:cubicBezTo>
                  <a:pt x="519" y="3229"/>
                  <a:pt x="523" y="3211"/>
                  <a:pt x="519" y="3197"/>
                </a:cubicBezTo>
                <a:cubicBezTo>
                  <a:pt x="514" y="3174"/>
                  <a:pt x="501" y="3156"/>
                  <a:pt x="483" y="3147"/>
                </a:cubicBezTo>
                <a:cubicBezTo>
                  <a:pt x="401" y="3102"/>
                  <a:pt x="319" y="3061"/>
                  <a:pt x="241" y="3024"/>
                </a:cubicBezTo>
                <a:cubicBezTo>
                  <a:pt x="355" y="2983"/>
                  <a:pt x="446" y="2943"/>
                  <a:pt x="528" y="2902"/>
                </a:cubicBezTo>
                <a:lnTo>
                  <a:pt x="533" y="2911"/>
                </a:lnTo>
                <a:lnTo>
                  <a:pt x="551" y="2902"/>
                </a:lnTo>
                <a:cubicBezTo>
                  <a:pt x="1765" y="2374"/>
                  <a:pt x="2993" y="1819"/>
                  <a:pt x="4180" y="1287"/>
                </a:cubicBezTo>
                <a:cubicBezTo>
                  <a:pt x="4521" y="1133"/>
                  <a:pt x="4862" y="978"/>
                  <a:pt x="5203" y="823"/>
                </a:cubicBezTo>
                <a:cubicBezTo>
                  <a:pt x="5671" y="614"/>
                  <a:pt x="6144" y="405"/>
                  <a:pt x="6613" y="191"/>
                </a:cubicBezTo>
                <a:close/>
                <a:moveTo>
                  <a:pt x="6676" y="119"/>
                </a:moveTo>
                <a:lnTo>
                  <a:pt x="6635" y="137"/>
                </a:lnTo>
                <a:cubicBezTo>
                  <a:pt x="6153" y="350"/>
                  <a:pt x="5671" y="569"/>
                  <a:pt x="5189" y="787"/>
                </a:cubicBezTo>
                <a:cubicBezTo>
                  <a:pt x="4844" y="942"/>
                  <a:pt x="4503" y="1092"/>
                  <a:pt x="4162" y="1246"/>
                </a:cubicBezTo>
                <a:cubicBezTo>
                  <a:pt x="2984" y="1778"/>
                  <a:pt x="1765" y="2329"/>
                  <a:pt x="555" y="2852"/>
                </a:cubicBezTo>
                <a:lnTo>
                  <a:pt x="551" y="2843"/>
                </a:lnTo>
                <a:lnTo>
                  <a:pt x="533" y="2852"/>
                </a:lnTo>
                <a:cubicBezTo>
                  <a:pt x="432" y="2902"/>
                  <a:pt x="323" y="2952"/>
                  <a:pt x="173" y="3006"/>
                </a:cubicBezTo>
                <a:lnTo>
                  <a:pt x="123" y="3024"/>
                </a:lnTo>
                <a:lnTo>
                  <a:pt x="173" y="3047"/>
                </a:lnTo>
                <a:cubicBezTo>
                  <a:pt x="269" y="3084"/>
                  <a:pt x="369" y="3129"/>
                  <a:pt x="460" y="3184"/>
                </a:cubicBezTo>
                <a:cubicBezTo>
                  <a:pt x="469" y="3188"/>
                  <a:pt x="473" y="3197"/>
                  <a:pt x="478" y="3202"/>
                </a:cubicBezTo>
                <a:cubicBezTo>
                  <a:pt x="478" y="3211"/>
                  <a:pt x="478" y="3211"/>
                  <a:pt x="473" y="3215"/>
                </a:cubicBezTo>
                <a:cubicBezTo>
                  <a:pt x="401" y="3315"/>
                  <a:pt x="323" y="3420"/>
                  <a:pt x="251" y="3529"/>
                </a:cubicBezTo>
                <a:lnTo>
                  <a:pt x="237" y="3552"/>
                </a:lnTo>
                <a:lnTo>
                  <a:pt x="282" y="3566"/>
                </a:lnTo>
                <a:cubicBezTo>
                  <a:pt x="410" y="3607"/>
                  <a:pt x="542" y="3652"/>
                  <a:pt x="514" y="3802"/>
                </a:cubicBezTo>
                <a:cubicBezTo>
                  <a:pt x="510" y="3834"/>
                  <a:pt x="501" y="3866"/>
                  <a:pt x="492" y="3898"/>
                </a:cubicBezTo>
                <a:cubicBezTo>
                  <a:pt x="487" y="3907"/>
                  <a:pt x="483" y="3920"/>
                  <a:pt x="478" y="3934"/>
                </a:cubicBezTo>
                <a:cubicBezTo>
                  <a:pt x="473" y="3943"/>
                  <a:pt x="469" y="3957"/>
                  <a:pt x="464" y="3970"/>
                </a:cubicBezTo>
                <a:cubicBezTo>
                  <a:pt x="451" y="4007"/>
                  <a:pt x="432" y="4052"/>
                  <a:pt x="437" y="4079"/>
                </a:cubicBezTo>
                <a:cubicBezTo>
                  <a:pt x="442" y="4116"/>
                  <a:pt x="455" y="4120"/>
                  <a:pt x="483" y="4125"/>
                </a:cubicBezTo>
                <a:cubicBezTo>
                  <a:pt x="487" y="4125"/>
                  <a:pt x="492" y="4129"/>
                  <a:pt x="501" y="4129"/>
                </a:cubicBezTo>
                <a:cubicBezTo>
                  <a:pt x="514" y="4134"/>
                  <a:pt x="528" y="4134"/>
                  <a:pt x="542" y="4134"/>
                </a:cubicBezTo>
                <a:lnTo>
                  <a:pt x="719" y="4161"/>
                </a:lnTo>
                <a:cubicBezTo>
                  <a:pt x="728" y="4161"/>
                  <a:pt x="733" y="4170"/>
                  <a:pt x="737" y="4175"/>
                </a:cubicBezTo>
                <a:cubicBezTo>
                  <a:pt x="742" y="4184"/>
                  <a:pt x="742" y="4193"/>
                  <a:pt x="737" y="4202"/>
                </a:cubicBezTo>
                <a:lnTo>
                  <a:pt x="514" y="4534"/>
                </a:lnTo>
                <a:lnTo>
                  <a:pt x="846" y="4580"/>
                </a:lnTo>
                <a:cubicBezTo>
                  <a:pt x="851" y="4580"/>
                  <a:pt x="860" y="4584"/>
                  <a:pt x="865" y="4593"/>
                </a:cubicBezTo>
                <a:cubicBezTo>
                  <a:pt x="869" y="4598"/>
                  <a:pt x="869" y="4607"/>
                  <a:pt x="869" y="4616"/>
                </a:cubicBezTo>
                <a:cubicBezTo>
                  <a:pt x="828" y="4721"/>
                  <a:pt x="783" y="4821"/>
                  <a:pt x="733" y="4921"/>
                </a:cubicBezTo>
                <a:lnTo>
                  <a:pt x="710" y="4957"/>
                </a:lnTo>
                <a:lnTo>
                  <a:pt x="710" y="4957"/>
                </a:lnTo>
                <a:lnTo>
                  <a:pt x="751" y="4953"/>
                </a:lnTo>
                <a:cubicBezTo>
                  <a:pt x="796" y="4948"/>
                  <a:pt x="842" y="4943"/>
                  <a:pt x="896" y="4934"/>
                </a:cubicBezTo>
                <a:cubicBezTo>
                  <a:pt x="1078" y="4862"/>
                  <a:pt x="1265" y="4793"/>
                  <a:pt x="1438" y="4730"/>
                </a:cubicBezTo>
                <a:cubicBezTo>
                  <a:pt x="1460" y="4721"/>
                  <a:pt x="1483" y="4712"/>
                  <a:pt x="1506" y="4707"/>
                </a:cubicBezTo>
                <a:lnTo>
                  <a:pt x="1515" y="4702"/>
                </a:lnTo>
                <a:cubicBezTo>
                  <a:pt x="1569" y="4680"/>
                  <a:pt x="1619" y="4662"/>
                  <a:pt x="1674" y="4643"/>
                </a:cubicBezTo>
                <a:cubicBezTo>
                  <a:pt x="1760" y="4607"/>
                  <a:pt x="1847" y="4575"/>
                  <a:pt x="1933" y="4543"/>
                </a:cubicBezTo>
                <a:cubicBezTo>
                  <a:pt x="2784" y="4184"/>
                  <a:pt x="3679" y="3770"/>
                  <a:pt x="4744" y="3247"/>
                </a:cubicBezTo>
                <a:cubicBezTo>
                  <a:pt x="5162" y="3043"/>
                  <a:pt x="5603" y="2820"/>
                  <a:pt x="6172" y="2533"/>
                </a:cubicBezTo>
                <a:cubicBezTo>
                  <a:pt x="6408" y="2415"/>
                  <a:pt x="6640" y="2297"/>
                  <a:pt x="6876" y="2179"/>
                </a:cubicBezTo>
                <a:lnTo>
                  <a:pt x="6940" y="2142"/>
                </a:lnTo>
                <a:cubicBezTo>
                  <a:pt x="7127" y="2051"/>
                  <a:pt x="7318" y="1956"/>
                  <a:pt x="7490" y="1833"/>
                </a:cubicBezTo>
                <a:lnTo>
                  <a:pt x="7522" y="1806"/>
                </a:lnTo>
                <a:lnTo>
                  <a:pt x="7481" y="1792"/>
                </a:lnTo>
                <a:cubicBezTo>
                  <a:pt x="7354" y="1756"/>
                  <a:pt x="7231" y="1692"/>
                  <a:pt x="7117" y="1610"/>
                </a:cubicBezTo>
                <a:cubicBezTo>
                  <a:pt x="7104" y="1601"/>
                  <a:pt x="7104" y="1583"/>
                  <a:pt x="7113" y="1574"/>
                </a:cubicBezTo>
                <a:lnTo>
                  <a:pt x="7258" y="1310"/>
                </a:lnTo>
                <a:lnTo>
                  <a:pt x="6826" y="1128"/>
                </a:lnTo>
                <a:cubicBezTo>
                  <a:pt x="6813" y="1124"/>
                  <a:pt x="6808" y="1105"/>
                  <a:pt x="6813" y="1092"/>
                </a:cubicBezTo>
                <a:lnTo>
                  <a:pt x="6940" y="760"/>
                </a:lnTo>
                <a:lnTo>
                  <a:pt x="6572" y="628"/>
                </a:lnTo>
                <a:cubicBezTo>
                  <a:pt x="6558" y="623"/>
                  <a:pt x="6554" y="605"/>
                  <a:pt x="6558" y="591"/>
                </a:cubicBezTo>
                <a:lnTo>
                  <a:pt x="6676" y="119"/>
                </a:lnTo>
                <a:close/>
                <a:moveTo>
                  <a:pt x="6706" y="44"/>
                </a:moveTo>
                <a:cubicBezTo>
                  <a:pt x="6711" y="44"/>
                  <a:pt x="6715" y="47"/>
                  <a:pt x="6722" y="50"/>
                </a:cubicBezTo>
                <a:cubicBezTo>
                  <a:pt x="6731" y="55"/>
                  <a:pt x="6735" y="68"/>
                  <a:pt x="6731" y="82"/>
                </a:cubicBezTo>
                <a:lnTo>
                  <a:pt x="6604" y="587"/>
                </a:lnTo>
                <a:lnTo>
                  <a:pt x="6977" y="719"/>
                </a:lnTo>
                <a:cubicBezTo>
                  <a:pt x="6981" y="719"/>
                  <a:pt x="6986" y="728"/>
                  <a:pt x="6990" y="732"/>
                </a:cubicBezTo>
                <a:cubicBezTo>
                  <a:pt x="6990" y="742"/>
                  <a:pt x="6995" y="746"/>
                  <a:pt x="6990" y="755"/>
                </a:cubicBezTo>
                <a:lnTo>
                  <a:pt x="6863" y="1087"/>
                </a:lnTo>
                <a:lnTo>
                  <a:pt x="7295" y="1274"/>
                </a:lnTo>
                <a:cubicBezTo>
                  <a:pt x="7304" y="1278"/>
                  <a:pt x="7308" y="1283"/>
                  <a:pt x="7308" y="1287"/>
                </a:cubicBezTo>
                <a:cubicBezTo>
                  <a:pt x="7313" y="1296"/>
                  <a:pt x="7313" y="1305"/>
                  <a:pt x="7308" y="1315"/>
                </a:cubicBezTo>
                <a:lnTo>
                  <a:pt x="7158" y="1583"/>
                </a:lnTo>
                <a:lnTo>
                  <a:pt x="7172" y="1592"/>
                </a:lnTo>
                <a:cubicBezTo>
                  <a:pt x="7299" y="1678"/>
                  <a:pt x="7436" y="1737"/>
                  <a:pt x="7577" y="1765"/>
                </a:cubicBezTo>
                <a:cubicBezTo>
                  <a:pt x="7586" y="1769"/>
                  <a:pt x="7595" y="1778"/>
                  <a:pt x="7600" y="1792"/>
                </a:cubicBezTo>
                <a:cubicBezTo>
                  <a:pt x="7600" y="1797"/>
                  <a:pt x="7604" y="1806"/>
                  <a:pt x="7595" y="1815"/>
                </a:cubicBezTo>
                <a:cubicBezTo>
                  <a:pt x="7395" y="1974"/>
                  <a:pt x="7163" y="2092"/>
                  <a:pt x="6936" y="2201"/>
                </a:cubicBezTo>
                <a:lnTo>
                  <a:pt x="6845" y="2247"/>
                </a:lnTo>
                <a:cubicBezTo>
                  <a:pt x="6581" y="2383"/>
                  <a:pt x="6317" y="2520"/>
                  <a:pt x="6049" y="2652"/>
                </a:cubicBezTo>
                <a:cubicBezTo>
                  <a:pt x="4689" y="3338"/>
                  <a:pt x="3220" y="4061"/>
                  <a:pt x="1719" y="4689"/>
                </a:cubicBezTo>
                <a:cubicBezTo>
                  <a:pt x="1656" y="4707"/>
                  <a:pt x="1592" y="4730"/>
                  <a:pt x="1528" y="4748"/>
                </a:cubicBezTo>
                <a:cubicBezTo>
                  <a:pt x="1501" y="4757"/>
                  <a:pt x="1478" y="4766"/>
                  <a:pt x="1451" y="4775"/>
                </a:cubicBezTo>
                <a:cubicBezTo>
                  <a:pt x="1428" y="4784"/>
                  <a:pt x="1406" y="4789"/>
                  <a:pt x="1383" y="4793"/>
                </a:cubicBezTo>
                <a:lnTo>
                  <a:pt x="1319" y="4812"/>
                </a:lnTo>
                <a:cubicBezTo>
                  <a:pt x="1192" y="4848"/>
                  <a:pt x="1087" y="4889"/>
                  <a:pt x="983" y="4930"/>
                </a:cubicBezTo>
                <a:cubicBezTo>
                  <a:pt x="974" y="4934"/>
                  <a:pt x="969" y="4939"/>
                  <a:pt x="960" y="4939"/>
                </a:cubicBezTo>
                <a:cubicBezTo>
                  <a:pt x="955" y="4943"/>
                  <a:pt x="946" y="4948"/>
                  <a:pt x="942" y="4953"/>
                </a:cubicBezTo>
                <a:cubicBezTo>
                  <a:pt x="883" y="4966"/>
                  <a:pt x="837" y="4980"/>
                  <a:pt x="796" y="5003"/>
                </a:cubicBezTo>
                <a:cubicBezTo>
                  <a:pt x="751" y="5007"/>
                  <a:pt x="714" y="5007"/>
                  <a:pt x="674" y="5012"/>
                </a:cubicBezTo>
                <a:cubicBezTo>
                  <a:pt x="660" y="5007"/>
                  <a:pt x="651" y="5003"/>
                  <a:pt x="646" y="4994"/>
                </a:cubicBezTo>
                <a:cubicBezTo>
                  <a:pt x="642" y="4984"/>
                  <a:pt x="642" y="4975"/>
                  <a:pt x="646" y="4966"/>
                </a:cubicBezTo>
                <a:cubicBezTo>
                  <a:pt x="705" y="4866"/>
                  <a:pt x="755" y="4766"/>
                  <a:pt x="801" y="4652"/>
                </a:cubicBezTo>
                <a:lnTo>
                  <a:pt x="810" y="4625"/>
                </a:lnTo>
                <a:lnTo>
                  <a:pt x="469" y="4580"/>
                </a:lnTo>
                <a:cubicBezTo>
                  <a:pt x="460" y="4580"/>
                  <a:pt x="455" y="4575"/>
                  <a:pt x="451" y="4566"/>
                </a:cubicBezTo>
                <a:cubicBezTo>
                  <a:pt x="446" y="4557"/>
                  <a:pt x="446" y="4548"/>
                  <a:pt x="451" y="4539"/>
                </a:cubicBezTo>
                <a:lnTo>
                  <a:pt x="674" y="4207"/>
                </a:lnTo>
                <a:lnTo>
                  <a:pt x="628" y="4202"/>
                </a:lnTo>
                <a:cubicBezTo>
                  <a:pt x="564" y="4198"/>
                  <a:pt x="492" y="4193"/>
                  <a:pt x="437" y="4166"/>
                </a:cubicBezTo>
                <a:cubicBezTo>
                  <a:pt x="401" y="4152"/>
                  <a:pt x="382" y="4125"/>
                  <a:pt x="392" y="4084"/>
                </a:cubicBezTo>
                <a:cubicBezTo>
                  <a:pt x="396" y="4034"/>
                  <a:pt x="410" y="3989"/>
                  <a:pt x="428" y="3943"/>
                </a:cubicBezTo>
                <a:cubicBezTo>
                  <a:pt x="446" y="3893"/>
                  <a:pt x="464" y="3843"/>
                  <a:pt x="469" y="3788"/>
                </a:cubicBezTo>
                <a:cubicBezTo>
                  <a:pt x="483" y="3693"/>
                  <a:pt x="419" y="3670"/>
                  <a:pt x="364" y="3647"/>
                </a:cubicBezTo>
                <a:lnTo>
                  <a:pt x="196" y="3584"/>
                </a:lnTo>
                <a:cubicBezTo>
                  <a:pt x="187" y="3584"/>
                  <a:pt x="182" y="3575"/>
                  <a:pt x="182" y="3570"/>
                </a:cubicBezTo>
                <a:cubicBezTo>
                  <a:pt x="182" y="3561"/>
                  <a:pt x="182" y="3556"/>
                  <a:pt x="182" y="3547"/>
                </a:cubicBezTo>
                <a:cubicBezTo>
                  <a:pt x="255" y="3443"/>
                  <a:pt x="328" y="3338"/>
                  <a:pt x="410" y="3229"/>
                </a:cubicBezTo>
                <a:lnTo>
                  <a:pt x="423" y="3211"/>
                </a:lnTo>
                <a:lnTo>
                  <a:pt x="401" y="3197"/>
                </a:lnTo>
                <a:cubicBezTo>
                  <a:pt x="292" y="3138"/>
                  <a:pt x="173" y="3088"/>
                  <a:pt x="55" y="3043"/>
                </a:cubicBezTo>
                <a:cubicBezTo>
                  <a:pt x="46" y="3043"/>
                  <a:pt x="41" y="3029"/>
                  <a:pt x="41" y="3020"/>
                </a:cubicBezTo>
                <a:cubicBezTo>
                  <a:pt x="41" y="3015"/>
                  <a:pt x="41" y="3006"/>
                  <a:pt x="50" y="3006"/>
                </a:cubicBezTo>
                <a:cubicBezTo>
                  <a:pt x="132" y="2974"/>
                  <a:pt x="219" y="2943"/>
                  <a:pt x="301" y="2911"/>
                </a:cubicBezTo>
                <a:cubicBezTo>
                  <a:pt x="405" y="2874"/>
                  <a:pt x="514" y="2833"/>
                  <a:pt x="623" y="2797"/>
                </a:cubicBezTo>
                <a:lnTo>
                  <a:pt x="633" y="2797"/>
                </a:lnTo>
                <a:cubicBezTo>
                  <a:pt x="846" y="2697"/>
                  <a:pt x="1065" y="2597"/>
                  <a:pt x="1283" y="2497"/>
                </a:cubicBezTo>
                <a:cubicBezTo>
                  <a:pt x="3143" y="1646"/>
                  <a:pt x="4985" y="819"/>
                  <a:pt x="6699" y="46"/>
                </a:cubicBezTo>
                <a:cubicBezTo>
                  <a:pt x="6702" y="44"/>
                  <a:pt x="6704" y="44"/>
                  <a:pt x="6706" y="44"/>
                </a:cubicBezTo>
                <a:close/>
                <a:moveTo>
                  <a:pt x="6707" y="0"/>
                </a:moveTo>
                <a:cubicBezTo>
                  <a:pt x="6699" y="0"/>
                  <a:pt x="6692" y="2"/>
                  <a:pt x="6685" y="5"/>
                </a:cubicBezTo>
                <a:cubicBezTo>
                  <a:pt x="4971" y="778"/>
                  <a:pt x="3125" y="1610"/>
                  <a:pt x="1269" y="2456"/>
                </a:cubicBezTo>
                <a:cubicBezTo>
                  <a:pt x="1051" y="2556"/>
                  <a:pt x="837" y="2656"/>
                  <a:pt x="619" y="2756"/>
                </a:cubicBezTo>
                <a:lnTo>
                  <a:pt x="605" y="2756"/>
                </a:lnTo>
                <a:cubicBezTo>
                  <a:pt x="501" y="2792"/>
                  <a:pt x="392" y="2833"/>
                  <a:pt x="287" y="2870"/>
                </a:cubicBezTo>
                <a:cubicBezTo>
                  <a:pt x="205" y="2902"/>
                  <a:pt x="119" y="2933"/>
                  <a:pt x="37" y="2965"/>
                </a:cubicBezTo>
                <a:cubicBezTo>
                  <a:pt x="14" y="2970"/>
                  <a:pt x="0" y="2993"/>
                  <a:pt x="0" y="3020"/>
                </a:cubicBezTo>
                <a:cubicBezTo>
                  <a:pt x="0" y="3047"/>
                  <a:pt x="14" y="3074"/>
                  <a:pt x="37" y="3084"/>
                </a:cubicBezTo>
                <a:cubicBezTo>
                  <a:pt x="151" y="3124"/>
                  <a:pt x="255" y="3170"/>
                  <a:pt x="360" y="3225"/>
                </a:cubicBezTo>
                <a:cubicBezTo>
                  <a:pt x="287" y="3325"/>
                  <a:pt x="214" y="3425"/>
                  <a:pt x="151" y="3525"/>
                </a:cubicBezTo>
                <a:cubicBezTo>
                  <a:pt x="137" y="3538"/>
                  <a:pt x="137" y="3561"/>
                  <a:pt x="141" y="3584"/>
                </a:cubicBezTo>
                <a:cubicBezTo>
                  <a:pt x="151" y="3602"/>
                  <a:pt x="164" y="3616"/>
                  <a:pt x="178" y="3625"/>
                </a:cubicBezTo>
                <a:lnTo>
                  <a:pt x="351" y="3688"/>
                </a:lnTo>
                <a:cubicBezTo>
                  <a:pt x="410" y="3711"/>
                  <a:pt x="437" y="3720"/>
                  <a:pt x="428" y="3784"/>
                </a:cubicBezTo>
                <a:cubicBezTo>
                  <a:pt x="423" y="3834"/>
                  <a:pt x="405" y="3879"/>
                  <a:pt x="387" y="3929"/>
                </a:cubicBezTo>
                <a:cubicBezTo>
                  <a:pt x="373" y="3975"/>
                  <a:pt x="355" y="4025"/>
                  <a:pt x="346" y="4075"/>
                </a:cubicBezTo>
                <a:cubicBezTo>
                  <a:pt x="337" y="4134"/>
                  <a:pt x="364" y="4184"/>
                  <a:pt x="423" y="4207"/>
                </a:cubicBezTo>
                <a:cubicBezTo>
                  <a:pt x="478" y="4230"/>
                  <a:pt x="537" y="4234"/>
                  <a:pt x="601" y="4243"/>
                </a:cubicBezTo>
                <a:lnTo>
                  <a:pt x="414" y="4516"/>
                </a:lnTo>
                <a:cubicBezTo>
                  <a:pt x="405" y="4534"/>
                  <a:pt x="401" y="4562"/>
                  <a:pt x="410" y="4584"/>
                </a:cubicBezTo>
                <a:cubicBezTo>
                  <a:pt x="423" y="4607"/>
                  <a:pt x="442" y="4621"/>
                  <a:pt x="464" y="4625"/>
                </a:cubicBezTo>
                <a:lnTo>
                  <a:pt x="751" y="4662"/>
                </a:lnTo>
                <a:cubicBezTo>
                  <a:pt x="710" y="4762"/>
                  <a:pt x="664" y="4857"/>
                  <a:pt x="610" y="4943"/>
                </a:cubicBezTo>
                <a:cubicBezTo>
                  <a:pt x="596" y="4966"/>
                  <a:pt x="596" y="4994"/>
                  <a:pt x="610" y="5016"/>
                </a:cubicBezTo>
                <a:cubicBezTo>
                  <a:pt x="623" y="5039"/>
                  <a:pt x="646" y="5053"/>
                  <a:pt x="674" y="5053"/>
                </a:cubicBezTo>
                <a:cubicBezTo>
                  <a:pt x="714" y="5048"/>
                  <a:pt x="760" y="5048"/>
                  <a:pt x="805" y="5044"/>
                </a:cubicBezTo>
                <a:lnTo>
                  <a:pt x="814" y="5039"/>
                </a:lnTo>
                <a:cubicBezTo>
                  <a:pt x="851" y="5021"/>
                  <a:pt x="896" y="5007"/>
                  <a:pt x="955" y="4994"/>
                </a:cubicBezTo>
                <a:lnTo>
                  <a:pt x="965" y="4989"/>
                </a:lnTo>
                <a:cubicBezTo>
                  <a:pt x="969" y="4984"/>
                  <a:pt x="974" y="4980"/>
                  <a:pt x="983" y="4975"/>
                </a:cubicBezTo>
                <a:cubicBezTo>
                  <a:pt x="987" y="4975"/>
                  <a:pt x="992" y="4971"/>
                  <a:pt x="1001" y="4966"/>
                </a:cubicBezTo>
                <a:cubicBezTo>
                  <a:pt x="1101" y="4925"/>
                  <a:pt x="1210" y="4889"/>
                  <a:pt x="1328" y="4853"/>
                </a:cubicBezTo>
                <a:cubicBezTo>
                  <a:pt x="1351" y="4848"/>
                  <a:pt x="1374" y="4839"/>
                  <a:pt x="1397" y="4834"/>
                </a:cubicBezTo>
                <a:cubicBezTo>
                  <a:pt x="1419" y="4830"/>
                  <a:pt x="1442" y="4821"/>
                  <a:pt x="1465" y="4816"/>
                </a:cubicBezTo>
                <a:cubicBezTo>
                  <a:pt x="1492" y="4807"/>
                  <a:pt x="1515" y="4798"/>
                  <a:pt x="1542" y="4789"/>
                </a:cubicBezTo>
                <a:cubicBezTo>
                  <a:pt x="1606" y="4766"/>
                  <a:pt x="1669" y="4748"/>
                  <a:pt x="1738" y="4725"/>
                </a:cubicBezTo>
                <a:cubicBezTo>
                  <a:pt x="3238" y="4098"/>
                  <a:pt x="4707" y="3375"/>
                  <a:pt x="6072" y="2688"/>
                </a:cubicBezTo>
                <a:cubicBezTo>
                  <a:pt x="6335" y="2556"/>
                  <a:pt x="6599" y="2420"/>
                  <a:pt x="6867" y="2288"/>
                </a:cubicBezTo>
                <a:lnTo>
                  <a:pt x="6958" y="2242"/>
                </a:lnTo>
                <a:cubicBezTo>
                  <a:pt x="7186" y="2129"/>
                  <a:pt x="7418" y="2010"/>
                  <a:pt x="7622" y="1847"/>
                </a:cubicBezTo>
                <a:cubicBezTo>
                  <a:pt x="7640" y="1828"/>
                  <a:pt x="7650" y="1806"/>
                  <a:pt x="7645" y="1778"/>
                </a:cubicBezTo>
                <a:cubicBezTo>
                  <a:pt x="7636" y="1751"/>
                  <a:pt x="7613" y="1728"/>
                  <a:pt x="7586" y="1724"/>
                </a:cubicBezTo>
                <a:cubicBezTo>
                  <a:pt x="7454" y="1697"/>
                  <a:pt x="7331" y="1642"/>
                  <a:pt x="7218" y="1569"/>
                </a:cubicBezTo>
                <a:lnTo>
                  <a:pt x="7345" y="1337"/>
                </a:lnTo>
                <a:cubicBezTo>
                  <a:pt x="7359" y="1315"/>
                  <a:pt x="7359" y="1292"/>
                  <a:pt x="7354" y="1274"/>
                </a:cubicBezTo>
                <a:cubicBezTo>
                  <a:pt x="7345" y="1255"/>
                  <a:pt x="7331" y="1242"/>
                  <a:pt x="7313" y="1233"/>
                </a:cubicBezTo>
                <a:lnTo>
                  <a:pt x="6917" y="1064"/>
                </a:lnTo>
                <a:lnTo>
                  <a:pt x="7031" y="769"/>
                </a:lnTo>
                <a:cubicBezTo>
                  <a:pt x="7040" y="751"/>
                  <a:pt x="7036" y="732"/>
                  <a:pt x="7027" y="714"/>
                </a:cubicBezTo>
                <a:cubicBezTo>
                  <a:pt x="7022" y="696"/>
                  <a:pt x="7008" y="682"/>
                  <a:pt x="6990" y="678"/>
                </a:cubicBezTo>
                <a:lnTo>
                  <a:pt x="6658" y="560"/>
                </a:lnTo>
                <a:lnTo>
                  <a:pt x="6776" y="96"/>
                </a:lnTo>
                <a:cubicBezTo>
                  <a:pt x="6781" y="64"/>
                  <a:pt x="6772" y="32"/>
                  <a:pt x="6749" y="14"/>
                </a:cubicBezTo>
                <a:cubicBezTo>
                  <a:pt x="6737" y="5"/>
                  <a:pt x="6722" y="0"/>
                  <a:pt x="67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3"/>
          <p:cNvGrpSpPr/>
          <p:nvPr/>
        </p:nvGrpSpPr>
        <p:grpSpPr>
          <a:xfrm rot="-1654998">
            <a:off x="3934244" y="1836341"/>
            <a:ext cx="1396348" cy="432776"/>
            <a:chOff x="3804263" y="2577563"/>
            <a:chExt cx="1235784" cy="349743"/>
          </a:xfrm>
        </p:grpSpPr>
        <p:sp>
          <p:nvSpPr>
            <p:cNvPr id="487" name="Google Shape;487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3"/>
          <p:cNvGrpSpPr/>
          <p:nvPr/>
        </p:nvGrpSpPr>
        <p:grpSpPr>
          <a:xfrm rot="1567644">
            <a:off x="7050279" y="2017366"/>
            <a:ext cx="1396389" cy="432776"/>
            <a:chOff x="3804263" y="2577563"/>
            <a:chExt cx="1235784" cy="349743"/>
          </a:xfrm>
        </p:grpSpPr>
        <p:sp>
          <p:nvSpPr>
            <p:cNvPr id="490" name="Google Shape;490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13"/>
          <p:cNvSpPr txBox="1">
            <a:spLocks noGrp="1"/>
          </p:cNvSpPr>
          <p:nvPr>
            <p:ph type="title"/>
          </p:nvPr>
        </p:nvSpPr>
        <p:spPr>
          <a:xfrm>
            <a:off x="822969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"/>
          </p:nvPr>
        </p:nvSpPr>
        <p:spPr>
          <a:xfrm>
            <a:off x="1028332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2"/>
          </p:nvPr>
        </p:nvSpPr>
        <p:spPr>
          <a:xfrm>
            <a:off x="5852431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3"/>
          </p:nvPr>
        </p:nvSpPr>
        <p:spPr>
          <a:xfrm>
            <a:off x="6081968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ctrTitle" idx="4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5"/>
          </p:nvPr>
        </p:nvSpPr>
        <p:spPr>
          <a:xfrm>
            <a:off x="3349800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13"/>
          <p:cNvSpPr txBox="1">
            <a:spLocks noGrp="1"/>
          </p:cNvSpPr>
          <p:nvPr>
            <p:ph type="subTitle" idx="6"/>
          </p:nvPr>
        </p:nvSpPr>
        <p:spPr>
          <a:xfrm>
            <a:off x="3565214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499" name="Google Shape;499;p13"/>
          <p:cNvGrpSpPr/>
          <p:nvPr/>
        </p:nvGrpSpPr>
        <p:grpSpPr>
          <a:xfrm>
            <a:off x="7778589" y="-158850"/>
            <a:ext cx="1465151" cy="1619049"/>
            <a:chOff x="8296825" y="0"/>
            <a:chExt cx="1044522" cy="1255953"/>
          </a:xfrm>
        </p:grpSpPr>
        <p:sp>
          <p:nvSpPr>
            <p:cNvPr id="500" name="Google Shape;500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rgbClr val="F7E0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320885" y="16842"/>
              <a:ext cx="1020462" cy="307672"/>
            </a:xfrm>
            <a:custGeom>
              <a:avLst/>
              <a:gdLst/>
              <a:ahLst/>
              <a:cxnLst/>
              <a:rect l="l" t="t" r="r" b="b"/>
              <a:pathLst>
                <a:path w="6786" h="2046" extrusionOk="0">
                  <a:moveTo>
                    <a:pt x="3523" y="1"/>
                  </a:moveTo>
                  <a:cubicBezTo>
                    <a:pt x="2404" y="1"/>
                    <a:pt x="1285" y="53"/>
                    <a:pt x="168" y="158"/>
                  </a:cubicBezTo>
                  <a:cubicBezTo>
                    <a:pt x="136" y="162"/>
                    <a:pt x="118" y="181"/>
                    <a:pt x="114" y="212"/>
                  </a:cubicBezTo>
                  <a:cubicBezTo>
                    <a:pt x="68" y="822"/>
                    <a:pt x="32" y="1436"/>
                    <a:pt x="0" y="2045"/>
                  </a:cubicBezTo>
                  <a:lnTo>
                    <a:pt x="6662" y="2045"/>
                  </a:lnTo>
                  <a:cubicBezTo>
                    <a:pt x="6694" y="1431"/>
                    <a:pt x="6735" y="813"/>
                    <a:pt x="6785" y="199"/>
                  </a:cubicBezTo>
                  <a:cubicBezTo>
                    <a:pt x="6785" y="167"/>
                    <a:pt x="6753" y="144"/>
                    <a:pt x="6726" y="144"/>
                  </a:cubicBezTo>
                  <a:cubicBezTo>
                    <a:pt x="5662" y="49"/>
                    <a:pt x="4593" y="1"/>
                    <a:pt x="3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424797" y="73986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8474722" y="165716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8377578" y="249025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369307" y="154588"/>
              <a:ext cx="39850" cy="36391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38" y="1"/>
                  </a:moveTo>
                  <a:cubicBezTo>
                    <a:pt x="111" y="1"/>
                    <a:pt x="85" y="11"/>
                    <a:pt x="65" y="33"/>
                  </a:cubicBezTo>
                  <a:lnTo>
                    <a:pt x="46" y="51"/>
                  </a:lnTo>
                  <a:cubicBezTo>
                    <a:pt x="5" y="92"/>
                    <a:pt x="1" y="170"/>
                    <a:pt x="46" y="210"/>
                  </a:cubicBezTo>
                  <a:cubicBezTo>
                    <a:pt x="67" y="231"/>
                    <a:pt x="94" y="241"/>
                    <a:pt x="122" y="241"/>
                  </a:cubicBezTo>
                  <a:cubicBezTo>
                    <a:pt x="150" y="241"/>
                    <a:pt x="178" y="231"/>
                    <a:pt x="201" y="210"/>
                  </a:cubicBezTo>
                  <a:lnTo>
                    <a:pt x="219" y="192"/>
                  </a:lnTo>
                  <a:cubicBezTo>
                    <a:pt x="260" y="151"/>
                    <a:pt x="265" y="74"/>
                    <a:pt x="219" y="33"/>
                  </a:cubicBezTo>
                  <a:cubicBezTo>
                    <a:pt x="196" y="12"/>
                    <a:pt x="167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8599836" y="52181"/>
              <a:ext cx="43158" cy="32933"/>
            </a:xfrm>
            <a:custGeom>
              <a:avLst/>
              <a:gdLst/>
              <a:ahLst/>
              <a:cxnLst/>
              <a:rect l="l" t="t" r="r" b="b"/>
              <a:pathLst>
                <a:path w="287" h="219" extrusionOk="0">
                  <a:moveTo>
                    <a:pt x="141" y="0"/>
                  </a:moveTo>
                  <a:cubicBezTo>
                    <a:pt x="0" y="0"/>
                    <a:pt x="0" y="218"/>
                    <a:pt x="141" y="218"/>
                  </a:cubicBezTo>
                  <a:cubicBezTo>
                    <a:pt x="287" y="218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8560889" y="132783"/>
              <a:ext cx="39850" cy="35790"/>
            </a:xfrm>
            <a:custGeom>
              <a:avLst/>
              <a:gdLst/>
              <a:ahLst/>
              <a:cxnLst/>
              <a:rect l="l" t="t" r="r" b="b"/>
              <a:pathLst>
                <a:path w="265" h="238" extrusionOk="0">
                  <a:moveTo>
                    <a:pt x="141" y="0"/>
                  </a:moveTo>
                  <a:cubicBezTo>
                    <a:pt x="114" y="0"/>
                    <a:pt x="86" y="10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4"/>
                    <a:pt x="46" y="205"/>
                  </a:cubicBezTo>
                  <a:cubicBezTo>
                    <a:pt x="69" y="226"/>
                    <a:pt x="98" y="238"/>
                    <a:pt x="128" y="238"/>
                  </a:cubicBezTo>
                  <a:cubicBezTo>
                    <a:pt x="155" y="238"/>
                    <a:pt x="183" y="228"/>
                    <a:pt x="205" y="205"/>
                  </a:cubicBezTo>
                  <a:lnTo>
                    <a:pt x="223" y="187"/>
                  </a:lnTo>
                  <a:cubicBezTo>
                    <a:pt x="264" y="146"/>
                    <a:pt x="264" y="69"/>
                    <a:pt x="223" y="33"/>
                  </a:cubicBezTo>
                  <a:cubicBezTo>
                    <a:pt x="200" y="12"/>
                    <a:pt x="170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8659988" y="196393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21" y="0"/>
                  </a:moveTo>
                  <a:cubicBezTo>
                    <a:pt x="119" y="0"/>
                    <a:pt x="117" y="1"/>
                    <a:pt x="114" y="1"/>
                  </a:cubicBezTo>
                  <a:cubicBezTo>
                    <a:pt x="51" y="5"/>
                    <a:pt x="1" y="51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4" y="242"/>
                  </a:cubicBezTo>
                  <a:cubicBezTo>
                    <a:pt x="173" y="237"/>
                    <a:pt x="223" y="192"/>
                    <a:pt x="223" y="128"/>
                  </a:cubicBezTo>
                  <a:lnTo>
                    <a:pt x="223" y="110"/>
                  </a:lnTo>
                  <a:cubicBezTo>
                    <a:pt x="223" y="57"/>
                    <a:pt x="177" y="0"/>
                    <a:pt x="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8552618" y="263310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69" y="227"/>
                    <a:pt x="99" y="238"/>
                    <a:pt x="127" y="238"/>
                  </a:cubicBezTo>
                  <a:cubicBezTo>
                    <a:pt x="154" y="238"/>
                    <a:pt x="181" y="228"/>
                    <a:pt x="201" y="206"/>
                  </a:cubicBezTo>
                  <a:lnTo>
                    <a:pt x="219" y="188"/>
                  </a:lnTo>
                  <a:cubicBezTo>
                    <a:pt x="260" y="147"/>
                    <a:pt x="264" y="74"/>
                    <a:pt x="219" y="33"/>
                  </a:cubicBezTo>
                  <a:cubicBezTo>
                    <a:pt x="198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8738635" y="79550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6" y="0"/>
                  </a:moveTo>
                  <a:cubicBezTo>
                    <a:pt x="1" y="0"/>
                    <a:pt x="1" y="223"/>
                    <a:pt x="146" y="223"/>
                  </a:cubicBezTo>
                  <a:cubicBezTo>
                    <a:pt x="287" y="223"/>
                    <a:pt x="287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8848712" y="238197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8787207" y="157445"/>
              <a:ext cx="37745" cy="33685"/>
            </a:xfrm>
            <a:custGeom>
              <a:avLst/>
              <a:gdLst/>
              <a:ahLst/>
              <a:cxnLst/>
              <a:rect l="l" t="t" r="r" b="b"/>
              <a:pathLst>
                <a:path w="251" h="224" extrusionOk="0">
                  <a:moveTo>
                    <a:pt x="114" y="0"/>
                  </a:moveTo>
                  <a:cubicBezTo>
                    <a:pt x="60" y="0"/>
                    <a:pt x="1" y="50"/>
                    <a:pt x="5" y="110"/>
                  </a:cubicBezTo>
                  <a:cubicBezTo>
                    <a:pt x="10" y="173"/>
                    <a:pt x="55" y="223"/>
                    <a:pt x="114" y="223"/>
                  </a:cubicBezTo>
                  <a:lnTo>
                    <a:pt x="137" y="223"/>
                  </a:lnTo>
                  <a:cubicBezTo>
                    <a:pt x="192" y="223"/>
                    <a:pt x="251" y="173"/>
                    <a:pt x="246" y="110"/>
                  </a:cubicBezTo>
                  <a:cubicBezTo>
                    <a:pt x="242" y="50"/>
                    <a:pt x="196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8897284" y="46015"/>
              <a:ext cx="43309" cy="33685"/>
            </a:xfrm>
            <a:custGeom>
              <a:avLst/>
              <a:gdLst/>
              <a:ahLst/>
              <a:cxnLst/>
              <a:rect l="l" t="t" r="r" b="b"/>
              <a:pathLst>
                <a:path w="288" h="224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9040895" y="99249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17" y="1"/>
                  </a:moveTo>
                  <a:cubicBezTo>
                    <a:pt x="115" y="1"/>
                    <a:pt x="112" y="1"/>
                    <a:pt x="110" y="1"/>
                  </a:cubicBezTo>
                  <a:cubicBezTo>
                    <a:pt x="51" y="1"/>
                    <a:pt x="1" y="46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0" y="242"/>
                  </a:cubicBezTo>
                  <a:cubicBezTo>
                    <a:pt x="173" y="237"/>
                    <a:pt x="224" y="192"/>
                    <a:pt x="224" y="128"/>
                  </a:cubicBezTo>
                  <a:lnTo>
                    <a:pt x="224" y="110"/>
                  </a:lnTo>
                  <a:cubicBezTo>
                    <a:pt x="224" y="53"/>
                    <a:pt x="177" y="1"/>
                    <a:pt x="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8935630" y="168422"/>
              <a:ext cx="32933" cy="36391"/>
            </a:xfrm>
            <a:custGeom>
              <a:avLst/>
              <a:gdLst/>
              <a:ahLst/>
              <a:cxnLst/>
              <a:rect l="l" t="t" r="r" b="b"/>
              <a:pathLst>
                <a:path w="219" h="242" extrusionOk="0">
                  <a:moveTo>
                    <a:pt x="109" y="0"/>
                  </a:moveTo>
                  <a:cubicBezTo>
                    <a:pt x="50" y="5"/>
                    <a:pt x="0" y="50"/>
                    <a:pt x="0" y="114"/>
                  </a:cubicBezTo>
                  <a:lnTo>
                    <a:pt x="0" y="132"/>
                  </a:lnTo>
                  <a:cubicBezTo>
                    <a:pt x="0" y="189"/>
                    <a:pt x="47" y="242"/>
                    <a:pt x="103" y="242"/>
                  </a:cubicBezTo>
                  <a:cubicBezTo>
                    <a:pt x="105" y="242"/>
                    <a:pt x="107" y="241"/>
                    <a:pt x="109" y="241"/>
                  </a:cubicBezTo>
                  <a:cubicBezTo>
                    <a:pt x="169" y="241"/>
                    <a:pt x="219" y="191"/>
                    <a:pt x="219" y="132"/>
                  </a:cubicBezTo>
                  <a:lnTo>
                    <a:pt x="219" y="114"/>
                  </a:lnTo>
                  <a:cubicBezTo>
                    <a:pt x="219" y="55"/>
                    <a:pt x="169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9146310" y="68572"/>
              <a:ext cx="36993" cy="33685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14" y="0"/>
                  </a:moveTo>
                  <a:cubicBezTo>
                    <a:pt x="55" y="0"/>
                    <a:pt x="0" y="50"/>
                    <a:pt x="0" y="109"/>
                  </a:cubicBezTo>
                  <a:cubicBezTo>
                    <a:pt x="5" y="173"/>
                    <a:pt x="50" y="223"/>
                    <a:pt x="114" y="223"/>
                  </a:cubicBezTo>
                  <a:lnTo>
                    <a:pt x="132" y="223"/>
                  </a:lnTo>
                  <a:cubicBezTo>
                    <a:pt x="191" y="223"/>
                    <a:pt x="246" y="169"/>
                    <a:pt x="241" y="109"/>
                  </a:cubicBezTo>
                  <a:cubicBezTo>
                    <a:pt x="241" y="50"/>
                    <a:pt x="196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9250221" y="138197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5"/>
                    <a:pt x="46" y="206"/>
                  </a:cubicBezTo>
                  <a:cubicBezTo>
                    <a:pt x="69" y="227"/>
                    <a:pt x="98" y="238"/>
                    <a:pt x="127" y="238"/>
                  </a:cubicBezTo>
                  <a:cubicBezTo>
                    <a:pt x="154" y="238"/>
                    <a:pt x="180" y="228"/>
                    <a:pt x="200" y="206"/>
                  </a:cubicBezTo>
                  <a:lnTo>
                    <a:pt x="223" y="188"/>
                  </a:lnTo>
                  <a:cubicBezTo>
                    <a:pt x="264" y="147"/>
                    <a:pt x="264" y="74"/>
                    <a:pt x="223" y="33"/>
                  </a:cubicBezTo>
                  <a:cubicBezTo>
                    <a:pt x="200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9133227" y="185415"/>
              <a:ext cx="43309" cy="33083"/>
            </a:xfrm>
            <a:custGeom>
              <a:avLst/>
              <a:gdLst/>
              <a:ahLst/>
              <a:cxnLst/>
              <a:rect l="l" t="t" r="r" b="b"/>
              <a:pathLst>
                <a:path w="288" h="220" extrusionOk="0">
                  <a:moveTo>
                    <a:pt x="146" y="1"/>
                  </a:moveTo>
                  <a:cubicBezTo>
                    <a:pt x="1" y="1"/>
                    <a:pt x="1" y="219"/>
                    <a:pt x="146" y="219"/>
                  </a:cubicBezTo>
                  <a:cubicBezTo>
                    <a:pt x="287" y="219"/>
                    <a:pt x="287" y="1"/>
                    <a:pt x="1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9019692" y="260002"/>
              <a:ext cx="42557" cy="33685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42" y="1"/>
                  </a:moveTo>
                  <a:cubicBezTo>
                    <a:pt x="1" y="1"/>
                    <a:pt x="1" y="223"/>
                    <a:pt x="142" y="223"/>
                  </a:cubicBezTo>
                  <a:cubicBezTo>
                    <a:pt x="283" y="223"/>
                    <a:pt x="283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9247514" y="238197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8741342" y="266017"/>
              <a:ext cx="40602" cy="35940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2" y="1"/>
                  </a:moveTo>
                  <a:cubicBezTo>
                    <a:pt x="114" y="1"/>
                    <a:pt x="87" y="11"/>
                    <a:pt x="64" y="33"/>
                  </a:cubicBezTo>
                  <a:lnTo>
                    <a:pt x="46" y="52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70" y="227"/>
                    <a:pt x="99" y="239"/>
                    <a:pt x="128" y="239"/>
                  </a:cubicBezTo>
                  <a:cubicBezTo>
                    <a:pt x="156" y="239"/>
                    <a:pt x="183" y="228"/>
                    <a:pt x="205" y="206"/>
                  </a:cubicBezTo>
                  <a:lnTo>
                    <a:pt x="224" y="188"/>
                  </a:lnTo>
                  <a:cubicBezTo>
                    <a:pt x="265" y="147"/>
                    <a:pt x="269" y="74"/>
                    <a:pt x="224" y="33"/>
                  </a:cubicBezTo>
                  <a:cubicBezTo>
                    <a:pt x="200" y="12"/>
                    <a:pt x="171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0" y="111"/>
                  </a:moveTo>
                  <a:cubicBezTo>
                    <a:pt x="4744" y="111"/>
                    <a:pt x="5787" y="157"/>
                    <a:pt x="6827" y="247"/>
                  </a:cubicBezTo>
                  <a:cubicBezTo>
                    <a:pt x="6618" y="2889"/>
                    <a:pt x="6586" y="5540"/>
                    <a:pt x="6554" y="8187"/>
                  </a:cubicBezTo>
                  <a:cubicBezTo>
                    <a:pt x="5308" y="7328"/>
                    <a:pt x="4212" y="6245"/>
                    <a:pt x="3239" y="5086"/>
                  </a:cubicBezTo>
                  <a:cubicBezTo>
                    <a:pt x="3230" y="5075"/>
                    <a:pt x="3217" y="5070"/>
                    <a:pt x="3203" y="5070"/>
                  </a:cubicBezTo>
                  <a:cubicBezTo>
                    <a:pt x="3187" y="5070"/>
                    <a:pt x="3171" y="5076"/>
                    <a:pt x="3161" y="5086"/>
                  </a:cubicBezTo>
                  <a:cubicBezTo>
                    <a:pt x="2211" y="6145"/>
                    <a:pt x="1224" y="7173"/>
                    <a:pt x="151" y="8105"/>
                  </a:cubicBezTo>
                  <a:cubicBezTo>
                    <a:pt x="115" y="5490"/>
                    <a:pt x="192" y="2871"/>
                    <a:pt x="383" y="265"/>
                  </a:cubicBezTo>
                  <a:cubicBezTo>
                    <a:pt x="1485" y="162"/>
                    <a:pt x="2593" y="111"/>
                    <a:pt x="3700" y="111"/>
                  </a:cubicBezTo>
                  <a:close/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866442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2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6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1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3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0251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1781475" y="1933700"/>
            <a:ext cx="5581200" cy="21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Char char="●"/>
              <a:defRPr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title"/>
          </p:nvPr>
        </p:nvSpPr>
        <p:spPr>
          <a:xfrm>
            <a:off x="1781475" y="1106200"/>
            <a:ext cx="55812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grpSp>
        <p:nvGrpSpPr>
          <p:cNvPr id="51" name="Google Shape;51;p7"/>
          <p:cNvGrpSpPr/>
          <p:nvPr/>
        </p:nvGrpSpPr>
        <p:grpSpPr>
          <a:xfrm flipH="1">
            <a:off x="-47052" y="4214076"/>
            <a:ext cx="1005032" cy="992760"/>
            <a:chOff x="-2708900" y="3174350"/>
            <a:chExt cx="350100" cy="345825"/>
          </a:xfrm>
        </p:grpSpPr>
        <p:sp>
          <p:nvSpPr>
            <p:cNvPr id="52" name="Google Shape;52;p7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7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7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7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7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7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8" name="Google Shape;58;p7"/>
          <p:cNvSpPr/>
          <p:nvPr/>
        </p:nvSpPr>
        <p:spPr>
          <a:xfrm>
            <a:off x="8561850" y="28310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7"/>
          <p:cNvSpPr/>
          <p:nvPr/>
        </p:nvSpPr>
        <p:spPr>
          <a:xfrm rot="-359463">
            <a:off x="230865" y="2680624"/>
            <a:ext cx="295349" cy="300935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7"/>
          <p:cNvSpPr/>
          <p:nvPr/>
        </p:nvSpPr>
        <p:spPr>
          <a:xfrm>
            <a:off x="262938" y="3524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7"/>
          <p:cNvSpPr/>
          <p:nvPr/>
        </p:nvSpPr>
        <p:spPr>
          <a:xfrm>
            <a:off x="8430888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2" name="Google Shape;62;p7"/>
          <p:cNvGrpSpPr/>
          <p:nvPr/>
        </p:nvGrpSpPr>
        <p:grpSpPr>
          <a:xfrm>
            <a:off x="7716652" y="3603792"/>
            <a:ext cx="1622959" cy="1603210"/>
            <a:chOff x="-2708900" y="3174350"/>
            <a:chExt cx="350100" cy="345825"/>
          </a:xfrm>
        </p:grpSpPr>
        <p:sp>
          <p:nvSpPr>
            <p:cNvPr id="63" name="Google Shape;63;p7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7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7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7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8"/>
          <p:cNvSpPr txBox="1">
            <a:spLocks noGrp="1"/>
          </p:cNvSpPr>
          <p:nvPr>
            <p:ph type="title"/>
          </p:nvPr>
        </p:nvSpPr>
        <p:spPr>
          <a:xfrm>
            <a:off x="1894500" y="1371150"/>
            <a:ext cx="5355000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1" name="Google Shape;71;p8"/>
          <p:cNvSpPr/>
          <p:nvPr/>
        </p:nvSpPr>
        <p:spPr>
          <a:xfrm>
            <a:off x="-162275" y="-141100"/>
            <a:ext cx="2582400" cy="258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2" name="Google Shape;72;p8"/>
          <p:cNvGrpSpPr/>
          <p:nvPr/>
        </p:nvGrpSpPr>
        <p:grpSpPr>
          <a:xfrm flipH="1">
            <a:off x="-264179" y="2793999"/>
            <a:ext cx="851905" cy="841502"/>
            <a:chOff x="3458451" y="3807305"/>
            <a:chExt cx="855154" cy="844712"/>
          </a:xfrm>
        </p:grpSpPr>
        <p:grpSp>
          <p:nvGrpSpPr>
            <p:cNvPr id="73" name="Google Shape;73;p8"/>
            <p:cNvGrpSpPr/>
            <p:nvPr/>
          </p:nvGrpSpPr>
          <p:grpSpPr>
            <a:xfrm flipH="1">
              <a:off x="3458451" y="3807305"/>
              <a:ext cx="855154" cy="844712"/>
              <a:chOff x="-2708900" y="3174350"/>
              <a:chExt cx="350100" cy="345825"/>
            </a:xfrm>
          </p:grpSpPr>
          <p:sp>
            <p:nvSpPr>
              <p:cNvPr id="74" name="Google Shape;74;p8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8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8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77;p8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78;p8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8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80" name="Google Shape;80;p8"/>
            <p:cNvCxnSpPr/>
            <p:nvPr/>
          </p:nvCxnSpPr>
          <p:spPr>
            <a:xfrm>
              <a:off x="3513675" y="4647509"/>
              <a:ext cx="6561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1" name="Google Shape;81;p8"/>
          <p:cNvSpPr/>
          <p:nvPr/>
        </p:nvSpPr>
        <p:spPr>
          <a:xfrm rot="3698333">
            <a:off x="8537698" y="653825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8"/>
          <p:cNvSpPr/>
          <p:nvPr/>
        </p:nvSpPr>
        <p:spPr>
          <a:xfrm>
            <a:off x="389775" y="42812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>
            <a:off x="8739350" y="403286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1"/>
          <p:cNvSpPr/>
          <p:nvPr/>
        </p:nvSpPr>
        <p:spPr>
          <a:xfrm>
            <a:off x="6766246" y="3064675"/>
            <a:ext cx="3093217" cy="2078865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1"/>
          <p:cNvSpPr txBox="1">
            <a:spLocks noGrp="1"/>
          </p:cNvSpPr>
          <p:nvPr>
            <p:ph type="title" hasCustomPrompt="1"/>
          </p:nvPr>
        </p:nvSpPr>
        <p:spPr>
          <a:xfrm>
            <a:off x="1812050" y="1084188"/>
            <a:ext cx="5520000" cy="247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49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99" name="Google Shape;99;p11"/>
          <p:cNvSpPr txBox="1">
            <a:spLocks noGrp="1"/>
          </p:cNvSpPr>
          <p:nvPr>
            <p:ph type="subTitle" idx="1"/>
          </p:nvPr>
        </p:nvSpPr>
        <p:spPr>
          <a:xfrm>
            <a:off x="1812050" y="3395588"/>
            <a:ext cx="55200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0" name="Google Shape;100;p11"/>
          <p:cNvSpPr/>
          <p:nvPr/>
        </p:nvSpPr>
        <p:spPr>
          <a:xfrm rot="-3698333" flipH="1">
            <a:off x="8554973" y="4407050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1"/>
          <p:cNvGrpSpPr/>
          <p:nvPr/>
        </p:nvGrpSpPr>
        <p:grpSpPr>
          <a:xfrm>
            <a:off x="367512" y="4482602"/>
            <a:ext cx="1231436" cy="1119459"/>
            <a:chOff x="6494019" y="-137261"/>
            <a:chExt cx="2116596" cy="1924130"/>
          </a:xfrm>
        </p:grpSpPr>
        <p:sp>
          <p:nvSpPr>
            <p:cNvPr id="102" name="Google Shape;102;p11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1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1"/>
          <p:cNvSpPr/>
          <p:nvPr/>
        </p:nvSpPr>
        <p:spPr>
          <a:xfrm>
            <a:off x="8667175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1"/>
          <p:cNvSpPr/>
          <p:nvPr/>
        </p:nvSpPr>
        <p:spPr>
          <a:xfrm>
            <a:off x="256450" y="233584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6"/>
          <p:cNvSpPr/>
          <p:nvPr/>
        </p:nvSpPr>
        <p:spPr>
          <a:xfrm flipH="1">
            <a:off x="6801653" y="3227029"/>
            <a:ext cx="2851698" cy="1916471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6"/>
          <p:cNvSpPr txBox="1">
            <a:spLocks noGrp="1"/>
          </p:cNvSpPr>
          <p:nvPr>
            <p:ph type="title"/>
          </p:nvPr>
        </p:nvSpPr>
        <p:spPr>
          <a:xfrm>
            <a:off x="1516950" y="3364938"/>
            <a:ext cx="61101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2" name="Google Shape;162;p16"/>
          <p:cNvSpPr txBox="1">
            <a:spLocks noGrp="1"/>
          </p:cNvSpPr>
          <p:nvPr>
            <p:ph type="subTitle" idx="1"/>
          </p:nvPr>
        </p:nvSpPr>
        <p:spPr>
          <a:xfrm>
            <a:off x="1516950" y="1979538"/>
            <a:ext cx="6110100" cy="138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63" name="Google Shape;163;p16"/>
          <p:cNvSpPr/>
          <p:nvPr/>
        </p:nvSpPr>
        <p:spPr>
          <a:xfrm rot="10800000" flipH="1">
            <a:off x="-846572" y="-46746"/>
            <a:ext cx="2851698" cy="1916471"/>
          </a:xfrm>
          <a:custGeom>
            <a:avLst/>
            <a:gdLst/>
            <a:ahLst/>
            <a:cxnLst/>
            <a:rect l="l" t="t" r="r" b="b"/>
            <a:pathLst>
              <a:path w="67938" h="49435" extrusionOk="0">
                <a:moveTo>
                  <a:pt x="19861" y="0"/>
                </a:moveTo>
                <a:cubicBezTo>
                  <a:pt x="10467" y="0"/>
                  <a:pt x="2847" y="7608"/>
                  <a:pt x="2847" y="17014"/>
                </a:cubicBezTo>
                <a:cubicBezTo>
                  <a:pt x="2847" y="20848"/>
                  <a:pt x="4109" y="24384"/>
                  <a:pt x="6252" y="27230"/>
                </a:cubicBezTo>
                <a:cubicBezTo>
                  <a:pt x="2394" y="31135"/>
                  <a:pt x="1" y="36505"/>
                  <a:pt x="1" y="42434"/>
                </a:cubicBezTo>
                <a:cubicBezTo>
                  <a:pt x="1" y="44887"/>
                  <a:pt x="418" y="47244"/>
                  <a:pt x="1168" y="49435"/>
                </a:cubicBezTo>
                <a:lnTo>
                  <a:pt x="66628" y="49435"/>
                </a:lnTo>
                <a:cubicBezTo>
                  <a:pt x="67474" y="47399"/>
                  <a:pt x="67938" y="45160"/>
                  <a:pt x="67938" y="42815"/>
                </a:cubicBezTo>
                <a:cubicBezTo>
                  <a:pt x="67938" y="37826"/>
                  <a:pt x="65831" y="33326"/>
                  <a:pt x="62461" y="30171"/>
                </a:cubicBezTo>
                <a:cubicBezTo>
                  <a:pt x="63283" y="27873"/>
                  <a:pt x="63747" y="25396"/>
                  <a:pt x="63747" y="22801"/>
                </a:cubicBezTo>
                <a:cubicBezTo>
                  <a:pt x="63747" y="10835"/>
                  <a:pt x="54032" y="1119"/>
                  <a:pt x="42054" y="1119"/>
                </a:cubicBezTo>
                <a:cubicBezTo>
                  <a:pt x="38018" y="1119"/>
                  <a:pt x="34243" y="2227"/>
                  <a:pt x="31005" y="4155"/>
                </a:cubicBezTo>
                <a:cubicBezTo>
                  <a:pt x="28016" y="1560"/>
                  <a:pt x="24123" y="0"/>
                  <a:pt x="1986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6"/>
          <p:cNvGrpSpPr/>
          <p:nvPr/>
        </p:nvGrpSpPr>
        <p:grpSpPr>
          <a:xfrm>
            <a:off x="7627048" y="3626702"/>
            <a:ext cx="1624919" cy="1605216"/>
            <a:chOff x="-2708900" y="3174350"/>
            <a:chExt cx="350100" cy="345825"/>
          </a:xfrm>
        </p:grpSpPr>
        <p:sp>
          <p:nvSpPr>
            <p:cNvPr id="165" name="Google Shape;165;p16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6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6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16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6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16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16"/>
          <p:cNvGrpSpPr/>
          <p:nvPr/>
        </p:nvGrpSpPr>
        <p:grpSpPr>
          <a:xfrm>
            <a:off x="-174783" y="1137578"/>
            <a:ext cx="1359066" cy="1235484"/>
            <a:chOff x="6494019" y="-137261"/>
            <a:chExt cx="2116596" cy="1924130"/>
          </a:xfrm>
        </p:grpSpPr>
        <p:sp>
          <p:nvSpPr>
            <p:cNvPr id="172" name="Google Shape;172;p16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6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4" name="Google Shape;174;p16"/>
          <p:cNvGrpSpPr/>
          <p:nvPr/>
        </p:nvGrpSpPr>
        <p:grpSpPr>
          <a:xfrm>
            <a:off x="7586317" y="79228"/>
            <a:ext cx="1359066" cy="1235484"/>
            <a:chOff x="6494019" y="-137261"/>
            <a:chExt cx="2116596" cy="1924130"/>
          </a:xfrm>
        </p:grpSpPr>
        <p:sp>
          <p:nvSpPr>
            <p:cNvPr id="175" name="Google Shape;175;p16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16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" name="Google Shape;177;p16"/>
          <p:cNvSpPr/>
          <p:nvPr/>
        </p:nvSpPr>
        <p:spPr>
          <a:xfrm>
            <a:off x="5691438" y="41519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"/>
          <p:cNvSpPr/>
          <p:nvPr/>
        </p:nvSpPr>
        <p:spPr>
          <a:xfrm>
            <a:off x="8323913" y="2214347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"/>
          <p:cNvSpPr/>
          <p:nvPr/>
        </p:nvSpPr>
        <p:spPr>
          <a:xfrm rot="-2821837" flipH="1">
            <a:off x="3186072" y="4496240"/>
            <a:ext cx="211697" cy="215709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_11"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1"/>
          <p:cNvSpPr txBox="1">
            <a:spLocks noGrp="1"/>
          </p:cNvSpPr>
          <p:nvPr>
            <p:ph type="title"/>
          </p:nvPr>
        </p:nvSpPr>
        <p:spPr>
          <a:xfrm>
            <a:off x="4758850" y="1754225"/>
            <a:ext cx="3926400" cy="21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4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2" name="Google Shape;432;p31"/>
          <p:cNvSpPr txBox="1">
            <a:spLocks noGrp="1"/>
          </p:cNvSpPr>
          <p:nvPr>
            <p:ph type="title" idx="2" hasCustomPrompt="1"/>
          </p:nvPr>
        </p:nvSpPr>
        <p:spPr>
          <a:xfrm>
            <a:off x="4510543" y="644495"/>
            <a:ext cx="1248300" cy="917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4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33" name="Google Shape;433;p31"/>
          <p:cNvSpPr txBox="1">
            <a:spLocks noGrp="1"/>
          </p:cNvSpPr>
          <p:nvPr>
            <p:ph type="subTitle" idx="1"/>
          </p:nvPr>
        </p:nvSpPr>
        <p:spPr>
          <a:xfrm>
            <a:off x="4758850" y="3862475"/>
            <a:ext cx="30438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31"/>
          <p:cNvSpPr/>
          <p:nvPr/>
        </p:nvSpPr>
        <p:spPr>
          <a:xfrm>
            <a:off x="288051" y="3018400"/>
            <a:ext cx="354499" cy="36120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5" name="Google Shape;435;p31"/>
          <p:cNvGrpSpPr/>
          <p:nvPr/>
        </p:nvGrpSpPr>
        <p:grpSpPr>
          <a:xfrm>
            <a:off x="3621996" y="4636976"/>
            <a:ext cx="1095550" cy="995930"/>
            <a:chOff x="6494019" y="-137261"/>
            <a:chExt cx="2116596" cy="1924130"/>
          </a:xfrm>
        </p:grpSpPr>
        <p:sp>
          <p:nvSpPr>
            <p:cNvPr id="436" name="Google Shape;436;p31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8" name="Google Shape;438;p31"/>
          <p:cNvSpPr/>
          <p:nvPr/>
        </p:nvSpPr>
        <p:spPr>
          <a:xfrm rot="1644320" flipH="1">
            <a:off x="2397701" y="4752521"/>
            <a:ext cx="204099" cy="219186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39" name="Google Shape;439;p31"/>
          <p:cNvGrpSpPr/>
          <p:nvPr/>
        </p:nvGrpSpPr>
        <p:grpSpPr>
          <a:xfrm rot="2050982">
            <a:off x="6834225" y="-254765"/>
            <a:ext cx="3334441" cy="2378633"/>
            <a:chOff x="1382925" y="378350"/>
            <a:chExt cx="6385200" cy="4554900"/>
          </a:xfrm>
        </p:grpSpPr>
        <p:sp>
          <p:nvSpPr>
            <p:cNvPr id="440" name="Google Shape;440;p31"/>
            <p:cNvSpPr/>
            <p:nvPr/>
          </p:nvSpPr>
          <p:spPr>
            <a:xfrm>
              <a:off x="1382925" y="378350"/>
              <a:ext cx="4554900" cy="4554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31"/>
            <p:cNvSpPr/>
            <p:nvPr/>
          </p:nvSpPr>
          <p:spPr>
            <a:xfrm>
              <a:off x="4025925" y="636575"/>
              <a:ext cx="3742200" cy="374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2" name="Google Shape;442;p31"/>
          <p:cNvGrpSpPr/>
          <p:nvPr/>
        </p:nvGrpSpPr>
        <p:grpSpPr>
          <a:xfrm flipH="1">
            <a:off x="-89042" y="3792726"/>
            <a:ext cx="1430336" cy="1412946"/>
            <a:chOff x="5624415" y="3404280"/>
            <a:chExt cx="656087" cy="648111"/>
          </a:xfrm>
        </p:grpSpPr>
        <p:grpSp>
          <p:nvGrpSpPr>
            <p:cNvPr id="443" name="Google Shape;443;p31"/>
            <p:cNvGrpSpPr/>
            <p:nvPr/>
          </p:nvGrpSpPr>
          <p:grpSpPr>
            <a:xfrm flipH="1">
              <a:off x="5624415" y="3404280"/>
              <a:ext cx="656087" cy="648111"/>
              <a:chOff x="-2708900" y="3174350"/>
              <a:chExt cx="350100" cy="345825"/>
            </a:xfrm>
          </p:grpSpPr>
          <p:sp>
            <p:nvSpPr>
              <p:cNvPr id="444" name="Google Shape;444;p31"/>
              <p:cNvSpPr/>
              <p:nvPr/>
            </p:nvSpPr>
            <p:spPr>
              <a:xfrm>
                <a:off x="-2708900" y="3296700"/>
                <a:ext cx="173500" cy="221100"/>
              </a:xfrm>
              <a:custGeom>
                <a:avLst/>
                <a:gdLst/>
                <a:ahLst/>
                <a:cxnLst/>
                <a:rect l="l" t="t" r="r" b="b"/>
                <a:pathLst>
                  <a:path w="6940" h="8844" extrusionOk="0">
                    <a:moveTo>
                      <a:pt x="1937" y="1"/>
                    </a:moveTo>
                    <a:cubicBezTo>
                      <a:pt x="725" y="1"/>
                      <a:pt x="0" y="1639"/>
                      <a:pt x="1903" y="4367"/>
                    </a:cubicBezTo>
                    <a:cubicBezTo>
                      <a:pt x="3082" y="6057"/>
                      <a:pt x="3868" y="7700"/>
                      <a:pt x="4344" y="8843"/>
                    </a:cubicBezTo>
                    <a:lnTo>
                      <a:pt x="6939" y="8796"/>
                    </a:lnTo>
                    <a:cubicBezTo>
                      <a:pt x="6046" y="4390"/>
                      <a:pt x="3760" y="509"/>
                      <a:pt x="2415" y="80"/>
                    </a:cubicBezTo>
                    <a:cubicBezTo>
                      <a:pt x="2251" y="27"/>
                      <a:pt x="2090" y="1"/>
                      <a:pt x="193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5" name="Google Shape;445;p31"/>
              <p:cNvSpPr/>
              <p:nvPr/>
            </p:nvSpPr>
            <p:spPr>
              <a:xfrm>
                <a:off x="-2678900" y="3301975"/>
                <a:ext cx="114325" cy="214625"/>
              </a:xfrm>
              <a:custGeom>
                <a:avLst/>
                <a:gdLst/>
                <a:ahLst/>
                <a:cxnLst/>
                <a:rect l="l" t="t" r="r" b="b"/>
                <a:pathLst>
                  <a:path w="4573" h="8585" extrusionOk="0">
                    <a:moveTo>
                      <a:pt x="96" y="0"/>
                    </a:moveTo>
                    <a:lnTo>
                      <a:pt x="1" y="107"/>
                    </a:lnTo>
                    <a:cubicBezTo>
                      <a:pt x="13" y="119"/>
                      <a:pt x="632" y="643"/>
                      <a:pt x="1489" y="1953"/>
                    </a:cubicBezTo>
                    <a:cubicBezTo>
                      <a:pt x="2275" y="3155"/>
                      <a:pt x="3430" y="5287"/>
                      <a:pt x="4430" y="8585"/>
                    </a:cubicBezTo>
                    <a:lnTo>
                      <a:pt x="4573" y="8537"/>
                    </a:lnTo>
                    <a:cubicBezTo>
                      <a:pt x="3573" y="5215"/>
                      <a:pt x="2406" y="3072"/>
                      <a:pt x="1608" y="1858"/>
                    </a:cubicBezTo>
                    <a:cubicBezTo>
                      <a:pt x="739" y="536"/>
                      <a:pt x="120" y="24"/>
                      <a:pt x="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6" name="Google Shape;446;p31"/>
              <p:cNvSpPr/>
              <p:nvPr/>
            </p:nvSpPr>
            <p:spPr>
              <a:xfrm>
                <a:off x="-2524425" y="3174350"/>
                <a:ext cx="165625" cy="342850"/>
              </a:xfrm>
              <a:custGeom>
                <a:avLst/>
                <a:gdLst/>
                <a:ahLst/>
                <a:cxnLst/>
                <a:rect l="l" t="t" r="r" b="b"/>
                <a:pathLst>
                  <a:path w="6625" h="13714" extrusionOk="0">
                    <a:moveTo>
                      <a:pt x="4151" y="1"/>
                    </a:moveTo>
                    <a:cubicBezTo>
                      <a:pt x="3812" y="1"/>
                      <a:pt x="3457" y="115"/>
                      <a:pt x="3120" y="343"/>
                    </a:cubicBezTo>
                    <a:cubicBezTo>
                      <a:pt x="1525" y="1414"/>
                      <a:pt x="1" y="7546"/>
                      <a:pt x="644" y="13666"/>
                    </a:cubicBezTo>
                    <a:lnTo>
                      <a:pt x="3775" y="13713"/>
                    </a:lnTo>
                    <a:cubicBezTo>
                      <a:pt x="3835" y="12440"/>
                      <a:pt x="4109" y="9213"/>
                      <a:pt x="5347" y="5593"/>
                    </a:cubicBezTo>
                    <a:cubicBezTo>
                      <a:pt x="6624" y="1847"/>
                      <a:pt x="5512" y="1"/>
                      <a:pt x="415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7" name="Google Shape;447;p31"/>
              <p:cNvSpPr/>
              <p:nvPr/>
            </p:nvSpPr>
            <p:spPr>
              <a:xfrm>
                <a:off x="-2474100" y="3176950"/>
                <a:ext cx="68175" cy="343225"/>
              </a:xfrm>
              <a:custGeom>
                <a:avLst/>
                <a:gdLst/>
                <a:ahLst/>
                <a:cxnLst/>
                <a:rect l="l" t="t" r="r" b="b"/>
                <a:pathLst>
                  <a:path w="2727" h="13729" extrusionOk="0">
                    <a:moveTo>
                      <a:pt x="2596" y="1"/>
                    </a:moveTo>
                    <a:cubicBezTo>
                      <a:pt x="2572" y="48"/>
                      <a:pt x="1929" y="1013"/>
                      <a:pt x="1286" y="3203"/>
                    </a:cubicBezTo>
                    <a:cubicBezTo>
                      <a:pt x="691" y="5216"/>
                      <a:pt x="0" y="8668"/>
                      <a:pt x="60" y="13729"/>
                    </a:cubicBezTo>
                    <a:lnTo>
                      <a:pt x="203" y="13729"/>
                    </a:lnTo>
                    <a:cubicBezTo>
                      <a:pt x="95" y="4096"/>
                      <a:pt x="2703" y="132"/>
                      <a:pt x="2727" y="84"/>
                    </a:cubicBezTo>
                    <a:lnTo>
                      <a:pt x="2596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8" name="Google Shape;448;p31"/>
              <p:cNvSpPr/>
              <p:nvPr/>
            </p:nvSpPr>
            <p:spPr>
              <a:xfrm>
                <a:off x="-2619950" y="3198375"/>
                <a:ext cx="136925" cy="321200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12848" extrusionOk="0">
                    <a:moveTo>
                      <a:pt x="2339" y="1"/>
                    </a:moveTo>
                    <a:cubicBezTo>
                      <a:pt x="2205" y="1"/>
                      <a:pt x="2065" y="13"/>
                      <a:pt x="1917" y="37"/>
                    </a:cubicBezTo>
                    <a:cubicBezTo>
                      <a:pt x="703" y="227"/>
                      <a:pt x="0" y="2251"/>
                      <a:pt x="1345" y="7347"/>
                    </a:cubicBezTo>
                    <a:cubicBezTo>
                      <a:pt x="2036" y="9943"/>
                      <a:pt x="2560" y="11752"/>
                      <a:pt x="2893" y="12824"/>
                    </a:cubicBezTo>
                    <a:lnTo>
                      <a:pt x="5477" y="12848"/>
                    </a:lnTo>
                    <a:cubicBezTo>
                      <a:pt x="5465" y="10717"/>
                      <a:pt x="5358" y="4966"/>
                      <a:pt x="4667" y="2882"/>
                    </a:cubicBezTo>
                    <a:cubicBezTo>
                      <a:pt x="3925" y="665"/>
                      <a:pt x="3302" y="1"/>
                      <a:pt x="233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9" name="Google Shape;449;p31"/>
              <p:cNvSpPr/>
              <p:nvPr/>
            </p:nvSpPr>
            <p:spPr>
              <a:xfrm>
                <a:off x="-2574125" y="3198675"/>
                <a:ext cx="61950" cy="316450"/>
              </a:xfrm>
              <a:custGeom>
                <a:avLst/>
                <a:gdLst/>
                <a:ahLst/>
                <a:cxnLst/>
                <a:rect l="l" t="t" r="r" b="b"/>
                <a:pathLst>
                  <a:path w="2478" h="12658" extrusionOk="0">
                    <a:moveTo>
                      <a:pt x="155" y="1"/>
                    </a:moveTo>
                    <a:lnTo>
                      <a:pt x="1" y="37"/>
                    </a:lnTo>
                    <a:cubicBezTo>
                      <a:pt x="24" y="108"/>
                      <a:pt x="1548" y="6859"/>
                      <a:pt x="2322" y="12657"/>
                    </a:cubicBezTo>
                    <a:lnTo>
                      <a:pt x="2477" y="12633"/>
                    </a:lnTo>
                    <a:cubicBezTo>
                      <a:pt x="1703" y="6835"/>
                      <a:pt x="167" y="72"/>
                      <a:pt x="1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cxnSp>
          <p:nvCxnSpPr>
            <p:cNvPr id="450" name="Google Shape;450;p31"/>
            <p:cNvCxnSpPr/>
            <p:nvPr/>
          </p:nvCxnSpPr>
          <p:spPr>
            <a:xfrm>
              <a:off x="5679725" y="4047784"/>
              <a:ext cx="507900" cy="0"/>
            </a:xfrm>
            <a:prstGeom prst="straightConnector1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4" name="Google Shape;464;p34"/>
          <p:cNvGrpSpPr/>
          <p:nvPr/>
        </p:nvGrpSpPr>
        <p:grpSpPr>
          <a:xfrm flipH="1">
            <a:off x="-47052" y="4214076"/>
            <a:ext cx="1005032" cy="992760"/>
            <a:chOff x="-2708900" y="3174350"/>
            <a:chExt cx="350100" cy="345825"/>
          </a:xfrm>
        </p:grpSpPr>
        <p:sp>
          <p:nvSpPr>
            <p:cNvPr id="465" name="Google Shape;465;p34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34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34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34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34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34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" name="Google Shape;471;p34"/>
          <p:cNvSpPr/>
          <p:nvPr/>
        </p:nvSpPr>
        <p:spPr>
          <a:xfrm>
            <a:off x="8561850" y="283102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34"/>
          <p:cNvSpPr/>
          <p:nvPr/>
        </p:nvSpPr>
        <p:spPr>
          <a:xfrm rot="-359463">
            <a:off x="230865" y="2680624"/>
            <a:ext cx="295349" cy="300935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34"/>
          <p:cNvSpPr/>
          <p:nvPr/>
        </p:nvSpPr>
        <p:spPr>
          <a:xfrm>
            <a:off x="262938" y="3524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4" name="Google Shape;474;p34"/>
          <p:cNvSpPr/>
          <p:nvPr/>
        </p:nvSpPr>
        <p:spPr>
          <a:xfrm>
            <a:off x="8430888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34"/>
          <p:cNvGrpSpPr/>
          <p:nvPr/>
        </p:nvGrpSpPr>
        <p:grpSpPr>
          <a:xfrm>
            <a:off x="7716652" y="3603792"/>
            <a:ext cx="1622959" cy="1603210"/>
            <a:chOff x="-2708900" y="3174350"/>
            <a:chExt cx="350100" cy="345825"/>
          </a:xfrm>
        </p:grpSpPr>
        <p:sp>
          <p:nvSpPr>
            <p:cNvPr id="476" name="Google Shape;476;p34"/>
            <p:cNvSpPr/>
            <p:nvPr/>
          </p:nvSpPr>
          <p:spPr>
            <a:xfrm>
              <a:off x="-2708900" y="3296700"/>
              <a:ext cx="173500" cy="221100"/>
            </a:xfrm>
            <a:custGeom>
              <a:avLst/>
              <a:gdLst/>
              <a:ahLst/>
              <a:cxnLst/>
              <a:rect l="l" t="t" r="r" b="b"/>
              <a:pathLst>
                <a:path w="6940" h="8844" extrusionOk="0">
                  <a:moveTo>
                    <a:pt x="1937" y="1"/>
                  </a:moveTo>
                  <a:cubicBezTo>
                    <a:pt x="725" y="1"/>
                    <a:pt x="0" y="1639"/>
                    <a:pt x="1903" y="4367"/>
                  </a:cubicBezTo>
                  <a:cubicBezTo>
                    <a:pt x="3082" y="6057"/>
                    <a:pt x="3868" y="7700"/>
                    <a:pt x="4344" y="8843"/>
                  </a:cubicBezTo>
                  <a:lnTo>
                    <a:pt x="6939" y="8796"/>
                  </a:lnTo>
                  <a:cubicBezTo>
                    <a:pt x="6046" y="4390"/>
                    <a:pt x="3760" y="509"/>
                    <a:pt x="2415" y="80"/>
                  </a:cubicBezTo>
                  <a:cubicBezTo>
                    <a:pt x="2251" y="27"/>
                    <a:pt x="2090" y="1"/>
                    <a:pt x="19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34"/>
            <p:cNvSpPr/>
            <p:nvPr/>
          </p:nvSpPr>
          <p:spPr>
            <a:xfrm>
              <a:off x="-2678900" y="3301975"/>
              <a:ext cx="114325" cy="214625"/>
            </a:xfrm>
            <a:custGeom>
              <a:avLst/>
              <a:gdLst/>
              <a:ahLst/>
              <a:cxnLst/>
              <a:rect l="l" t="t" r="r" b="b"/>
              <a:pathLst>
                <a:path w="4573" h="8585" extrusionOk="0">
                  <a:moveTo>
                    <a:pt x="96" y="0"/>
                  </a:moveTo>
                  <a:lnTo>
                    <a:pt x="1" y="107"/>
                  </a:lnTo>
                  <a:cubicBezTo>
                    <a:pt x="13" y="119"/>
                    <a:pt x="632" y="643"/>
                    <a:pt x="1489" y="1953"/>
                  </a:cubicBezTo>
                  <a:cubicBezTo>
                    <a:pt x="2275" y="3155"/>
                    <a:pt x="3430" y="5287"/>
                    <a:pt x="4430" y="8585"/>
                  </a:cubicBezTo>
                  <a:lnTo>
                    <a:pt x="4573" y="8537"/>
                  </a:lnTo>
                  <a:cubicBezTo>
                    <a:pt x="3573" y="5215"/>
                    <a:pt x="2406" y="3072"/>
                    <a:pt x="1608" y="1858"/>
                  </a:cubicBezTo>
                  <a:cubicBezTo>
                    <a:pt x="739" y="536"/>
                    <a:pt x="120" y="24"/>
                    <a:pt x="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4"/>
            <p:cNvSpPr/>
            <p:nvPr/>
          </p:nvSpPr>
          <p:spPr>
            <a:xfrm>
              <a:off x="-2524425" y="3174350"/>
              <a:ext cx="165625" cy="342850"/>
            </a:xfrm>
            <a:custGeom>
              <a:avLst/>
              <a:gdLst/>
              <a:ahLst/>
              <a:cxnLst/>
              <a:rect l="l" t="t" r="r" b="b"/>
              <a:pathLst>
                <a:path w="6625" h="13714" extrusionOk="0">
                  <a:moveTo>
                    <a:pt x="4151" y="1"/>
                  </a:moveTo>
                  <a:cubicBezTo>
                    <a:pt x="3812" y="1"/>
                    <a:pt x="3457" y="115"/>
                    <a:pt x="3120" y="343"/>
                  </a:cubicBezTo>
                  <a:cubicBezTo>
                    <a:pt x="1525" y="1414"/>
                    <a:pt x="1" y="7546"/>
                    <a:pt x="644" y="13666"/>
                  </a:cubicBezTo>
                  <a:lnTo>
                    <a:pt x="3775" y="13713"/>
                  </a:lnTo>
                  <a:cubicBezTo>
                    <a:pt x="3835" y="12440"/>
                    <a:pt x="4109" y="9213"/>
                    <a:pt x="5347" y="5593"/>
                  </a:cubicBezTo>
                  <a:cubicBezTo>
                    <a:pt x="6624" y="1847"/>
                    <a:pt x="5512" y="1"/>
                    <a:pt x="415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4"/>
            <p:cNvSpPr/>
            <p:nvPr/>
          </p:nvSpPr>
          <p:spPr>
            <a:xfrm>
              <a:off x="-2474100" y="3176950"/>
              <a:ext cx="68175" cy="343225"/>
            </a:xfrm>
            <a:custGeom>
              <a:avLst/>
              <a:gdLst/>
              <a:ahLst/>
              <a:cxnLst/>
              <a:rect l="l" t="t" r="r" b="b"/>
              <a:pathLst>
                <a:path w="2727" h="13729" extrusionOk="0">
                  <a:moveTo>
                    <a:pt x="2596" y="1"/>
                  </a:moveTo>
                  <a:cubicBezTo>
                    <a:pt x="2572" y="48"/>
                    <a:pt x="1929" y="1013"/>
                    <a:pt x="1286" y="3203"/>
                  </a:cubicBezTo>
                  <a:cubicBezTo>
                    <a:pt x="691" y="5216"/>
                    <a:pt x="0" y="8668"/>
                    <a:pt x="60" y="13729"/>
                  </a:cubicBezTo>
                  <a:lnTo>
                    <a:pt x="203" y="13729"/>
                  </a:lnTo>
                  <a:cubicBezTo>
                    <a:pt x="95" y="4096"/>
                    <a:pt x="2703" y="132"/>
                    <a:pt x="2727" y="84"/>
                  </a:cubicBezTo>
                  <a:lnTo>
                    <a:pt x="25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34"/>
            <p:cNvSpPr/>
            <p:nvPr/>
          </p:nvSpPr>
          <p:spPr>
            <a:xfrm>
              <a:off x="-2619950" y="3198375"/>
              <a:ext cx="136925" cy="321200"/>
            </a:xfrm>
            <a:custGeom>
              <a:avLst/>
              <a:gdLst/>
              <a:ahLst/>
              <a:cxnLst/>
              <a:rect l="l" t="t" r="r" b="b"/>
              <a:pathLst>
                <a:path w="5477" h="12848" extrusionOk="0">
                  <a:moveTo>
                    <a:pt x="2339" y="1"/>
                  </a:moveTo>
                  <a:cubicBezTo>
                    <a:pt x="2205" y="1"/>
                    <a:pt x="2065" y="13"/>
                    <a:pt x="1917" y="37"/>
                  </a:cubicBezTo>
                  <a:cubicBezTo>
                    <a:pt x="703" y="227"/>
                    <a:pt x="0" y="2251"/>
                    <a:pt x="1345" y="7347"/>
                  </a:cubicBezTo>
                  <a:cubicBezTo>
                    <a:pt x="2036" y="9943"/>
                    <a:pt x="2560" y="11752"/>
                    <a:pt x="2893" y="12824"/>
                  </a:cubicBezTo>
                  <a:lnTo>
                    <a:pt x="5477" y="12848"/>
                  </a:lnTo>
                  <a:cubicBezTo>
                    <a:pt x="5465" y="10717"/>
                    <a:pt x="5358" y="4966"/>
                    <a:pt x="4667" y="2882"/>
                  </a:cubicBezTo>
                  <a:cubicBezTo>
                    <a:pt x="3925" y="665"/>
                    <a:pt x="3302" y="1"/>
                    <a:pt x="233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34"/>
            <p:cNvSpPr/>
            <p:nvPr/>
          </p:nvSpPr>
          <p:spPr>
            <a:xfrm>
              <a:off x="-2574125" y="3198675"/>
              <a:ext cx="61950" cy="316450"/>
            </a:xfrm>
            <a:custGeom>
              <a:avLst/>
              <a:gdLst/>
              <a:ahLst/>
              <a:cxnLst/>
              <a:rect l="l" t="t" r="r" b="b"/>
              <a:pathLst>
                <a:path w="2478" h="12658" extrusionOk="0">
                  <a:moveTo>
                    <a:pt x="155" y="1"/>
                  </a:moveTo>
                  <a:lnTo>
                    <a:pt x="1" y="37"/>
                  </a:lnTo>
                  <a:cubicBezTo>
                    <a:pt x="24" y="108"/>
                    <a:pt x="1548" y="6859"/>
                    <a:pt x="2322" y="12657"/>
                  </a:cubicBezTo>
                  <a:lnTo>
                    <a:pt x="2477" y="12633"/>
                  </a:lnTo>
                  <a:cubicBezTo>
                    <a:pt x="1703" y="6835"/>
                    <a:pt x="167" y="72"/>
                    <a:pt x="15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B1CF2E77-4E87-4338-A6B2-93E833A84A3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11-Aug-23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fld id="{796E19DA-92E0-4635-8627-DEB5FDE3EBA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9348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accen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" name="Google Shape;62;p4"/>
          <p:cNvGrpSpPr/>
          <p:nvPr/>
        </p:nvGrpSpPr>
        <p:grpSpPr>
          <a:xfrm rot="10800000" flipH="1">
            <a:off x="-1104245" y="-979693"/>
            <a:ext cx="10840348" cy="7006588"/>
            <a:chOff x="-1104245" y="-1181168"/>
            <a:chExt cx="10840348" cy="7006588"/>
          </a:xfrm>
        </p:grpSpPr>
        <p:sp>
          <p:nvSpPr>
            <p:cNvPr id="63" name="Google Shape;63;p4"/>
            <p:cNvSpPr/>
            <p:nvPr/>
          </p:nvSpPr>
          <p:spPr>
            <a:xfrm rot="-689417">
              <a:off x="6932751" y="-931604"/>
              <a:ext cx="2635520" cy="1290372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4" name="Google Shape;64;p4"/>
            <p:cNvSpPr/>
            <p:nvPr/>
          </p:nvSpPr>
          <p:spPr>
            <a:xfrm>
              <a:off x="-315211" y="-566127"/>
              <a:ext cx="2711925" cy="914900"/>
            </a:xfrm>
            <a:custGeom>
              <a:avLst/>
              <a:gdLst/>
              <a:ahLst/>
              <a:cxnLst/>
              <a:rect l="l" t="t" r="r" b="b"/>
              <a:pathLst>
                <a:path w="108477" h="36596" extrusionOk="0">
                  <a:moveTo>
                    <a:pt x="11366" y="4408"/>
                  </a:moveTo>
                  <a:cubicBezTo>
                    <a:pt x="-4488" y="6202"/>
                    <a:pt x="669" y="5951"/>
                    <a:pt x="1292" y="10778"/>
                  </a:cubicBezTo>
                  <a:cubicBezTo>
                    <a:pt x="1915" y="15606"/>
                    <a:pt x="9350" y="29304"/>
                    <a:pt x="15105" y="33373"/>
                  </a:cubicBezTo>
                  <a:cubicBezTo>
                    <a:pt x="20860" y="37442"/>
                    <a:pt x="27464" y="37190"/>
                    <a:pt x="35824" y="35191"/>
                  </a:cubicBezTo>
                  <a:cubicBezTo>
                    <a:pt x="44185" y="33192"/>
                    <a:pt x="53711" y="26462"/>
                    <a:pt x="65268" y="21378"/>
                  </a:cubicBezTo>
                  <a:cubicBezTo>
                    <a:pt x="76826" y="16294"/>
                    <a:pt x="98519" y="7732"/>
                    <a:pt x="105169" y="4686"/>
                  </a:cubicBezTo>
                  <a:cubicBezTo>
                    <a:pt x="111819" y="1641"/>
                    <a:pt x="106628" y="3884"/>
                    <a:pt x="105169" y="3105"/>
                  </a:cubicBezTo>
                  <a:cubicBezTo>
                    <a:pt x="103710" y="2326"/>
                    <a:pt x="112048" y="-204"/>
                    <a:pt x="96414" y="13"/>
                  </a:cubicBezTo>
                  <a:cubicBezTo>
                    <a:pt x="80780" y="230"/>
                    <a:pt x="27220" y="2614"/>
                    <a:pt x="11366" y="4408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5" name="Google Shape;65;p4"/>
            <p:cNvSpPr/>
            <p:nvPr/>
          </p:nvSpPr>
          <p:spPr>
            <a:xfrm rot="-1186784">
              <a:off x="-963594" y="4127278"/>
              <a:ext cx="2635599" cy="1290284"/>
            </a:xfrm>
            <a:prstGeom prst="ellipse">
              <a:avLst/>
            </a:pr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66" name="Google Shape;66;p4"/>
            <p:cNvSpPr/>
            <p:nvPr/>
          </p:nvSpPr>
          <p:spPr>
            <a:xfrm>
              <a:off x="2358711" y="4445250"/>
              <a:ext cx="3882850" cy="881550"/>
            </a:xfrm>
            <a:custGeom>
              <a:avLst/>
              <a:gdLst/>
              <a:ahLst/>
              <a:cxnLst/>
              <a:rect l="l" t="t" r="r" b="b"/>
              <a:pathLst>
                <a:path w="155314" h="35262" extrusionOk="0">
                  <a:moveTo>
                    <a:pt x="13979" y="30711"/>
                  </a:moveTo>
                  <a:cubicBezTo>
                    <a:pt x="23066" y="27959"/>
                    <a:pt x="50783" y="19946"/>
                    <a:pt x="65232" y="15594"/>
                  </a:cubicBezTo>
                  <a:cubicBezTo>
                    <a:pt x="79681" y="11243"/>
                    <a:pt x="89188" y="7193"/>
                    <a:pt x="100675" y="4602"/>
                  </a:cubicBezTo>
                  <a:cubicBezTo>
                    <a:pt x="112162" y="2012"/>
                    <a:pt x="125701" y="-382"/>
                    <a:pt x="134152" y="51"/>
                  </a:cubicBezTo>
                  <a:cubicBezTo>
                    <a:pt x="142603" y="484"/>
                    <a:pt x="148326" y="3467"/>
                    <a:pt x="151379" y="7202"/>
                  </a:cubicBezTo>
                  <a:cubicBezTo>
                    <a:pt x="154432" y="10937"/>
                    <a:pt x="154107" y="17850"/>
                    <a:pt x="152472" y="22459"/>
                  </a:cubicBezTo>
                  <a:cubicBezTo>
                    <a:pt x="150837" y="27069"/>
                    <a:pt x="165194" y="33251"/>
                    <a:pt x="141567" y="34859"/>
                  </a:cubicBezTo>
                  <a:cubicBezTo>
                    <a:pt x="117940" y="36467"/>
                    <a:pt x="31973" y="32796"/>
                    <a:pt x="10708" y="32105"/>
                  </a:cubicBezTo>
                  <a:cubicBezTo>
                    <a:pt x="-10557" y="31414"/>
                    <a:pt x="4892" y="33463"/>
                    <a:pt x="13979" y="3071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  <p:sp>
          <p:nvSpPr>
            <p:cNvPr id="67" name="Google Shape;67;p4"/>
            <p:cNvSpPr/>
            <p:nvPr/>
          </p:nvSpPr>
          <p:spPr>
            <a:xfrm>
              <a:off x="7930728" y="2790789"/>
              <a:ext cx="1805375" cy="1962125"/>
            </a:xfrm>
            <a:custGeom>
              <a:avLst/>
              <a:gdLst/>
              <a:ahLst/>
              <a:cxnLst/>
              <a:rect l="l" t="t" r="r" b="b"/>
              <a:pathLst>
                <a:path w="72215" h="78485" extrusionOk="0">
                  <a:moveTo>
                    <a:pt x="54615" y="151"/>
                  </a:moveTo>
                  <a:cubicBezTo>
                    <a:pt x="46436" y="-1061"/>
                    <a:pt x="30261" y="12268"/>
                    <a:pt x="21174" y="20507"/>
                  </a:cubicBezTo>
                  <a:cubicBezTo>
                    <a:pt x="12087" y="28746"/>
                    <a:pt x="818" y="40681"/>
                    <a:pt x="91" y="49587"/>
                  </a:cubicBezTo>
                  <a:cubicBezTo>
                    <a:pt x="-636" y="58493"/>
                    <a:pt x="5847" y="69883"/>
                    <a:pt x="16812" y="73942"/>
                  </a:cubicBezTo>
                  <a:cubicBezTo>
                    <a:pt x="27778" y="78001"/>
                    <a:pt x="56978" y="81636"/>
                    <a:pt x="65884" y="73942"/>
                  </a:cubicBezTo>
                  <a:cubicBezTo>
                    <a:pt x="74790" y="66248"/>
                    <a:pt x="72124" y="40076"/>
                    <a:pt x="70246" y="27777"/>
                  </a:cubicBezTo>
                  <a:cubicBezTo>
                    <a:pt x="68368" y="15479"/>
                    <a:pt x="62794" y="1363"/>
                    <a:pt x="54615" y="15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</p:sp>
      </p:grpSp>
      <p:sp>
        <p:nvSpPr>
          <p:cNvPr id="68" name="Google Shape;68;p4"/>
          <p:cNvSpPr txBox="1">
            <a:spLocks noGrp="1"/>
          </p:cNvSpPr>
          <p:nvPr>
            <p:ph type="body" idx="1"/>
          </p:nvPr>
        </p:nvSpPr>
        <p:spPr>
          <a:xfrm>
            <a:off x="685800" y="1006700"/>
            <a:ext cx="7772400" cy="3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1200">
                <a:latin typeface="Catamaran"/>
                <a:ea typeface="Catamaran"/>
                <a:cs typeface="Catamaran"/>
                <a:sym typeface="Catamaran"/>
              </a:defRPr>
            </a:lvl1pPr>
            <a:lvl2pPr marL="914378" lvl="1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2pPr>
            <a:lvl3pPr marL="1371566" lvl="2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3pPr>
            <a:lvl4pPr marL="1828754" lvl="3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6pPr>
            <a:lvl7pPr marL="3200320" lvl="6" indent="-317492"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/>
            </a:lvl7pPr>
            <a:lvl8pPr marL="3657509" lvl="7" indent="-317492"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/>
            </a:lvl8pPr>
            <a:lvl9pPr marL="4114697" lvl="8" indent="-317492"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/>
            </a:lvl9pPr>
          </a:lstStyle>
          <a:p>
            <a:endParaRPr/>
          </a:p>
        </p:txBody>
      </p:sp>
      <p:sp>
        <p:nvSpPr>
          <p:cNvPr id="69" name="Google Shape;69;p4"/>
          <p:cNvSpPr txBox="1">
            <a:spLocks noGrp="1"/>
          </p:cNvSpPr>
          <p:nvPr>
            <p:ph type="title"/>
          </p:nvPr>
        </p:nvSpPr>
        <p:spPr>
          <a:xfrm>
            <a:off x="796638" y="369475"/>
            <a:ext cx="75507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70" name="Google Shape;70;p4"/>
          <p:cNvGrpSpPr/>
          <p:nvPr/>
        </p:nvGrpSpPr>
        <p:grpSpPr>
          <a:xfrm flipH="1">
            <a:off x="133050" y="202363"/>
            <a:ext cx="8826600" cy="4896588"/>
            <a:chOff x="266150" y="333113"/>
            <a:chExt cx="8826600" cy="4896588"/>
          </a:xfrm>
        </p:grpSpPr>
        <p:sp>
          <p:nvSpPr>
            <p:cNvPr id="71" name="Google Shape;71;p4"/>
            <p:cNvSpPr/>
            <p:nvPr/>
          </p:nvSpPr>
          <p:spPr>
            <a:xfrm>
              <a:off x="8908350" y="4318150"/>
              <a:ext cx="168175" cy="140650"/>
            </a:xfrm>
            <a:custGeom>
              <a:avLst/>
              <a:gdLst/>
              <a:ahLst/>
              <a:cxnLst/>
              <a:rect l="l" t="t" r="r" b="b"/>
              <a:pathLst>
                <a:path w="6727" h="5626" extrusionOk="0">
                  <a:moveTo>
                    <a:pt x="1746" y="0"/>
                  </a:moveTo>
                  <a:cubicBezTo>
                    <a:pt x="1566" y="0"/>
                    <a:pt x="1432" y="50"/>
                    <a:pt x="1360" y="160"/>
                  </a:cubicBezTo>
                  <a:cubicBezTo>
                    <a:pt x="1360" y="160"/>
                    <a:pt x="1" y="4509"/>
                    <a:pt x="431" y="5416"/>
                  </a:cubicBezTo>
                  <a:cubicBezTo>
                    <a:pt x="506" y="5562"/>
                    <a:pt x="716" y="5626"/>
                    <a:pt x="1017" y="5626"/>
                  </a:cubicBezTo>
                  <a:cubicBezTo>
                    <a:pt x="2529" y="5626"/>
                    <a:pt x="6321" y="4008"/>
                    <a:pt x="6547" y="3196"/>
                  </a:cubicBezTo>
                  <a:cubicBezTo>
                    <a:pt x="6726" y="2559"/>
                    <a:pt x="3044" y="0"/>
                    <a:pt x="17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2" name="Google Shape;72;p4"/>
            <p:cNvSpPr/>
            <p:nvPr/>
          </p:nvSpPr>
          <p:spPr>
            <a:xfrm>
              <a:off x="363050" y="357325"/>
              <a:ext cx="171000" cy="139800"/>
            </a:xfrm>
            <a:custGeom>
              <a:avLst/>
              <a:gdLst/>
              <a:ahLst/>
              <a:cxnLst/>
              <a:rect l="l" t="t" r="r" b="b"/>
              <a:pathLst>
                <a:path w="6840" h="5592" extrusionOk="0">
                  <a:moveTo>
                    <a:pt x="5733" y="1"/>
                  </a:moveTo>
                  <a:cubicBezTo>
                    <a:pt x="4145" y="1"/>
                    <a:pt x="459" y="1354"/>
                    <a:pt x="202" y="2125"/>
                  </a:cubicBezTo>
                  <a:cubicBezTo>
                    <a:pt x="0" y="2771"/>
                    <a:pt x="3627" y="5592"/>
                    <a:pt x="4886" y="5592"/>
                  </a:cubicBezTo>
                  <a:cubicBezTo>
                    <a:pt x="5041" y="5592"/>
                    <a:pt x="5160" y="5549"/>
                    <a:pt x="5231" y="5455"/>
                  </a:cubicBezTo>
                  <a:cubicBezTo>
                    <a:pt x="5231" y="5455"/>
                    <a:pt x="6840" y="1174"/>
                    <a:pt x="6432" y="245"/>
                  </a:cubicBezTo>
                  <a:cubicBezTo>
                    <a:pt x="6359" y="74"/>
                    <a:pt x="6103" y="1"/>
                    <a:pt x="57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3" name="Google Shape;73;p4"/>
            <p:cNvSpPr/>
            <p:nvPr/>
          </p:nvSpPr>
          <p:spPr>
            <a:xfrm>
              <a:off x="3847025" y="5120950"/>
              <a:ext cx="126900" cy="108750"/>
            </a:xfrm>
            <a:custGeom>
              <a:avLst/>
              <a:gdLst/>
              <a:ahLst/>
              <a:cxnLst/>
              <a:rect l="l" t="t" r="r" b="b"/>
              <a:pathLst>
                <a:path w="5076" h="4350" extrusionOk="0">
                  <a:moveTo>
                    <a:pt x="2901" y="1"/>
                  </a:moveTo>
                  <a:cubicBezTo>
                    <a:pt x="952" y="1"/>
                    <a:pt x="1" y="2334"/>
                    <a:pt x="1360" y="3716"/>
                  </a:cubicBezTo>
                  <a:cubicBezTo>
                    <a:pt x="1798" y="4153"/>
                    <a:pt x="2339" y="4349"/>
                    <a:pt x="2871" y="4349"/>
                  </a:cubicBezTo>
                  <a:cubicBezTo>
                    <a:pt x="3992" y="4349"/>
                    <a:pt x="5075" y="3481"/>
                    <a:pt x="5075" y="2175"/>
                  </a:cubicBezTo>
                  <a:cubicBezTo>
                    <a:pt x="5075" y="975"/>
                    <a:pt x="4101" y="1"/>
                    <a:pt x="290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4" name="Google Shape;74;p4"/>
            <p:cNvSpPr/>
            <p:nvPr/>
          </p:nvSpPr>
          <p:spPr>
            <a:xfrm>
              <a:off x="6400825" y="4978225"/>
              <a:ext cx="204275" cy="169100"/>
            </a:xfrm>
            <a:custGeom>
              <a:avLst/>
              <a:gdLst/>
              <a:ahLst/>
              <a:cxnLst/>
              <a:rect l="l" t="t" r="r" b="b"/>
              <a:pathLst>
                <a:path w="8171" h="6764" extrusionOk="0">
                  <a:moveTo>
                    <a:pt x="4246" y="1294"/>
                  </a:moveTo>
                  <a:cubicBezTo>
                    <a:pt x="4441" y="1294"/>
                    <a:pt x="4643" y="1322"/>
                    <a:pt x="4849" y="1382"/>
                  </a:cubicBezTo>
                  <a:cubicBezTo>
                    <a:pt x="5959" y="1699"/>
                    <a:pt x="6593" y="2854"/>
                    <a:pt x="6276" y="3964"/>
                  </a:cubicBezTo>
                  <a:cubicBezTo>
                    <a:pt x="5989" y="4950"/>
                    <a:pt x="5124" y="5476"/>
                    <a:pt x="4253" y="5476"/>
                  </a:cubicBezTo>
                  <a:cubicBezTo>
                    <a:pt x="3544" y="5476"/>
                    <a:pt x="2832" y="5127"/>
                    <a:pt x="2425" y="4395"/>
                  </a:cubicBezTo>
                  <a:cubicBezTo>
                    <a:pt x="1643" y="2951"/>
                    <a:pt x="2742" y="1294"/>
                    <a:pt x="4246" y="1294"/>
                  </a:cubicBezTo>
                  <a:close/>
                  <a:moveTo>
                    <a:pt x="4269" y="0"/>
                  </a:moveTo>
                  <a:cubicBezTo>
                    <a:pt x="3730" y="0"/>
                    <a:pt x="3171" y="134"/>
                    <a:pt x="2629" y="430"/>
                  </a:cubicBezTo>
                  <a:cubicBezTo>
                    <a:pt x="1" y="1903"/>
                    <a:pt x="454" y="5799"/>
                    <a:pt x="3354" y="6637"/>
                  </a:cubicBezTo>
                  <a:cubicBezTo>
                    <a:pt x="3660" y="6723"/>
                    <a:pt x="3969" y="6763"/>
                    <a:pt x="4273" y="6763"/>
                  </a:cubicBezTo>
                  <a:cubicBezTo>
                    <a:pt x="5741" y="6763"/>
                    <a:pt x="7090" y="5809"/>
                    <a:pt x="7522" y="4327"/>
                  </a:cubicBezTo>
                  <a:cubicBezTo>
                    <a:pt x="8170" y="2020"/>
                    <a:pt x="6368" y="0"/>
                    <a:pt x="42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5" name="Google Shape;75;p4"/>
            <p:cNvSpPr/>
            <p:nvPr/>
          </p:nvSpPr>
          <p:spPr>
            <a:xfrm>
              <a:off x="8892125" y="1969350"/>
              <a:ext cx="200625" cy="184025"/>
            </a:xfrm>
            <a:custGeom>
              <a:avLst/>
              <a:gdLst/>
              <a:ahLst/>
              <a:cxnLst/>
              <a:rect l="l" t="t" r="r" b="b"/>
              <a:pathLst>
                <a:path w="8025" h="7361" extrusionOk="0">
                  <a:moveTo>
                    <a:pt x="5191" y="0"/>
                  </a:moveTo>
                  <a:cubicBezTo>
                    <a:pt x="4928" y="0"/>
                    <a:pt x="4671" y="131"/>
                    <a:pt x="4548" y="441"/>
                  </a:cubicBezTo>
                  <a:lnTo>
                    <a:pt x="3619" y="2729"/>
                  </a:lnTo>
                  <a:lnTo>
                    <a:pt x="1309" y="1778"/>
                  </a:lnTo>
                  <a:cubicBezTo>
                    <a:pt x="1214" y="1741"/>
                    <a:pt x="1124" y="1724"/>
                    <a:pt x="1039" y="1724"/>
                  </a:cubicBezTo>
                  <a:cubicBezTo>
                    <a:pt x="346" y="1724"/>
                    <a:pt x="1" y="2837"/>
                    <a:pt x="788" y="3160"/>
                  </a:cubicBezTo>
                  <a:lnTo>
                    <a:pt x="3053" y="4089"/>
                  </a:lnTo>
                  <a:lnTo>
                    <a:pt x="2124" y="6377"/>
                  </a:lnTo>
                  <a:cubicBezTo>
                    <a:pt x="1892" y="6943"/>
                    <a:pt x="2376" y="7360"/>
                    <a:pt x="2843" y="7360"/>
                  </a:cubicBezTo>
                  <a:cubicBezTo>
                    <a:pt x="3105" y="7360"/>
                    <a:pt x="3361" y="7229"/>
                    <a:pt x="3483" y="6920"/>
                  </a:cubicBezTo>
                  <a:lnTo>
                    <a:pt x="4412" y="4632"/>
                  </a:lnTo>
                  <a:lnTo>
                    <a:pt x="6723" y="5561"/>
                  </a:lnTo>
                  <a:cubicBezTo>
                    <a:pt x="6823" y="5603"/>
                    <a:pt x="6918" y="5622"/>
                    <a:pt x="7007" y="5622"/>
                  </a:cubicBezTo>
                  <a:cubicBezTo>
                    <a:pt x="7690" y="5622"/>
                    <a:pt x="8025" y="4522"/>
                    <a:pt x="7244" y="4202"/>
                  </a:cubicBezTo>
                  <a:lnTo>
                    <a:pt x="4956" y="3273"/>
                  </a:lnTo>
                  <a:lnTo>
                    <a:pt x="5907" y="962"/>
                  </a:lnTo>
                  <a:cubicBezTo>
                    <a:pt x="6139" y="412"/>
                    <a:pt x="5657" y="0"/>
                    <a:pt x="519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6" name="Google Shape;76;p4"/>
            <p:cNvSpPr/>
            <p:nvPr/>
          </p:nvSpPr>
          <p:spPr>
            <a:xfrm>
              <a:off x="2577950" y="333113"/>
              <a:ext cx="204800" cy="188225"/>
            </a:xfrm>
            <a:custGeom>
              <a:avLst/>
              <a:gdLst/>
              <a:ahLst/>
              <a:cxnLst/>
              <a:rect l="l" t="t" r="r" b="b"/>
              <a:pathLst>
                <a:path w="8192" h="7529" extrusionOk="0">
                  <a:moveTo>
                    <a:pt x="3157" y="1"/>
                  </a:moveTo>
                  <a:cubicBezTo>
                    <a:pt x="2705" y="1"/>
                    <a:pt x="2223" y="394"/>
                    <a:pt x="2408" y="947"/>
                  </a:cubicBezTo>
                  <a:lnTo>
                    <a:pt x="3178" y="3281"/>
                  </a:lnTo>
                  <a:lnTo>
                    <a:pt x="822" y="4073"/>
                  </a:lnTo>
                  <a:cubicBezTo>
                    <a:pt x="1" y="4320"/>
                    <a:pt x="333" y="5496"/>
                    <a:pt x="1059" y="5496"/>
                  </a:cubicBezTo>
                  <a:cubicBezTo>
                    <a:pt x="1135" y="5496"/>
                    <a:pt x="1214" y="5483"/>
                    <a:pt x="1298" y="5455"/>
                  </a:cubicBezTo>
                  <a:lnTo>
                    <a:pt x="3631" y="4685"/>
                  </a:lnTo>
                  <a:lnTo>
                    <a:pt x="4424" y="7041"/>
                  </a:lnTo>
                  <a:cubicBezTo>
                    <a:pt x="4527" y="7384"/>
                    <a:pt x="4788" y="7529"/>
                    <a:pt x="5058" y="7529"/>
                  </a:cubicBezTo>
                  <a:cubicBezTo>
                    <a:pt x="5501" y="7529"/>
                    <a:pt x="5966" y="7137"/>
                    <a:pt x="5783" y="6588"/>
                  </a:cubicBezTo>
                  <a:lnTo>
                    <a:pt x="4741" y="4232"/>
                  </a:lnTo>
                  <a:lnTo>
                    <a:pt x="7391" y="3462"/>
                  </a:lnTo>
                  <a:cubicBezTo>
                    <a:pt x="8192" y="3216"/>
                    <a:pt x="7877" y="2040"/>
                    <a:pt x="7153" y="2040"/>
                  </a:cubicBezTo>
                  <a:cubicBezTo>
                    <a:pt x="7078" y="2040"/>
                    <a:pt x="6999" y="2052"/>
                    <a:pt x="6916" y="2080"/>
                  </a:cubicBezTo>
                  <a:lnTo>
                    <a:pt x="4582" y="2850"/>
                  </a:lnTo>
                  <a:lnTo>
                    <a:pt x="3789" y="472"/>
                  </a:lnTo>
                  <a:cubicBezTo>
                    <a:pt x="3688" y="141"/>
                    <a:pt x="3428" y="1"/>
                    <a:pt x="315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7" name="Google Shape;77;p4"/>
            <p:cNvSpPr/>
            <p:nvPr/>
          </p:nvSpPr>
          <p:spPr>
            <a:xfrm>
              <a:off x="6207450" y="366700"/>
              <a:ext cx="436025" cy="121075"/>
            </a:xfrm>
            <a:custGeom>
              <a:avLst/>
              <a:gdLst/>
              <a:ahLst/>
              <a:cxnLst/>
              <a:rect l="l" t="t" r="r" b="b"/>
              <a:pathLst>
                <a:path w="17441" h="4843" extrusionOk="0">
                  <a:moveTo>
                    <a:pt x="4980" y="1"/>
                  </a:moveTo>
                  <a:cubicBezTo>
                    <a:pt x="4844" y="1"/>
                    <a:pt x="4708" y="52"/>
                    <a:pt x="4606" y="154"/>
                  </a:cubicBezTo>
                  <a:lnTo>
                    <a:pt x="529" y="3665"/>
                  </a:lnTo>
                  <a:cubicBezTo>
                    <a:pt x="1" y="4035"/>
                    <a:pt x="402" y="4719"/>
                    <a:pt x="874" y="4719"/>
                  </a:cubicBezTo>
                  <a:cubicBezTo>
                    <a:pt x="1009" y="4719"/>
                    <a:pt x="1150" y="4662"/>
                    <a:pt x="1276" y="4526"/>
                  </a:cubicBezTo>
                  <a:lnTo>
                    <a:pt x="4946" y="1332"/>
                  </a:lnTo>
                  <a:lnTo>
                    <a:pt x="8548" y="4684"/>
                  </a:lnTo>
                  <a:cubicBezTo>
                    <a:pt x="8661" y="4775"/>
                    <a:pt x="8797" y="4843"/>
                    <a:pt x="8933" y="4843"/>
                  </a:cubicBezTo>
                  <a:cubicBezTo>
                    <a:pt x="9092" y="4843"/>
                    <a:pt x="9227" y="4775"/>
                    <a:pt x="9341" y="4684"/>
                  </a:cubicBezTo>
                  <a:lnTo>
                    <a:pt x="12920" y="1354"/>
                  </a:lnTo>
                  <a:lnTo>
                    <a:pt x="16250" y="4322"/>
                  </a:lnTo>
                  <a:cubicBezTo>
                    <a:pt x="16369" y="4436"/>
                    <a:pt x="16499" y="4484"/>
                    <a:pt x="16623" y="4484"/>
                  </a:cubicBezTo>
                  <a:cubicBezTo>
                    <a:pt x="17067" y="4484"/>
                    <a:pt x="17440" y="3873"/>
                    <a:pt x="16998" y="3484"/>
                  </a:cubicBezTo>
                  <a:lnTo>
                    <a:pt x="13305" y="154"/>
                  </a:lnTo>
                  <a:cubicBezTo>
                    <a:pt x="13192" y="52"/>
                    <a:pt x="13056" y="1"/>
                    <a:pt x="12920" y="1"/>
                  </a:cubicBezTo>
                  <a:cubicBezTo>
                    <a:pt x="12784" y="1"/>
                    <a:pt x="12648" y="52"/>
                    <a:pt x="12535" y="154"/>
                  </a:cubicBezTo>
                  <a:lnTo>
                    <a:pt x="8956" y="3484"/>
                  </a:lnTo>
                  <a:lnTo>
                    <a:pt x="5354" y="154"/>
                  </a:lnTo>
                  <a:cubicBezTo>
                    <a:pt x="5252" y="52"/>
                    <a:pt x="5116" y="1"/>
                    <a:pt x="49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8" name="Google Shape;78;p4"/>
            <p:cNvSpPr/>
            <p:nvPr/>
          </p:nvSpPr>
          <p:spPr>
            <a:xfrm>
              <a:off x="4808550" y="4764825"/>
              <a:ext cx="343200" cy="121375"/>
            </a:xfrm>
            <a:custGeom>
              <a:avLst/>
              <a:gdLst/>
              <a:ahLst/>
              <a:cxnLst/>
              <a:rect l="l" t="t" r="r" b="b"/>
              <a:pathLst>
                <a:path w="13728" h="4855" extrusionOk="0">
                  <a:moveTo>
                    <a:pt x="12908" y="1"/>
                  </a:moveTo>
                  <a:cubicBezTo>
                    <a:pt x="12779" y="1"/>
                    <a:pt x="12643" y="50"/>
                    <a:pt x="12517" y="165"/>
                  </a:cubicBezTo>
                  <a:lnTo>
                    <a:pt x="8938" y="3518"/>
                  </a:lnTo>
                  <a:lnTo>
                    <a:pt x="5336" y="165"/>
                  </a:lnTo>
                  <a:cubicBezTo>
                    <a:pt x="5234" y="75"/>
                    <a:pt x="5104" y="29"/>
                    <a:pt x="4971" y="29"/>
                  </a:cubicBezTo>
                  <a:cubicBezTo>
                    <a:pt x="4838" y="29"/>
                    <a:pt x="4702" y="75"/>
                    <a:pt x="4588" y="165"/>
                  </a:cubicBezTo>
                  <a:lnTo>
                    <a:pt x="511" y="3677"/>
                  </a:lnTo>
                  <a:cubicBezTo>
                    <a:pt x="1" y="4064"/>
                    <a:pt x="392" y="4724"/>
                    <a:pt x="858" y="4724"/>
                  </a:cubicBezTo>
                  <a:cubicBezTo>
                    <a:pt x="992" y="4724"/>
                    <a:pt x="1132" y="4669"/>
                    <a:pt x="1258" y="4537"/>
                  </a:cubicBezTo>
                  <a:lnTo>
                    <a:pt x="4951" y="1343"/>
                  </a:lnTo>
                  <a:lnTo>
                    <a:pt x="8553" y="4696"/>
                  </a:lnTo>
                  <a:cubicBezTo>
                    <a:pt x="8643" y="4787"/>
                    <a:pt x="8779" y="4855"/>
                    <a:pt x="8938" y="4855"/>
                  </a:cubicBezTo>
                  <a:cubicBezTo>
                    <a:pt x="9074" y="4855"/>
                    <a:pt x="9232" y="4809"/>
                    <a:pt x="9323" y="4696"/>
                  </a:cubicBezTo>
                  <a:lnTo>
                    <a:pt x="13287" y="1003"/>
                  </a:lnTo>
                  <a:cubicBezTo>
                    <a:pt x="13728" y="598"/>
                    <a:pt x="13360" y="1"/>
                    <a:pt x="1290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79" name="Google Shape;79;p4"/>
            <p:cNvSpPr/>
            <p:nvPr/>
          </p:nvSpPr>
          <p:spPr>
            <a:xfrm>
              <a:off x="1417063" y="4965063"/>
              <a:ext cx="223725" cy="195425"/>
            </a:xfrm>
            <a:custGeom>
              <a:avLst/>
              <a:gdLst/>
              <a:ahLst/>
              <a:cxnLst/>
              <a:rect l="l" t="t" r="r" b="b"/>
              <a:pathLst>
                <a:path w="8949" h="7817" extrusionOk="0">
                  <a:moveTo>
                    <a:pt x="3144" y="1175"/>
                  </a:moveTo>
                  <a:cubicBezTo>
                    <a:pt x="3161" y="1175"/>
                    <a:pt x="3177" y="1177"/>
                    <a:pt x="3195" y="1179"/>
                  </a:cubicBezTo>
                  <a:cubicBezTo>
                    <a:pt x="4554" y="1179"/>
                    <a:pt x="7476" y="4170"/>
                    <a:pt x="7612" y="4872"/>
                  </a:cubicBezTo>
                  <a:cubicBezTo>
                    <a:pt x="7204" y="5393"/>
                    <a:pt x="3897" y="6639"/>
                    <a:pt x="2243" y="6639"/>
                  </a:cubicBezTo>
                  <a:cubicBezTo>
                    <a:pt x="2085" y="6639"/>
                    <a:pt x="1949" y="6639"/>
                    <a:pt x="1813" y="6594"/>
                  </a:cubicBezTo>
                  <a:cubicBezTo>
                    <a:pt x="1790" y="6594"/>
                    <a:pt x="1768" y="6526"/>
                    <a:pt x="1768" y="6526"/>
                  </a:cubicBezTo>
                  <a:cubicBezTo>
                    <a:pt x="1428" y="5823"/>
                    <a:pt x="2243" y="3082"/>
                    <a:pt x="2923" y="1361"/>
                  </a:cubicBezTo>
                  <a:cubicBezTo>
                    <a:pt x="2943" y="1242"/>
                    <a:pt x="3032" y="1175"/>
                    <a:pt x="3144" y="1175"/>
                  </a:cubicBezTo>
                  <a:close/>
                  <a:moveTo>
                    <a:pt x="3004" y="0"/>
                  </a:moveTo>
                  <a:cubicBezTo>
                    <a:pt x="2485" y="0"/>
                    <a:pt x="2056" y="313"/>
                    <a:pt x="1881" y="794"/>
                  </a:cubicBezTo>
                  <a:cubicBezTo>
                    <a:pt x="1564" y="1610"/>
                    <a:pt x="1" y="5755"/>
                    <a:pt x="658" y="7160"/>
                  </a:cubicBezTo>
                  <a:cubicBezTo>
                    <a:pt x="771" y="7432"/>
                    <a:pt x="975" y="7636"/>
                    <a:pt x="1247" y="7726"/>
                  </a:cubicBezTo>
                  <a:cubicBezTo>
                    <a:pt x="1496" y="7794"/>
                    <a:pt x="1745" y="7817"/>
                    <a:pt x="2017" y="7817"/>
                  </a:cubicBezTo>
                  <a:cubicBezTo>
                    <a:pt x="3829" y="7817"/>
                    <a:pt x="8179" y="6458"/>
                    <a:pt x="8745" y="5325"/>
                  </a:cubicBezTo>
                  <a:cubicBezTo>
                    <a:pt x="8949" y="4917"/>
                    <a:pt x="8700" y="4441"/>
                    <a:pt x="8496" y="4102"/>
                  </a:cubicBezTo>
                  <a:cubicBezTo>
                    <a:pt x="7612" y="2697"/>
                    <a:pt x="4735" y="1"/>
                    <a:pt x="3059" y="1"/>
                  </a:cubicBezTo>
                  <a:cubicBezTo>
                    <a:pt x="3041" y="1"/>
                    <a:pt x="3022" y="0"/>
                    <a:pt x="300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0" name="Google Shape;80;p4"/>
            <p:cNvSpPr/>
            <p:nvPr/>
          </p:nvSpPr>
          <p:spPr>
            <a:xfrm>
              <a:off x="5000075" y="617325"/>
              <a:ext cx="90650" cy="90650"/>
            </a:xfrm>
            <a:custGeom>
              <a:avLst/>
              <a:gdLst/>
              <a:ahLst/>
              <a:cxnLst/>
              <a:rect l="l" t="t" r="r" b="b"/>
              <a:pathLst>
                <a:path w="3626" h="3626" extrusionOk="0">
                  <a:moveTo>
                    <a:pt x="1813" y="1"/>
                  </a:moveTo>
                  <a:cubicBezTo>
                    <a:pt x="816" y="1"/>
                    <a:pt x="1" y="816"/>
                    <a:pt x="1" y="1813"/>
                  </a:cubicBezTo>
                  <a:cubicBezTo>
                    <a:pt x="1" y="2810"/>
                    <a:pt x="816" y="3625"/>
                    <a:pt x="1813" y="3625"/>
                  </a:cubicBezTo>
                  <a:cubicBezTo>
                    <a:pt x="2810" y="3625"/>
                    <a:pt x="3625" y="2810"/>
                    <a:pt x="3625" y="1813"/>
                  </a:cubicBezTo>
                  <a:cubicBezTo>
                    <a:pt x="3625" y="816"/>
                    <a:pt x="2810" y="1"/>
                    <a:pt x="18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1" name="Google Shape;81;p4"/>
            <p:cNvSpPr/>
            <p:nvPr/>
          </p:nvSpPr>
          <p:spPr>
            <a:xfrm>
              <a:off x="2542475" y="4978225"/>
              <a:ext cx="105925" cy="90225"/>
            </a:xfrm>
            <a:custGeom>
              <a:avLst/>
              <a:gdLst/>
              <a:ahLst/>
              <a:cxnLst/>
              <a:rect l="l" t="t" r="r" b="b"/>
              <a:pathLst>
                <a:path w="4237" h="3609" extrusionOk="0">
                  <a:moveTo>
                    <a:pt x="2425" y="0"/>
                  </a:moveTo>
                  <a:cubicBezTo>
                    <a:pt x="816" y="0"/>
                    <a:pt x="1" y="1948"/>
                    <a:pt x="1156" y="3081"/>
                  </a:cubicBezTo>
                  <a:cubicBezTo>
                    <a:pt x="1521" y="3446"/>
                    <a:pt x="1970" y="3608"/>
                    <a:pt x="2412" y="3608"/>
                  </a:cubicBezTo>
                  <a:cubicBezTo>
                    <a:pt x="3341" y="3608"/>
                    <a:pt x="4237" y="2887"/>
                    <a:pt x="4237" y="1812"/>
                  </a:cubicBezTo>
                  <a:cubicBezTo>
                    <a:pt x="4214" y="816"/>
                    <a:pt x="3421" y="0"/>
                    <a:pt x="242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2" name="Google Shape;82;p4"/>
            <p:cNvSpPr/>
            <p:nvPr/>
          </p:nvSpPr>
          <p:spPr>
            <a:xfrm>
              <a:off x="3911288" y="353550"/>
              <a:ext cx="94050" cy="80225"/>
            </a:xfrm>
            <a:custGeom>
              <a:avLst/>
              <a:gdLst/>
              <a:ahLst/>
              <a:cxnLst/>
              <a:rect l="l" t="t" r="r" b="b"/>
              <a:pathLst>
                <a:path w="3762" h="3209" extrusionOk="0">
                  <a:moveTo>
                    <a:pt x="2153" y="0"/>
                  </a:moveTo>
                  <a:cubicBezTo>
                    <a:pt x="726" y="0"/>
                    <a:pt x="1" y="1722"/>
                    <a:pt x="1020" y="2741"/>
                  </a:cubicBezTo>
                  <a:cubicBezTo>
                    <a:pt x="1342" y="3064"/>
                    <a:pt x="1743" y="3208"/>
                    <a:pt x="2137" y="3208"/>
                  </a:cubicBezTo>
                  <a:cubicBezTo>
                    <a:pt x="2962" y="3208"/>
                    <a:pt x="3761" y="2575"/>
                    <a:pt x="3761" y="1609"/>
                  </a:cubicBezTo>
                  <a:cubicBezTo>
                    <a:pt x="3761" y="703"/>
                    <a:pt x="3036" y="0"/>
                    <a:pt x="21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317725" y="3351775"/>
              <a:ext cx="108750" cy="93075"/>
            </a:xfrm>
            <a:custGeom>
              <a:avLst/>
              <a:gdLst/>
              <a:ahLst/>
              <a:cxnLst/>
              <a:rect l="l" t="t" r="r" b="b"/>
              <a:pathLst>
                <a:path w="4350" h="3723" extrusionOk="0">
                  <a:moveTo>
                    <a:pt x="2492" y="0"/>
                  </a:moveTo>
                  <a:cubicBezTo>
                    <a:pt x="838" y="0"/>
                    <a:pt x="0" y="1994"/>
                    <a:pt x="1178" y="3172"/>
                  </a:cubicBezTo>
                  <a:cubicBezTo>
                    <a:pt x="1552" y="3552"/>
                    <a:pt x="2015" y="3723"/>
                    <a:pt x="2471" y="3723"/>
                  </a:cubicBezTo>
                  <a:cubicBezTo>
                    <a:pt x="3426" y="3723"/>
                    <a:pt x="4350" y="2977"/>
                    <a:pt x="4350" y="1858"/>
                  </a:cubicBezTo>
                  <a:cubicBezTo>
                    <a:pt x="4350" y="838"/>
                    <a:pt x="3511" y="0"/>
                    <a:pt x="24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266150" y="2009200"/>
              <a:ext cx="121225" cy="104325"/>
            </a:xfrm>
            <a:custGeom>
              <a:avLst/>
              <a:gdLst/>
              <a:ahLst/>
              <a:cxnLst/>
              <a:rect l="l" t="t" r="r" b="b"/>
              <a:pathLst>
                <a:path w="4849" h="4173" extrusionOk="0">
                  <a:moveTo>
                    <a:pt x="2764" y="1"/>
                  </a:moveTo>
                  <a:cubicBezTo>
                    <a:pt x="907" y="1"/>
                    <a:pt x="1" y="2243"/>
                    <a:pt x="1292" y="3557"/>
                  </a:cubicBezTo>
                  <a:cubicBezTo>
                    <a:pt x="1717" y="3982"/>
                    <a:pt x="2239" y="4173"/>
                    <a:pt x="2752" y="4173"/>
                  </a:cubicBezTo>
                  <a:cubicBezTo>
                    <a:pt x="3822" y="4173"/>
                    <a:pt x="4848" y="3341"/>
                    <a:pt x="4848" y="2085"/>
                  </a:cubicBezTo>
                  <a:cubicBezTo>
                    <a:pt x="4848" y="929"/>
                    <a:pt x="3920" y="1"/>
                    <a:pt x="276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8845575" y="375063"/>
              <a:ext cx="121775" cy="104325"/>
            </a:xfrm>
            <a:custGeom>
              <a:avLst/>
              <a:gdLst/>
              <a:ahLst/>
              <a:cxnLst/>
              <a:rect l="l" t="t" r="r" b="b"/>
              <a:pathLst>
                <a:path w="4871" h="4173" extrusionOk="0">
                  <a:moveTo>
                    <a:pt x="2787" y="1"/>
                  </a:moveTo>
                  <a:cubicBezTo>
                    <a:pt x="929" y="1"/>
                    <a:pt x="0" y="2244"/>
                    <a:pt x="1314" y="3557"/>
                  </a:cubicBezTo>
                  <a:cubicBezTo>
                    <a:pt x="1740" y="3983"/>
                    <a:pt x="2262" y="4173"/>
                    <a:pt x="2774" y="4173"/>
                  </a:cubicBezTo>
                  <a:cubicBezTo>
                    <a:pt x="3845" y="4173"/>
                    <a:pt x="4871" y="3341"/>
                    <a:pt x="4871" y="2085"/>
                  </a:cubicBezTo>
                  <a:cubicBezTo>
                    <a:pt x="4848" y="930"/>
                    <a:pt x="3919" y="1"/>
                    <a:pt x="27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678625" y="3043300"/>
              <a:ext cx="120650" cy="103400"/>
            </a:xfrm>
            <a:custGeom>
              <a:avLst/>
              <a:gdLst/>
              <a:ahLst/>
              <a:cxnLst/>
              <a:rect l="l" t="t" r="r" b="b"/>
              <a:pathLst>
                <a:path w="4826" h="4136" extrusionOk="0">
                  <a:moveTo>
                    <a:pt x="2765" y="0"/>
                  </a:moveTo>
                  <a:cubicBezTo>
                    <a:pt x="930" y="0"/>
                    <a:pt x="1" y="2221"/>
                    <a:pt x="1292" y="3534"/>
                  </a:cubicBezTo>
                  <a:cubicBezTo>
                    <a:pt x="1714" y="3949"/>
                    <a:pt x="2230" y="4135"/>
                    <a:pt x="2736" y="4135"/>
                  </a:cubicBezTo>
                  <a:cubicBezTo>
                    <a:pt x="3804" y="4135"/>
                    <a:pt x="4826" y="3307"/>
                    <a:pt x="4826" y="2062"/>
                  </a:cubicBezTo>
                  <a:cubicBezTo>
                    <a:pt x="4826" y="929"/>
                    <a:pt x="3897" y="0"/>
                    <a:pt x="27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/>
            </a:p>
          </p:txBody>
        </p:sp>
      </p:grpSp>
    </p:spTree>
    <p:extLst>
      <p:ext uri="{BB962C8B-B14F-4D97-AF65-F5344CB8AC3E}">
        <p14:creationId xmlns:p14="http://schemas.microsoft.com/office/powerpoint/2010/main" val="121043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Nunito ExtraBold"/>
              <a:buNone/>
              <a:defRPr sz="3600">
                <a:solidFill>
                  <a:schemeClr val="dk1"/>
                </a:solidFill>
                <a:latin typeface="Nunito ExtraBold"/>
                <a:ea typeface="Nunito ExtraBold"/>
                <a:cs typeface="Nunito ExtraBold"/>
                <a:sym typeface="Nunito Extra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●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○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 SemiBold"/>
              <a:buChar char="■"/>
              <a:defRPr>
                <a:solidFill>
                  <a:schemeClr val="dk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4" r:id="rId3"/>
    <p:sldLayoutId id="2147483657" r:id="rId4"/>
    <p:sldLayoutId id="2147483662" r:id="rId5"/>
    <p:sldLayoutId id="2147483677" r:id="rId6"/>
    <p:sldLayoutId id="2147483680" r:id="rId7"/>
    <p:sldLayoutId id="2147483686" r:id="rId8"/>
    <p:sldLayoutId id="2147483689" r:id="rId9"/>
    <p:sldLayoutId id="2147483692" r:id="rId10"/>
    <p:sldLayoutId id="2147483693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620782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21.png"/><Relationship Id="rId21" Type="http://schemas.openxmlformats.org/officeDocument/2006/relationships/image" Target="../media/image10.png"/><Relationship Id="rId34" Type="http://schemas.openxmlformats.org/officeDocument/2006/relationships/image" Target="../media/image17.png"/><Relationship Id="rId7" Type="http://schemas.microsoft.com/office/2007/relationships/hdphoto" Target="../media/hdphoto1.wdp"/><Relationship Id="rId12" Type="http://schemas.microsoft.com/office/2007/relationships/hdphoto" Target="../media/hdphoto3.wdp"/><Relationship Id="rId17" Type="http://schemas.openxmlformats.org/officeDocument/2006/relationships/image" Target="../media/image8.png"/><Relationship Id="rId25" Type="http://schemas.openxmlformats.org/officeDocument/2006/relationships/image" Target="../media/image12.png"/><Relationship Id="rId33" Type="http://schemas.openxmlformats.org/officeDocument/2006/relationships/image" Target="../media/image16.emf"/><Relationship Id="rId38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14.pn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5.png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microsoft.com/office/2007/relationships/hdphoto" Target="../media/hdphoto14.wdp"/><Relationship Id="rId5" Type="http://schemas.openxmlformats.org/officeDocument/2006/relationships/image" Target="../media/image1.png"/><Relationship Id="rId15" Type="http://schemas.openxmlformats.org/officeDocument/2006/relationships/image" Target="../media/image7.png"/><Relationship Id="rId23" Type="http://schemas.openxmlformats.org/officeDocument/2006/relationships/image" Target="../media/image11.png"/><Relationship Id="rId28" Type="http://schemas.microsoft.com/office/2007/relationships/hdphoto" Target="../media/hdphoto11.wdp"/><Relationship Id="rId36" Type="http://schemas.openxmlformats.org/officeDocument/2006/relationships/image" Target="../media/image19.png"/><Relationship Id="rId10" Type="http://schemas.microsoft.com/office/2007/relationships/hdphoto" Target="../media/hdphoto2.wdp"/><Relationship Id="rId19" Type="http://schemas.openxmlformats.org/officeDocument/2006/relationships/image" Target="../media/image9.png"/><Relationship Id="rId31" Type="http://schemas.openxmlformats.org/officeDocument/2006/relationships/image" Target="../media/image15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13.png"/><Relationship Id="rId30" Type="http://schemas.microsoft.com/office/2007/relationships/hdphoto" Target="../media/hdphoto12.wdp"/><Relationship Id="rId35" Type="http://schemas.openxmlformats.org/officeDocument/2006/relationships/image" Target="../media/image18.gif"/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audio" Target="../media/audio8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audio" Target="../media/audio1.wav"/><Relationship Id="rId3" Type="http://schemas.openxmlformats.org/officeDocument/2006/relationships/image" Target="../media/image40.jpeg"/><Relationship Id="rId7" Type="http://schemas.openxmlformats.org/officeDocument/2006/relationships/slide" Target="slide15.xml"/><Relationship Id="rId12" Type="http://schemas.openxmlformats.org/officeDocument/2006/relationships/slide" Target="slide1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slide" Target="slide14.xml"/><Relationship Id="rId5" Type="http://schemas.openxmlformats.org/officeDocument/2006/relationships/image" Target="../media/image39.png"/><Relationship Id="rId10" Type="http://schemas.microsoft.com/office/2007/relationships/hdphoto" Target="../media/hdphoto17.wdp"/><Relationship Id="rId4" Type="http://schemas.openxmlformats.org/officeDocument/2006/relationships/slide" Target="slide16.xml"/><Relationship Id="rId9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audio" Target="../media/audio10.wav"/><Relationship Id="rId7" Type="http://schemas.microsoft.com/office/2007/relationships/hdphoto" Target="../media/hdphoto17.wdp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slide" Target="slide12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image" Target="../media/image43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12.xml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7" Type="http://schemas.openxmlformats.org/officeDocument/2006/relationships/image" Target="../media/image4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1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image" Target="../media/image45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12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10.wav"/><Relationship Id="rId7" Type="http://schemas.openxmlformats.org/officeDocument/2006/relationships/image" Target="../media/image46.jpe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12.xml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7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47.jpg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21.png"/><Relationship Id="rId5" Type="http://schemas.openxmlformats.org/officeDocument/2006/relationships/image" Target="../media/image48.jp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7.gif"/><Relationship Id="rId18" Type="http://schemas.openxmlformats.org/officeDocument/2006/relationships/image" Target="../media/image1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4.gif"/><Relationship Id="rId12" Type="http://schemas.openxmlformats.org/officeDocument/2006/relationships/image" Target="../media/image21.png"/><Relationship Id="rId17" Type="http://schemas.microsoft.com/office/2007/relationships/hdphoto" Target="../media/hdphoto7.wdp"/><Relationship Id="rId2" Type="http://schemas.openxmlformats.org/officeDocument/2006/relationships/audio" Target="../media/media2.mp3"/><Relationship Id="rId16" Type="http://schemas.openxmlformats.org/officeDocument/2006/relationships/image" Target="../media/image9.png"/><Relationship Id="rId20" Type="http://schemas.openxmlformats.org/officeDocument/2006/relationships/image" Target="../media/image1.png"/><Relationship Id="rId1" Type="http://schemas.microsoft.com/office/2007/relationships/media" Target="../media/media2.mp3"/><Relationship Id="rId6" Type="http://schemas.openxmlformats.org/officeDocument/2006/relationships/image" Target="../media/image23.gif"/><Relationship Id="rId11" Type="http://schemas.openxmlformats.org/officeDocument/2006/relationships/image" Target="../media/image17.png"/><Relationship Id="rId5" Type="http://schemas.openxmlformats.org/officeDocument/2006/relationships/image" Target="../media/image22.jpg"/><Relationship Id="rId15" Type="http://schemas.microsoft.com/office/2007/relationships/hdphoto" Target="../media/hdphoto6.wdp"/><Relationship Id="rId10" Type="http://schemas.openxmlformats.org/officeDocument/2006/relationships/image" Target="../media/image26.gif"/><Relationship Id="rId19" Type="http://schemas.microsoft.com/office/2007/relationships/hdphoto" Target="../media/hdphoto12.wdp"/><Relationship Id="rId4" Type="http://schemas.openxmlformats.org/officeDocument/2006/relationships/notesSlide" Target="../notesSlides/notesSlide2.xml"/><Relationship Id="rId9" Type="http://schemas.microsoft.com/office/2007/relationships/hdphoto" Target="../media/hdphoto15.wdp"/><Relationship Id="rId1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0.emf"/><Relationship Id="rId4" Type="http://schemas.openxmlformats.org/officeDocument/2006/relationships/image" Target="../media/image4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audio" Target="../media/audio1.wav"/><Relationship Id="rId5" Type="http://schemas.openxmlformats.org/officeDocument/2006/relationships/image" Target="../media/image21.png"/><Relationship Id="rId4" Type="http://schemas.openxmlformats.org/officeDocument/2006/relationships/image" Target="../media/image22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audio" Target="../media/audio11.wav"/><Relationship Id="rId7" Type="http://schemas.openxmlformats.org/officeDocument/2006/relationships/image" Target="../media/image5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3.png"/><Relationship Id="rId5" Type="http://schemas.openxmlformats.org/officeDocument/2006/relationships/image" Target="../media/image21.png"/><Relationship Id="rId4" Type="http://schemas.openxmlformats.org/officeDocument/2006/relationships/audio" Target="../media/audio10.wav"/><Relationship Id="rId9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2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5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58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57.jpeg"/><Relationship Id="rId11" Type="http://schemas.openxmlformats.org/officeDocument/2006/relationships/image" Target="../media/image21.png"/><Relationship Id="rId5" Type="http://schemas.openxmlformats.org/officeDocument/2006/relationships/audio" Target="../media/audio1.wav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jpg"/><Relationship Id="rId5" Type="http://schemas.microsoft.com/office/2007/relationships/hdphoto" Target="../media/hdphoto16.wdp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21.png"/><Relationship Id="rId2" Type="http://schemas.microsoft.com/office/2007/relationships/media" Target="../media/media3.mp4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image" Target="../media/image3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2.jp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3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34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2.jpg"/><Relationship Id="rId5" Type="http://schemas.openxmlformats.org/officeDocument/2006/relationships/audio" Target="../media/audio7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36" y="1583025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4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2" y="362270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/>
            <a:endParaRPr>
              <a:ea typeface="+mn-ea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0" r="99375">
                        <a14:foregroundMark x1="15937" y1="50781" x2="18438" y2="53906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89" b="98222" l="9944" r="89916"/>
                    </a14:imgEffect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6250" b="90000" l="10000" r="90000">
                        <a14:foregroundMark x1="43000" y1="24250" x2="61250" y2="27750"/>
                        <a14:foregroundMark x1="50750" y1="12750" x2="59500" y2="35000"/>
                        <a14:foregroundMark x1="42250" y1="20000" x2="54750" y2="33500"/>
                        <a14:foregroundMark x1="58500" y1="16500" x2="65500" y2="24500"/>
                        <a14:foregroundMark x1="28500" y1="34000" x2="36250" y2="35000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88" y="3407069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1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139634" y="3460124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3704" b="91852" l="5500" r="95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0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10000" b="98061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8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2755" b="9673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27" cstate="print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36739" b="75258" l="2563" r="2443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5" y="2779412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9" cstate="print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5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31" cstate="print">
            <a:extLst>
              <a:ext uri="{BEBA8EAE-BF5A-486C-A8C5-ECC9F3942E4B}">
                <a14:imgProps xmlns:a14="http://schemas.microsoft.com/office/drawing/2010/main">
                  <a14:imgLayer r:embed="rId32">
                    <a14:imgEffect>
                      <a14:backgroundRemoval t="532" b="100000" l="0" r="100000">
                        <a14:backgroundMark x1="2100" y1="14468" x2="2100" y2="14468"/>
                        <a14:backgroundMark x1="91403" y1="5682" x2="95475" y2="17614"/>
                        <a14:backgroundMark x1="90498" y1="88636" x2="95928" y2="86932"/>
                        <a14:backgroundMark x1="4072" y1="83523" x2="18100" y2="8920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1" y="3171331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35" cstate="print"/>
          <a:stretch>
            <a:fillRect/>
          </a:stretch>
        </p:blipFill>
        <p:spPr>
          <a:xfrm>
            <a:off x="699586" y="643363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6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685800"/>
              <a:endParaRPr>
                <a:ea typeface="+mn-ea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0" b="89735" l="0" r="100000">
                        <a14:foregroundMark x1="60400" y1="23068" x2="65400" y2="22145"/>
                        <a14:foregroundMark x1="73200" y1="20531" x2="74600" y2="23299"/>
                        <a14:foregroundMark x1="84800" y1="14764" x2="92800" y2="15456"/>
                        <a14:foregroundMark x1="86400" y1="32065" x2="86400" y2="32065"/>
                        <a14:foregroundMark x1="90400" y1="34371" x2="90400" y2="34371"/>
                        <a14:foregroundMark x1="6000" y1="17070" x2="10000" y2="20761"/>
                        <a14:foregroundMark x1="48000" y1="37370" x2="48000" y2="37370"/>
                        <a14:backgroundMark x1="58000" y1="39446" x2="58000" y2="39446"/>
                        <a14:backgroundMark x1="62800" y1="28143" x2="62800" y2="281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4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7" t="28323" r="29018" b="25384"/>
          <a:stretch/>
        </p:blipFill>
        <p:spPr>
          <a:xfrm>
            <a:off x="1571058" y="403164"/>
            <a:ext cx="5714813" cy="2488325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" y="0"/>
            <a:ext cx="9140414" cy="5143500"/>
          </a:xfrm>
          <a:prstGeom prst="rect">
            <a:avLst/>
          </a:prstGeom>
        </p:spPr>
      </p:pic>
      <p:grpSp>
        <p:nvGrpSpPr>
          <p:cNvPr id="1113" name="Google Shape;1113;p44"/>
          <p:cNvGrpSpPr/>
          <p:nvPr/>
        </p:nvGrpSpPr>
        <p:grpSpPr>
          <a:xfrm>
            <a:off x="3934864" y="516556"/>
            <a:ext cx="4706858" cy="3083384"/>
            <a:chOff x="684000" y="-310300"/>
            <a:chExt cx="7425250" cy="5200500"/>
          </a:xfrm>
        </p:grpSpPr>
        <p:sp>
          <p:nvSpPr>
            <p:cNvPr id="1114" name="Google Shape;1114;p44"/>
            <p:cNvSpPr/>
            <p:nvPr/>
          </p:nvSpPr>
          <p:spPr>
            <a:xfrm>
              <a:off x="2908750" y="-310300"/>
              <a:ext cx="5200500" cy="52005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115;p44"/>
            <p:cNvSpPr/>
            <p:nvPr/>
          </p:nvSpPr>
          <p:spPr>
            <a:xfrm>
              <a:off x="684000" y="278550"/>
              <a:ext cx="4233300" cy="4233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8" name="Google Shape;1118;p44"/>
          <p:cNvSpPr/>
          <p:nvPr/>
        </p:nvSpPr>
        <p:spPr>
          <a:xfrm>
            <a:off x="765188" y="3898850"/>
            <a:ext cx="231195" cy="248348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9" name="Google Shape;1119;p44"/>
          <p:cNvSpPr/>
          <p:nvPr/>
        </p:nvSpPr>
        <p:spPr>
          <a:xfrm rot="1436664">
            <a:off x="8147896" y="1870741"/>
            <a:ext cx="235986" cy="240421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44"/>
          <p:cNvSpPr/>
          <p:nvPr/>
        </p:nvSpPr>
        <p:spPr>
          <a:xfrm rot="3698333">
            <a:off x="1389461" y="4484400"/>
            <a:ext cx="295353" cy="300940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1" name="Google Shape;1121;p44"/>
          <p:cNvSpPr/>
          <p:nvPr/>
        </p:nvSpPr>
        <p:spPr>
          <a:xfrm>
            <a:off x="5874461" y="3962975"/>
            <a:ext cx="295347" cy="30093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44"/>
          <p:cNvSpPr/>
          <p:nvPr/>
        </p:nvSpPr>
        <p:spPr>
          <a:xfrm>
            <a:off x="5441000" y="757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3" name="Google Shape;1123;p44"/>
          <p:cNvSpPr/>
          <p:nvPr/>
        </p:nvSpPr>
        <p:spPr>
          <a:xfrm>
            <a:off x="1163725" y="2538072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24" name="Google Shape;1124;p44"/>
          <p:cNvGrpSpPr/>
          <p:nvPr/>
        </p:nvGrpSpPr>
        <p:grpSpPr>
          <a:xfrm>
            <a:off x="347725" y="584324"/>
            <a:ext cx="1255142" cy="1141009"/>
            <a:chOff x="6494019" y="-137261"/>
            <a:chExt cx="2116596" cy="1924130"/>
          </a:xfrm>
        </p:grpSpPr>
        <p:sp>
          <p:nvSpPr>
            <p:cNvPr id="1125" name="Google Shape;1125;p44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44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5599F573-1557-58C8-8A90-E7712B538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5168" y="1319348"/>
            <a:ext cx="2043890" cy="738900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chemeClr val="accent3"/>
                </a:solidFill>
              </a:rPr>
              <a:t>03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1A8CC1-7250-C3DC-1FD0-FFCED90384E1}"/>
              </a:ext>
            </a:extLst>
          </p:cNvPr>
          <p:cNvSpPr txBox="1"/>
          <p:nvPr/>
        </p:nvSpPr>
        <p:spPr>
          <a:xfrm>
            <a:off x="4217773" y="2200275"/>
            <a:ext cx="38914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4"/>
                </a:solidFill>
                <a:latin typeface="Nunito ExtraBold" pitchFamily="2" charset="0"/>
              </a:rPr>
              <a:t>PRACTICE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0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The Starry Night - Wikipedi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0"/>
            <a:ext cx="9144001" cy="514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894022" y="1733698"/>
            <a:ext cx="5355953" cy="769441"/>
          </a:xfrm>
          <a:prstGeom prst="rect">
            <a:avLst/>
          </a:prstGeom>
          <a:solidFill>
            <a:srgbClr val="00B0F0"/>
          </a:solidFill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Starry Night Game!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79" y="-88145"/>
            <a:ext cx="784919" cy="76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o.remove.bg/downloads/b2fa9a42-2ffc-4e0c-8c35-1216ee49b222/image-removebg-previe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828" y="-88145"/>
            <a:ext cx="2963371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352" y="2123541"/>
            <a:ext cx="591146" cy="5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407" y="547242"/>
            <a:ext cx="617340" cy="605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88" y="2547212"/>
            <a:ext cx="453073" cy="44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tar Icon, Transparent Star.PNG Images &amp; Vector - FreeIcons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661" y="55876"/>
            <a:ext cx="575560" cy="57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Star Icon, Transparent Star.PNG Images &amp; Vector - FreeIcons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591" y="-21671"/>
            <a:ext cx="631070" cy="63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17" y="2058915"/>
            <a:ext cx="453073" cy="44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268" y="165175"/>
            <a:ext cx="453073" cy="44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Download Star Sky Shape Royalty-Free Vector Graphic - Pixaba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3540" y="-33931"/>
            <a:ext cx="453073" cy="444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972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arrow.wav"/>
          </p:stSnd>
        </p:sndAc>
      </p:transition>
    </mc:Choice>
    <mc:Fallback xmlns="">
      <p:transition spd="slow">
        <p:split orient="vert"/>
        <p:sndAc>
          <p:stSnd>
            <p:snd r:embed="rId7" name="arrow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26544" y="4037300"/>
            <a:ext cx="3090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Pick a star!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Picture 10" descr="Star Icon, Transparent Star.PNG Images &amp; Vector - FreeIcons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552" y="2225202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Star Icon, Transparent Star.PNG Images &amp; Vector - FreeIcons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515" y="2186700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Star Icon, Transparent Star.PNG Images &amp; Vector - FreeIcons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907" y="361303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Star Icon, Transparent Star.PNG Images &amp; Vector - FreeIcons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757" y="594006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ar Icon, Transparent Star.PNG Images &amp; Vector - FreeIcons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355" y="118146"/>
            <a:ext cx="1478795" cy="1478795"/>
          </a:xfrm>
          <a:prstGeom prst="rect">
            <a:avLst/>
          </a:prstGeom>
          <a:noFill/>
        </p:spPr>
      </p:pic>
      <p:sp>
        <p:nvSpPr>
          <p:cNvPr id="5" name="Rounded Rectangle 4">
            <a:hlinkClick r:id="rId12" action="ppaction://hlinksldjump"/>
          </p:cNvPr>
          <p:cNvSpPr/>
          <p:nvPr/>
        </p:nvSpPr>
        <p:spPr>
          <a:xfrm>
            <a:off x="7610475" y="4333875"/>
            <a:ext cx="1285875" cy="4728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Next</a:t>
            </a:r>
            <a:endParaRPr lang="en-US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4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chimes.wav"/>
          </p:stSnd>
        </p:sndAc>
      </p:transition>
    </mc:Choice>
    <mc:Fallback xmlns="">
      <p:transition spd="slow">
        <p:split orient="vert"/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3202" y="336759"/>
            <a:ext cx="58961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 are they doing?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Picture 10" descr="Star Icon, Transparent Star.PNG Images &amp; Vector - FreeIcons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40" y="3625304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NATIONAL GO FISHING DAY - June 18, 2024 - National Today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5" y="1193667"/>
            <a:ext cx="3171034" cy="3171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4267200" y="2157062"/>
            <a:ext cx="4725535" cy="124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 are going fishing.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139093"/>
      </p:ext>
    </p:extLst>
  </p:cSld>
  <p:clrMapOvr>
    <a:masterClrMapping/>
  </p:clrMapOvr>
  <p:transition spd="slow">
    <p:randomBar dir="vert"/>
    <p:sndAc>
      <p:stSnd>
        <p:snd r:embed="rId2" name="Ting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ar Icon, Transparent Star.PNG Images &amp; Vector - FreeIcons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40" y="3623383"/>
            <a:ext cx="1478795" cy="1478795"/>
          </a:xfrm>
          <a:prstGeom prst="rect">
            <a:avLst/>
          </a:prstGeom>
          <a:noFill/>
        </p:spPr>
      </p:pic>
      <p:pic>
        <p:nvPicPr>
          <p:cNvPr id="11268" name="Picture 4" descr="5 things which make Italy the best country for skii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67" y="1261474"/>
            <a:ext cx="3975283" cy="300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43202" y="336759"/>
            <a:ext cx="58961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 are they doing?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860266" y="2212400"/>
            <a:ext cx="3938318" cy="124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 are skiing.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793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2" name="Ting sound effect (mp3cut.net).wav"/>
          </p:stSnd>
        </p:sndAc>
      </p:transition>
    </mc:Choice>
    <mc:Fallback xmlns="">
      <p:transition spd="med">
        <p:fade/>
        <p:sndAc>
          <p:stSnd>
            <p:snd r:embed="rId8" name="Ting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ar Icon, Transparent Star.PNG Images &amp; Vector - FreeIcons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40" y="3623383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43202" y="336759"/>
            <a:ext cx="58961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 are they doing?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267200" y="2157062"/>
            <a:ext cx="4725535" cy="124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 are going hiking.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10242" name="Picture 2" descr="International Trekking: Go Backpacking Abroad - In4adventure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24"/>
          <a:stretch/>
        </p:blipFill>
        <p:spPr bwMode="auto">
          <a:xfrm>
            <a:off x="343202" y="1264317"/>
            <a:ext cx="3702836" cy="3028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6011346"/>
      </p:ext>
    </p:extLst>
  </p:cSld>
  <p:clrMapOvr>
    <a:masterClrMapping/>
  </p:clrMapOvr>
  <p:transition spd="slow">
    <p:randomBar dir="vert"/>
    <p:sndAc>
      <p:stSnd>
        <p:snd r:embed="rId2" name="Ting sound effect (mp3cut.net)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ar Icon, Transparent Star.PNG Images &amp; Vector - FreeIcons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40" y="3623383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43202" y="336759"/>
            <a:ext cx="58961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 are they doing?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4138239" y="2193523"/>
            <a:ext cx="4725535" cy="124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 are ice-skating.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9218" name="Picture 2" descr="Ice Rinks and Figure Skating Classes for Kids in LA and the Valley | Mommy  Poppins - Things To Do in Los Angeles with Ki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02" y="1314036"/>
            <a:ext cx="3514811" cy="292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459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  <p:sndAc>
          <p:stSnd>
            <p:snd r:embed="rId2" name="Ting sound effect (mp3cut.net).wav"/>
          </p:stSnd>
        </p:sndAc>
      </p:transition>
    </mc:Choice>
    <mc:Fallback xmlns="">
      <p:transition spd="slow">
        <p:fade/>
        <p:sndAc>
          <p:stSnd>
            <p:snd r:embed="rId8" name="Ting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500+ Starry Night Pictures | Download Free Images on Unsplas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Star Icon, Transparent Star.PNG Images &amp; Vector - FreeIconsPNG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940" y="3625303"/>
            <a:ext cx="1478795" cy="147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343202" y="336759"/>
            <a:ext cx="58961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Comic Sans MS" panose="030F0702030302020204" pitchFamily="66" charset="0"/>
              </a:rPr>
              <a:t>What are they doing?</a:t>
            </a:r>
            <a:endParaRPr lang="en-US" sz="4400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029200" y="2182634"/>
            <a:ext cx="3573010" cy="12429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They are going swimming.</a:t>
            </a:r>
            <a:endParaRPr lang="en-US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8194" name="Picture 2" descr="Why You Should Be Swimming With Your Kids - Davina's Swim Hous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7" y="1514543"/>
            <a:ext cx="4353491" cy="2448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63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" name="Ting sound effect (mp3cut.net).wav"/>
          </p:stSnd>
        </p:sndAc>
      </p:transition>
    </mc:Choice>
    <mc:Fallback xmlns="">
      <p:transition spd="slow">
        <p:split orient="vert"/>
        <p:sndAc>
          <p:stSnd>
            <p:snd r:embed="rId8" name="Ting sound effect (mp3cut.net)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ounded Rectangle 26"/>
          <p:cNvSpPr/>
          <p:nvPr/>
        </p:nvSpPr>
        <p:spPr>
          <a:xfrm>
            <a:off x="402249" y="-2359"/>
            <a:ext cx="6361408" cy="6465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7FC21B-52F9-A6BF-70C3-4BEC420AF84D}"/>
              </a:ext>
            </a:extLst>
          </p:cNvPr>
          <p:cNvSpPr/>
          <p:nvPr/>
        </p:nvSpPr>
        <p:spPr>
          <a:xfrm>
            <a:off x="410699" y="78229"/>
            <a:ext cx="676638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7. Listen and repeat. (</a:t>
            </a:r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  <a:sym typeface="Wingdings"/>
              </a:rPr>
              <a:t>Track 6.12)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519648" y="980648"/>
            <a:ext cx="960809" cy="108336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519648" y="2352129"/>
            <a:ext cx="3820123" cy="12280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C3B7708-85CD-4196-9141-AACA091EA58F}"/>
              </a:ext>
            </a:extLst>
          </p:cNvPr>
          <p:cNvSpPr txBox="1"/>
          <p:nvPr/>
        </p:nvSpPr>
        <p:spPr>
          <a:xfrm>
            <a:off x="619126" y="980648"/>
            <a:ext cx="36045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o</a:t>
            </a:r>
          </a:p>
          <a:p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Sk</a:t>
            </a:r>
            <a:r>
              <a:rPr lang="en-US" sz="3200" dirty="0">
                <a:solidFill>
                  <a:schemeClr val="tx1">
                    <a:lumMod val="50000"/>
                  </a:schemeClr>
                </a:solidFill>
                <a:latin typeface="Comic Sans MS" panose="030F0702030302020204" pitchFamily="66" charset="0"/>
              </a:rPr>
              <a:t>i</a:t>
            </a:r>
          </a:p>
          <a:p>
            <a:endParaRPr lang="en-US" sz="3200" dirty="0">
              <a:latin typeface="Comic Sans MS" panose="030F0702030302020204" pitchFamily="66" charset="0"/>
            </a:endParaRPr>
          </a:p>
          <a:p>
            <a:r>
              <a:rPr lang="en-US" sz="3200" dirty="0">
                <a:latin typeface="Comic Sans MS" panose="030F0702030302020204" pitchFamily="66" charset="0"/>
              </a:rPr>
              <a:t>I c</a:t>
            </a:r>
            <a:r>
              <a:rPr lang="el-GR" sz="3200" dirty="0">
                <a:latin typeface="Comic Sans MS" panose="030F0702030302020204" pitchFamily="66" charset="0"/>
              </a:rPr>
              <a:t>α</a:t>
            </a:r>
            <a:r>
              <a:rPr lang="en-US" sz="3200" dirty="0">
                <a:latin typeface="Comic Sans MS" panose="030F0702030302020204" pitchFamily="66" charset="0"/>
              </a:rPr>
              <a:t>n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g</a:t>
            </a:r>
            <a:r>
              <a:rPr lang="en-US" sz="3200" dirty="0">
                <a:latin typeface="Comic Sans MS" panose="030F0702030302020204" pitchFamily="66" charset="0"/>
              </a:rPr>
              <a:t>o camping. </a:t>
            </a:r>
          </a:p>
          <a:p>
            <a:r>
              <a:rPr lang="en-US" sz="3200" dirty="0">
                <a:latin typeface="Comic Sans MS" panose="030F0702030302020204" pitchFamily="66" charset="0"/>
              </a:rPr>
              <a:t>I can </a:t>
            </a: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sk</a:t>
            </a:r>
            <a:r>
              <a:rPr lang="en-US" sz="3200" dirty="0">
                <a:latin typeface="Comic Sans MS" panose="030F0702030302020204" pitchFamily="66" charset="0"/>
              </a:rPr>
              <a:t>i, too.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3959" y="860605"/>
            <a:ext cx="3493682" cy="3493682"/>
          </a:xfrm>
          <a:prstGeom prst="rect">
            <a:avLst/>
          </a:prstGeom>
        </p:spPr>
      </p:pic>
      <p:pic>
        <p:nvPicPr>
          <p:cNvPr id="5" name="track 6.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41560" y="388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573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4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1083506" y="220303"/>
            <a:ext cx="6356025" cy="6465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906136" y="1129530"/>
            <a:ext cx="5030207" cy="32888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utoShape 2" descr="green crayon clipart - Clip Art Libr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AutoShape 4" descr="green crayon clipart - Clip Art Librar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AutoShape 8" descr="green crayon clipart - Clip Art Librar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97FC21B-52F9-A6BF-70C3-4BEC420AF84D}"/>
              </a:ext>
            </a:extLst>
          </p:cNvPr>
          <p:cNvSpPr/>
          <p:nvPr/>
        </p:nvSpPr>
        <p:spPr>
          <a:xfrm>
            <a:off x="1179158" y="312737"/>
            <a:ext cx="6936142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8. Listen and chant. (Track 9.13)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0650" y="1011297"/>
            <a:ext cx="4301177" cy="3353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Go, go, go!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 cαn go to the mountαin.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Ski, ski, ski!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I cαn ski on the snow.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Let's go to the mountαin α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nd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ski on the snow!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pic>
        <p:nvPicPr>
          <p:cNvPr id="6" name="track 6.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01332" y="25723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119016"/>
      </p:ext>
    </p:extLst>
  </p:cSld>
  <p:clrMapOvr>
    <a:masterClrMapping/>
  </p:clrMapOvr>
  <p:transition spd="slow">
    <p:wipe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0" y="2481"/>
            <a:ext cx="9137159" cy="5143500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1623366" y="145574"/>
            <a:ext cx="6003407" cy="14784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 descr="Bee_inkinch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14980" y="2844307"/>
            <a:ext cx="1211793" cy="634332"/>
          </a:xfrm>
          <a:prstGeom prst="rect">
            <a:avLst/>
          </a:prstGeom>
        </p:spPr>
      </p:pic>
      <p:sp>
        <p:nvSpPr>
          <p:cNvPr id="3286" name="Google Shape;3286;p36"/>
          <p:cNvSpPr/>
          <p:nvPr/>
        </p:nvSpPr>
        <p:spPr>
          <a:xfrm>
            <a:off x="5064025" y="5757600"/>
            <a:ext cx="4600" cy="17500"/>
          </a:xfrm>
          <a:custGeom>
            <a:avLst/>
            <a:gdLst/>
            <a:ahLst/>
            <a:cxnLst/>
            <a:rect l="l" t="t" r="r" b="b"/>
            <a:pathLst>
              <a:path w="184" h="700" extrusionOk="0">
                <a:moveTo>
                  <a:pt x="183" y="0"/>
                </a:moveTo>
                <a:cubicBezTo>
                  <a:pt x="158" y="25"/>
                  <a:pt x="154" y="50"/>
                  <a:pt x="153" y="108"/>
                </a:cubicBezTo>
                <a:lnTo>
                  <a:pt x="153" y="108"/>
                </a:lnTo>
                <a:cubicBezTo>
                  <a:pt x="163" y="72"/>
                  <a:pt x="173" y="36"/>
                  <a:pt x="183" y="0"/>
                </a:cubicBezTo>
                <a:close/>
                <a:moveTo>
                  <a:pt x="153" y="108"/>
                </a:moveTo>
                <a:cubicBezTo>
                  <a:pt x="102" y="294"/>
                  <a:pt x="51" y="497"/>
                  <a:pt x="1" y="699"/>
                </a:cubicBezTo>
                <a:lnTo>
                  <a:pt x="153" y="152"/>
                </a:lnTo>
                <a:cubicBezTo>
                  <a:pt x="153" y="136"/>
                  <a:pt x="153" y="121"/>
                  <a:pt x="153" y="108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7" name="Google Shape;3287;p36"/>
          <p:cNvSpPr/>
          <p:nvPr/>
        </p:nvSpPr>
        <p:spPr>
          <a:xfrm>
            <a:off x="3499400" y="5814600"/>
            <a:ext cx="4600" cy="20525"/>
          </a:xfrm>
          <a:custGeom>
            <a:avLst/>
            <a:gdLst/>
            <a:ahLst/>
            <a:cxnLst/>
            <a:rect l="l" t="t" r="r" b="b"/>
            <a:pathLst>
              <a:path w="184" h="821" extrusionOk="0">
                <a:moveTo>
                  <a:pt x="1" y="0"/>
                </a:moveTo>
                <a:cubicBezTo>
                  <a:pt x="1" y="61"/>
                  <a:pt x="1" y="91"/>
                  <a:pt x="31" y="182"/>
                </a:cubicBezTo>
                <a:lnTo>
                  <a:pt x="183" y="821"/>
                </a:lnTo>
                <a:cubicBezTo>
                  <a:pt x="123" y="547"/>
                  <a:pt x="92" y="304"/>
                  <a:pt x="1" y="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8" name="Google Shape;3288;p36"/>
          <p:cNvSpPr/>
          <p:nvPr/>
        </p:nvSpPr>
        <p:spPr>
          <a:xfrm>
            <a:off x="3595150" y="5724150"/>
            <a:ext cx="3825" cy="15225"/>
          </a:xfrm>
          <a:custGeom>
            <a:avLst/>
            <a:gdLst/>
            <a:ahLst/>
            <a:cxnLst/>
            <a:rect l="l" t="t" r="r" b="b"/>
            <a:pathLst>
              <a:path w="153" h="609" extrusionOk="0">
                <a:moveTo>
                  <a:pt x="1" y="1"/>
                </a:moveTo>
                <a:lnTo>
                  <a:pt x="1" y="1"/>
                </a:lnTo>
                <a:cubicBezTo>
                  <a:pt x="45" y="155"/>
                  <a:pt x="89" y="309"/>
                  <a:pt x="121" y="452"/>
                </a:cubicBezTo>
                <a:lnTo>
                  <a:pt x="121" y="452"/>
                </a:lnTo>
                <a:lnTo>
                  <a:pt x="62" y="153"/>
                </a:lnTo>
                <a:cubicBezTo>
                  <a:pt x="62" y="62"/>
                  <a:pt x="62" y="31"/>
                  <a:pt x="1" y="1"/>
                </a:cubicBezTo>
                <a:close/>
                <a:moveTo>
                  <a:pt x="121" y="452"/>
                </a:moveTo>
                <a:lnTo>
                  <a:pt x="153" y="609"/>
                </a:lnTo>
                <a:cubicBezTo>
                  <a:pt x="144" y="559"/>
                  <a:pt x="134" y="506"/>
                  <a:pt x="121" y="45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9" name="Google Shape;3289;p36"/>
          <p:cNvSpPr/>
          <p:nvPr/>
        </p:nvSpPr>
        <p:spPr>
          <a:xfrm>
            <a:off x="2427200" y="5819150"/>
            <a:ext cx="12950" cy="9150"/>
          </a:xfrm>
          <a:custGeom>
            <a:avLst/>
            <a:gdLst/>
            <a:ahLst/>
            <a:cxnLst/>
            <a:rect l="l" t="t" r="r" b="b"/>
            <a:pathLst>
              <a:path w="518" h="366" extrusionOk="0">
                <a:moveTo>
                  <a:pt x="517" y="0"/>
                </a:moveTo>
                <a:lnTo>
                  <a:pt x="517" y="0"/>
                </a:lnTo>
                <a:cubicBezTo>
                  <a:pt x="435" y="50"/>
                  <a:pt x="343" y="126"/>
                  <a:pt x="248" y="200"/>
                </a:cubicBezTo>
                <a:lnTo>
                  <a:pt x="248" y="200"/>
                </a:lnTo>
                <a:lnTo>
                  <a:pt x="457" y="61"/>
                </a:lnTo>
                <a:cubicBezTo>
                  <a:pt x="487" y="61"/>
                  <a:pt x="517" y="31"/>
                  <a:pt x="517" y="0"/>
                </a:cubicBezTo>
                <a:close/>
                <a:moveTo>
                  <a:pt x="248" y="200"/>
                </a:moveTo>
                <a:lnTo>
                  <a:pt x="1" y="365"/>
                </a:lnTo>
                <a:cubicBezTo>
                  <a:pt x="84" y="323"/>
                  <a:pt x="167" y="263"/>
                  <a:pt x="248" y="200"/>
                </a:cubicBezTo>
                <a:close/>
              </a:path>
            </a:pathLst>
          </a:custGeom>
          <a:solidFill>
            <a:srgbClr val="A4D2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41" name="Google Shape;3441;p36"/>
          <p:cNvGrpSpPr/>
          <p:nvPr/>
        </p:nvGrpSpPr>
        <p:grpSpPr>
          <a:xfrm>
            <a:off x="8723525" y="2023025"/>
            <a:ext cx="266050" cy="239375"/>
            <a:chOff x="-4577275" y="4640425"/>
            <a:chExt cx="266050" cy="239375"/>
          </a:xfrm>
        </p:grpSpPr>
        <p:sp>
          <p:nvSpPr>
            <p:cNvPr id="3442" name="Google Shape;3442;p36"/>
            <p:cNvSpPr/>
            <p:nvPr/>
          </p:nvSpPr>
          <p:spPr>
            <a:xfrm>
              <a:off x="-4574700" y="4644225"/>
              <a:ext cx="263475" cy="231500"/>
            </a:xfrm>
            <a:custGeom>
              <a:avLst/>
              <a:gdLst/>
              <a:ahLst/>
              <a:cxnLst/>
              <a:rect l="l" t="t" r="r" b="b"/>
              <a:pathLst>
                <a:path w="10539" h="9260" extrusionOk="0">
                  <a:moveTo>
                    <a:pt x="3729" y="1"/>
                  </a:moveTo>
                  <a:cubicBezTo>
                    <a:pt x="3646" y="1"/>
                    <a:pt x="3558" y="16"/>
                    <a:pt x="3467" y="49"/>
                  </a:cubicBezTo>
                  <a:cubicBezTo>
                    <a:pt x="2266" y="483"/>
                    <a:pt x="3534" y="3385"/>
                    <a:pt x="3534" y="3385"/>
                  </a:cubicBezTo>
                  <a:cubicBezTo>
                    <a:pt x="3534" y="3385"/>
                    <a:pt x="2314" y="2974"/>
                    <a:pt x="1320" y="2974"/>
                  </a:cubicBezTo>
                  <a:cubicBezTo>
                    <a:pt x="663" y="2974"/>
                    <a:pt x="105" y="3154"/>
                    <a:pt x="65" y="3752"/>
                  </a:cubicBezTo>
                  <a:cubicBezTo>
                    <a:pt x="0" y="4909"/>
                    <a:pt x="1301" y="5116"/>
                    <a:pt x="2238" y="5116"/>
                  </a:cubicBezTo>
                  <a:cubicBezTo>
                    <a:pt x="2758" y="5116"/>
                    <a:pt x="3167" y="5052"/>
                    <a:pt x="3167" y="5052"/>
                  </a:cubicBezTo>
                  <a:lnTo>
                    <a:pt x="3167" y="5052"/>
                  </a:lnTo>
                  <a:cubicBezTo>
                    <a:pt x="3167" y="5053"/>
                    <a:pt x="332" y="7321"/>
                    <a:pt x="1499" y="7821"/>
                  </a:cubicBezTo>
                  <a:cubicBezTo>
                    <a:pt x="1614" y="7868"/>
                    <a:pt x="1732" y="7890"/>
                    <a:pt x="1852" y="7890"/>
                  </a:cubicBezTo>
                  <a:cubicBezTo>
                    <a:pt x="2909" y="7890"/>
                    <a:pt x="4068" y="6220"/>
                    <a:pt x="4068" y="6220"/>
                  </a:cubicBezTo>
                  <a:cubicBezTo>
                    <a:pt x="4068" y="6220"/>
                    <a:pt x="4333" y="9260"/>
                    <a:pt x="5142" y="9260"/>
                  </a:cubicBezTo>
                  <a:cubicBezTo>
                    <a:pt x="5193" y="9260"/>
                    <a:pt x="5246" y="9248"/>
                    <a:pt x="5302" y="9222"/>
                  </a:cubicBezTo>
                  <a:cubicBezTo>
                    <a:pt x="6236" y="8788"/>
                    <a:pt x="6102" y="6254"/>
                    <a:pt x="6102" y="6253"/>
                  </a:cubicBezTo>
                  <a:lnTo>
                    <a:pt x="6102" y="6253"/>
                  </a:lnTo>
                  <a:cubicBezTo>
                    <a:pt x="6103" y="6254"/>
                    <a:pt x="6817" y="8277"/>
                    <a:pt x="8076" y="8277"/>
                  </a:cubicBezTo>
                  <a:cubicBezTo>
                    <a:pt x="8150" y="8277"/>
                    <a:pt x="8226" y="8270"/>
                    <a:pt x="8304" y="8255"/>
                  </a:cubicBezTo>
                  <a:cubicBezTo>
                    <a:pt x="9738" y="8021"/>
                    <a:pt x="7403" y="5386"/>
                    <a:pt x="6903" y="5386"/>
                  </a:cubicBezTo>
                  <a:cubicBezTo>
                    <a:pt x="6436" y="5386"/>
                    <a:pt x="10539" y="5319"/>
                    <a:pt x="10139" y="3918"/>
                  </a:cubicBezTo>
                  <a:cubicBezTo>
                    <a:pt x="9982" y="3378"/>
                    <a:pt x="9506" y="3205"/>
                    <a:pt x="8961" y="3205"/>
                  </a:cubicBezTo>
                  <a:cubicBezTo>
                    <a:pt x="7992" y="3205"/>
                    <a:pt x="6803" y="3752"/>
                    <a:pt x="6803" y="3752"/>
                  </a:cubicBezTo>
                  <a:cubicBezTo>
                    <a:pt x="6803" y="3752"/>
                    <a:pt x="9004" y="983"/>
                    <a:pt x="7670" y="416"/>
                  </a:cubicBezTo>
                  <a:cubicBezTo>
                    <a:pt x="7549" y="364"/>
                    <a:pt x="7430" y="341"/>
                    <a:pt x="7314" y="341"/>
                  </a:cubicBezTo>
                  <a:cubicBezTo>
                    <a:pt x="6156" y="341"/>
                    <a:pt x="5302" y="2684"/>
                    <a:pt x="5302" y="2684"/>
                  </a:cubicBezTo>
                  <a:cubicBezTo>
                    <a:pt x="5302" y="2684"/>
                    <a:pt x="4840" y="1"/>
                    <a:pt x="372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6"/>
            <p:cNvSpPr/>
            <p:nvPr/>
          </p:nvSpPr>
          <p:spPr>
            <a:xfrm>
              <a:off x="-4577275" y="4640425"/>
              <a:ext cx="261900" cy="239375"/>
            </a:xfrm>
            <a:custGeom>
              <a:avLst/>
              <a:gdLst/>
              <a:ahLst/>
              <a:cxnLst/>
              <a:rect l="l" t="t" r="r" b="b"/>
              <a:pathLst>
                <a:path w="10476" h="9575" extrusionOk="0">
                  <a:moveTo>
                    <a:pt x="3837" y="301"/>
                  </a:moveTo>
                  <a:cubicBezTo>
                    <a:pt x="4638" y="301"/>
                    <a:pt x="5105" y="2169"/>
                    <a:pt x="5238" y="2869"/>
                  </a:cubicBezTo>
                  <a:cubicBezTo>
                    <a:pt x="5238" y="2936"/>
                    <a:pt x="5305" y="3003"/>
                    <a:pt x="5371" y="3003"/>
                  </a:cubicBezTo>
                  <a:cubicBezTo>
                    <a:pt x="5438" y="3003"/>
                    <a:pt x="5505" y="2970"/>
                    <a:pt x="5538" y="2903"/>
                  </a:cubicBezTo>
                  <a:cubicBezTo>
                    <a:pt x="5772" y="2269"/>
                    <a:pt x="6572" y="635"/>
                    <a:pt x="7440" y="635"/>
                  </a:cubicBezTo>
                  <a:cubicBezTo>
                    <a:pt x="7540" y="635"/>
                    <a:pt x="7640" y="668"/>
                    <a:pt x="7740" y="701"/>
                  </a:cubicBezTo>
                  <a:cubicBezTo>
                    <a:pt x="7907" y="768"/>
                    <a:pt x="8007" y="901"/>
                    <a:pt x="8040" y="1068"/>
                  </a:cubicBezTo>
                  <a:cubicBezTo>
                    <a:pt x="8240" y="1802"/>
                    <a:pt x="7206" y="3303"/>
                    <a:pt x="6772" y="3803"/>
                  </a:cubicBezTo>
                  <a:cubicBezTo>
                    <a:pt x="6739" y="3870"/>
                    <a:pt x="6739" y="3937"/>
                    <a:pt x="6772" y="4004"/>
                  </a:cubicBezTo>
                  <a:cubicBezTo>
                    <a:pt x="6812" y="4043"/>
                    <a:pt x="6851" y="4059"/>
                    <a:pt x="6890" y="4059"/>
                  </a:cubicBezTo>
                  <a:cubicBezTo>
                    <a:pt x="6917" y="4059"/>
                    <a:pt x="6945" y="4051"/>
                    <a:pt x="6973" y="4037"/>
                  </a:cubicBezTo>
                  <a:cubicBezTo>
                    <a:pt x="6973" y="4037"/>
                    <a:pt x="8140" y="3503"/>
                    <a:pt x="9074" y="3503"/>
                  </a:cubicBezTo>
                  <a:cubicBezTo>
                    <a:pt x="9641" y="3503"/>
                    <a:pt x="9975" y="3703"/>
                    <a:pt x="10108" y="4137"/>
                  </a:cubicBezTo>
                  <a:cubicBezTo>
                    <a:pt x="10142" y="4270"/>
                    <a:pt x="10108" y="4404"/>
                    <a:pt x="10041" y="4504"/>
                  </a:cubicBezTo>
                  <a:cubicBezTo>
                    <a:pt x="9741" y="4938"/>
                    <a:pt x="8640" y="5271"/>
                    <a:pt x="7039" y="5371"/>
                  </a:cubicBezTo>
                  <a:cubicBezTo>
                    <a:pt x="6973" y="5371"/>
                    <a:pt x="6806" y="5405"/>
                    <a:pt x="6839" y="5538"/>
                  </a:cubicBezTo>
                  <a:cubicBezTo>
                    <a:pt x="6839" y="5605"/>
                    <a:pt x="6839" y="5705"/>
                    <a:pt x="7006" y="5705"/>
                  </a:cubicBezTo>
                  <a:cubicBezTo>
                    <a:pt x="7306" y="5705"/>
                    <a:pt x="8674" y="7106"/>
                    <a:pt x="8707" y="7906"/>
                  </a:cubicBezTo>
                  <a:cubicBezTo>
                    <a:pt x="8741" y="8107"/>
                    <a:pt x="8640" y="8240"/>
                    <a:pt x="8374" y="8273"/>
                  </a:cubicBezTo>
                  <a:cubicBezTo>
                    <a:pt x="8307" y="8286"/>
                    <a:pt x="8242" y="8291"/>
                    <a:pt x="8178" y="8291"/>
                  </a:cubicBezTo>
                  <a:cubicBezTo>
                    <a:pt x="7031" y="8291"/>
                    <a:pt x="6372" y="6404"/>
                    <a:pt x="6372" y="6372"/>
                  </a:cubicBezTo>
                  <a:cubicBezTo>
                    <a:pt x="6345" y="6317"/>
                    <a:pt x="6295" y="6263"/>
                    <a:pt x="6224" y="6263"/>
                  </a:cubicBezTo>
                  <a:cubicBezTo>
                    <a:pt x="6208" y="6263"/>
                    <a:pt x="6190" y="6266"/>
                    <a:pt x="6172" y="6272"/>
                  </a:cubicBezTo>
                  <a:cubicBezTo>
                    <a:pt x="6105" y="6272"/>
                    <a:pt x="6039" y="6339"/>
                    <a:pt x="6072" y="6439"/>
                  </a:cubicBezTo>
                  <a:cubicBezTo>
                    <a:pt x="6072" y="7106"/>
                    <a:pt x="6005" y="8907"/>
                    <a:pt x="5338" y="9241"/>
                  </a:cubicBezTo>
                  <a:cubicBezTo>
                    <a:pt x="5305" y="9274"/>
                    <a:pt x="5271" y="9274"/>
                    <a:pt x="5238" y="9274"/>
                  </a:cubicBezTo>
                  <a:cubicBezTo>
                    <a:pt x="4771" y="9274"/>
                    <a:pt x="4437" y="7539"/>
                    <a:pt x="4337" y="6372"/>
                  </a:cubicBezTo>
                  <a:cubicBezTo>
                    <a:pt x="4337" y="6305"/>
                    <a:pt x="4271" y="6239"/>
                    <a:pt x="4204" y="6239"/>
                  </a:cubicBezTo>
                  <a:cubicBezTo>
                    <a:pt x="4204" y="6205"/>
                    <a:pt x="4204" y="6205"/>
                    <a:pt x="4171" y="6205"/>
                  </a:cubicBezTo>
                  <a:cubicBezTo>
                    <a:pt x="4137" y="6205"/>
                    <a:pt x="4071" y="6239"/>
                    <a:pt x="4037" y="6272"/>
                  </a:cubicBezTo>
                  <a:cubicBezTo>
                    <a:pt x="4037" y="6305"/>
                    <a:pt x="2936" y="7873"/>
                    <a:pt x="1969" y="7873"/>
                  </a:cubicBezTo>
                  <a:cubicBezTo>
                    <a:pt x="1836" y="7873"/>
                    <a:pt x="1736" y="7873"/>
                    <a:pt x="1669" y="7806"/>
                  </a:cubicBezTo>
                  <a:cubicBezTo>
                    <a:pt x="1502" y="7773"/>
                    <a:pt x="1502" y="7673"/>
                    <a:pt x="1469" y="7640"/>
                  </a:cubicBezTo>
                  <a:cubicBezTo>
                    <a:pt x="1402" y="7106"/>
                    <a:pt x="2603" y="5938"/>
                    <a:pt x="3370" y="5305"/>
                  </a:cubicBezTo>
                  <a:cubicBezTo>
                    <a:pt x="3403" y="5271"/>
                    <a:pt x="3437" y="5204"/>
                    <a:pt x="3403" y="5138"/>
                  </a:cubicBezTo>
                  <a:cubicBezTo>
                    <a:pt x="3370" y="5071"/>
                    <a:pt x="3303" y="5038"/>
                    <a:pt x="3237" y="5038"/>
                  </a:cubicBezTo>
                  <a:cubicBezTo>
                    <a:pt x="3237" y="5038"/>
                    <a:pt x="2836" y="5104"/>
                    <a:pt x="2336" y="5104"/>
                  </a:cubicBezTo>
                  <a:cubicBezTo>
                    <a:pt x="1736" y="5104"/>
                    <a:pt x="935" y="5004"/>
                    <a:pt x="568" y="4604"/>
                  </a:cubicBezTo>
                  <a:cubicBezTo>
                    <a:pt x="401" y="4437"/>
                    <a:pt x="335" y="4204"/>
                    <a:pt x="335" y="3904"/>
                  </a:cubicBezTo>
                  <a:cubicBezTo>
                    <a:pt x="335" y="3770"/>
                    <a:pt x="368" y="3270"/>
                    <a:pt x="1435" y="3270"/>
                  </a:cubicBezTo>
                  <a:cubicBezTo>
                    <a:pt x="2369" y="3270"/>
                    <a:pt x="3570" y="3670"/>
                    <a:pt x="3570" y="3670"/>
                  </a:cubicBezTo>
                  <a:cubicBezTo>
                    <a:pt x="3590" y="3680"/>
                    <a:pt x="3609" y="3684"/>
                    <a:pt x="3628" y="3684"/>
                  </a:cubicBezTo>
                  <a:cubicBezTo>
                    <a:pt x="3673" y="3684"/>
                    <a:pt x="3713" y="3660"/>
                    <a:pt x="3737" y="3637"/>
                  </a:cubicBezTo>
                  <a:cubicBezTo>
                    <a:pt x="3770" y="3570"/>
                    <a:pt x="3804" y="3503"/>
                    <a:pt x="3770" y="3470"/>
                  </a:cubicBezTo>
                  <a:cubicBezTo>
                    <a:pt x="3770" y="3437"/>
                    <a:pt x="2936" y="1502"/>
                    <a:pt x="3303" y="668"/>
                  </a:cubicBezTo>
                  <a:cubicBezTo>
                    <a:pt x="3370" y="501"/>
                    <a:pt x="3470" y="401"/>
                    <a:pt x="3604" y="334"/>
                  </a:cubicBezTo>
                  <a:cubicBezTo>
                    <a:pt x="3670" y="334"/>
                    <a:pt x="3770" y="301"/>
                    <a:pt x="3837" y="301"/>
                  </a:cubicBezTo>
                  <a:close/>
                  <a:moveTo>
                    <a:pt x="3837" y="1"/>
                  </a:moveTo>
                  <a:cubicBezTo>
                    <a:pt x="3704" y="1"/>
                    <a:pt x="3604" y="34"/>
                    <a:pt x="3503" y="67"/>
                  </a:cubicBezTo>
                  <a:cubicBezTo>
                    <a:pt x="3270" y="134"/>
                    <a:pt x="3103" y="301"/>
                    <a:pt x="3003" y="534"/>
                  </a:cubicBezTo>
                  <a:cubicBezTo>
                    <a:pt x="2670" y="1302"/>
                    <a:pt x="3137" y="2669"/>
                    <a:pt x="3370" y="3270"/>
                  </a:cubicBezTo>
                  <a:cubicBezTo>
                    <a:pt x="2936" y="3170"/>
                    <a:pt x="2136" y="2970"/>
                    <a:pt x="1435" y="2970"/>
                  </a:cubicBezTo>
                  <a:cubicBezTo>
                    <a:pt x="301" y="2970"/>
                    <a:pt x="34" y="3470"/>
                    <a:pt x="34" y="3904"/>
                  </a:cubicBezTo>
                  <a:cubicBezTo>
                    <a:pt x="1" y="4270"/>
                    <a:pt x="101" y="4571"/>
                    <a:pt x="335" y="4838"/>
                  </a:cubicBezTo>
                  <a:cubicBezTo>
                    <a:pt x="793" y="5323"/>
                    <a:pt x="1667" y="5416"/>
                    <a:pt x="2338" y="5416"/>
                  </a:cubicBezTo>
                  <a:cubicBezTo>
                    <a:pt x="2496" y="5416"/>
                    <a:pt x="2642" y="5411"/>
                    <a:pt x="2770" y="5405"/>
                  </a:cubicBezTo>
                  <a:lnTo>
                    <a:pt x="2770" y="5405"/>
                  </a:lnTo>
                  <a:cubicBezTo>
                    <a:pt x="2169" y="5938"/>
                    <a:pt x="1068" y="7039"/>
                    <a:pt x="1168" y="7673"/>
                  </a:cubicBezTo>
                  <a:cubicBezTo>
                    <a:pt x="1202" y="7806"/>
                    <a:pt x="1269" y="8006"/>
                    <a:pt x="1535" y="8107"/>
                  </a:cubicBezTo>
                  <a:cubicBezTo>
                    <a:pt x="1669" y="8173"/>
                    <a:pt x="1802" y="8173"/>
                    <a:pt x="1969" y="8173"/>
                  </a:cubicBezTo>
                  <a:cubicBezTo>
                    <a:pt x="2803" y="8173"/>
                    <a:pt x="3637" y="7273"/>
                    <a:pt x="4071" y="6772"/>
                  </a:cubicBezTo>
                  <a:cubicBezTo>
                    <a:pt x="4171" y="7706"/>
                    <a:pt x="4471" y="9574"/>
                    <a:pt x="5238" y="9574"/>
                  </a:cubicBezTo>
                  <a:cubicBezTo>
                    <a:pt x="5305" y="9574"/>
                    <a:pt x="5371" y="9574"/>
                    <a:pt x="5472" y="9541"/>
                  </a:cubicBezTo>
                  <a:cubicBezTo>
                    <a:pt x="6139" y="9207"/>
                    <a:pt x="6339" y="7973"/>
                    <a:pt x="6372" y="7139"/>
                  </a:cubicBezTo>
                  <a:cubicBezTo>
                    <a:pt x="6710" y="7753"/>
                    <a:pt x="7330" y="8593"/>
                    <a:pt x="8207" y="8593"/>
                  </a:cubicBezTo>
                  <a:cubicBezTo>
                    <a:pt x="8283" y="8593"/>
                    <a:pt x="8361" y="8587"/>
                    <a:pt x="8440" y="8574"/>
                  </a:cubicBezTo>
                  <a:cubicBezTo>
                    <a:pt x="8841" y="8507"/>
                    <a:pt x="9074" y="8240"/>
                    <a:pt x="9041" y="7840"/>
                  </a:cubicBezTo>
                  <a:cubicBezTo>
                    <a:pt x="8974" y="7173"/>
                    <a:pt x="8140" y="6138"/>
                    <a:pt x="7506" y="5638"/>
                  </a:cubicBezTo>
                  <a:cubicBezTo>
                    <a:pt x="8640" y="5538"/>
                    <a:pt x="9875" y="5271"/>
                    <a:pt x="10275" y="4704"/>
                  </a:cubicBezTo>
                  <a:cubicBezTo>
                    <a:pt x="10442" y="4504"/>
                    <a:pt x="10475" y="4270"/>
                    <a:pt x="10408" y="4037"/>
                  </a:cubicBezTo>
                  <a:cubicBezTo>
                    <a:pt x="10275" y="3670"/>
                    <a:pt x="9975" y="3203"/>
                    <a:pt x="9074" y="3203"/>
                  </a:cubicBezTo>
                  <a:cubicBezTo>
                    <a:pt x="8474" y="3203"/>
                    <a:pt x="7807" y="3403"/>
                    <a:pt x="7373" y="3570"/>
                  </a:cubicBezTo>
                  <a:cubicBezTo>
                    <a:pt x="7807" y="2903"/>
                    <a:pt x="8540" y="1702"/>
                    <a:pt x="8340" y="968"/>
                  </a:cubicBezTo>
                  <a:cubicBezTo>
                    <a:pt x="8274" y="701"/>
                    <a:pt x="8107" y="534"/>
                    <a:pt x="7840" y="434"/>
                  </a:cubicBezTo>
                  <a:cubicBezTo>
                    <a:pt x="7706" y="368"/>
                    <a:pt x="7573" y="334"/>
                    <a:pt x="7440" y="334"/>
                  </a:cubicBezTo>
                  <a:cubicBezTo>
                    <a:pt x="6506" y="334"/>
                    <a:pt x="5772" y="1602"/>
                    <a:pt x="5438" y="2336"/>
                  </a:cubicBezTo>
                  <a:cubicBezTo>
                    <a:pt x="5238" y="1502"/>
                    <a:pt x="4771" y="1"/>
                    <a:pt x="383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3444;p36"/>
            <p:cNvSpPr/>
            <p:nvPr/>
          </p:nvSpPr>
          <p:spPr>
            <a:xfrm>
              <a:off x="-4508050" y="4780125"/>
              <a:ext cx="31725" cy="37125"/>
            </a:xfrm>
            <a:custGeom>
              <a:avLst/>
              <a:gdLst/>
              <a:ahLst/>
              <a:cxnLst/>
              <a:rect l="l" t="t" r="r" b="b"/>
              <a:pathLst>
                <a:path w="1269" h="1485" extrusionOk="0">
                  <a:moveTo>
                    <a:pt x="1055" y="0"/>
                  </a:moveTo>
                  <a:cubicBezTo>
                    <a:pt x="1018" y="0"/>
                    <a:pt x="985" y="17"/>
                    <a:pt x="968" y="50"/>
                  </a:cubicBezTo>
                  <a:lnTo>
                    <a:pt x="34" y="1218"/>
                  </a:lnTo>
                  <a:cubicBezTo>
                    <a:pt x="1" y="1284"/>
                    <a:pt x="1" y="1384"/>
                    <a:pt x="67" y="1451"/>
                  </a:cubicBezTo>
                  <a:cubicBezTo>
                    <a:pt x="101" y="1451"/>
                    <a:pt x="134" y="1484"/>
                    <a:pt x="167" y="1484"/>
                  </a:cubicBezTo>
                  <a:cubicBezTo>
                    <a:pt x="201" y="1484"/>
                    <a:pt x="267" y="1451"/>
                    <a:pt x="301" y="1418"/>
                  </a:cubicBezTo>
                  <a:lnTo>
                    <a:pt x="1201" y="250"/>
                  </a:lnTo>
                  <a:cubicBezTo>
                    <a:pt x="1268" y="184"/>
                    <a:pt x="1235" y="83"/>
                    <a:pt x="1168" y="50"/>
                  </a:cubicBezTo>
                  <a:cubicBezTo>
                    <a:pt x="1135" y="17"/>
                    <a:pt x="1093" y="0"/>
                    <a:pt x="1055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3445;p36"/>
            <p:cNvSpPr/>
            <p:nvPr/>
          </p:nvSpPr>
          <p:spPr>
            <a:xfrm>
              <a:off x="-4534725" y="4738000"/>
              <a:ext cx="54225" cy="17550"/>
            </a:xfrm>
            <a:custGeom>
              <a:avLst/>
              <a:gdLst/>
              <a:ahLst/>
              <a:cxnLst/>
              <a:rect l="l" t="t" r="r" b="b"/>
              <a:pathLst>
                <a:path w="2169" h="702" extrusionOk="0">
                  <a:moveTo>
                    <a:pt x="200" y="1"/>
                  </a:moveTo>
                  <a:cubicBezTo>
                    <a:pt x="100" y="1"/>
                    <a:pt x="34" y="34"/>
                    <a:pt x="0" y="134"/>
                  </a:cubicBezTo>
                  <a:cubicBezTo>
                    <a:pt x="0" y="201"/>
                    <a:pt x="34" y="301"/>
                    <a:pt x="134" y="301"/>
                  </a:cubicBezTo>
                  <a:lnTo>
                    <a:pt x="1968" y="701"/>
                  </a:lnTo>
                  <a:lnTo>
                    <a:pt x="2002" y="701"/>
                  </a:lnTo>
                  <a:cubicBezTo>
                    <a:pt x="2102" y="701"/>
                    <a:pt x="2168" y="634"/>
                    <a:pt x="2168" y="568"/>
                  </a:cubicBezTo>
                  <a:cubicBezTo>
                    <a:pt x="2168" y="501"/>
                    <a:pt x="2135" y="401"/>
                    <a:pt x="2035" y="401"/>
                  </a:cubicBezTo>
                  <a:lnTo>
                    <a:pt x="200" y="1"/>
                  </a:ln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3446;p36"/>
            <p:cNvSpPr/>
            <p:nvPr/>
          </p:nvSpPr>
          <p:spPr>
            <a:xfrm>
              <a:off x="-4477200" y="4688475"/>
              <a:ext cx="18375" cy="42875"/>
            </a:xfrm>
            <a:custGeom>
              <a:avLst/>
              <a:gdLst/>
              <a:ahLst/>
              <a:cxnLst/>
              <a:rect l="l" t="t" r="r" b="b"/>
              <a:pathLst>
                <a:path w="735" h="1715" extrusionOk="0">
                  <a:moveTo>
                    <a:pt x="189" y="1"/>
                  </a:moveTo>
                  <a:cubicBezTo>
                    <a:pt x="170" y="1"/>
                    <a:pt x="151" y="5"/>
                    <a:pt x="134" y="13"/>
                  </a:cubicBezTo>
                  <a:cubicBezTo>
                    <a:pt x="34" y="13"/>
                    <a:pt x="1" y="114"/>
                    <a:pt x="34" y="214"/>
                  </a:cubicBezTo>
                  <a:lnTo>
                    <a:pt x="434" y="1581"/>
                  </a:lnTo>
                  <a:cubicBezTo>
                    <a:pt x="434" y="1648"/>
                    <a:pt x="501" y="1715"/>
                    <a:pt x="568" y="1715"/>
                  </a:cubicBezTo>
                  <a:lnTo>
                    <a:pt x="601" y="1715"/>
                  </a:lnTo>
                  <a:cubicBezTo>
                    <a:pt x="701" y="1681"/>
                    <a:pt x="735" y="1581"/>
                    <a:pt x="735" y="1515"/>
                  </a:cubicBezTo>
                  <a:lnTo>
                    <a:pt x="334" y="114"/>
                  </a:lnTo>
                  <a:cubicBezTo>
                    <a:pt x="309" y="38"/>
                    <a:pt x="247" y="1"/>
                    <a:pt x="18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3447;p36"/>
            <p:cNvSpPr/>
            <p:nvPr/>
          </p:nvSpPr>
          <p:spPr>
            <a:xfrm>
              <a:off x="-4428825" y="4692100"/>
              <a:ext cx="27550" cy="41750"/>
            </a:xfrm>
            <a:custGeom>
              <a:avLst/>
              <a:gdLst/>
              <a:ahLst/>
              <a:cxnLst/>
              <a:rect l="l" t="t" r="r" b="b"/>
              <a:pathLst>
                <a:path w="1102" h="1670" extrusionOk="0">
                  <a:moveTo>
                    <a:pt x="898" y="1"/>
                  </a:moveTo>
                  <a:cubicBezTo>
                    <a:pt x="839" y="1"/>
                    <a:pt x="789" y="37"/>
                    <a:pt x="768" y="102"/>
                  </a:cubicBezTo>
                  <a:lnTo>
                    <a:pt x="34" y="1436"/>
                  </a:lnTo>
                  <a:cubicBezTo>
                    <a:pt x="1" y="1536"/>
                    <a:pt x="34" y="1603"/>
                    <a:pt x="101" y="1670"/>
                  </a:cubicBezTo>
                  <a:lnTo>
                    <a:pt x="201" y="1670"/>
                  </a:lnTo>
                  <a:cubicBezTo>
                    <a:pt x="234" y="1670"/>
                    <a:pt x="301" y="1636"/>
                    <a:pt x="334" y="1603"/>
                  </a:cubicBezTo>
                  <a:lnTo>
                    <a:pt x="1035" y="235"/>
                  </a:lnTo>
                  <a:cubicBezTo>
                    <a:pt x="1101" y="169"/>
                    <a:pt x="1068" y="69"/>
                    <a:pt x="1001" y="35"/>
                  </a:cubicBezTo>
                  <a:cubicBezTo>
                    <a:pt x="966" y="12"/>
                    <a:pt x="930" y="1"/>
                    <a:pt x="898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3448;p36"/>
            <p:cNvSpPr/>
            <p:nvPr/>
          </p:nvSpPr>
          <p:spPr>
            <a:xfrm>
              <a:off x="-4417150" y="4747800"/>
              <a:ext cx="59225" cy="14400"/>
            </a:xfrm>
            <a:custGeom>
              <a:avLst/>
              <a:gdLst/>
              <a:ahLst/>
              <a:cxnLst/>
              <a:rect l="l" t="t" r="r" b="b"/>
              <a:pathLst>
                <a:path w="2369" h="576" extrusionOk="0">
                  <a:moveTo>
                    <a:pt x="2219" y="0"/>
                  </a:moveTo>
                  <a:cubicBezTo>
                    <a:pt x="2203" y="0"/>
                    <a:pt x="2186" y="3"/>
                    <a:pt x="2169" y="9"/>
                  </a:cubicBezTo>
                  <a:lnTo>
                    <a:pt x="167" y="276"/>
                  </a:lnTo>
                  <a:cubicBezTo>
                    <a:pt x="67" y="309"/>
                    <a:pt x="1" y="376"/>
                    <a:pt x="34" y="442"/>
                  </a:cubicBezTo>
                  <a:cubicBezTo>
                    <a:pt x="34" y="543"/>
                    <a:pt x="101" y="576"/>
                    <a:pt x="167" y="576"/>
                  </a:cubicBezTo>
                  <a:lnTo>
                    <a:pt x="201" y="576"/>
                  </a:lnTo>
                  <a:lnTo>
                    <a:pt x="2235" y="309"/>
                  </a:lnTo>
                  <a:cubicBezTo>
                    <a:pt x="2302" y="309"/>
                    <a:pt x="2369" y="209"/>
                    <a:pt x="2369" y="142"/>
                  </a:cubicBezTo>
                  <a:cubicBezTo>
                    <a:pt x="2341" y="60"/>
                    <a:pt x="2291" y="0"/>
                    <a:pt x="221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3449;p36"/>
            <p:cNvSpPr/>
            <p:nvPr/>
          </p:nvSpPr>
          <p:spPr>
            <a:xfrm>
              <a:off x="-4419650" y="4782950"/>
              <a:ext cx="31700" cy="34300"/>
            </a:xfrm>
            <a:custGeom>
              <a:avLst/>
              <a:gdLst/>
              <a:ahLst/>
              <a:cxnLst/>
              <a:rect l="l" t="t" r="r" b="b"/>
              <a:pathLst>
                <a:path w="1268" h="1372" extrusionOk="0">
                  <a:moveTo>
                    <a:pt x="154" y="1"/>
                  </a:moveTo>
                  <a:cubicBezTo>
                    <a:pt x="123" y="1"/>
                    <a:pt x="93" y="12"/>
                    <a:pt x="67" y="37"/>
                  </a:cubicBezTo>
                  <a:cubicBezTo>
                    <a:pt x="0" y="104"/>
                    <a:pt x="0" y="204"/>
                    <a:pt x="67" y="271"/>
                  </a:cubicBezTo>
                  <a:lnTo>
                    <a:pt x="1001" y="1305"/>
                  </a:lnTo>
                  <a:cubicBezTo>
                    <a:pt x="1035" y="1338"/>
                    <a:pt x="1068" y="1371"/>
                    <a:pt x="1101" y="1371"/>
                  </a:cubicBezTo>
                  <a:cubicBezTo>
                    <a:pt x="1135" y="1371"/>
                    <a:pt x="1168" y="1338"/>
                    <a:pt x="1201" y="1305"/>
                  </a:cubicBezTo>
                  <a:cubicBezTo>
                    <a:pt x="1268" y="1271"/>
                    <a:pt x="1268" y="1171"/>
                    <a:pt x="1235" y="1105"/>
                  </a:cubicBezTo>
                  <a:lnTo>
                    <a:pt x="301" y="71"/>
                  </a:lnTo>
                  <a:cubicBezTo>
                    <a:pt x="259" y="29"/>
                    <a:pt x="205" y="1"/>
                    <a:pt x="15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3450;p36"/>
            <p:cNvSpPr/>
            <p:nvPr/>
          </p:nvSpPr>
          <p:spPr>
            <a:xfrm>
              <a:off x="-4453850" y="4792200"/>
              <a:ext cx="11700" cy="44225"/>
            </a:xfrm>
            <a:custGeom>
              <a:avLst/>
              <a:gdLst/>
              <a:ahLst/>
              <a:cxnLst/>
              <a:rect l="l" t="t" r="r" b="b"/>
              <a:pathLst>
                <a:path w="468" h="1769" extrusionOk="0">
                  <a:moveTo>
                    <a:pt x="134" y="1"/>
                  </a:moveTo>
                  <a:cubicBezTo>
                    <a:pt x="68" y="1"/>
                    <a:pt x="1" y="67"/>
                    <a:pt x="1" y="168"/>
                  </a:cubicBezTo>
                  <a:lnTo>
                    <a:pt x="134" y="1635"/>
                  </a:lnTo>
                  <a:cubicBezTo>
                    <a:pt x="134" y="1735"/>
                    <a:pt x="201" y="1769"/>
                    <a:pt x="301" y="1769"/>
                  </a:cubicBezTo>
                  <a:cubicBezTo>
                    <a:pt x="401" y="1769"/>
                    <a:pt x="468" y="1702"/>
                    <a:pt x="434" y="1602"/>
                  </a:cubicBezTo>
                  <a:lnTo>
                    <a:pt x="301" y="134"/>
                  </a:lnTo>
                  <a:cubicBezTo>
                    <a:pt x="301" y="67"/>
                    <a:pt x="234" y="1"/>
                    <a:pt x="134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3451;p36"/>
            <p:cNvSpPr/>
            <p:nvPr/>
          </p:nvSpPr>
          <p:spPr>
            <a:xfrm>
              <a:off x="-4495550" y="4712975"/>
              <a:ext cx="94275" cy="94275"/>
            </a:xfrm>
            <a:custGeom>
              <a:avLst/>
              <a:gdLst/>
              <a:ahLst/>
              <a:cxnLst/>
              <a:rect l="l" t="t" r="r" b="b"/>
              <a:pathLst>
                <a:path w="3771" h="3771" extrusionOk="0">
                  <a:moveTo>
                    <a:pt x="1902" y="1"/>
                  </a:moveTo>
                  <a:cubicBezTo>
                    <a:pt x="835" y="1"/>
                    <a:pt x="1" y="835"/>
                    <a:pt x="1" y="1902"/>
                  </a:cubicBezTo>
                  <a:cubicBezTo>
                    <a:pt x="1" y="2936"/>
                    <a:pt x="835" y="3770"/>
                    <a:pt x="1902" y="3770"/>
                  </a:cubicBezTo>
                  <a:cubicBezTo>
                    <a:pt x="2936" y="3770"/>
                    <a:pt x="3770" y="2936"/>
                    <a:pt x="3770" y="1902"/>
                  </a:cubicBezTo>
                  <a:cubicBezTo>
                    <a:pt x="3770" y="835"/>
                    <a:pt x="2936" y="1"/>
                    <a:pt x="1902" y="1"/>
                  </a:cubicBezTo>
                  <a:close/>
                </a:path>
              </a:pathLst>
            </a:custGeom>
            <a:solidFill>
              <a:srgbClr val="F7A7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8" name="Picture 4" descr="Merry Christmas Sticker by Biznet for iOS &amp;amp; Android | GIPHY in 2021 | Trees  to plant, Good morning beautiful gif, Kew gardens">
            <a:extLst>
              <a:ext uri="{FF2B5EF4-FFF2-40B4-BE49-F238E27FC236}">
                <a16:creationId xmlns:a16="http://schemas.microsoft.com/office/drawing/2014/main" id="{6F28202C-01C3-4DC0-BC99-1675CB3687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978" y="2120600"/>
            <a:ext cx="1405656" cy="160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52" b="94149" l="3191" r="97518">
                        <a14:foregroundMark x1="43794" y1="88475" x2="56738" y2="88652"/>
                      </a14:backgroundRemoval>
                    </a14:imgEffect>
                  </a14:imgLayer>
                </a14:imgProps>
              </a:ext>
            </a:extLst>
          </a:blip>
          <a:srcRect l="2703" t="9471"/>
          <a:stretch/>
        </p:blipFill>
        <p:spPr>
          <a:xfrm>
            <a:off x="7542942" y="3181830"/>
            <a:ext cx="1774911" cy="165143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8612" y="1207431"/>
            <a:ext cx="1826338" cy="1826338"/>
          </a:xfrm>
          <a:prstGeom prst="rect">
            <a:avLst/>
          </a:prstGeom>
        </p:spPr>
      </p:pic>
      <p:pic>
        <p:nvPicPr>
          <p:cNvPr id="63" name="Purple Planet Music - Ping Pong (1_18) 80bpm (L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244002" y="594564"/>
            <a:ext cx="406400" cy="406400"/>
          </a:xfrm>
          <a:prstGeom prst="rect">
            <a:avLst/>
          </a:prstGeom>
        </p:spPr>
      </p:pic>
      <p:sp>
        <p:nvSpPr>
          <p:cNvPr id="64" name="Google Shape;3283;p36"/>
          <p:cNvSpPr/>
          <p:nvPr/>
        </p:nvSpPr>
        <p:spPr>
          <a:xfrm>
            <a:off x="2544665" y="1691850"/>
            <a:ext cx="4131187" cy="49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57150" dist="19050" dir="5400000" algn="bl" rotWithShape="0">
              <a:srgbClr val="434343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3284;p36"/>
          <p:cNvSpPr txBox="1">
            <a:spLocks/>
          </p:cNvSpPr>
          <p:nvPr/>
        </p:nvSpPr>
        <p:spPr>
          <a:xfrm>
            <a:off x="1730012" y="-163238"/>
            <a:ext cx="5886530" cy="21414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Changa One"/>
              <a:buNone/>
              <a:defRPr sz="1519" b="0" i="0" u="none" strike="noStrike" cap="none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Russo One"/>
              <a:buNone/>
              <a:defRPr sz="1519" b="0" i="0" u="none" strike="noStrike" cap="none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r>
              <a:rPr lang="en-US" sz="5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Unit 6: </a:t>
            </a:r>
          </a:p>
          <a:p>
            <a:r>
              <a:rPr lang="en-US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Outdoor Activities</a:t>
            </a:r>
          </a:p>
        </p:txBody>
      </p:sp>
      <p:sp>
        <p:nvSpPr>
          <p:cNvPr id="66" name="Google Shape;3285;p36"/>
          <p:cNvSpPr txBox="1">
            <a:spLocks/>
          </p:cNvSpPr>
          <p:nvPr/>
        </p:nvSpPr>
        <p:spPr>
          <a:xfrm>
            <a:off x="2638957" y="1763250"/>
            <a:ext cx="4076070" cy="3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2000">
                <a:solidFill>
                  <a:schemeClr val="bg1"/>
                </a:solidFill>
                <a:latin typeface="Comic Sans MS" panose="030F0702030302020204" pitchFamily="66" charset="0"/>
              </a:rPr>
              <a:t>Lesson 3 - Period 3 - </a:t>
            </a:r>
            <a:r>
              <a:rPr lang="en-US" sz="2000" dirty="0">
                <a:solidFill>
                  <a:schemeClr val="bg1"/>
                </a:solidFill>
                <a:latin typeface="Comic Sans MS" panose="030F0702030302020204" pitchFamily="66" charset="0"/>
              </a:rPr>
              <a:t>Task 7 8 9</a:t>
            </a:r>
          </a:p>
        </p:txBody>
      </p:sp>
      <p:grpSp>
        <p:nvGrpSpPr>
          <p:cNvPr id="67" name="Google Shape;3452;p36"/>
          <p:cNvGrpSpPr/>
          <p:nvPr/>
        </p:nvGrpSpPr>
        <p:grpSpPr>
          <a:xfrm>
            <a:off x="243884" y="867463"/>
            <a:ext cx="826450" cy="1114175"/>
            <a:chOff x="1198150" y="721125"/>
            <a:chExt cx="826450" cy="1114175"/>
          </a:xfrm>
        </p:grpSpPr>
        <p:sp>
          <p:nvSpPr>
            <p:cNvPr id="68" name="Google Shape;3453;p36"/>
            <p:cNvSpPr/>
            <p:nvPr/>
          </p:nvSpPr>
          <p:spPr>
            <a:xfrm>
              <a:off x="1642650" y="721125"/>
              <a:ext cx="381950" cy="350275"/>
            </a:xfrm>
            <a:custGeom>
              <a:avLst/>
              <a:gdLst/>
              <a:ahLst/>
              <a:cxnLst/>
              <a:rect l="l" t="t" r="r" b="b"/>
              <a:pathLst>
                <a:path w="15278" h="14011" extrusionOk="0">
                  <a:moveTo>
                    <a:pt x="6872" y="1"/>
                  </a:moveTo>
                  <a:cubicBezTo>
                    <a:pt x="6572" y="1"/>
                    <a:pt x="6271" y="34"/>
                    <a:pt x="5971" y="134"/>
                  </a:cubicBezTo>
                  <a:cubicBezTo>
                    <a:pt x="5337" y="268"/>
                    <a:pt x="4804" y="635"/>
                    <a:pt x="4370" y="1102"/>
                  </a:cubicBezTo>
                  <a:cubicBezTo>
                    <a:pt x="3770" y="1735"/>
                    <a:pt x="3503" y="2603"/>
                    <a:pt x="3469" y="3470"/>
                  </a:cubicBezTo>
                  <a:cubicBezTo>
                    <a:pt x="3136" y="3637"/>
                    <a:pt x="2869" y="3804"/>
                    <a:pt x="2635" y="4070"/>
                  </a:cubicBezTo>
                  <a:cubicBezTo>
                    <a:pt x="1468" y="4738"/>
                    <a:pt x="634" y="5672"/>
                    <a:pt x="300" y="6706"/>
                  </a:cubicBezTo>
                  <a:cubicBezTo>
                    <a:pt x="0" y="7673"/>
                    <a:pt x="134" y="8674"/>
                    <a:pt x="667" y="9508"/>
                  </a:cubicBezTo>
                  <a:cubicBezTo>
                    <a:pt x="1068" y="10141"/>
                    <a:pt x="1635" y="10709"/>
                    <a:pt x="2302" y="11109"/>
                  </a:cubicBezTo>
                  <a:cubicBezTo>
                    <a:pt x="2335" y="11142"/>
                    <a:pt x="2369" y="11176"/>
                    <a:pt x="2402" y="11209"/>
                  </a:cubicBezTo>
                  <a:cubicBezTo>
                    <a:pt x="2902" y="11709"/>
                    <a:pt x="3569" y="11976"/>
                    <a:pt x="4303" y="11976"/>
                  </a:cubicBezTo>
                  <a:cubicBezTo>
                    <a:pt x="4370" y="11976"/>
                    <a:pt x="4437" y="11943"/>
                    <a:pt x="4503" y="11943"/>
                  </a:cubicBezTo>
                  <a:cubicBezTo>
                    <a:pt x="4970" y="12977"/>
                    <a:pt x="5838" y="13744"/>
                    <a:pt x="6905" y="13944"/>
                  </a:cubicBezTo>
                  <a:cubicBezTo>
                    <a:pt x="7139" y="13978"/>
                    <a:pt x="7372" y="14011"/>
                    <a:pt x="7606" y="14011"/>
                  </a:cubicBezTo>
                  <a:cubicBezTo>
                    <a:pt x="8173" y="14011"/>
                    <a:pt x="8740" y="13877"/>
                    <a:pt x="9273" y="13611"/>
                  </a:cubicBezTo>
                  <a:cubicBezTo>
                    <a:pt x="9574" y="13711"/>
                    <a:pt x="9907" y="13777"/>
                    <a:pt x="10207" y="13777"/>
                  </a:cubicBezTo>
                  <a:lnTo>
                    <a:pt x="10441" y="13777"/>
                  </a:lnTo>
                  <a:cubicBezTo>
                    <a:pt x="11575" y="13777"/>
                    <a:pt x="12643" y="13244"/>
                    <a:pt x="13310" y="12243"/>
                  </a:cubicBezTo>
                  <a:cubicBezTo>
                    <a:pt x="13743" y="11609"/>
                    <a:pt x="13977" y="10875"/>
                    <a:pt x="14010" y="10141"/>
                  </a:cubicBezTo>
                  <a:cubicBezTo>
                    <a:pt x="14944" y="9374"/>
                    <a:pt x="15278" y="8040"/>
                    <a:pt x="14744" y="6906"/>
                  </a:cubicBezTo>
                  <a:cubicBezTo>
                    <a:pt x="14611" y="6639"/>
                    <a:pt x="14410" y="6339"/>
                    <a:pt x="14144" y="6005"/>
                  </a:cubicBezTo>
                  <a:cubicBezTo>
                    <a:pt x="14244" y="5805"/>
                    <a:pt x="14310" y="5605"/>
                    <a:pt x="14344" y="5371"/>
                  </a:cubicBezTo>
                  <a:cubicBezTo>
                    <a:pt x="14544" y="4671"/>
                    <a:pt x="14410" y="3937"/>
                    <a:pt x="14044" y="3303"/>
                  </a:cubicBezTo>
                  <a:cubicBezTo>
                    <a:pt x="13777" y="2870"/>
                    <a:pt x="13376" y="2503"/>
                    <a:pt x="12943" y="2303"/>
                  </a:cubicBezTo>
                  <a:cubicBezTo>
                    <a:pt x="12809" y="2002"/>
                    <a:pt x="12643" y="1735"/>
                    <a:pt x="12442" y="1469"/>
                  </a:cubicBezTo>
                  <a:cubicBezTo>
                    <a:pt x="11809" y="635"/>
                    <a:pt x="10841" y="134"/>
                    <a:pt x="9807" y="101"/>
                  </a:cubicBezTo>
                  <a:lnTo>
                    <a:pt x="9674" y="101"/>
                  </a:lnTo>
                  <a:cubicBezTo>
                    <a:pt x="9240" y="101"/>
                    <a:pt x="8806" y="168"/>
                    <a:pt x="8373" y="334"/>
                  </a:cubicBezTo>
                  <a:cubicBezTo>
                    <a:pt x="7906" y="134"/>
                    <a:pt x="7405" y="1"/>
                    <a:pt x="68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454;p36"/>
            <p:cNvSpPr/>
            <p:nvPr/>
          </p:nvSpPr>
          <p:spPr>
            <a:xfrm>
              <a:off x="1781275" y="788900"/>
              <a:ext cx="146600" cy="93775"/>
            </a:xfrm>
            <a:custGeom>
              <a:avLst/>
              <a:gdLst/>
              <a:ahLst/>
              <a:cxnLst/>
              <a:rect l="l" t="t" r="r" b="b"/>
              <a:pathLst>
                <a:path w="5864" h="3751" extrusionOk="0">
                  <a:moveTo>
                    <a:pt x="1299" y="1"/>
                  </a:moveTo>
                  <a:cubicBezTo>
                    <a:pt x="1232" y="1"/>
                    <a:pt x="1163" y="9"/>
                    <a:pt x="1093" y="25"/>
                  </a:cubicBezTo>
                  <a:cubicBezTo>
                    <a:pt x="0" y="313"/>
                    <a:pt x="842" y="3751"/>
                    <a:pt x="2592" y="3751"/>
                  </a:cubicBezTo>
                  <a:cubicBezTo>
                    <a:pt x="2871" y="3751"/>
                    <a:pt x="3174" y="3663"/>
                    <a:pt x="3495" y="3461"/>
                  </a:cubicBezTo>
                  <a:cubicBezTo>
                    <a:pt x="3495" y="3461"/>
                    <a:pt x="5863" y="1860"/>
                    <a:pt x="4763" y="425"/>
                  </a:cubicBezTo>
                  <a:cubicBezTo>
                    <a:pt x="4579" y="186"/>
                    <a:pt x="4364" y="87"/>
                    <a:pt x="4139" y="87"/>
                  </a:cubicBezTo>
                  <a:cubicBezTo>
                    <a:pt x="3601" y="87"/>
                    <a:pt x="3005" y="653"/>
                    <a:pt x="2646" y="1225"/>
                  </a:cubicBezTo>
                  <a:lnTo>
                    <a:pt x="2646" y="1225"/>
                  </a:lnTo>
                  <a:cubicBezTo>
                    <a:pt x="2384" y="617"/>
                    <a:pt x="1896" y="1"/>
                    <a:pt x="12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455;p36"/>
            <p:cNvSpPr/>
            <p:nvPr/>
          </p:nvSpPr>
          <p:spPr>
            <a:xfrm>
              <a:off x="1784400" y="783750"/>
              <a:ext cx="133475" cy="104275"/>
            </a:xfrm>
            <a:custGeom>
              <a:avLst/>
              <a:gdLst/>
              <a:ahLst/>
              <a:cxnLst/>
              <a:rect l="l" t="t" r="r" b="b"/>
              <a:pathLst>
                <a:path w="5339" h="4171" extrusionOk="0">
                  <a:moveTo>
                    <a:pt x="2503" y="1966"/>
                  </a:moveTo>
                  <a:cubicBezTo>
                    <a:pt x="2536" y="2199"/>
                    <a:pt x="2536" y="2366"/>
                    <a:pt x="2536" y="2399"/>
                  </a:cubicBezTo>
                  <a:lnTo>
                    <a:pt x="2436" y="2399"/>
                  </a:lnTo>
                  <a:cubicBezTo>
                    <a:pt x="2403" y="2333"/>
                    <a:pt x="2403" y="2199"/>
                    <a:pt x="2503" y="1966"/>
                  </a:cubicBezTo>
                  <a:close/>
                  <a:moveTo>
                    <a:pt x="1193" y="412"/>
                  </a:moveTo>
                  <a:cubicBezTo>
                    <a:pt x="1660" y="412"/>
                    <a:pt x="2062" y="922"/>
                    <a:pt x="2303" y="1432"/>
                  </a:cubicBezTo>
                  <a:cubicBezTo>
                    <a:pt x="2102" y="1732"/>
                    <a:pt x="1836" y="2299"/>
                    <a:pt x="2069" y="2633"/>
                  </a:cubicBezTo>
                  <a:cubicBezTo>
                    <a:pt x="2125" y="2689"/>
                    <a:pt x="2251" y="2815"/>
                    <a:pt x="2468" y="2815"/>
                  </a:cubicBezTo>
                  <a:cubicBezTo>
                    <a:pt x="2509" y="2815"/>
                    <a:pt x="2554" y="2810"/>
                    <a:pt x="2603" y="2800"/>
                  </a:cubicBezTo>
                  <a:cubicBezTo>
                    <a:pt x="2703" y="2800"/>
                    <a:pt x="2770" y="2766"/>
                    <a:pt x="2803" y="2700"/>
                  </a:cubicBezTo>
                  <a:cubicBezTo>
                    <a:pt x="3036" y="2433"/>
                    <a:pt x="2936" y="1899"/>
                    <a:pt x="2770" y="1465"/>
                  </a:cubicBezTo>
                  <a:cubicBezTo>
                    <a:pt x="2836" y="1332"/>
                    <a:pt x="2936" y="1199"/>
                    <a:pt x="3036" y="1098"/>
                  </a:cubicBezTo>
                  <a:cubicBezTo>
                    <a:pt x="3403" y="698"/>
                    <a:pt x="3737" y="498"/>
                    <a:pt x="4037" y="498"/>
                  </a:cubicBezTo>
                  <a:cubicBezTo>
                    <a:pt x="4204" y="498"/>
                    <a:pt x="4337" y="598"/>
                    <a:pt x="4471" y="765"/>
                  </a:cubicBezTo>
                  <a:cubicBezTo>
                    <a:pt x="4904" y="1332"/>
                    <a:pt x="4771" y="1999"/>
                    <a:pt x="4070" y="2766"/>
                  </a:cubicBezTo>
                  <a:cubicBezTo>
                    <a:pt x="3670" y="3200"/>
                    <a:pt x="3270" y="3500"/>
                    <a:pt x="3270" y="3500"/>
                  </a:cubicBezTo>
                  <a:cubicBezTo>
                    <a:pt x="2973" y="3683"/>
                    <a:pt x="2704" y="3756"/>
                    <a:pt x="2463" y="3756"/>
                  </a:cubicBezTo>
                  <a:cubicBezTo>
                    <a:pt x="2000" y="3756"/>
                    <a:pt x="1643" y="3485"/>
                    <a:pt x="1402" y="3200"/>
                  </a:cubicBezTo>
                  <a:cubicBezTo>
                    <a:pt x="635" y="2266"/>
                    <a:pt x="468" y="598"/>
                    <a:pt x="1035" y="431"/>
                  </a:cubicBezTo>
                  <a:cubicBezTo>
                    <a:pt x="1089" y="418"/>
                    <a:pt x="1141" y="412"/>
                    <a:pt x="1193" y="412"/>
                  </a:cubicBezTo>
                  <a:close/>
                  <a:moveTo>
                    <a:pt x="1193" y="0"/>
                  </a:moveTo>
                  <a:cubicBezTo>
                    <a:pt x="1109" y="0"/>
                    <a:pt x="1023" y="10"/>
                    <a:pt x="935" y="31"/>
                  </a:cubicBezTo>
                  <a:cubicBezTo>
                    <a:pt x="768" y="64"/>
                    <a:pt x="668" y="164"/>
                    <a:pt x="568" y="265"/>
                  </a:cubicBezTo>
                  <a:cubicBezTo>
                    <a:pt x="1" y="865"/>
                    <a:pt x="301" y="2499"/>
                    <a:pt x="1102" y="3467"/>
                  </a:cubicBezTo>
                  <a:cubicBezTo>
                    <a:pt x="1501" y="3926"/>
                    <a:pt x="1973" y="4171"/>
                    <a:pt x="2473" y="4171"/>
                  </a:cubicBezTo>
                  <a:cubicBezTo>
                    <a:pt x="2808" y="4171"/>
                    <a:pt x="3156" y="4061"/>
                    <a:pt x="3503" y="3834"/>
                  </a:cubicBezTo>
                  <a:cubicBezTo>
                    <a:pt x="3537" y="3834"/>
                    <a:pt x="3970" y="3534"/>
                    <a:pt x="4371" y="3067"/>
                  </a:cubicBezTo>
                  <a:cubicBezTo>
                    <a:pt x="5205" y="2133"/>
                    <a:pt x="5338" y="1232"/>
                    <a:pt x="4804" y="498"/>
                  </a:cubicBezTo>
                  <a:cubicBezTo>
                    <a:pt x="4604" y="231"/>
                    <a:pt x="4337" y="98"/>
                    <a:pt x="4037" y="98"/>
                  </a:cubicBezTo>
                  <a:cubicBezTo>
                    <a:pt x="4019" y="97"/>
                    <a:pt x="4001" y="96"/>
                    <a:pt x="3983" y="96"/>
                  </a:cubicBezTo>
                  <a:cubicBezTo>
                    <a:pt x="3470" y="96"/>
                    <a:pt x="2994" y="540"/>
                    <a:pt x="2736" y="798"/>
                  </a:cubicBezTo>
                  <a:cubicBezTo>
                    <a:pt x="2669" y="865"/>
                    <a:pt x="2603" y="932"/>
                    <a:pt x="2569" y="1032"/>
                  </a:cubicBezTo>
                  <a:cubicBezTo>
                    <a:pt x="2249" y="478"/>
                    <a:pt x="1775" y="0"/>
                    <a:pt x="11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456;p36"/>
            <p:cNvSpPr/>
            <p:nvPr/>
          </p:nvSpPr>
          <p:spPr>
            <a:xfrm>
              <a:off x="1800225" y="908350"/>
              <a:ext cx="144325" cy="95150"/>
            </a:xfrm>
            <a:custGeom>
              <a:avLst/>
              <a:gdLst/>
              <a:ahLst/>
              <a:cxnLst/>
              <a:rect l="l" t="t" r="r" b="b"/>
              <a:pathLst>
                <a:path w="5773" h="3806" extrusionOk="0">
                  <a:moveTo>
                    <a:pt x="2498" y="0"/>
                  </a:moveTo>
                  <a:cubicBezTo>
                    <a:pt x="669" y="0"/>
                    <a:pt x="1" y="3583"/>
                    <a:pt x="1136" y="3787"/>
                  </a:cubicBezTo>
                  <a:cubicBezTo>
                    <a:pt x="1197" y="3799"/>
                    <a:pt x="1257" y="3806"/>
                    <a:pt x="1315" y="3806"/>
                  </a:cubicBezTo>
                  <a:cubicBezTo>
                    <a:pt x="1918" y="3806"/>
                    <a:pt x="2381" y="3155"/>
                    <a:pt x="2613" y="2524"/>
                  </a:cubicBezTo>
                  <a:lnTo>
                    <a:pt x="2613" y="2524"/>
                  </a:lnTo>
                  <a:cubicBezTo>
                    <a:pt x="2990" y="3067"/>
                    <a:pt x="3592" y="3594"/>
                    <a:pt x="4122" y="3594"/>
                  </a:cubicBezTo>
                  <a:cubicBezTo>
                    <a:pt x="4363" y="3594"/>
                    <a:pt x="4589" y="3485"/>
                    <a:pt x="4772" y="3220"/>
                  </a:cubicBezTo>
                  <a:cubicBezTo>
                    <a:pt x="5772" y="1752"/>
                    <a:pt x="3371" y="251"/>
                    <a:pt x="3371" y="251"/>
                  </a:cubicBezTo>
                  <a:cubicBezTo>
                    <a:pt x="3056" y="77"/>
                    <a:pt x="2765" y="0"/>
                    <a:pt x="24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457;p36"/>
            <p:cNvSpPr/>
            <p:nvPr/>
          </p:nvSpPr>
          <p:spPr>
            <a:xfrm>
              <a:off x="1806100" y="903275"/>
              <a:ext cx="125950" cy="105475"/>
            </a:xfrm>
            <a:custGeom>
              <a:avLst/>
              <a:gdLst/>
              <a:ahLst/>
              <a:cxnLst/>
              <a:rect l="l" t="t" r="r" b="b"/>
              <a:pathLst>
                <a:path w="5038" h="4219" extrusionOk="0">
                  <a:moveTo>
                    <a:pt x="2302" y="1755"/>
                  </a:moveTo>
                  <a:cubicBezTo>
                    <a:pt x="2335" y="1788"/>
                    <a:pt x="2369" y="1955"/>
                    <a:pt x="2302" y="2188"/>
                  </a:cubicBezTo>
                  <a:cubicBezTo>
                    <a:pt x="2202" y="1955"/>
                    <a:pt x="2202" y="1821"/>
                    <a:pt x="2235" y="1788"/>
                  </a:cubicBezTo>
                  <a:cubicBezTo>
                    <a:pt x="2235" y="1788"/>
                    <a:pt x="2268" y="1755"/>
                    <a:pt x="2302" y="1755"/>
                  </a:cubicBezTo>
                  <a:close/>
                  <a:moveTo>
                    <a:pt x="2235" y="423"/>
                  </a:moveTo>
                  <a:cubicBezTo>
                    <a:pt x="2480" y="423"/>
                    <a:pt x="2738" y="501"/>
                    <a:pt x="3002" y="654"/>
                  </a:cubicBezTo>
                  <a:cubicBezTo>
                    <a:pt x="3036" y="654"/>
                    <a:pt x="4337" y="1454"/>
                    <a:pt x="4537" y="2422"/>
                  </a:cubicBezTo>
                  <a:cubicBezTo>
                    <a:pt x="4603" y="2722"/>
                    <a:pt x="4537" y="3022"/>
                    <a:pt x="4337" y="3322"/>
                  </a:cubicBezTo>
                  <a:cubicBezTo>
                    <a:pt x="4337" y="3356"/>
                    <a:pt x="4303" y="3389"/>
                    <a:pt x="4270" y="3389"/>
                  </a:cubicBezTo>
                  <a:cubicBezTo>
                    <a:pt x="4170" y="3523"/>
                    <a:pt x="4003" y="3589"/>
                    <a:pt x="3836" y="3589"/>
                  </a:cubicBezTo>
                  <a:cubicBezTo>
                    <a:pt x="3436" y="3556"/>
                    <a:pt x="2936" y="3122"/>
                    <a:pt x="2602" y="2689"/>
                  </a:cubicBezTo>
                  <a:cubicBezTo>
                    <a:pt x="2735" y="2288"/>
                    <a:pt x="2836" y="1788"/>
                    <a:pt x="2669" y="1521"/>
                  </a:cubicBezTo>
                  <a:cubicBezTo>
                    <a:pt x="2602" y="1421"/>
                    <a:pt x="2502" y="1354"/>
                    <a:pt x="2402" y="1354"/>
                  </a:cubicBezTo>
                  <a:cubicBezTo>
                    <a:pt x="2365" y="1350"/>
                    <a:pt x="2331" y="1348"/>
                    <a:pt x="2300" y="1348"/>
                  </a:cubicBezTo>
                  <a:cubicBezTo>
                    <a:pt x="2099" y="1348"/>
                    <a:pt x="1988" y="1430"/>
                    <a:pt x="1902" y="1488"/>
                  </a:cubicBezTo>
                  <a:cubicBezTo>
                    <a:pt x="1601" y="1821"/>
                    <a:pt x="1968" y="2455"/>
                    <a:pt x="2135" y="2755"/>
                  </a:cubicBezTo>
                  <a:cubicBezTo>
                    <a:pt x="2035" y="3022"/>
                    <a:pt x="1902" y="3289"/>
                    <a:pt x="1735" y="3456"/>
                  </a:cubicBezTo>
                  <a:cubicBezTo>
                    <a:pt x="1514" y="3677"/>
                    <a:pt x="1293" y="3806"/>
                    <a:pt x="1072" y="3806"/>
                  </a:cubicBezTo>
                  <a:cubicBezTo>
                    <a:pt x="1026" y="3806"/>
                    <a:pt x="980" y="3801"/>
                    <a:pt x="934" y="3789"/>
                  </a:cubicBezTo>
                  <a:cubicBezTo>
                    <a:pt x="801" y="3756"/>
                    <a:pt x="701" y="3656"/>
                    <a:pt x="634" y="3456"/>
                  </a:cubicBezTo>
                  <a:cubicBezTo>
                    <a:pt x="434" y="2822"/>
                    <a:pt x="667" y="1588"/>
                    <a:pt x="1301" y="887"/>
                  </a:cubicBezTo>
                  <a:cubicBezTo>
                    <a:pt x="1574" y="576"/>
                    <a:pt x="1892" y="423"/>
                    <a:pt x="2235" y="423"/>
                  </a:cubicBezTo>
                  <a:close/>
                  <a:moveTo>
                    <a:pt x="2243" y="1"/>
                  </a:moveTo>
                  <a:cubicBezTo>
                    <a:pt x="1778" y="1"/>
                    <a:pt x="1343" y="205"/>
                    <a:pt x="968" y="621"/>
                  </a:cubicBezTo>
                  <a:cubicBezTo>
                    <a:pt x="234" y="1454"/>
                    <a:pt x="0" y="2855"/>
                    <a:pt x="234" y="3589"/>
                  </a:cubicBezTo>
                  <a:cubicBezTo>
                    <a:pt x="367" y="4023"/>
                    <a:pt x="634" y="4156"/>
                    <a:pt x="867" y="4190"/>
                  </a:cubicBezTo>
                  <a:cubicBezTo>
                    <a:pt x="943" y="4209"/>
                    <a:pt x="1019" y="4218"/>
                    <a:pt x="1095" y="4218"/>
                  </a:cubicBezTo>
                  <a:cubicBezTo>
                    <a:pt x="1418" y="4218"/>
                    <a:pt x="1738" y="4047"/>
                    <a:pt x="2035" y="3723"/>
                  </a:cubicBezTo>
                  <a:cubicBezTo>
                    <a:pt x="2202" y="3556"/>
                    <a:pt x="2335" y="3322"/>
                    <a:pt x="2435" y="3156"/>
                  </a:cubicBezTo>
                  <a:cubicBezTo>
                    <a:pt x="2802" y="3589"/>
                    <a:pt x="3303" y="3956"/>
                    <a:pt x="3836" y="3990"/>
                  </a:cubicBezTo>
                  <a:cubicBezTo>
                    <a:pt x="3869" y="3993"/>
                    <a:pt x="3902" y="3995"/>
                    <a:pt x="3934" y="3995"/>
                  </a:cubicBezTo>
                  <a:cubicBezTo>
                    <a:pt x="4229" y="3995"/>
                    <a:pt x="4493" y="3857"/>
                    <a:pt x="4704" y="3556"/>
                  </a:cubicBezTo>
                  <a:cubicBezTo>
                    <a:pt x="4970" y="3156"/>
                    <a:pt x="5037" y="2755"/>
                    <a:pt x="4937" y="2322"/>
                  </a:cubicBezTo>
                  <a:cubicBezTo>
                    <a:pt x="4704" y="1188"/>
                    <a:pt x="3303" y="320"/>
                    <a:pt x="3236" y="287"/>
                  </a:cubicBezTo>
                  <a:cubicBezTo>
                    <a:pt x="2897" y="97"/>
                    <a:pt x="2563" y="1"/>
                    <a:pt x="224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458;p36"/>
            <p:cNvSpPr/>
            <p:nvPr/>
          </p:nvSpPr>
          <p:spPr>
            <a:xfrm>
              <a:off x="1698525" y="865375"/>
              <a:ext cx="126775" cy="89300"/>
            </a:xfrm>
            <a:custGeom>
              <a:avLst/>
              <a:gdLst/>
              <a:ahLst/>
              <a:cxnLst/>
              <a:rect l="l" t="t" r="r" b="b"/>
              <a:pathLst>
                <a:path w="5071" h="3572" extrusionOk="0">
                  <a:moveTo>
                    <a:pt x="3006" y="1"/>
                  </a:moveTo>
                  <a:cubicBezTo>
                    <a:pt x="2824" y="1"/>
                    <a:pt x="2633" y="31"/>
                    <a:pt x="2435" y="102"/>
                  </a:cubicBezTo>
                  <a:cubicBezTo>
                    <a:pt x="1134" y="535"/>
                    <a:pt x="0" y="1569"/>
                    <a:pt x="534" y="2403"/>
                  </a:cubicBezTo>
                  <a:cubicBezTo>
                    <a:pt x="914" y="3021"/>
                    <a:pt x="1751" y="3571"/>
                    <a:pt x="2636" y="3571"/>
                  </a:cubicBezTo>
                  <a:cubicBezTo>
                    <a:pt x="2993" y="3571"/>
                    <a:pt x="3357" y="3482"/>
                    <a:pt x="3703" y="3271"/>
                  </a:cubicBezTo>
                  <a:cubicBezTo>
                    <a:pt x="4937" y="2570"/>
                    <a:pt x="5070" y="1303"/>
                    <a:pt x="4737" y="936"/>
                  </a:cubicBezTo>
                  <a:cubicBezTo>
                    <a:pt x="4737" y="936"/>
                    <a:pt x="4018" y="1"/>
                    <a:pt x="30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459;p36"/>
            <p:cNvSpPr/>
            <p:nvPr/>
          </p:nvSpPr>
          <p:spPr>
            <a:xfrm>
              <a:off x="1787750" y="867900"/>
              <a:ext cx="15025" cy="71750"/>
            </a:xfrm>
            <a:custGeom>
              <a:avLst/>
              <a:gdLst/>
              <a:ahLst/>
              <a:cxnLst/>
              <a:rect l="l" t="t" r="r" b="b"/>
              <a:pathLst>
                <a:path w="601" h="2870" extrusionOk="0">
                  <a:moveTo>
                    <a:pt x="0" y="1"/>
                  </a:moveTo>
                  <a:cubicBezTo>
                    <a:pt x="0" y="2"/>
                    <a:pt x="267" y="2503"/>
                    <a:pt x="601" y="28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460;p36"/>
            <p:cNvSpPr/>
            <p:nvPr/>
          </p:nvSpPr>
          <p:spPr>
            <a:xfrm>
              <a:off x="1782750" y="862750"/>
              <a:ext cx="25025" cy="81825"/>
            </a:xfrm>
            <a:custGeom>
              <a:avLst/>
              <a:gdLst/>
              <a:ahLst/>
              <a:cxnLst/>
              <a:rect l="l" t="t" r="r" b="b"/>
              <a:pathLst>
                <a:path w="1001" h="3273" extrusionOk="0">
                  <a:moveTo>
                    <a:pt x="219" y="0"/>
                  </a:moveTo>
                  <a:cubicBezTo>
                    <a:pt x="202" y="0"/>
                    <a:pt x="185" y="2"/>
                    <a:pt x="167" y="7"/>
                  </a:cubicBezTo>
                  <a:cubicBezTo>
                    <a:pt x="134" y="7"/>
                    <a:pt x="67" y="40"/>
                    <a:pt x="34" y="73"/>
                  </a:cubicBezTo>
                  <a:cubicBezTo>
                    <a:pt x="0" y="107"/>
                    <a:pt x="0" y="173"/>
                    <a:pt x="0" y="240"/>
                  </a:cubicBezTo>
                  <a:cubicBezTo>
                    <a:pt x="67" y="841"/>
                    <a:pt x="300" y="2842"/>
                    <a:pt x="634" y="3209"/>
                  </a:cubicBezTo>
                  <a:cubicBezTo>
                    <a:pt x="671" y="3245"/>
                    <a:pt x="727" y="3272"/>
                    <a:pt x="787" y="3272"/>
                  </a:cubicBezTo>
                  <a:cubicBezTo>
                    <a:pt x="837" y="3272"/>
                    <a:pt x="889" y="3254"/>
                    <a:pt x="934" y="3209"/>
                  </a:cubicBezTo>
                  <a:cubicBezTo>
                    <a:pt x="1001" y="3142"/>
                    <a:pt x="1001" y="3009"/>
                    <a:pt x="934" y="2909"/>
                  </a:cubicBezTo>
                  <a:cubicBezTo>
                    <a:pt x="767" y="2742"/>
                    <a:pt x="534" y="1374"/>
                    <a:pt x="400" y="173"/>
                  </a:cubicBezTo>
                  <a:cubicBezTo>
                    <a:pt x="400" y="87"/>
                    <a:pt x="325" y="0"/>
                    <a:pt x="21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461;p36"/>
            <p:cNvSpPr/>
            <p:nvPr/>
          </p:nvSpPr>
          <p:spPr>
            <a:xfrm>
              <a:off x="1756900" y="869575"/>
              <a:ext cx="20025" cy="84250"/>
            </a:xfrm>
            <a:custGeom>
              <a:avLst/>
              <a:gdLst/>
              <a:ahLst/>
              <a:cxnLst/>
              <a:rect l="l" t="t" r="r" b="b"/>
              <a:pathLst>
                <a:path w="801" h="3370" extrusionOk="0">
                  <a:moveTo>
                    <a:pt x="0" y="0"/>
                  </a:moveTo>
                  <a:cubicBezTo>
                    <a:pt x="0" y="1"/>
                    <a:pt x="400" y="2936"/>
                    <a:pt x="801" y="337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462;p36"/>
            <p:cNvSpPr/>
            <p:nvPr/>
          </p:nvSpPr>
          <p:spPr>
            <a:xfrm>
              <a:off x="1751050" y="864575"/>
              <a:ext cx="31725" cy="94175"/>
            </a:xfrm>
            <a:custGeom>
              <a:avLst/>
              <a:gdLst/>
              <a:ahLst/>
              <a:cxnLst/>
              <a:rect l="l" t="t" r="r" b="b"/>
              <a:pathLst>
                <a:path w="1269" h="3767" extrusionOk="0">
                  <a:moveTo>
                    <a:pt x="201" y="0"/>
                  </a:moveTo>
                  <a:cubicBezTo>
                    <a:pt x="134" y="0"/>
                    <a:pt x="101" y="34"/>
                    <a:pt x="67" y="67"/>
                  </a:cubicBezTo>
                  <a:cubicBezTo>
                    <a:pt x="34" y="100"/>
                    <a:pt x="1" y="167"/>
                    <a:pt x="34" y="234"/>
                  </a:cubicBezTo>
                  <a:cubicBezTo>
                    <a:pt x="101" y="734"/>
                    <a:pt x="468" y="3236"/>
                    <a:pt x="868" y="3703"/>
                  </a:cubicBezTo>
                  <a:cubicBezTo>
                    <a:pt x="923" y="3740"/>
                    <a:pt x="988" y="3766"/>
                    <a:pt x="1046" y="3766"/>
                  </a:cubicBezTo>
                  <a:cubicBezTo>
                    <a:pt x="1094" y="3766"/>
                    <a:pt x="1138" y="3748"/>
                    <a:pt x="1168" y="3703"/>
                  </a:cubicBezTo>
                  <a:cubicBezTo>
                    <a:pt x="1268" y="3636"/>
                    <a:pt x="1268" y="3503"/>
                    <a:pt x="1201" y="3403"/>
                  </a:cubicBezTo>
                  <a:cubicBezTo>
                    <a:pt x="935" y="3169"/>
                    <a:pt x="601" y="1368"/>
                    <a:pt x="434" y="167"/>
                  </a:cubicBezTo>
                  <a:cubicBezTo>
                    <a:pt x="434" y="67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463;p36"/>
            <p:cNvSpPr/>
            <p:nvPr/>
          </p:nvSpPr>
          <p:spPr>
            <a:xfrm>
              <a:off x="1877800" y="833500"/>
              <a:ext cx="63425" cy="56950"/>
            </a:xfrm>
            <a:custGeom>
              <a:avLst/>
              <a:gdLst/>
              <a:ahLst/>
              <a:cxnLst/>
              <a:rect l="l" t="t" r="r" b="b"/>
              <a:pathLst>
                <a:path w="2537" h="2278" extrusionOk="0">
                  <a:moveTo>
                    <a:pt x="2315" y="1"/>
                  </a:moveTo>
                  <a:cubicBezTo>
                    <a:pt x="2226" y="1"/>
                    <a:pt x="2130" y="65"/>
                    <a:pt x="2102" y="176"/>
                  </a:cubicBezTo>
                  <a:cubicBezTo>
                    <a:pt x="1735" y="1710"/>
                    <a:pt x="268" y="1844"/>
                    <a:pt x="201" y="1844"/>
                  </a:cubicBezTo>
                  <a:cubicBezTo>
                    <a:pt x="134" y="1844"/>
                    <a:pt x="101" y="1877"/>
                    <a:pt x="68" y="1910"/>
                  </a:cubicBezTo>
                  <a:cubicBezTo>
                    <a:pt x="34" y="1977"/>
                    <a:pt x="1" y="2011"/>
                    <a:pt x="1" y="2077"/>
                  </a:cubicBezTo>
                  <a:cubicBezTo>
                    <a:pt x="34" y="2177"/>
                    <a:pt x="134" y="2277"/>
                    <a:pt x="234" y="2277"/>
                  </a:cubicBezTo>
                  <a:cubicBezTo>
                    <a:pt x="268" y="2277"/>
                    <a:pt x="2069" y="2111"/>
                    <a:pt x="2536" y="276"/>
                  </a:cubicBezTo>
                  <a:cubicBezTo>
                    <a:pt x="2536" y="143"/>
                    <a:pt x="2469" y="42"/>
                    <a:pt x="2369" y="9"/>
                  </a:cubicBezTo>
                  <a:cubicBezTo>
                    <a:pt x="2352" y="3"/>
                    <a:pt x="2334" y="1"/>
                    <a:pt x="231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464;p36"/>
            <p:cNvSpPr/>
            <p:nvPr/>
          </p:nvSpPr>
          <p:spPr>
            <a:xfrm>
              <a:off x="1733550" y="886250"/>
              <a:ext cx="15850" cy="66750"/>
            </a:xfrm>
            <a:custGeom>
              <a:avLst/>
              <a:gdLst/>
              <a:ahLst/>
              <a:cxnLst/>
              <a:rect l="l" t="t" r="r" b="b"/>
              <a:pathLst>
                <a:path w="634" h="2670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4" y="2169"/>
                    <a:pt x="634" y="266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465;p36"/>
            <p:cNvSpPr/>
            <p:nvPr/>
          </p:nvSpPr>
          <p:spPr>
            <a:xfrm>
              <a:off x="1728525" y="881250"/>
              <a:ext cx="27550" cy="76325"/>
            </a:xfrm>
            <a:custGeom>
              <a:avLst/>
              <a:gdLst/>
              <a:ahLst/>
              <a:cxnLst/>
              <a:rect l="l" t="t" r="r" b="b"/>
              <a:pathLst>
                <a:path w="1102" h="3053" extrusionOk="0">
                  <a:moveTo>
                    <a:pt x="201" y="0"/>
                  </a:moveTo>
                  <a:cubicBezTo>
                    <a:pt x="134" y="0"/>
                    <a:pt x="101" y="34"/>
                    <a:pt x="68" y="67"/>
                  </a:cubicBezTo>
                  <a:cubicBezTo>
                    <a:pt x="34" y="101"/>
                    <a:pt x="1" y="167"/>
                    <a:pt x="1" y="234"/>
                  </a:cubicBezTo>
                  <a:cubicBezTo>
                    <a:pt x="34" y="434"/>
                    <a:pt x="168" y="2469"/>
                    <a:pt x="701" y="3003"/>
                  </a:cubicBezTo>
                  <a:cubicBezTo>
                    <a:pt x="752" y="3036"/>
                    <a:pt x="810" y="3053"/>
                    <a:pt x="864" y="3053"/>
                  </a:cubicBezTo>
                  <a:cubicBezTo>
                    <a:pt x="918" y="3053"/>
                    <a:pt x="968" y="3036"/>
                    <a:pt x="1002" y="3003"/>
                  </a:cubicBezTo>
                  <a:cubicBezTo>
                    <a:pt x="1102" y="2903"/>
                    <a:pt x="1068" y="2769"/>
                    <a:pt x="1002" y="2702"/>
                  </a:cubicBezTo>
                  <a:cubicBezTo>
                    <a:pt x="668" y="2402"/>
                    <a:pt x="468" y="1001"/>
                    <a:pt x="435" y="201"/>
                  </a:cubicBezTo>
                  <a:cubicBezTo>
                    <a:pt x="401" y="67"/>
                    <a:pt x="335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466;p36"/>
            <p:cNvSpPr/>
            <p:nvPr/>
          </p:nvSpPr>
          <p:spPr>
            <a:xfrm>
              <a:off x="1876975" y="889925"/>
              <a:ext cx="78425" cy="37525"/>
            </a:xfrm>
            <a:custGeom>
              <a:avLst/>
              <a:gdLst/>
              <a:ahLst/>
              <a:cxnLst/>
              <a:rect l="l" t="t" r="r" b="b"/>
              <a:pathLst>
                <a:path w="3137" h="1501" extrusionOk="0">
                  <a:moveTo>
                    <a:pt x="940" y="0"/>
                  </a:moveTo>
                  <a:cubicBezTo>
                    <a:pt x="705" y="0"/>
                    <a:pt x="448" y="27"/>
                    <a:pt x="167" y="87"/>
                  </a:cubicBezTo>
                  <a:cubicBezTo>
                    <a:pt x="134" y="120"/>
                    <a:pt x="101" y="120"/>
                    <a:pt x="67" y="154"/>
                  </a:cubicBezTo>
                  <a:cubicBezTo>
                    <a:pt x="1" y="221"/>
                    <a:pt x="1" y="287"/>
                    <a:pt x="1" y="354"/>
                  </a:cubicBezTo>
                  <a:cubicBezTo>
                    <a:pt x="34" y="454"/>
                    <a:pt x="134" y="521"/>
                    <a:pt x="267" y="521"/>
                  </a:cubicBezTo>
                  <a:cubicBezTo>
                    <a:pt x="524" y="464"/>
                    <a:pt x="756" y="439"/>
                    <a:pt x="967" y="439"/>
                  </a:cubicBezTo>
                  <a:cubicBezTo>
                    <a:pt x="2237" y="439"/>
                    <a:pt x="2707" y="1331"/>
                    <a:pt x="2736" y="1388"/>
                  </a:cubicBezTo>
                  <a:cubicBezTo>
                    <a:pt x="2761" y="1463"/>
                    <a:pt x="2842" y="1501"/>
                    <a:pt x="2923" y="1501"/>
                  </a:cubicBezTo>
                  <a:cubicBezTo>
                    <a:pt x="2951" y="1501"/>
                    <a:pt x="2978" y="1496"/>
                    <a:pt x="3003" y="1488"/>
                  </a:cubicBezTo>
                  <a:cubicBezTo>
                    <a:pt x="3103" y="1421"/>
                    <a:pt x="3136" y="1321"/>
                    <a:pt x="3103" y="1221"/>
                  </a:cubicBezTo>
                  <a:cubicBezTo>
                    <a:pt x="3103" y="1192"/>
                    <a:pt x="2521" y="0"/>
                    <a:pt x="94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467;p36"/>
            <p:cNvSpPr/>
            <p:nvPr/>
          </p:nvSpPr>
          <p:spPr>
            <a:xfrm>
              <a:off x="1198150" y="938800"/>
              <a:ext cx="386150" cy="896500"/>
            </a:xfrm>
            <a:custGeom>
              <a:avLst/>
              <a:gdLst/>
              <a:ahLst/>
              <a:cxnLst/>
              <a:rect l="l" t="t" r="r" b="b"/>
              <a:pathLst>
                <a:path w="15446" h="35860" extrusionOk="0">
                  <a:moveTo>
                    <a:pt x="13611" y="0"/>
                  </a:moveTo>
                  <a:cubicBezTo>
                    <a:pt x="13310" y="0"/>
                    <a:pt x="13043" y="0"/>
                    <a:pt x="12743" y="33"/>
                  </a:cubicBezTo>
                  <a:cubicBezTo>
                    <a:pt x="12677" y="33"/>
                    <a:pt x="12643" y="67"/>
                    <a:pt x="12610" y="100"/>
                  </a:cubicBezTo>
                  <a:cubicBezTo>
                    <a:pt x="12576" y="134"/>
                    <a:pt x="12543" y="200"/>
                    <a:pt x="12576" y="267"/>
                  </a:cubicBezTo>
                  <a:cubicBezTo>
                    <a:pt x="12576" y="354"/>
                    <a:pt x="12652" y="440"/>
                    <a:pt x="12758" y="440"/>
                  </a:cubicBezTo>
                  <a:cubicBezTo>
                    <a:pt x="12775" y="440"/>
                    <a:pt x="12792" y="438"/>
                    <a:pt x="12810" y="434"/>
                  </a:cubicBezTo>
                  <a:cubicBezTo>
                    <a:pt x="12927" y="417"/>
                    <a:pt x="13052" y="409"/>
                    <a:pt x="13181" y="409"/>
                  </a:cubicBezTo>
                  <a:cubicBezTo>
                    <a:pt x="13310" y="409"/>
                    <a:pt x="13444" y="417"/>
                    <a:pt x="13577" y="434"/>
                  </a:cubicBezTo>
                  <a:cubicBezTo>
                    <a:pt x="13711" y="434"/>
                    <a:pt x="13811" y="334"/>
                    <a:pt x="13811" y="234"/>
                  </a:cubicBezTo>
                  <a:cubicBezTo>
                    <a:pt x="13811" y="100"/>
                    <a:pt x="13744" y="0"/>
                    <a:pt x="13611" y="0"/>
                  </a:cubicBezTo>
                  <a:close/>
                  <a:moveTo>
                    <a:pt x="14419" y="154"/>
                  </a:moveTo>
                  <a:cubicBezTo>
                    <a:pt x="14362" y="154"/>
                    <a:pt x="14302" y="185"/>
                    <a:pt x="14278" y="234"/>
                  </a:cubicBezTo>
                  <a:cubicBezTo>
                    <a:pt x="14244" y="234"/>
                    <a:pt x="14244" y="267"/>
                    <a:pt x="14211" y="300"/>
                  </a:cubicBezTo>
                  <a:cubicBezTo>
                    <a:pt x="14178" y="400"/>
                    <a:pt x="14244" y="534"/>
                    <a:pt x="14378" y="567"/>
                  </a:cubicBezTo>
                  <a:cubicBezTo>
                    <a:pt x="14811" y="701"/>
                    <a:pt x="15078" y="834"/>
                    <a:pt x="15078" y="834"/>
                  </a:cubicBezTo>
                  <a:cubicBezTo>
                    <a:pt x="15114" y="858"/>
                    <a:pt x="15153" y="869"/>
                    <a:pt x="15193" y="869"/>
                  </a:cubicBezTo>
                  <a:cubicBezTo>
                    <a:pt x="15265" y="869"/>
                    <a:pt x="15335" y="832"/>
                    <a:pt x="15378" y="767"/>
                  </a:cubicBezTo>
                  <a:cubicBezTo>
                    <a:pt x="15445" y="667"/>
                    <a:pt x="15412" y="534"/>
                    <a:pt x="15312" y="500"/>
                  </a:cubicBezTo>
                  <a:cubicBezTo>
                    <a:pt x="15278" y="467"/>
                    <a:pt x="14978" y="300"/>
                    <a:pt x="14478" y="167"/>
                  </a:cubicBezTo>
                  <a:cubicBezTo>
                    <a:pt x="14460" y="158"/>
                    <a:pt x="14440" y="154"/>
                    <a:pt x="14419" y="154"/>
                  </a:cubicBezTo>
                  <a:close/>
                  <a:moveTo>
                    <a:pt x="11944" y="225"/>
                  </a:moveTo>
                  <a:cubicBezTo>
                    <a:pt x="11922" y="225"/>
                    <a:pt x="11900" y="228"/>
                    <a:pt x="11876" y="234"/>
                  </a:cubicBezTo>
                  <a:cubicBezTo>
                    <a:pt x="11609" y="334"/>
                    <a:pt x="11342" y="467"/>
                    <a:pt x="11109" y="634"/>
                  </a:cubicBezTo>
                  <a:cubicBezTo>
                    <a:pt x="11075" y="634"/>
                    <a:pt x="11075" y="667"/>
                    <a:pt x="11075" y="667"/>
                  </a:cubicBezTo>
                  <a:cubicBezTo>
                    <a:pt x="11009" y="734"/>
                    <a:pt x="10975" y="834"/>
                    <a:pt x="11042" y="901"/>
                  </a:cubicBezTo>
                  <a:cubicBezTo>
                    <a:pt x="11085" y="965"/>
                    <a:pt x="11156" y="1002"/>
                    <a:pt x="11228" y="1002"/>
                  </a:cubicBezTo>
                  <a:cubicBezTo>
                    <a:pt x="11267" y="1002"/>
                    <a:pt x="11307" y="991"/>
                    <a:pt x="11342" y="967"/>
                  </a:cubicBezTo>
                  <a:cubicBezTo>
                    <a:pt x="11542" y="834"/>
                    <a:pt x="11776" y="734"/>
                    <a:pt x="12043" y="634"/>
                  </a:cubicBezTo>
                  <a:cubicBezTo>
                    <a:pt x="12143" y="601"/>
                    <a:pt x="12210" y="467"/>
                    <a:pt x="12143" y="367"/>
                  </a:cubicBezTo>
                  <a:cubicBezTo>
                    <a:pt x="12115" y="285"/>
                    <a:pt x="12043" y="225"/>
                    <a:pt x="11944" y="225"/>
                  </a:cubicBezTo>
                  <a:close/>
                  <a:moveTo>
                    <a:pt x="10571" y="1093"/>
                  </a:moveTo>
                  <a:cubicBezTo>
                    <a:pt x="10517" y="1093"/>
                    <a:pt x="10458" y="1118"/>
                    <a:pt x="10408" y="1168"/>
                  </a:cubicBezTo>
                  <a:cubicBezTo>
                    <a:pt x="10275" y="1301"/>
                    <a:pt x="10108" y="1434"/>
                    <a:pt x="9975" y="1601"/>
                  </a:cubicBezTo>
                  <a:cubicBezTo>
                    <a:pt x="9908" y="1635"/>
                    <a:pt x="9875" y="1701"/>
                    <a:pt x="9808" y="1768"/>
                  </a:cubicBezTo>
                  <a:cubicBezTo>
                    <a:pt x="9741" y="1868"/>
                    <a:pt x="9741" y="2002"/>
                    <a:pt x="9841" y="2068"/>
                  </a:cubicBezTo>
                  <a:cubicBezTo>
                    <a:pt x="9886" y="2098"/>
                    <a:pt x="9938" y="2115"/>
                    <a:pt x="9987" y="2115"/>
                  </a:cubicBezTo>
                  <a:cubicBezTo>
                    <a:pt x="10048" y="2115"/>
                    <a:pt x="10105" y="2090"/>
                    <a:pt x="10141" y="2035"/>
                  </a:cubicBezTo>
                  <a:cubicBezTo>
                    <a:pt x="10308" y="1835"/>
                    <a:pt x="10508" y="1635"/>
                    <a:pt x="10708" y="1468"/>
                  </a:cubicBezTo>
                  <a:cubicBezTo>
                    <a:pt x="10775" y="1401"/>
                    <a:pt x="10775" y="1268"/>
                    <a:pt x="10708" y="1168"/>
                  </a:cubicBezTo>
                  <a:cubicBezTo>
                    <a:pt x="10675" y="1118"/>
                    <a:pt x="10625" y="1093"/>
                    <a:pt x="10571" y="1093"/>
                  </a:cubicBezTo>
                  <a:close/>
                  <a:moveTo>
                    <a:pt x="9495" y="2365"/>
                  </a:moveTo>
                  <a:cubicBezTo>
                    <a:pt x="9436" y="2365"/>
                    <a:pt x="9382" y="2394"/>
                    <a:pt x="9341" y="2435"/>
                  </a:cubicBezTo>
                  <a:cubicBezTo>
                    <a:pt x="9307" y="2435"/>
                    <a:pt x="9307" y="2469"/>
                    <a:pt x="9307" y="2469"/>
                  </a:cubicBezTo>
                  <a:cubicBezTo>
                    <a:pt x="9174" y="2702"/>
                    <a:pt x="9007" y="2936"/>
                    <a:pt x="8874" y="3202"/>
                  </a:cubicBezTo>
                  <a:cubicBezTo>
                    <a:pt x="8807" y="3302"/>
                    <a:pt x="8874" y="3436"/>
                    <a:pt x="8974" y="3469"/>
                  </a:cubicBezTo>
                  <a:cubicBezTo>
                    <a:pt x="9009" y="3493"/>
                    <a:pt x="9045" y="3504"/>
                    <a:pt x="9079" y="3504"/>
                  </a:cubicBezTo>
                  <a:cubicBezTo>
                    <a:pt x="9141" y="3504"/>
                    <a:pt x="9198" y="3467"/>
                    <a:pt x="9241" y="3403"/>
                  </a:cubicBezTo>
                  <a:cubicBezTo>
                    <a:pt x="9374" y="3136"/>
                    <a:pt x="9508" y="2902"/>
                    <a:pt x="9641" y="2702"/>
                  </a:cubicBezTo>
                  <a:cubicBezTo>
                    <a:pt x="9708" y="2602"/>
                    <a:pt x="9708" y="2469"/>
                    <a:pt x="9608" y="2402"/>
                  </a:cubicBezTo>
                  <a:cubicBezTo>
                    <a:pt x="9569" y="2376"/>
                    <a:pt x="9531" y="2365"/>
                    <a:pt x="9495" y="2365"/>
                  </a:cubicBezTo>
                  <a:close/>
                  <a:moveTo>
                    <a:pt x="8686" y="3833"/>
                  </a:moveTo>
                  <a:cubicBezTo>
                    <a:pt x="8635" y="3833"/>
                    <a:pt x="8582" y="3862"/>
                    <a:pt x="8540" y="3903"/>
                  </a:cubicBezTo>
                  <a:cubicBezTo>
                    <a:pt x="8540" y="3936"/>
                    <a:pt x="8507" y="3936"/>
                    <a:pt x="8507" y="3970"/>
                  </a:cubicBezTo>
                  <a:cubicBezTo>
                    <a:pt x="8407" y="4203"/>
                    <a:pt x="8273" y="4470"/>
                    <a:pt x="8173" y="4737"/>
                  </a:cubicBezTo>
                  <a:cubicBezTo>
                    <a:pt x="8140" y="4837"/>
                    <a:pt x="8207" y="4970"/>
                    <a:pt x="8307" y="5004"/>
                  </a:cubicBezTo>
                  <a:cubicBezTo>
                    <a:pt x="8332" y="5012"/>
                    <a:pt x="8359" y="5016"/>
                    <a:pt x="8386" y="5016"/>
                  </a:cubicBezTo>
                  <a:cubicBezTo>
                    <a:pt x="8467" y="5016"/>
                    <a:pt x="8549" y="4979"/>
                    <a:pt x="8574" y="4904"/>
                  </a:cubicBezTo>
                  <a:cubicBezTo>
                    <a:pt x="8674" y="4637"/>
                    <a:pt x="8774" y="4370"/>
                    <a:pt x="8874" y="4136"/>
                  </a:cubicBezTo>
                  <a:cubicBezTo>
                    <a:pt x="8941" y="4036"/>
                    <a:pt x="8874" y="3903"/>
                    <a:pt x="8774" y="3870"/>
                  </a:cubicBezTo>
                  <a:cubicBezTo>
                    <a:pt x="8748" y="3844"/>
                    <a:pt x="8718" y="3833"/>
                    <a:pt x="8686" y="3833"/>
                  </a:cubicBezTo>
                  <a:close/>
                  <a:moveTo>
                    <a:pt x="8099" y="5391"/>
                  </a:moveTo>
                  <a:cubicBezTo>
                    <a:pt x="8038" y="5391"/>
                    <a:pt x="7989" y="5422"/>
                    <a:pt x="7940" y="5471"/>
                  </a:cubicBezTo>
                  <a:cubicBezTo>
                    <a:pt x="7940" y="5504"/>
                    <a:pt x="7906" y="5504"/>
                    <a:pt x="7906" y="5537"/>
                  </a:cubicBezTo>
                  <a:cubicBezTo>
                    <a:pt x="7840" y="5738"/>
                    <a:pt x="7773" y="5938"/>
                    <a:pt x="7740" y="6138"/>
                  </a:cubicBezTo>
                  <a:lnTo>
                    <a:pt x="7673" y="6338"/>
                  </a:lnTo>
                  <a:cubicBezTo>
                    <a:pt x="7640" y="6471"/>
                    <a:pt x="7706" y="6571"/>
                    <a:pt x="7806" y="6605"/>
                  </a:cubicBezTo>
                  <a:cubicBezTo>
                    <a:pt x="7830" y="6611"/>
                    <a:pt x="7853" y="6614"/>
                    <a:pt x="7874" y="6614"/>
                  </a:cubicBezTo>
                  <a:cubicBezTo>
                    <a:pt x="7973" y="6614"/>
                    <a:pt x="8046" y="6554"/>
                    <a:pt x="8073" y="6471"/>
                  </a:cubicBezTo>
                  <a:lnTo>
                    <a:pt x="8140" y="6238"/>
                  </a:lnTo>
                  <a:cubicBezTo>
                    <a:pt x="8173" y="6038"/>
                    <a:pt x="8240" y="5871"/>
                    <a:pt x="8307" y="5671"/>
                  </a:cubicBezTo>
                  <a:cubicBezTo>
                    <a:pt x="8340" y="5571"/>
                    <a:pt x="8273" y="5437"/>
                    <a:pt x="8173" y="5404"/>
                  </a:cubicBezTo>
                  <a:cubicBezTo>
                    <a:pt x="8147" y="5395"/>
                    <a:pt x="8122" y="5391"/>
                    <a:pt x="8099" y="5391"/>
                  </a:cubicBezTo>
                  <a:close/>
                  <a:moveTo>
                    <a:pt x="7706" y="7005"/>
                  </a:moveTo>
                  <a:cubicBezTo>
                    <a:pt x="7640" y="7005"/>
                    <a:pt x="7573" y="7005"/>
                    <a:pt x="7506" y="7072"/>
                  </a:cubicBezTo>
                  <a:cubicBezTo>
                    <a:pt x="7473" y="7105"/>
                    <a:pt x="7473" y="7139"/>
                    <a:pt x="7473" y="7172"/>
                  </a:cubicBezTo>
                  <a:cubicBezTo>
                    <a:pt x="7406" y="7472"/>
                    <a:pt x="7339" y="7739"/>
                    <a:pt x="7306" y="8006"/>
                  </a:cubicBezTo>
                  <a:cubicBezTo>
                    <a:pt x="7306" y="8106"/>
                    <a:pt x="7373" y="8206"/>
                    <a:pt x="7473" y="8239"/>
                  </a:cubicBezTo>
                  <a:cubicBezTo>
                    <a:pt x="7491" y="8244"/>
                    <a:pt x="7508" y="8246"/>
                    <a:pt x="7525" y="8246"/>
                  </a:cubicBezTo>
                  <a:cubicBezTo>
                    <a:pt x="7631" y="8246"/>
                    <a:pt x="7706" y="8159"/>
                    <a:pt x="7706" y="8073"/>
                  </a:cubicBezTo>
                  <a:cubicBezTo>
                    <a:pt x="7773" y="7806"/>
                    <a:pt x="7806" y="7539"/>
                    <a:pt x="7873" y="7272"/>
                  </a:cubicBezTo>
                  <a:cubicBezTo>
                    <a:pt x="7906" y="7139"/>
                    <a:pt x="7840" y="7038"/>
                    <a:pt x="7706" y="7005"/>
                  </a:cubicBezTo>
                  <a:close/>
                  <a:moveTo>
                    <a:pt x="7439" y="8640"/>
                  </a:moveTo>
                  <a:cubicBezTo>
                    <a:pt x="7373" y="8640"/>
                    <a:pt x="7306" y="8673"/>
                    <a:pt x="7273" y="8706"/>
                  </a:cubicBezTo>
                  <a:cubicBezTo>
                    <a:pt x="7239" y="8740"/>
                    <a:pt x="7206" y="8806"/>
                    <a:pt x="7206" y="8840"/>
                  </a:cubicBezTo>
                  <a:cubicBezTo>
                    <a:pt x="7173" y="9140"/>
                    <a:pt x="7173" y="9440"/>
                    <a:pt x="7173" y="9707"/>
                  </a:cubicBezTo>
                  <a:cubicBezTo>
                    <a:pt x="7173" y="9807"/>
                    <a:pt x="7273" y="9907"/>
                    <a:pt x="7406" y="9907"/>
                  </a:cubicBezTo>
                  <a:cubicBezTo>
                    <a:pt x="7506" y="9907"/>
                    <a:pt x="7606" y="9807"/>
                    <a:pt x="7606" y="9674"/>
                  </a:cubicBezTo>
                  <a:cubicBezTo>
                    <a:pt x="7606" y="9440"/>
                    <a:pt x="7606" y="9173"/>
                    <a:pt x="7640" y="8873"/>
                  </a:cubicBezTo>
                  <a:cubicBezTo>
                    <a:pt x="7640" y="8773"/>
                    <a:pt x="7540" y="8673"/>
                    <a:pt x="7439" y="8640"/>
                  </a:cubicBezTo>
                  <a:close/>
                  <a:moveTo>
                    <a:pt x="8207" y="9874"/>
                  </a:moveTo>
                  <a:cubicBezTo>
                    <a:pt x="8140" y="9874"/>
                    <a:pt x="8107" y="9907"/>
                    <a:pt x="8073" y="9941"/>
                  </a:cubicBezTo>
                  <a:cubicBezTo>
                    <a:pt x="8040" y="9974"/>
                    <a:pt x="8007" y="10007"/>
                    <a:pt x="8007" y="10074"/>
                  </a:cubicBezTo>
                  <a:cubicBezTo>
                    <a:pt x="8007" y="10174"/>
                    <a:pt x="8107" y="10274"/>
                    <a:pt x="8207" y="10274"/>
                  </a:cubicBezTo>
                  <a:cubicBezTo>
                    <a:pt x="8474" y="10274"/>
                    <a:pt x="8740" y="10307"/>
                    <a:pt x="9007" y="10374"/>
                  </a:cubicBezTo>
                  <a:cubicBezTo>
                    <a:pt x="9021" y="10379"/>
                    <a:pt x="9035" y="10381"/>
                    <a:pt x="9049" y="10381"/>
                  </a:cubicBezTo>
                  <a:cubicBezTo>
                    <a:pt x="9141" y="10381"/>
                    <a:pt x="9241" y="10294"/>
                    <a:pt x="9241" y="10207"/>
                  </a:cubicBezTo>
                  <a:cubicBezTo>
                    <a:pt x="9274" y="10107"/>
                    <a:pt x="9207" y="9974"/>
                    <a:pt x="9074" y="9974"/>
                  </a:cubicBezTo>
                  <a:cubicBezTo>
                    <a:pt x="8807" y="9907"/>
                    <a:pt x="8507" y="9874"/>
                    <a:pt x="8207" y="9874"/>
                  </a:cubicBezTo>
                  <a:close/>
                  <a:moveTo>
                    <a:pt x="9813" y="10219"/>
                  </a:moveTo>
                  <a:cubicBezTo>
                    <a:pt x="9764" y="10219"/>
                    <a:pt x="9713" y="10235"/>
                    <a:pt x="9674" y="10274"/>
                  </a:cubicBezTo>
                  <a:cubicBezTo>
                    <a:pt x="9674" y="10307"/>
                    <a:pt x="9641" y="10307"/>
                    <a:pt x="9641" y="10341"/>
                  </a:cubicBezTo>
                  <a:cubicBezTo>
                    <a:pt x="9608" y="10441"/>
                    <a:pt x="9641" y="10574"/>
                    <a:pt x="9741" y="10608"/>
                  </a:cubicBezTo>
                  <a:cubicBezTo>
                    <a:pt x="9975" y="10708"/>
                    <a:pt x="10141" y="10841"/>
                    <a:pt x="10308" y="10975"/>
                  </a:cubicBezTo>
                  <a:cubicBezTo>
                    <a:pt x="10342" y="11008"/>
                    <a:pt x="10342" y="11008"/>
                    <a:pt x="10375" y="11041"/>
                  </a:cubicBezTo>
                  <a:cubicBezTo>
                    <a:pt x="10408" y="11075"/>
                    <a:pt x="10458" y="11091"/>
                    <a:pt x="10513" y="11091"/>
                  </a:cubicBezTo>
                  <a:cubicBezTo>
                    <a:pt x="10567" y="11091"/>
                    <a:pt x="10625" y="11075"/>
                    <a:pt x="10675" y="11041"/>
                  </a:cubicBezTo>
                  <a:cubicBezTo>
                    <a:pt x="10742" y="10941"/>
                    <a:pt x="10742" y="10808"/>
                    <a:pt x="10675" y="10741"/>
                  </a:cubicBezTo>
                  <a:cubicBezTo>
                    <a:pt x="10642" y="10708"/>
                    <a:pt x="10608" y="10674"/>
                    <a:pt x="10575" y="10674"/>
                  </a:cubicBezTo>
                  <a:cubicBezTo>
                    <a:pt x="10408" y="10508"/>
                    <a:pt x="10175" y="10341"/>
                    <a:pt x="9908" y="10241"/>
                  </a:cubicBezTo>
                  <a:cubicBezTo>
                    <a:pt x="9880" y="10227"/>
                    <a:pt x="9847" y="10219"/>
                    <a:pt x="9813" y="10219"/>
                  </a:cubicBezTo>
                  <a:close/>
                  <a:moveTo>
                    <a:pt x="5784" y="10362"/>
                  </a:moveTo>
                  <a:cubicBezTo>
                    <a:pt x="5757" y="10362"/>
                    <a:pt x="5730" y="10366"/>
                    <a:pt x="5705" y="10374"/>
                  </a:cubicBezTo>
                  <a:cubicBezTo>
                    <a:pt x="5438" y="10474"/>
                    <a:pt x="5171" y="10608"/>
                    <a:pt x="4938" y="10741"/>
                  </a:cubicBezTo>
                  <a:cubicBezTo>
                    <a:pt x="4904" y="10774"/>
                    <a:pt x="4904" y="10774"/>
                    <a:pt x="4871" y="10808"/>
                  </a:cubicBezTo>
                  <a:cubicBezTo>
                    <a:pt x="4804" y="10875"/>
                    <a:pt x="4804" y="10941"/>
                    <a:pt x="4838" y="11041"/>
                  </a:cubicBezTo>
                  <a:cubicBezTo>
                    <a:pt x="4881" y="11106"/>
                    <a:pt x="4952" y="11143"/>
                    <a:pt x="5023" y="11143"/>
                  </a:cubicBezTo>
                  <a:cubicBezTo>
                    <a:pt x="5063" y="11143"/>
                    <a:pt x="5102" y="11132"/>
                    <a:pt x="5138" y="11108"/>
                  </a:cubicBezTo>
                  <a:cubicBezTo>
                    <a:pt x="5371" y="10975"/>
                    <a:pt x="5605" y="10875"/>
                    <a:pt x="5872" y="10741"/>
                  </a:cubicBezTo>
                  <a:cubicBezTo>
                    <a:pt x="5972" y="10708"/>
                    <a:pt x="6005" y="10574"/>
                    <a:pt x="5972" y="10474"/>
                  </a:cubicBezTo>
                  <a:cubicBezTo>
                    <a:pt x="5947" y="10399"/>
                    <a:pt x="5865" y="10362"/>
                    <a:pt x="5784" y="10362"/>
                  </a:cubicBezTo>
                  <a:close/>
                  <a:moveTo>
                    <a:pt x="7339" y="9907"/>
                  </a:moveTo>
                  <a:cubicBezTo>
                    <a:pt x="7073" y="9941"/>
                    <a:pt x="6806" y="10007"/>
                    <a:pt x="6505" y="10074"/>
                  </a:cubicBezTo>
                  <a:cubicBezTo>
                    <a:pt x="6472" y="10107"/>
                    <a:pt x="6439" y="10107"/>
                    <a:pt x="6405" y="10141"/>
                  </a:cubicBezTo>
                  <a:cubicBezTo>
                    <a:pt x="6372" y="10207"/>
                    <a:pt x="6339" y="10274"/>
                    <a:pt x="6372" y="10341"/>
                  </a:cubicBezTo>
                  <a:cubicBezTo>
                    <a:pt x="6400" y="10423"/>
                    <a:pt x="6472" y="10483"/>
                    <a:pt x="6553" y="10483"/>
                  </a:cubicBezTo>
                  <a:cubicBezTo>
                    <a:pt x="6570" y="10483"/>
                    <a:pt x="6588" y="10480"/>
                    <a:pt x="6606" y="10474"/>
                  </a:cubicBezTo>
                  <a:cubicBezTo>
                    <a:pt x="6872" y="10408"/>
                    <a:pt x="7139" y="10374"/>
                    <a:pt x="7373" y="10341"/>
                  </a:cubicBezTo>
                  <a:lnTo>
                    <a:pt x="7373" y="10341"/>
                  </a:lnTo>
                  <a:cubicBezTo>
                    <a:pt x="7306" y="10374"/>
                    <a:pt x="7239" y="10474"/>
                    <a:pt x="7273" y="10541"/>
                  </a:cubicBezTo>
                  <a:cubicBezTo>
                    <a:pt x="7306" y="10875"/>
                    <a:pt x="7373" y="11141"/>
                    <a:pt x="7473" y="11408"/>
                  </a:cubicBezTo>
                  <a:cubicBezTo>
                    <a:pt x="7497" y="11480"/>
                    <a:pt x="7573" y="11535"/>
                    <a:pt x="7651" y="11535"/>
                  </a:cubicBezTo>
                  <a:cubicBezTo>
                    <a:pt x="7681" y="11535"/>
                    <a:pt x="7712" y="11527"/>
                    <a:pt x="7740" y="11508"/>
                  </a:cubicBezTo>
                  <a:cubicBezTo>
                    <a:pt x="7873" y="11475"/>
                    <a:pt x="7906" y="11375"/>
                    <a:pt x="7873" y="11241"/>
                  </a:cubicBezTo>
                  <a:cubicBezTo>
                    <a:pt x="7773" y="11008"/>
                    <a:pt x="7706" y="10774"/>
                    <a:pt x="7673" y="10474"/>
                  </a:cubicBezTo>
                  <a:cubicBezTo>
                    <a:pt x="7673" y="10374"/>
                    <a:pt x="7573" y="10307"/>
                    <a:pt x="7473" y="10307"/>
                  </a:cubicBezTo>
                  <a:cubicBezTo>
                    <a:pt x="7540" y="10274"/>
                    <a:pt x="7606" y="10207"/>
                    <a:pt x="7573" y="10107"/>
                  </a:cubicBezTo>
                  <a:cubicBezTo>
                    <a:pt x="7573" y="9974"/>
                    <a:pt x="7473" y="9907"/>
                    <a:pt x="7339" y="9907"/>
                  </a:cubicBezTo>
                  <a:close/>
                  <a:moveTo>
                    <a:pt x="4340" y="11181"/>
                  </a:moveTo>
                  <a:cubicBezTo>
                    <a:pt x="4294" y="11181"/>
                    <a:pt x="4246" y="11200"/>
                    <a:pt x="4204" y="11241"/>
                  </a:cubicBezTo>
                  <a:cubicBezTo>
                    <a:pt x="3970" y="11408"/>
                    <a:pt x="3770" y="11575"/>
                    <a:pt x="3570" y="11775"/>
                  </a:cubicBezTo>
                  <a:cubicBezTo>
                    <a:pt x="3570" y="11775"/>
                    <a:pt x="3537" y="11775"/>
                    <a:pt x="3537" y="11809"/>
                  </a:cubicBezTo>
                  <a:cubicBezTo>
                    <a:pt x="3470" y="11875"/>
                    <a:pt x="3470" y="12009"/>
                    <a:pt x="3537" y="12075"/>
                  </a:cubicBezTo>
                  <a:cubicBezTo>
                    <a:pt x="3587" y="12125"/>
                    <a:pt x="3645" y="12150"/>
                    <a:pt x="3699" y="12150"/>
                  </a:cubicBezTo>
                  <a:cubicBezTo>
                    <a:pt x="3754" y="12150"/>
                    <a:pt x="3804" y="12125"/>
                    <a:pt x="3837" y="12075"/>
                  </a:cubicBezTo>
                  <a:cubicBezTo>
                    <a:pt x="4037" y="11909"/>
                    <a:pt x="4237" y="11708"/>
                    <a:pt x="4471" y="11542"/>
                  </a:cubicBezTo>
                  <a:cubicBezTo>
                    <a:pt x="4537" y="11475"/>
                    <a:pt x="4571" y="11342"/>
                    <a:pt x="4504" y="11275"/>
                  </a:cubicBezTo>
                  <a:cubicBezTo>
                    <a:pt x="4465" y="11217"/>
                    <a:pt x="4404" y="11181"/>
                    <a:pt x="4340" y="11181"/>
                  </a:cubicBezTo>
                  <a:close/>
                  <a:moveTo>
                    <a:pt x="10964" y="11366"/>
                  </a:moveTo>
                  <a:cubicBezTo>
                    <a:pt x="10945" y="11366"/>
                    <a:pt x="10926" y="11369"/>
                    <a:pt x="10909" y="11375"/>
                  </a:cubicBezTo>
                  <a:cubicBezTo>
                    <a:pt x="10875" y="11408"/>
                    <a:pt x="10842" y="11408"/>
                    <a:pt x="10809" y="11442"/>
                  </a:cubicBezTo>
                  <a:cubicBezTo>
                    <a:pt x="10775" y="11508"/>
                    <a:pt x="10742" y="11575"/>
                    <a:pt x="10775" y="11642"/>
                  </a:cubicBezTo>
                  <a:cubicBezTo>
                    <a:pt x="10842" y="11875"/>
                    <a:pt x="10842" y="12109"/>
                    <a:pt x="10708" y="12276"/>
                  </a:cubicBezTo>
                  <a:cubicBezTo>
                    <a:pt x="10675" y="12376"/>
                    <a:pt x="10708" y="12509"/>
                    <a:pt x="10809" y="12576"/>
                  </a:cubicBezTo>
                  <a:cubicBezTo>
                    <a:pt x="10835" y="12585"/>
                    <a:pt x="10862" y="12589"/>
                    <a:pt x="10888" y="12589"/>
                  </a:cubicBezTo>
                  <a:cubicBezTo>
                    <a:pt x="10960" y="12589"/>
                    <a:pt x="11027" y="12558"/>
                    <a:pt x="11075" y="12509"/>
                  </a:cubicBezTo>
                  <a:cubicBezTo>
                    <a:pt x="11242" y="12209"/>
                    <a:pt x="11276" y="11875"/>
                    <a:pt x="11175" y="11508"/>
                  </a:cubicBezTo>
                  <a:cubicBezTo>
                    <a:pt x="11148" y="11426"/>
                    <a:pt x="11053" y="11366"/>
                    <a:pt x="10964" y="11366"/>
                  </a:cubicBezTo>
                  <a:close/>
                  <a:moveTo>
                    <a:pt x="8086" y="11862"/>
                  </a:moveTo>
                  <a:cubicBezTo>
                    <a:pt x="8037" y="11862"/>
                    <a:pt x="7985" y="11879"/>
                    <a:pt x="7940" y="11909"/>
                  </a:cubicBezTo>
                  <a:cubicBezTo>
                    <a:pt x="7940" y="11909"/>
                    <a:pt x="7906" y="11909"/>
                    <a:pt x="7906" y="11942"/>
                  </a:cubicBezTo>
                  <a:cubicBezTo>
                    <a:pt x="7840" y="12009"/>
                    <a:pt x="7840" y="12109"/>
                    <a:pt x="7906" y="12175"/>
                  </a:cubicBezTo>
                  <a:cubicBezTo>
                    <a:pt x="8007" y="12342"/>
                    <a:pt x="8140" y="12476"/>
                    <a:pt x="8273" y="12609"/>
                  </a:cubicBezTo>
                  <a:cubicBezTo>
                    <a:pt x="8340" y="12676"/>
                    <a:pt x="8440" y="12743"/>
                    <a:pt x="8540" y="12809"/>
                  </a:cubicBezTo>
                  <a:cubicBezTo>
                    <a:pt x="8576" y="12833"/>
                    <a:pt x="8615" y="12844"/>
                    <a:pt x="8655" y="12844"/>
                  </a:cubicBezTo>
                  <a:cubicBezTo>
                    <a:pt x="8727" y="12844"/>
                    <a:pt x="8797" y="12807"/>
                    <a:pt x="8840" y="12743"/>
                  </a:cubicBezTo>
                  <a:cubicBezTo>
                    <a:pt x="8907" y="12676"/>
                    <a:pt x="8874" y="12542"/>
                    <a:pt x="8774" y="12476"/>
                  </a:cubicBezTo>
                  <a:cubicBezTo>
                    <a:pt x="8707" y="12409"/>
                    <a:pt x="8607" y="12342"/>
                    <a:pt x="8540" y="12276"/>
                  </a:cubicBezTo>
                  <a:cubicBezTo>
                    <a:pt x="8440" y="12175"/>
                    <a:pt x="8340" y="12075"/>
                    <a:pt x="8240" y="11942"/>
                  </a:cubicBezTo>
                  <a:cubicBezTo>
                    <a:pt x="8203" y="11887"/>
                    <a:pt x="8146" y="11862"/>
                    <a:pt x="8086" y="11862"/>
                  </a:cubicBezTo>
                  <a:close/>
                  <a:moveTo>
                    <a:pt x="10242" y="12667"/>
                  </a:moveTo>
                  <a:cubicBezTo>
                    <a:pt x="10221" y="12667"/>
                    <a:pt x="10198" y="12670"/>
                    <a:pt x="10175" y="12676"/>
                  </a:cubicBezTo>
                  <a:cubicBezTo>
                    <a:pt x="10028" y="12725"/>
                    <a:pt x="9846" y="12756"/>
                    <a:pt x="9667" y="12756"/>
                  </a:cubicBezTo>
                  <a:cubicBezTo>
                    <a:pt x="9602" y="12756"/>
                    <a:pt x="9537" y="12751"/>
                    <a:pt x="9474" y="12743"/>
                  </a:cubicBezTo>
                  <a:cubicBezTo>
                    <a:pt x="9374" y="12743"/>
                    <a:pt x="9307" y="12743"/>
                    <a:pt x="9274" y="12809"/>
                  </a:cubicBezTo>
                  <a:cubicBezTo>
                    <a:pt x="9241" y="12843"/>
                    <a:pt x="9241" y="12876"/>
                    <a:pt x="9207" y="12909"/>
                  </a:cubicBezTo>
                  <a:cubicBezTo>
                    <a:pt x="9207" y="13009"/>
                    <a:pt x="9274" y="13143"/>
                    <a:pt x="9408" y="13143"/>
                  </a:cubicBezTo>
                  <a:cubicBezTo>
                    <a:pt x="9514" y="13166"/>
                    <a:pt x="9624" y="13178"/>
                    <a:pt x="9735" y="13178"/>
                  </a:cubicBezTo>
                  <a:cubicBezTo>
                    <a:pt x="9936" y="13178"/>
                    <a:pt x="10136" y="13141"/>
                    <a:pt x="10308" y="13076"/>
                  </a:cubicBezTo>
                  <a:cubicBezTo>
                    <a:pt x="10442" y="13043"/>
                    <a:pt x="10475" y="12909"/>
                    <a:pt x="10442" y="12809"/>
                  </a:cubicBezTo>
                  <a:cubicBezTo>
                    <a:pt x="10414" y="12727"/>
                    <a:pt x="10342" y="12667"/>
                    <a:pt x="10242" y="12667"/>
                  </a:cubicBezTo>
                  <a:close/>
                  <a:moveTo>
                    <a:pt x="3135" y="12329"/>
                  </a:moveTo>
                  <a:cubicBezTo>
                    <a:pt x="3080" y="12329"/>
                    <a:pt x="3025" y="12354"/>
                    <a:pt x="2970" y="12409"/>
                  </a:cubicBezTo>
                  <a:cubicBezTo>
                    <a:pt x="2803" y="12642"/>
                    <a:pt x="2636" y="12876"/>
                    <a:pt x="2469" y="13109"/>
                  </a:cubicBezTo>
                  <a:cubicBezTo>
                    <a:pt x="2403" y="13210"/>
                    <a:pt x="2436" y="13343"/>
                    <a:pt x="2536" y="13410"/>
                  </a:cubicBezTo>
                  <a:cubicBezTo>
                    <a:pt x="2571" y="13433"/>
                    <a:pt x="2611" y="13444"/>
                    <a:pt x="2650" y="13444"/>
                  </a:cubicBezTo>
                  <a:cubicBezTo>
                    <a:pt x="2722" y="13444"/>
                    <a:pt x="2793" y="13408"/>
                    <a:pt x="2836" y="13343"/>
                  </a:cubicBezTo>
                  <a:cubicBezTo>
                    <a:pt x="2970" y="13109"/>
                    <a:pt x="3136" y="12876"/>
                    <a:pt x="3303" y="12676"/>
                  </a:cubicBezTo>
                  <a:cubicBezTo>
                    <a:pt x="3370" y="12576"/>
                    <a:pt x="3370" y="12442"/>
                    <a:pt x="3270" y="12376"/>
                  </a:cubicBezTo>
                  <a:cubicBezTo>
                    <a:pt x="3225" y="12346"/>
                    <a:pt x="3180" y="12329"/>
                    <a:pt x="3135" y="12329"/>
                  </a:cubicBezTo>
                  <a:close/>
                  <a:moveTo>
                    <a:pt x="2225" y="13740"/>
                  </a:moveTo>
                  <a:cubicBezTo>
                    <a:pt x="2169" y="13740"/>
                    <a:pt x="2123" y="13769"/>
                    <a:pt x="2102" y="13810"/>
                  </a:cubicBezTo>
                  <a:cubicBezTo>
                    <a:pt x="2069" y="13810"/>
                    <a:pt x="2069" y="13843"/>
                    <a:pt x="2069" y="13843"/>
                  </a:cubicBezTo>
                  <a:cubicBezTo>
                    <a:pt x="1936" y="14110"/>
                    <a:pt x="1802" y="14377"/>
                    <a:pt x="1735" y="14644"/>
                  </a:cubicBezTo>
                  <a:cubicBezTo>
                    <a:pt x="1669" y="14744"/>
                    <a:pt x="1735" y="14877"/>
                    <a:pt x="1835" y="14911"/>
                  </a:cubicBezTo>
                  <a:cubicBezTo>
                    <a:pt x="1867" y="14919"/>
                    <a:pt x="1897" y="14923"/>
                    <a:pt x="1924" y="14923"/>
                  </a:cubicBezTo>
                  <a:cubicBezTo>
                    <a:pt x="2012" y="14923"/>
                    <a:pt x="2077" y="14879"/>
                    <a:pt x="2102" y="14777"/>
                  </a:cubicBezTo>
                  <a:cubicBezTo>
                    <a:pt x="2202" y="14544"/>
                    <a:pt x="2302" y="14277"/>
                    <a:pt x="2436" y="14043"/>
                  </a:cubicBezTo>
                  <a:cubicBezTo>
                    <a:pt x="2469" y="13943"/>
                    <a:pt x="2436" y="13810"/>
                    <a:pt x="2336" y="13777"/>
                  </a:cubicBezTo>
                  <a:cubicBezTo>
                    <a:pt x="2298" y="13751"/>
                    <a:pt x="2259" y="13740"/>
                    <a:pt x="2225" y="13740"/>
                  </a:cubicBezTo>
                  <a:close/>
                  <a:moveTo>
                    <a:pt x="1735" y="15311"/>
                  </a:moveTo>
                  <a:cubicBezTo>
                    <a:pt x="1635" y="15311"/>
                    <a:pt x="1569" y="15311"/>
                    <a:pt x="1535" y="15378"/>
                  </a:cubicBezTo>
                  <a:cubicBezTo>
                    <a:pt x="1502" y="15411"/>
                    <a:pt x="1502" y="15444"/>
                    <a:pt x="1469" y="15478"/>
                  </a:cubicBezTo>
                  <a:cubicBezTo>
                    <a:pt x="1402" y="15745"/>
                    <a:pt x="1368" y="16045"/>
                    <a:pt x="1335" y="16312"/>
                  </a:cubicBezTo>
                  <a:cubicBezTo>
                    <a:pt x="1335" y="16445"/>
                    <a:pt x="1435" y="16545"/>
                    <a:pt x="1535" y="16545"/>
                  </a:cubicBezTo>
                  <a:cubicBezTo>
                    <a:pt x="1669" y="16545"/>
                    <a:pt x="1769" y="16479"/>
                    <a:pt x="1769" y="16345"/>
                  </a:cubicBezTo>
                  <a:cubicBezTo>
                    <a:pt x="1769" y="16078"/>
                    <a:pt x="1835" y="15811"/>
                    <a:pt x="1869" y="15578"/>
                  </a:cubicBezTo>
                  <a:cubicBezTo>
                    <a:pt x="1902" y="15444"/>
                    <a:pt x="1835" y="15344"/>
                    <a:pt x="1735" y="15311"/>
                  </a:cubicBezTo>
                  <a:close/>
                  <a:moveTo>
                    <a:pt x="1587" y="16972"/>
                  </a:moveTo>
                  <a:cubicBezTo>
                    <a:pt x="1570" y="16972"/>
                    <a:pt x="1553" y="16974"/>
                    <a:pt x="1535" y="16979"/>
                  </a:cubicBezTo>
                  <a:cubicBezTo>
                    <a:pt x="1502" y="16979"/>
                    <a:pt x="1435" y="16979"/>
                    <a:pt x="1402" y="17046"/>
                  </a:cubicBezTo>
                  <a:cubicBezTo>
                    <a:pt x="1368" y="17079"/>
                    <a:pt x="1335" y="17146"/>
                    <a:pt x="1368" y="17179"/>
                  </a:cubicBezTo>
                  <a:cubicBezTo>
                    <a:pt x="1368" y="17479"/>
                    <a:pt x="1435" y="17779"/>
                    <a:pt x="1502" y="18046"/>
                  </a:cubicBezTo>
                  <a:cubicBezTo>
                    <a:pt x="1529" y="18129"/>
                    <a:pt x="1625" y="18188"/>
                    <a:pt x="1713" y="18188"/>
                  </a:cubicBezTo>
                  <a:cubicBezTo>
                    <a:pt x="1732" y="18188"/>
                    <a:pt x="1751" y="18186"/>
                    <a:pt x="1769" y="18180"/>
                  </a:cubicBezTo>
                  <a:cubicBezTo>
                    <a:pt x="1869" y="18146"/>
                    <a:pt x="1936" y="18046"/>
                    <a:pt x="1902" y="17946"/>
                  </a:cubicBezTo>
                  <a:cubicBezTo>
                    <a:pt x="1835" y="17679"/>
                    <a:pt x="1802" y="17413"/>
                    <a:pt x="1769" y="17146"/>
                  </a:cubicBezTo>
                  <a:cubicBezTo>
                    <a:pt x="1769" y="17059"/>
                    <a:pt x="1694" y="16972"/>
                    <a:pt x="1587" y="16972"/>
                  </a:cubicBezTo>
                  <a:close/>
                  <a:moveTo>
                    <a:pt x="2006" y="18553"/>
                  </a:moveTo>
                  <a:cubicBezTo>
                    <a:pt x="1974" y="18553"/>
                    <a:pt x="1939" y="18561"/>
                    <a:pt x="1902" y="18580"/>
                  </a:cubicBezTo>
                  <a:cubicBezTo>
                    <a:pt x="1902" y="18580"/>
                    <a:pt x="1869" y="18613"/>
                    <a:pt x="1869" y="18613"/>
                  </a:cubicBezTo>
                  <a:cubicBezTo>
                    <a:pt x="1802" y="18680"/>
                    <a:pt x="1769" y="18780"/>
                    <a:pt x="1835" y="18847"/>
                  </a:cubicBezTo>
                  <a:cubicBezTo>
                    <a:pt x="1936" y="19114"/>
                    <a:pt x="2102" y="19381"/>
                    <a:pt x="2269" y="19614"/>
                  </a:cubicBezTo>
                  <a:cubicBezTo>
                    <a:pt x="2310" y="19655"/>
                    <a:pt x="2377" y="19684"/>
                    <a:pt x="2446" y="19684"/>
                  </a:cubicBezTo>
                  <a:cubicBezTo>
                    <a:pt x="2488" y="19684"/>
                    <a:pt x="2531" y="19673"/>
                    <a:pt x="2569" y="19647"/>
                  </a:cubicBezTo>
                  <a:cubicBezTo>
                    <a:pt x="2669" y="19581"/>
                    <a:pt x="2669" y="19447"/>
                    <a:pt x="2603" y="19347"/>
                  </a:cubicBezTo>
                  <a:cubicBezTo>
                    <a:pt x="2436" y="19147"/>
                    <a:pt x="2302" y="18914"/>
                    <a:pt x="2202" y="18680"/>
                  </a:cubicBezTo>
                  <a:cubicBezTo>
                    <a:pt x="2154" y="18608"/>
                    <a:pt x="2089" y="18553"/>
                    <a:pt x="2006" y="18553"/>
                  </a:cubicBezTo>
                  <a:close/>
                  <a:moveTo>
                    <a:pt x="5038" y="19614"/>
                  </a:moveTo>
                  <a:cubicBezTo>
                    <a:pt x="4738" y="19614"/>
                    <a:pt x="4437" y="19647"/>
                    <a:pt x="4137" y="19748"/>
                  </a:cubicBezTo>
                  <a:cubicBezTo>
                    <a:pt x="4104" y="19748"/>
                    <a:pt x="4070" y="19781"/>
                    <a:pt x="4037" y="19814"/>
                  </a:cubicBezTo>
                  <a:cubicBezTo>
                    <a:pt x="4004" y="19848"/>
                    <a:pt x="3970" y="19948"/>
                    <a:pt x="4004" y="20014"/>
                  </a:cubicBezTo>
                  <a:cubicBezTo>
                    <a:pt x="4031" y="20097"/>
                    <a:pt x="4104" y="20157"/>
                    <a:pt x="4203" y="20157"/>
                  </a:cubicBezTo>
                  <a:cubicBezTo>
                    <a:pt x="4224" y="20157"/>
                    <a:pt x="4247" y="20154"/>
                    <a:pt x="4271" y="20148"/>
                  </a:cubicBezTo>
                  <a:cubicBezTo>
                    <a:pt x="4446" y="20073"/>
                    <a:pt x="4640" y="20035"/>
                    <a:pt x="4824" y="20035"/>
                  </a:cubicBezTo>
                  <a:cubicBezTo>
                    <a:pt x="4886" y="20035"/>
                    <a:pt x="4946" y="20039"/>
                    <a:pt x="5004" y="20048"/>
                  </a:cubicBezTo>
                  <a:cubicBezTo>
                    <a:pt x="5138" y="20048"/>
                    <a:pt x="5205" y="19948"/>
                    <a:pt x="5238" y="19848"/>
                  </a:cubicBezTo>
                  <a:cubicBezTo>
                    <a:pt x="5238" y="19714"/>
                    <a:pt x="5138" y="19614"/>
                    <a:pt x="5038" y="19614"/>
                  </a:cubicBezTo>
                  <a:close/>
                  <a:moveTo>
                    <a:pt x="5818" y="19811"/>
                  </a:moveTo>
                  <a:cubicBezTo>
                    <a:pt x="5767" y="19811"/>
                    <a:pt x="5713" y="19840"/>
                    <a:pt x="5672" y="19881"/>
                  </a:cubicBezTo>
                  <a:cubicBezTo>
                    <a:pt x="5638" y="19881"/>
                    <a:pt x="5638" y="19914"/>
                    <a:pt x="5638" y="19948"/>
                  </a:cubicBezTo>
                  <a:cubicBezTo>
                    <a:pt x="5571" y="20048"/>
                    <a:pt x="5638" y="20148"/>
                    <a:pt x="5738" y="20215"/>
                  </a:cubicBezTo>
                  <a:cubicBezTo>
                    <a:pt x="5872" y="20281"/>
                    <a:pt x="6038" y="20381"/>
                    <a:pt x="6139" y="20481"/>
                  </a:cubicBezTo>
                  <a:cubicBezTo>
                    <a:pt x="6205" y="20548"/>
                    <a:pt x="6272" y="20581"/>
                    <a:pt x="6305" y="20648"/>
                  </a:cubicBezTo>
                  <a:cubicBezTo>
                    <a:pt x="6342" y="20703"/>
                    <a:pt x="6399" y="20728"/>
                    <a:pt x="6459" y="20728"/>
                  </a:cubicBezTo>
                  <a:cubicBezTo>
                    <a:pt x="6509" y="20728"/>
                    <a:pt x="6561" y="20712"/>
                    <a:pt x="6606" y="20682"/>
                  </a:cubicBezTo>
                  <a:cubicBezTo>
                    <a:pt x="6706" y="20615"/>
                    <a:pt x="6706" y="20481"/>
                    <a:pt x="6639" y="20415"/>
                  </a:cubicBezTo>
                  <a:cubicBezTo>
                    <a:pt x="6572" y="20315"/>
                    <a:pt x="6505" y="20248"/>
                    <a:pt x="6439" y="20181"/>
                  </a:cubicBezTo>
                  <a:cubicBezTo>
                    <a:pt x="6272" y="20048"/>
                    <a:pt x="6105" y="19914"/>
                    <a:pt x="5905" y="19848"/>
                  </a:cubicBezTo>
                  <a:cubicBezTo>
                    <a:pt x="5880" y="19822"/>
                    <a:pt x="5849" y="19811"/>
                    <a:pt x="5818" y="19811"/>
                  </a:cubicBezTo>
                  <a:close/>
                  <a:moveTo>
                    <a:pt x="2974" y="19898"/>
                  </a:moveTo>
                  <a:cubicBezTo>
                    <a:pt x="2920" y="19898"/>
                    <a:pt x="2870" y="19914"/>
                    <a:pt x="2836" y="19948"/>
                  </a:cubicBezTo>
                  <a:cubicBezTo>
                    <a:pt x="2836" y="19981"/>
                    <a:pt x="2836" y="19981"/>
                    <a:pt x="2836" y="19981"/>
                  </a:cubicBezTo>
                  <a:cubicBezTo>
                    <a:pt x="2769" y="20048"/>
                    <a:pt x="2769" y="20181"/>
                    <a:pt x="2836" y="20248"/>
                  </a:cubicBezTo>
                  <a:cubicBezTo>
                    <a:pt x="2903" y="20315"/>
                    <a:pt x="2936" y="20348"/>
                    <a:pt x="3003" y="20415"/>
                  </a:cubicBezTo>
                  <a:cubicBezTo>
                    <a:pt x="2903" y="20515"/>
                    <a:pt x="2769" y="20615"/>
                    <a:pt x="2669" y="20715"/>
                  </a:cubicBezTo>
                  <a:cubicBezTo>
                    <a:pt x="2603" y="20815"/>
                    <a:pt x="2603" y="20948"/>
                    <a:pt x="2669" y="21015"/>
                  </a:cubicBezTo>
                  <a:cubicBezTo>
                    <a:pt x="2719" y="21048"/>
                    <a:pt x="2778" y="21065"/>
                    <a:pt x="2832" y="21065"/>
                  </a:cubicBezTo>
                  <a:cubicBezTo>
                    <a:pt x="2886" y="21065"/>
                    <a:pt x="2936" y="21048"/>
                    <a:pt x="2970" y="21015"/>
                  </a:cubicBezTo>
                  <a:cubicBezTo>
                    <a:pt x="3103" y="20882"/>
                    <a:pt x="3203" y="20782"/>
                    <a:pt x="3303" y="20682"/>
                  </a:cubicBezTo>
                  <a:cubicBezTo>
                    <a:pt x="3370" y="20748"/>
                    <a:pt x="3437" y="20782"/>
                    <a:pt x="3503" y="20815"/>
                  </a:cubicBezTo>
                  <a:cubicBezTo>
                    <a:pt x="3533" y="20845"/>
                    <a:pt x="3577" y="20861"/>
                    <a:pt x="3622" y="20861"/>
                  </a:cubicBezTo>
                  <a:cubicBezTo>
                    <a:pt x="3677" y="20861"/>
                    <a:pt x="3733" y="20837"/>
                    <a:pt x="3770" y="20782"/>
                  </a:cubicBezTo>
                  <a:cubicBezTo>
                    <a:pt x="3837" y="20682"/>
                    <a:pt x="3837" y="20548"/>
                    <a:pt x="3737" y="20481"/>
                  </a:cubicBezTo>
                  <a:cubicBezTo>
                    <a:pt x="3703" y="20448"/>
                    <a:pt x="3670" y="20448"/>
                    <a:pt x="3637" y="20415"/>
                  </a:cubicBezTo>
                  <a:cubicBezTo>
                    <a:pt x="3670" y="20348"/>
                    <a:pt x="3670" y="20281"/>
                    <a:pt x="3637" y="20215"/>
                  </a:cubicBezTo>
                  <a:cubicBezTo>
                    <a:pt x="3594" y="20150"/>
                    <a:pt x="3523" y="20113"/>
                    <a:pt x="3451" y="20113"/>
                  </a:cubicBezTo>
                  <a:cubicBezTo>
                    <a:pt x="3412" y="20113"/>
                    <a:pt x="3372" y="20124"/>
                    <a:pt x="3337" y="20148"/>
                  </a:cubicBezTo>
                  <a:cubicBezTo>
                    <a:pt x="3270" y="20081"/>
                    <a:pt x="3203" y="20014"/>
                    <a:pt x="3136" y="19948"/>
                  </a:cubicBezTo>
                  <a:cubicBezTo>
                    <a:pt x="3086" y="19914"/>
                    <a:pt x="3028" y="19898"/>
                    <a:pt x="2974" y="19898"/>
                  </a:cubicBezTo>
                  <a:close/>
                  <a:moveTo>
                    <a:pt x="4309" y="20893"/>
                  </a:moveTo>
                  <a:cubicBezTo>
                    <a:pt x="4260" y="20893"/>
                    <a:pt x="4210" y="20909"/>
                    <a:pt x="4170" y="20948"/>
                  </a:cubicBezTo>
                  <a:cubicBezTo>
                    <a:pt x="4170" y="20982"/>
                    <a:pt x="4137" y="20982"/>
                    <a:pt x="4137" y="21015"/>
                  </a:cubicBezTo>
                  <a:cubicBezTo>
                    <a:pt x="4070" y="21115"/>
                    <a:pt x="4137" y="21215"/>
                    <a:pt x="4237" y="21282"/>
                  </a:cubicBezTo>
                  <a:cubicBezTo>
                    <a:pt x="4504" y="21415"/>
                    <a:pt x="4771" y="21549"/>
                    <a:pt x="5038" y="21616"/>
                  </a:cubicBezTo>
                  <a:cubicBezTo>
                    <a:pt x="5061" y="21623"/>
                    <a:pt x="5085" y="21628"/>
                    <a:pt x="5108" y="21628"/>
                  </a:cubicBezTo>
                  <a:cubicBezTo>
                    <a:pt x="5181" y="21628"/>
                    <a:pt x="5246" y="21584"/>
                    <a:pt x="5271" y="21482"/>
                  </a:cubicBezTo>
                  <a:cubicBezTo>
                    <a:pt x="5305" y="21382"/>
                    <a:pt x="5271" y="21249"/>
                    <a:pt x="5138" y="21215"/>
                  </a:cubicBezTo>
                  <a:cubicBezTo>
                    <a:pt x="4904" y="21149"/>
                    <a:pt x="4671" y="21048"/>
                    <a:pt x="4404" y="20915"/>
                  </a:cubicBezTo>
                  <a:cubicBezTo>
                    <a:pt x="4376" y="20901"/>
                    <a:pt x="4343" y="20893"/>
                    <a:pt x="4309" y="20893"/>
                  </a:cubicBezTo>
                  <a:close/>
                  <a:moveTo>
                    <a:pt x="6650" y="21088"/>
                  </a:moveTo>
                  <a:cubicBezTo>
                    <a:pt x="6572" y="21088"/>
                    <a:pt x="6496" y="21143"/>
                    <a:pt x="6472" y="21215"/>
                  </a:cubicBezTo>
                  <a:cubicBezTo>
                    <a:pt x="6372" y="21315"/>
                    <a:pt x="6205" y="21382"/>
                    <a:pt x="5905" y="21382"/>
                  </a:cubicBezTo>
                  <a:cubicBezTo>
                    <a:pt x="5838" y="21382"/>
                    <a:pt x="5772" y="21415"/>
                    <a:pt x="5738" y="21449"/>
                  </a:cubicBezTo>
                  <a:cubicBezTo>
                    <a:pt x="5705" y="21482"/>
                    <a:pt x="5705" y="21515"/>
                    <a:pt x="5705" y="21582"/>
                  </a:cubicBezTo>
                  <a:cubicBezTo>
                    <a:pt x="5705" y="21682"/>
                    <a:pt x="5772" y="21782"/>
                    <a:pt x="5905" y="21782"/>
                  </a:cubicBezTo>
                  <a:cubicBezTo>
                    <a:pt x="5942" y="21785"/>
                    <a:pt x="5979" y="21787"/>
                    <a:pt x="6014" y="21787"/>
                  </a:cubicBezTo>
                  <a:cubicBezTo>
                    <a:pt x="6394" y="21787"/>
                    <a:pt x="6684" y="21629"/>
                    <a:pt x="6806" y="21415"/>
                  </a:cubicBezTo>
                  <a:cubicBezTo>
                    <a:pt x="6872" y="21282"/>
                    <a:pt x="6839" y="21182"/>
                    <a:pt x="6739" y="21115"/>
                  </a:cubicBezTo>
                  <a:cubicBezTo>
                    <a:pt x="6711" y="21097"/>
                    <a:pt x="6680" y="21088"/>
                    <a:pt x="6650" y="21088"/>
                  </a:cubicBezTo>
                  <a:close/>
                  <a:moveTo>
                    <a:pt x="2290" y="21302"/>
                  </a:moveTo>
                  <a:cubicBezTo>
                    <a:pt x="2229" y="21302"/>
                    <a:pt x="2172" y="21327"/>
                    <a:pt x="2136" y="21382"/>
                  </a:cubicBezTo>
                  <a:cubicBezTo>
                    <a:pt x="1969" y="21616"/>
                    <a:pt x="1835" y="21849"/>
                    <a:pt x="1669" y="22116"/>
                  </a:cubicBezTo>
                  <a:cubicBezTo>
                    <a:pt x="1602" y="22216"/>
                    <a:pt x="1635" y="22349"/>
                    <a:pt x="1769" y="22383"/>
                  </a:cubicBezTo>
                  <a:cubicBezTo>
                    <a:pt x="1804" y="22406"/>
                    <a:pt x="1840" y="22417"/>
                    <a:pt x="1874" y="22417"/>
                  </a:cubicBezTo>
                  <a:cubicBezTo>
                    <a:pt x="1936" y="22417"/>
                    <a:pt x="1993" y="22381"/>
                    <a:pt x="2036" y="22316"/>
                  </a:cubicBezTo>
                  <a:cubicBezTo>
                    <a:pt x="2169" y="22083"/>
                    <a:pt x="2336" y="21849"/>
                    <a:pt x="2469" y="21649"/>
                  </a:cubicBezTo>
                  <a:cubicBezTo>
                    <a:pt x="2536" y="21549"/>
                    <a:pt x="2503" y="21415"/>
                    <a:pt x="2436" y="21349"/>
                  </a:cubicBezTo>
                  <a:cubicBezTo>
                    <a:pt x="2391" y="21319"/>
                    <a:pt x="2339" y="21302"/>
                    <a:pt x="2290" y="21302"/>
                  </a:cubicBezTo>
                  <a:close/>
                  <a:moveTo>
                    <a:pt x="1458" y="22747"/>
                  </a:moveTo>
                  <a:cubicBezTo>
                    <a:pt x="1402" y="22747"/>
                    <a:pt x="1356" y="22775"/>
                    <a:pt x="1335" y="22816"/>
                  </a:cubicBezTo>
                  <a:cubicBezTo>
                    <a:pt x="1302" y="22850"/>
                    <a:pt x="1302" y="22850"/>
                    <a:pt x="1302" y="22883"/>
                  </a:cubicBezTo>
                  <a:cubicBezTo>
                    <a:pt x="1168" y="23117"/>
                    <a:pt x="1068" y="23384"/>
                    <a:pt x="968" y="23650"/>
                  </a:cubicBezTo>
                  <a:cubicBezTo>
                    <a:pt x="901" y="23750"/>
                    <a:pt x="968" y="23884"/>
                    <a:pt x="1068" y="23917"/>
                  </a:cubicBezTo>
                  <a:cubicBezTo>
                    <a:pt x="1093" y="23926"/>
                    <a:pt x="1120" y="23930"/>
                    <a:pt x="1147" y="23930"/>
                  </a:cubicBezTo>
                  <a:cubicBezTo>
                    <a:pt x="1229" y="23930"/>
                    <a:pt x="1310" y="23892"/>
                    <a:pt x="1335" y="23817"/>
                  </a:cubicBezTo>
                  <a:cubicBezTo>
                    <a:pt x="1435" y="23550"/>
                    <a:pt x="1569" y="23283"/>
                    <a:pt x="1669" y="23050"/>
                  </a:cubicBezTo>
                  <a:cubicBezTo>
                    <a:pt x="1702" y="22950"/>
                    <a:pt x="1669" y="22816"/>
                    <a:pt x="1569" y="22783"/>
                  </a:cubicBezTo>
                  <a:cubicBezTo>
                    <a:pt x="1530" y="22758"/>
                    <a:pt x="1492" y="22747"/>
                    <a:pt x="1458" y="22747"/>
                  </a:cubicBezTo>
                  <a:close/>
                  <a:moveTo>
                    <a:pt x="875" y="24304"/>
                  </a:moveTo>
                  <a:cubicBezTo>
                    <a:pt x="817" y="24304"/>
                    <a:pt x="750" y="24335"/>
                    <a:pt x="701" y="24384"/>
                  </a:cubicBezTo>
                  <a:cubicBezTo>
                    <a:pt x="701" y="24384"/>
                    <a:pt x="668" y="24418"/>
                    <a:pt x="668" y="24451"/>
                  </a:cubicBezTo>
                  <a:cubicBezTo>
                    <a:pt x="601" y="24618"/>
                    <a:pt x="568" y="24818"/>
                    <a:pt x="501" y="25018"/>
                  </a:cubicBezTo>
                  <a:lnTo>
                    <a:pt x="434" y="25252"/>
                  </a:lnTo>
                  <a:cubicBezTo>
                    <a:pt x="401" y="25352"/>
                    <a:pt x="468" y="25485"/>
                    <a:pt x="568" y="25518"/>
                  </a:cubicBezTo>
                  <a:cubicBezTo>
                    <a:pt x="585" y="25524"/>
                    <a:pt x="603" y="25527"/>
                    <a:pt x="622" y="25527"/>
                  </a:cubicBezTo>
                  <a:cubicBezTo>
                    <a:pt x="711" y="25527"/>
                    <a:pt x="807" y="25462"/>
                    <a:pt x="835" y="25352"/>
                  </a:cubicBezTo>
                  <a:lnTo>
                    <a:pt x="901" y="25151"/>
                  </a:lnTo>
                  <a:cubicBezTo>
                    <a:pt x="935" y="24951"/>
                    <a:pt x="1002" y="24751"/>
                    <a:pt x="1068" y="24584"/>
                  </a:cubicBezTo>
                  <a:cubicBezTo>
                    <a:pt x="1102" y="24484"/>
                    <a:pt x="1035" y="24351"/>
                    <a:pt x="935" y="24318"/>
                  </a:cubicBezTo>
                  <a:cubicBezTo>
                    <a:pt x="917" y="24309"/>
                    <a:pt x="897" y="24304"/>
                    <a:pt x="875" y="24304"/>
                  </a:cubicBezTo>
                  <a:close/>
                  <a:moveTo>
                    <a:pt x="414" y="25906"/>
                  </a:moveTo>
                  <a:cubicBezTo>
                    <a:pt x="365" y="25906"/>
                    <a:pt x="317" y="25937"/>
                    <a:pt x="268" y="25985"/>
                  </a:cubicBezTo>
                  <a:cubicBezTo>
                    <a:pt x="268" y="26019"/>
                    <a:pt x="234" y="26052"/>
                    <a:pt x="234" y="26085"/>
                  </a:cubicBezTo>
                  <a:cubicBezTo>
                    <a:pt x="168" y="26352"/>
                    <a:pt x="134" y="26653"/>
                    <a:pt x="68" y="26919"/>
                  </a:cubicBezTo>
                  <a:cubicBezTo>
                    <a:pt x="68" y="27019"/>
                    <a:pt x="134" y="27120"/>
                    <a:pt x="268" y="27153"/>
                  </a:cubicBezTo>
                  <a:cubicBezTo>
                    <a:pt x="368" y="27153"/>
                    <a:pt x="468" y="27086"/>
                    <a:pt x="501" y="26953"/>
                  </a:cubicBezTo>
                  <a:cubicBezTo>
                    <a:pt x="535" y="26719"/>
                    <a:pt x="568" y="26419"/>
                    <a:pt x="635" y="26152"/>
                  </a:cubicBezTo>
                  <a:cubicBezTo>
                    <a:pt x="668" y="26052"/>
                    <a:pt x="601" y="25952"/>
                    <a:pt x="468" y="25919"/>
                  </a:cubicBezTo>
                  <a:cubicBezTo>
                    <a:pt x="450" y="25910"/>
                    <a:pt x="432" y="25906"/>
                    <a:pt x="414" y="25906"/>
                  </a:cubicBezTo>
                  <a:close/>
                  <a:moveTo>
                    <a:pt x="234" y="27553"/>
                  </a:moveTo>
                  <a:cubicBezTo>
                    <a:pt x="168" y="27553"/>
                    <a:pt x="101" y="27587"/>
                    <a:pt x="68" y="27620"/>
                  </a:cubicBezTo>
                  <a:cubicBezTo>
                    <a:pt x="34" y="27653"/>
                    <a:pt x="1" y="27720"/>
                    <a:pt x="1" y="27753"/>
                  </a:cubicBezTo>
                  <a:cubicBezTo>
                    <a:pt x="1" y="28054"/>
                    <a:pt x="1" y="28320"/>
                    <a:pt x="1" y="28621"/>
                  </a:cubicBezTo>
                  <a:cubicBezTo>
                    <a:pt x="1" y="28721"/>
                    <a:pt x="101" y="28821"/>
                    <a:pt x="201" y="28821"/>
                  </a:cubicBezTo>
                  <a:cubicBezTo>
                    <a:pt x="334" y="28821"/>
                    <a:pt x="434" y="28721"/>
                    <a:pt x="401" y="28587"/>
                  </a:cubicBezTo>
                  <a:cubicBezTo>
                    <a:pt x="401" y="28320"/>
                    <a:pt x="401" y="28054"/>
                    <a:pt x="434" y="27787"/>
                  </a:cubicBezTo>
                  <a:cubicBezTo>
                    <a:pt x="434" y="27653"/>
                    <a:pt x="334" y="27553"/>
                    <a:pt x="234" y="27553"/>
                  </a:cubicBezTo>
                  <a:close/>
                  <a:moveTo>
                    <a:pt x="234" y="29221"/>
                  </a:moveTo>
                  <a:cubicBezTo>
                    <a:pt x="201" y="29221"/>
                    <a:pt x="134" y="29254"/>
                    <a:pt x="101" y="29288"/>
                  </a:cubicBezTo>
                  <a:cubicBezTo>
                    <a:pt x="68" y="29354"/>
                    <a:pt x="68" y="29388"/>
                    <a:pt x="68" y="29455"/>
                  </a:cubicBezTo>
                  <a:cubicBezTo>
                    <a:pt x="101" y="29755"/>
                    <a:pt x="168" y="30022"/>
                    <a:pt x="201" y="30288"/>
                  </a:cubicBezTo>
                  <a:cubicBezTo>
                    <a:pt x="229" y="30399"/>
                    <a:pt x="325" y="30464"/>
                    <a:pt x="414" y="30464"/>
                  </a:cubicBezTo>
                  <a:cubicBezTo>
                    <a:pt x="433" y="30464"/>
                    <a:pt x="451" y="30461"/>
                    <a:pt x="468" y="30455"/>
                  </a:cubicBezTo>
                  <a:cubicBezTo>
                    <a:pt x="568" y="30422"/>
                    <a:pt x="635" y="30322"/>
                    <a:pt x="635" y="30222"/>
                  </a:cubicBezTo>
                  <a:cubicBezTo>
                    <a:pt x="568" y="29955"/>
                    <a:pt x="501" y="29688"/>
                    <a:pt x="468" y="29421"/>
                  </a:cubicBezTo>
                  <a:cubicBezTo>
                    <a:pt x="468" y="29288"/>
                    <a:pt x="368" y="29221"/>
                    <a:pt x="234" y="29221"/>
                  </a:cubicBezTo>
                  <a:close/>
                  <a:moveTo>
                    <a:pt x="635" y="30847"/>
                  </a:moveTo>
                  <a:cubicBezTo>
                    <a:pt x="614" y="30847"/>
                    <a:pt x="592" y="30850"/>
                    <a:pt x="568" y="30856"/>
                  </a:cubicBezTo>
                  <a:cubicBezTo>
                    <a:pt x="535" y="30889"/>
                    <a:pt x="501" y="30889"/>
                    <a:pt x="501" y="30922"/>
                  </a:cubicBezTo>
                  <a:cubicBezTo>
                    <a:pt x="434" y="30989"/>
                    <a:pt x="434" y="31056"/>
                    <a:pt x="434" y="31122"/>
                  </a:cubicBezTo>
                  <a:cubicBezTo>
                    <a:pt x="535" y="31389"/>
                    <a:pt x="668" y="31656"/>
                    <a:pt x="768" y="31923"/>
                  </a:cubicBezTo>
                  <a:cubicBezTo>
                    <a:pt x="818" y="31998"/>
                    <a:pt x="887" y="32036"/>
                    <a:pt x="974" y="32036"/>
                  </a:cubicBezTo>
                  <a:cubicBezTo>
                    <a:pt x="1004" y="32036"/>
                    <a:pt x="1035" y="32031"/>
                    <a:pt x="1068" y="32023"/>
                  </a:cubicBezTo>
                  <a:cubicBezTo>
                    <a:pt x="1168" y="31956"/>
                    <a:pt x="1202" y="31856"/>
                    <a:pt x="1135" y="31723"/>
                  </a:cubicBezTo>
                  <a:cubicBezTo>
                    <a:pt x="1035" y="31489"/>
                    <a:pt x="935" y="31256"/>
                    <a:pt x="835" y="30989"/>
                  </a:cubicBezTo>
                  <a:cubicBezTo>
                    <a:pt x="807" y="30907"/>
                    <a:pt x="735" y="30847"/>
                    <a:pt x="635" y="30847"/>
                  </a:cubicBezTo>
                  <a:close/>
                  <a:moveTo>
                    <a:pt x="1358" y="32355"/>
                  </a:moveTo>
                  <a:cubicBezTo>
                    <a:pt x="1324" y="32355"/>
                    <a:pt x="1292" y="32366"/>
                    <a:pt x="1268" y="32390"/>
                  </a:cubicBezTo>
                  <a:cubicBezTo>
                    <a:pt x="1235" y="32390"/>
                    <a:pt x="1235" y="32390"/>
                    <a:pt x="1202" y="32423"/>
                  </a:cubicBezTo>
                  <a:cubicBezTo>
                    <a:pt x="1135" y="32490"/>
                    <a:pt x="1135" y="32590"/>
                    <a:pt x="1202" y="32657"/>
                  </a:cubicBezTo>
                  <a:cubicBezTo>
                    <a:pt x="1335" y="32924"/>
                    <a:pt x="1502" y="33157"/>
                    <a:pt x="1702" y="33357"/>
                  </a:cubicBezTo>
                  <a:cubicBezTo>
                    <a:pt x="1739" y="33412"/>
                    <a:pt x="1796" y="33437"/>
                    <a:pt x="1851" y="33437"/>
                  </a:cubicBezTo>
                  <a:cubicBezTo>
                    <a:pt x="1895" y="33437"/>
                    <a:pt x="1939" y="33421"/>
                    <a:pt x="1969" y="33391"/>
                  </a:cubicBezTo>
                  <a:cubicBezTo>
                    <a:pt x="2069" y="33324"/>
                    <a:pt x="2069" y="33191"/>
                    <a:pt x="2002" y="33090"/>
                  </a:cubicBezTo>
                  <a:cubicBezTo>
                    <a:pt x="1835" y="32890"/>
                    <a:pt x="1669" y="32690"/>
                    <a:pt x="1535" y="32457"/>
                  </a:cubicBezTo>
                  <a:cubicBezTo>
                    <a:pt x="1492" y="32392"/>
                    <a:pt x="1421" y="32355"/>
                    <a:pt x="1358" y="32355"/>
                  </a:cubicBezTo>
                  <a:close/>
                  <a:moveTo>
                    <a:pt x="2407" y="33641"/>
                  </a:moveTo>
                  <a:cubicBezTo>
                    <a:pt x="2353" y="33641"/>
                    <a:pt x="2302" y="33658"/>
                    <a:pt x="2269" y="33691"/>
                  </a:cubicBezTo>
                  <a:cubicBezTo>
                    <a:pt x="2269" y="33691"/>
                    <a:pt x="2269" y="33691"/>
                    <a:pt x="2269" y="33724"/>
                  </a:cubicBezTo>
                  <a:cubicBezTo>
                    <a:pt x="2202" y="33791"/>
                    <a:pt x="2202" y="33924"/>
                    <a:pt x="2269" y="33991"/>
                  </a:cubicBezTo>
                  <a:cubicBezTo>
                    <a:pt x="2302" y="34058"/>
                    <a:pt x="2369" y="34091"/>
                    <a:pt x="2403" y="34125"/>
                  </a:cubicBezTo>
                  <a:cubicBezTo>
                    <a:pt x="2569" y="34291"/>
                    <a:pt x="2769" y="34425"/>
                    <a:pt x="2936" y="34558"/>
                  </a:cubicBezTo>
                  <a:cubicBezTo>
                    <a:pt x="2972" y="34582"/>
                    <a:pt x="3011" y="34593"/>
                    <a:pt x="3051" y="34593"/>
                  </a:cubicBezTo>
                  <a:cubicBezTo>
                    <a:pt x="3123" y="34593"/>
                    <a:pt x="3193" y="34556"/>
                    <a:pt x="3236" y="34491"/>
                  </a:cubicBezTo>
                  <a:cubicBezTo>
                    <a:pt x="3303" y="34425"/>
                    <a:pt x="3270" y="34291"/>
                    <a:pt x="3170" y="34225"/>
                  </a:cubicBezTo>
                  <a:cubicBezTo>
                    <a:pt x="3003" y="34091"/>
                    <a:pt x="2836" y="33958"/>
                    <a:pt x="2703" y="33824"/>
                  </a:cubicBezTo>
                  <a:cubicBezTo>
                    <a:pt x="2636" y="33791"/>
                    <a:pt x="2603" y="33724"/>
                    <a:pt x="2569" y="33691"/>
                  </a:cubicBezTo>
                  <a:cubicBezTo>
                    <a:pt x="2519" y="33658"/>
                    <a:pt x="2461" y="33641"/>
                    <a:pt x="2407" y="33641"/>
                  </a:cubicBezTo>
                  <a:close/>
                  <a:moveTo>
                    <a:pt x="10922" y="34257"/>
                  </a:moveTo>
                  <a:cubicBezTo>
                    <a:pt x="10884" y="34257"/>
                    <a:pt x="10844" y="34268"/>
                    <a:pt x="10809" y="34291"/>
                  </a:cubicBezTo>
                  <a:cubicBezTo>
                    <a:pt x="10575" y="34425"/>
                    <a:pt x="10308" y="34558"/>
                    <a:pt x="10075" y="34692"/>
                  </a:cubicBezTo>
                  <a:cubicBezTo>
                    <a:pt x="10075" y="34692"/>
                    <a:pt x="10041" y="34725"/>
                    <a:pt x="10008" y="34725"/>
                  </a:cubicBezTo>
                  <a:cubicBezTo>
                    <a:pt x="9975" y="34792"/>
                    <a:pt x="9941" y="34892"/>
                    <a:pt x="9975" y="34958"/>
                  </a:cubicBezTo>
                  <a:cubicBezTo>
                    <a:pt x="10023" y="35031"/>
                    <a:pt x="10105" y="35085"/>
                    <a:pt x="10185" y="35085"/>
                  </a:cubicBezTo>
                  <a:cubicBezTo>
                    <a:pt x="10216" y="35085"/>
                    <a:pt x="10247" y="35077"/>
                    <a:pt x="10275" y="35059"/>
                  </a:cubicBezTo>
                  <a:cubicBezTo>
                    <a:pt x="10508" y="34925"/>
                    <a:pt x="10775" y="34792"/>
                    <a:pt x="11009" y="34658"/>
                  </a:cubicBezTo>
                  <a:cubicBezTo>
                    <a:pt x="11109" y="34592"/>
                    <a:pt x="11142" y="34458"/>
                    <a:pt x="11075" y="34358"/>
                  </a:cubicBezTo>
                  <a:cubicBezTo>
                    <a:pt x="11054" y="34293"/>
                    <a:pt x="10991" y="34257"/>
                    <a:pt x="10922" y="34257"/>
                  </a:cubicBezTo>
                  <a:close/>
                  <a:moveTo>
                    <a:pt x="3757" y="34622"/>
                  </a:moveTo>
                  <a:cubicBezTo>
                    <a:pt x="3699" y="34622"/>
                    <a:pt x="3645" y="34650"/>
                    <a:pt x="3603" y="34692"/>
                  </a:cubicBezTo>
                  <a:cubicBezTo>
                    <a:pt x="3603" y="34692"/>
                    <a:pt x="3570" y="34725"/>
                    <a:pt x="3570" y="34725"/>
                  </a:cubicBezTo>
                  <a:cubicBezTo>
                    <a:pt x="3537" y="34825"/>
                    <a:pt x="3570" y="34958"/>
                    <a:pt x="3670" y="35025"/>
                  </a:cubicBezTo>
                  <a:cubicBezTo>
                    <a:pt x="3904" y="35159"/>
                    <a:pt x="4170" y="35259"/>
                    <a:pt x="4437" y="35392"/>
                  </a:cubicBezTo>
                  <a:cubicBezTo>
                    <a:pt x="4455" y="35398"/>
                    <a:pt x="4474" y="35401"/>
                    <a:pt x="4493" y="35401"/>
                  </a:cubicBezTo>
                  <a:cubicBezTo>
                    <a:pt x="4582" y="35401"/>
                    <a:pt x="4677" y="35341"/>
                    <a:pt x="4704" y="35259"/>
                  </a:cubicBezTo>
                  <a:cubicBezTo>
                    <a:pt x="4738" y="35159"/>
                    <a:pt x="4704" y="35025"/>
                    <a:pt x="4604" y="34992"/>
                  </a:cubicBezTo>
                  <a:cubicBezTo>
                    <a:pt x="4337" y="34892"/>
                    <a:pt x="4104" y="34792"/>
                    <a:pt x="3870" y="34658"/>
                  </a:cubicBezTo>
                  <a:cubicBezTo>
                    <a:pt x="3832" y="34633"/>
                    <a:pt x="3794" y="34622"/>
                    <a:pt x="3757" y="34622"/>
                  </a:cubicBezTo>
                  <a:close/>
                  <a:moveTo>
                    <a:pt x="9396" y="34983"/>
                  </a:moveTo>
                  <a:cubicBezTo>
                    <a:pt x="9377" y="34983"/>
                    <a:pt x="9359" y="34986"/>
                    <a:pt x="9341" y="34992"/>
                  </a:cubicBezTo>
                  <a:cubicBezTo>
                    <a:pt x="9074" y="35092"/>
                    <a:pt x="8807" y="35159"/>
                    <a:pt x="8574" y="35225"/>
                  </a:cubicBezTo>
                  <a:cubicBezTo>
                    <a:pt x="8507" y="35225"/>
                    <a:pt x="8474" y="35259"/>
                    <a:pt x="8440" y="35292"/>
                  </a:cubicBezTo>
                  <a:cubicBezTo>
                    <a:pt x="8407" y="35359"/>
                    <a:pt x="8373" y="35425"/>
                    <a:pt x="8407" y="35492"/>
                  </a:cubicBezTo>
                  <a:cubicBezTo>
                    <a:pt x="8434" y="35575"/>
                    <a:pt x="8507" y="35634"/>
                    <a:pt x="8588" y="35634"/>
                  </a:cubicBezTo>
                  <a:cubicBezTo>
                    <a:pt x="8605" y="35634"/>
                    <a:pt x="8623" y="35632"/>
                    <a:pt x="8640" y="35626"/>
                  </a:cubicBezTo>
                  <a:cubicBezTo>
                    <a:pt x="8941" y="35559"/>
                    <a:pt x="9207" y="35492"/>
                    <a:pt x="9474" y="35392"/>
                  </a:cubicBezTo>
                  <a:cubicBezTo>
                    <a:pt x="9574" y="35359"/>
                    <a:pt x="9641" y="35225"/>
                    <a:pt x="9608" y="35125"/>
                  </a:cubicBezTo>
                  <a:cubicBezTo>
                    <a:pt x="9580" y="35043"/>
                    <a:pt x="9485" y="34983"/>
                    <a:pt x="9396" y="34983"/>
                  </a:cubicBezTo>
                  <a:close/>
                  <a:moveTo>
                    <a:pt x="5371" y="35225"/>
                  </a:moveTo>
                  <a:cubicBezTo>
                    <a:pt x="5271" y="35225"/>
                    <a:pt x="5205" y="35259"/>
                    <a:pt x="5138" y="35292"/>
                  </a:cubicBezTo>
                  <a:cubicBezTo>
                    <a:pt x="5138" y="35325"/>
                    <a:pt x="5104" y="35359"/>
                    <a:pt x="5104" y="35392"/>
                  </a:cubicBezTo>
                  <a:cubicBezTo>
                    <a:pt x="5071" y="35492"/>
                    <a:pt x="5138" y="35626"/>
                    <a:pt x="5271" y="35626"/>
                  </a:cubicBezTo>
                  <a:cubicBezTo>
                    <a:pt x="5538" y="35692"/>
                    <a:pt x="5805" y="35759"/>
                    <a:pt x="6105" y="35792"/>
                  </a:cubicBezTo>
                  <a:cubicBezTo>
                    <a:pt x="6119" y="35797"/>
                    <a:pt x="6132" y="35799"/>
                    <a:pt x="6145" y="35799"/>
                  </a:cubicBezTo>
                  <a:cubicBezTo>
                    <a:pt x="6231" y="35799"/>
                    <a:pt x="6310" y="35712"/>
                    <a:pt x="6339" y="35626"/>
                  </a:cubicBezTo>
                  <a:cubicBezTo>
                    <a:pt x="6339" y="35492"/>
                    <a:pt x="6272" y="35392"/>
                    <a:pt x="6139" y="35392"/>
                  </a:cubicBezTo>
                  <a:cubicBezTo>
                    <a:pt x="5872" y="35359"/>
                    <a:pt x="5605" y="35292"/>
                    <a:pt x="5371" y="35225"/>
                  </a:cubicBezTo>
                  <a:close/>
                  <a:moveTo>
                    <a:pt x="7813" y="35386"/>
                  </a:moveTo>
                  <a:cubicBezTo>
                    <a:pt x="7800" y="35386"/>
                    <a:pt x="7786" y="35388"/>
                    <a:pt x="7773" y="35392"/>
                  </a:cubicBezTo>
                  <a:cubicBezTo>
                    <a:pt x="7506" y="35425"/>
                    <a:pt x="7239" y="35425"/>
                    <a:pt x="6939" y="35425"/>
                  </a:cubicBezTo>
                  <a:cubicBezTo>
                    <a:pt x="6906" y="35425"/>
                    <a:pt x="6839" y="35459"/>
                    <a:pt x="6806" y="35492"/>
                  </a:cubicBezTo>
                  <a:cubicBezTo>
                    <a:pt x="6772" y="35526"/>
                    <a:pt x="6739" y="35592"/>
                    <a:pt x="6739" y="35626"/>
                  </a:cubicBezTo>
                  <a:cubicBezTo>
                    <a:pt x="6739" y="35759"/>
                    <a:pt x="6839" y="35859"/>
                    <a:pt x="6972" y="35859"/>
                  </a:cubicBezTo>
                  <a:cubicBezTo>
                    <a:pt x="7239" y="35859"/>
                    <a:pt x="7540" y="35826"/>
                    <a:pt x="7806" y="35792"/>
                  </a:cubicBezTo>
                  <a:cubicBezTo>
                    <a:pt x="7940" y="35792"/>
                    <a:pt x="8007" y="35659"/>
                    <a:pt x="8007" y="35559"/>
                  </a:cubicBezTo>
                  <a:cubicBezTo>
                    <a:pt x="7978" y="35472"/>
                    <a:pt x="7899" y="35386"/>
                    <a:pt x="7813" y="353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3" name="Google Shape;3468;p36"/>
          <p:cNvGrpSpPr/>
          <p:nvPr/>
        </p:nvGrpSpPr>
        <p:grpSpPr>
          <a:xfrm>
            <a:off x="8355348" y="1424551"/>
            <a:ext cx="717200" cy="356100"/>
            <a:chOff x="8025425" y="984400"/>
            <a:chExt cx="717200" cy="356100"/>
          </a:xfrm>
        </p:grpSpPr>
        <p:sp>
          <p:nvSpPr>
            <p:cNvPr id="84" name="Google Shape;3469;p36"/>
            <p:cNvSpPr/>
            <p:nvPr/>
          </p:nvSpPr>
          <p:spPr>
            <a:xfrm>
              <a:off x="8025425" y="984400"/>
              <a:ext cx="326925" cy="327750"/>
            </a:xfrm>
            <a:custGeom>
              <a:avLst/>
              <a:gdLst/>
              <a:ahLst/>
              <a:cxnLst/>
              <a:rect l="l" t="t" r="r" b="b"/>
              <a:pathLst>
                <a:path w="13077" h="13110" extrusionOk="0">
                  <a:moveTo>
                    <a:pt x="6372" y="0"/>
                  </a:moveTo>
                  <a:cubicBezTo>
                    <a:pt x="6071" y="0"/>
                    <a:pt x="5805" y="67"/>
                    <a:pt x="5471" y="167"/>
                  </a:cubicBezTo>
                  <a:cubicBezTo>
                    <a:pt x="5171" y="267"/>
                    <a:pt x="4237" y="667"/>
                    <a:pt x="3570" y="1701"/>
                  </a:cubicBezTo>
                  <a:cubicBezTo>
                    <a:pt x="3169" y="1735"/>
                    <a:pt x="2769" y="1801"/>
                    <a:pt x="2402" y="1901"/>
                  </a:cubicBezTo>
                  <a:cubicBezTo>
                    <a:pt x="1702" y="2102"/>
                    <a:pt x="1135" y="2569"/>
                    <a:pt x="801" y="3202"/>
                  </a:cubicBezTo>
                  <a:cubicBezTo>
                    <a:pt x="467" y="3836"/>
                    <a:pt x="367" y="4570"/>
                    <a:pt x="601" y="5271"/>
                  </a:cubicBezTo>
                  <a:cubicBezTo>
                    <a:pt x="601" y="5304"/>
                    <a:pt x="601" y="5337"/>
                    <a:pt x="634" y="5371"/>
                  </a:cubicBezTo>
                  <a:cubicBezTo>
                    <a:pt x="567" y="5471"/>
                    <a:pt x="501" y="5571"/>
                    <a:pt x="467" y="5671"/>
                  </a:cubicBezTo>
                  <a:cubicBezTo>
                    <a:pt x="0" y="6805"/>
                    <a:pt x="134" y="8039"/>
                    <a:pt x="768" y="8973"/>
                  </a:cubicBezTo>
                  <a:cubicBezTo>
                    <a:pt x="1201" y="9607"/>
                    <a:pt x="1802" y="10041"/>
                    <a:pt x="2436" y="10341"/>
                  </a:cubicBezTo>
                  <a:cubicBezTo>
                    <a:pt x="2502" y="10841"/>
                    <a:pt x="2702" y="11342"/>
                    <a:pt x="3036" y="11809"/>
                  </a:cubicBezTo>
                  <a:cubicBezTo>
                    <a:pt x="3603" y="12642"/>
                    <a:pt x="4537" y="13109"/>
                    <a:pt x="5571" y="13109"/>
                  </a:cubicBezTo>
                  <a:cubicBezTo>
                    <a:pt x="7005" y="13109"/>
                    <a:pt x="8373" y="12242"/>
                    <a:pt x="9107" y="10941"/>
                  </a:cubicBezTo>
                  <a:cubicBezTo>
                    <a:pt x="10475" y="10875"/>
                    <a:pt x="11742" y="10141"/>
                    <a:pt x="12409" y="9040"/>
                  </a:cubicBezTo>
                  <a:cubicBezTo>
                    <a:pt x="13010" y="8106"/>
                    <a:pt x="13076" y="6972"/>
                    <a:pt x="12576" y="6004"/>
                  </a:cubicBezTo>
                  <a:cubicBezTo>
                    <a:pt x="12343" y="5504"/>
                    <a:pt x="12009" y="5104"/>
                    <a:pt x="11575" y="4770"/>
                  </a:cubicBezTo>
                  <a:cubicBezTo>
                    <a:pt x="11609" y="4070"/>
                    <a:pt x="11509" y="3369"/>
                    <a:pt x="11175" y="2702"/>
                  </a:cubicBezTo>
                  <a:cubicBezTo>
                    <a:pt x="10641" y="1668"/>
                    <a:pt x="9641" y="967"/>
                    <a:pt x="8406" y="834"/>
                  </a:cubicBezTo>
                  <a:lnTo>
                    <a:pt x="8306" y="834"/>
                  </a:lnTo>
                  <a:cubicBezTo>
                    <a:pt x="7806" y="334"/>
                    <a:pt x="7106" y="0"/>
                    <a:pt x="63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470;p36"/>
            <p:cNvSpPr/>
            <p:nvPr/>
          </p:nvSpPr>
          <p:spPr>
            <a:xfrm>
              <a:off x="8078600" y="1122125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3471;p36"/>
            <p:cNvSpPr/>
            <p:nvPr/>
          </p:nvSpPr>
          <p:spPr>
            <a:xfrm>
              <a:off x="8179350" y="1062450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3472;p36"/>
            <p:cNvSpPr/>
            <p:nvPr/>
          </p:nvSpPr>
          <p:spPr>
            <a:xfrm>
              <a:off x="8100475" y="1084250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3473;p36"/>
            <p:cNvSpPr/>
            <p:nvPr/>
          </p:nvSpPr>
          <p:spPr>
            <a:xfrm>
              <a:off x="8160525" y="1042550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3474;p36"/>
            <p:cNvSpPr/>
            <p:nvPr/>
          </p:nvSpPr>
          <p:spPr>
            <a:xfrm>
              <a:off x="8273925" y="1156675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90" name="Picture 8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91" name="Picture 2" descr="Sun GIFs - Get the best GIF on GIPHY"/>
          <p:cNvPicPr>
            <a:picLocks noChangeAspect="1" noChangeArrowheads="1" noCrop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709" y="22575"/>
            <a:ext cx="992409" cy="96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19" b="90000" l="2700" r="96400">
                        <a14:foregroundMark x1="15000" y1="9352" x2="27600" y2="32130"/>
                        <a14:foregroundMark x1="26400" y1="42315" x2="28000" y2="57778"/>
                        <a14:foregroundMark x1="20700" y1="64352" x2="19600" y2="76852"/>
                        <a14:foregroundMark x1="30100" y1="65370" x2="31900" y2="78333"/>
                        <a14:foregroundMark x1="12500" y1="83796" x2="15700" y2="85926"/>
                        <a14:foregroundMark x1="17300" y1="46944" x2="7900" y2="61389"/>
                        <a14:foregroundMark x1="18900" y1="40833" x2="34700" y2="45278"/>
                        <a14:foregroundMark x1="20500" y1="76389" x2="16600" y2="83426"/>
                        <a14:foregroundMark x1="63900" y1="24722" x2="79900" y2="28796"/>
                        <a14:foregroundMark x1="65300" y1="65185" x2="64400" y2="74259"/>
                        <a14:foregroundMark x1="55900" y1="86944" x2="59800" y2="84630"/>
                        <a14:foregroundMark x1="58700" y1="68981" x2="77600" y2="69444"/>
                        <a14:foregroundMark x1="73300" y1="75093" x2="74200" y2="76574"/>
                        <a14:foregroundMark x1="83600" y1="80463" x2="78500" y2="80000"/>
                        <a14:foregroundMark x1="69200" y1="43981" x2="78300" y2="46111"/>
                        <a14:foregroundMark x1="84500" y1="80833" x2="83300" y2="84259"/>
                        <a14:foregroundMark x1="67600" y1="32778" x2="72800" y2="34907"/>
                        <a14:foregroundMark x1="23700" y1="33611" x2="30300" y2="34537"/>
                        <a14:foregroundMark x1="66700" y1="34259" x2="68500" y2="36204"/>
                        <a14:foregroundMark x1="67000" y1="42130" x2="68200" y2="42593"/>
                        <a14:foregroundMark x1="62000" y1="80556" x2="59400" y2="85926"/>
                        <a14:backgroundMark x1="22200" y1="39537" x2="22900" y2="39259"/>
                        <a14:backgroundMark x1="23200" y1="39537" x2="24000" y2="39444"/>
                        <a14:backgroundMark x1="28500" y1="39537" x2="28500" y2="39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871" y="3380923"/>
            <a:ext cx="867954" cy="937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4" name="Picture 93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804" b="89706" l="3268" r="98366">
                        <a14:foregroundMark x1="69281" y1="22712" x2="84641" y2="54739"/>
                        <a14:foregroundMark x1="81863" y1="38235" x2="69935" y2="68954"/>
                        <a14:foregroundMark x1="67974" y1="39216" x2="91830" y2="31536"/>
                        <a14:foregroundMark x1="70098" y1="58824" x2="66176" y2="73529"/>
                        <a14:foregroundMark x1="75490" y1="78431" x2="75490" y2="74837"/>
                        <a14:foregroundMark x1="20425" y1="78105" x2="21732" y2="77288"/>
                        <a14:foregroundMark x1="17810" y1="42157" x2="33007" y2="39542"/>
                        <a14:foregroundMark x1="58170" y1="50000" x2="59314" y2="51144"/>
                        <a14:foregroundMark x1="76307" y1="75490" x2="76797" y2="77288"/>
                        <a14:foregroundMark x1="76634" y1="76797" x2="76634" y2="77778"/>
                        <a14:backgroundMark x1="30392" y1="76797" x2="30392" y2="76797"/>
                        <a14:backgroundMark x1="25817" y1="78105" x2="25817" y2="78105"/>
                        <a14:backgroundMark x1="68464" y1="78431" x2="68464" y2="78431"/>
                        <a14:backgroundMark x1="64542" y1="75817" x2="64542" y2="75817"/>
                        <a14:backgroundMark x1="69444" y1="77451" x2="69444" y2="77451"/>
                        <a14:backgroundMark x1="69444" y1="77451" x2="69444" y2="77451"/>
                        <a14:backgroundMark x1="69444" y1="77451" x2="69444" y2="77451"/>
                        <a14:backgroundMark x1="27451" y1="79085" x2="27451" y2="79085"/>
                        <a14:backgroundMark x1="23366" y1="55392" x2="23366" y2="55392"/>
                        <a14:backgroundMark x1="27941" y1="55065" x2="27941" y2="550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6638610" y="2995312"/>
            <a:ext cx="1063146" cy="899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2800" r="98000">
                        <a14:foregroundMark x1="19500" y1="16667" x2="27900" y2="40278"/>
                        <a14:foregroundMark x1="23700" y1="49167" x2="30000" y2="66944"/>
                        <a14:foregroundMark x1="9900" y1="69630" x2="17000" y2="70185"/>
                        <a14:foregroundMark x1="31400" y1="66944" x2="35000" y2="73148"/>
                        <a14:foregroundMark x1="79000" y1="49167" x2="87800" y2="65185"/>
                        <a14:foregroundMark x1="76100" y1="41019" x2="76300" y2="43889"/>
                        <a14:foregroundMark x1="41000" y1="44907" x2="41000" y2="44907"/>
                        <a14:foregroundMark x1="40200" y1="39259" x2="40200" y2="39259"/>
                        <a14:foregroundMark x1="93200" y1="39907" x2="93200" y2="39907"/>
                        <a14:foregroundMark x1="63200" y1="47037" x2="63200" y2="47037"/>
                        <a14:foregroundMark x1="93400" y1="45463" x2="93400" y2="45463"/>
                        <a14:foregroundMark x1="28100" y1="70185" x2="32100" y2="68519"/>
                        <a14:foregroundMark x1="8700" y1="69074" x2="8900" y2="71389"/>
                        <a14:foregroundMark x1="8500" y1="71759" x2="10800" y2="74444"/>
                        <a14:foregroundMark x1="35800" y1="76944" x2="37700" y2="78333"/>
                        <a14:foregroundMark x1="35600" y1="80648" x2="38300" y2="79907"/>
                        <a14:foregroundMark x1="38100" y1="79722" x2="40200" y2="78519"/>
                        <a14:foregroundMark x1="17700" y1="52037" x2="22500" y2="51481"/>
                        <a14:foregroundMark x1="26600" y1="40648" x2="28100" y2="43519"/>
                        <a14:foregroundMark x1="7400" y1="34630" x2="19100" y2="26111"/>
                        <a14:foregroundMark x1="24600" y1="23426" x2="35800" y2="23796"/>
                        <a14:foregroundMark x1="10200" y1="74815" x2="10200" y2="73519"/>
                        <a14:foregroundMark x1="46000" y1="70556" x2="50800" y2="78148"/>
                        <a14:foregroundMark x1="45200" y1="76944" x2="55400" y2="76759"/>
                        <a14:foregroundMark x1="43300" y1="73333" x2="43300" y2="75833"/>
                        <a14:foregroundMark x1="49000" y1="69074" x2="49600" y2="71019"/>
                        <a14:foregroundMark x1="43800" y1="77963" x2="49600" y2="80463"/>
                        <a14:foregroundMark x1="50800" y1="70185" x2="53800" y2="72315"/>
                        <a14:foregroundMark x1="51900" y1="79444" x2="53600" y2="79722"/>
                        <a14:foregroundMark x1="43800" y1="72315" x2="45800" y2="70000"/>
                        <a14:foregroundMark x1="14500" y1="45833" x2="15600" y2="46667"/>
                        <a14:foregroundMark x1="18500" y1="47963" x2="18500" y2="47963"/>
                        <a14:foregroundMark x1="11400" y1="43148" x2="12200" y2="43519"/>
                        <a14:backgroundMark x1="18700" y1="57222" x2="18900" y2="55185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 flipH="1">
            <a:off x="344344" y="3497309"/>
            <a:ext cx="698392" cy="1173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862" y="1581016"/>
            <a:ext cx="1264501" cy="1276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14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4.19753E-6 L 0.02518 -4.19753E-6 " pathEditMode="relative" rAng="0" ptsTypes="AA">
                                      <p:cBhvr>
                                        <p:cTn id="8" dur="1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551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grpSp>
        <p:nvGrpSpPr>
          <p:cNvPr id="1531" name="Google Shape;1531;p49"/>
          <p:cNvGrpSpPr/>
          <p:nvPr/>
        </p:nvGrpSpPr>
        <p:grpSpPr>
          <a:xfrm>
            <a:off x="1382925" y="294300"/>
            <a:ext cx="6385200" cy="4554900"/>
            <a:chOff x="1382925" y="378350"/>
            <a:chExt cx="6385200" cy="4554900"/>
          </a:xfrm>
        </p:grpSpPr>
        <p:sp>
          <p:nvSpPr>
            <p:cNvPr id="1532" name="Google Shape;1532;p49"/>
            <p:cNvSpPr/>
            <p:nvPr/>
          </p:nvSpPr>
          <p:spPr>
            <a:xfrm>
              <a:off x="1382925" y="378350"/>
              <a:ext cx="4554900" cy="45549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1533;p49"/>
            <p:cNvSpPr/>
            <p:nvPr/>
          </p:nvSpPr>
          <p:spPr>
            <a:xfrm>
              <a:off x="4025925" y="636575"/>
              <a:ext cx="3742200" cy="37422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5" name="Google Shape;1535;p49"/>
          <p:cNvSpPr/>
          <p:nvPr/>
        </p:nvSpPr>
        <p:spPr>
          <a:xfrm>
            <a:off x="6589875" y="2878675"/>
            <a:ext cx="1695300" cy="1695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2" name="Google Shape;1552;p49"/>
          <p:cNvGrpSpPr/>
          <p:nvPr/>
        </p:nvGrpSpPr>
        <p:grpSpPr>
          <a:xfrm>
            <a:off x="6373478" y="241616"/>
            <a:ext cx="1546809" cy="1406154"/>
            <a:chOff x="6494019" y="-137261"/>
            <a:chExt cx="2116596" cy="1924130"/>
          </a:xfrm>
        </p:grpSpPr>
        <p:sp>
          <p:nvSpPr>
            <p:cNvPr id="1553" name="Google Shape;1553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1554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55" name="Google Shape;1555;p49"/>
          <p:cNvSpPr/>
          <p:nvPr/>
        </p:nvSpPr>
        <p:spPr>
          <a:xfrm>
            <a:off x="793925" y="415185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6" name="Google Shape;1556;p49"/>
          <p:cNvSpPr/>
          <p:nvPr/>
        </p:nvSpPr>
        <p:spPr>
          <a:xfrm>
            <a:off x="8251625" y="266591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7" name="Google Shape;1557;p49"/>
          <p:cNvSpPr/>
          <p:nvPr/>
        </p:nvSpPr>
        <p:spPr>
          <a:xfrm>
            <a:off x="2231275" y="3004560"/>
            <a:ext cx="231195" cy="248370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8" name="Google Shape;1558;p49"/>
          <p:cNvSpPr/>
          <p:nvPr/>
        </p:nvSpPr>
        <p:spPr>
          <a:xfrm>
            <a:off x="5285073" y="4453637"/>
            <a:ext cx="295347" cy="300934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9" name="Google Shape;1559;p49"/>
          <p:cNvGrpSpPr/>
          <p:nvPr/>
        </p:nvGrpSpPr>
        <p:grpSpPr>
          <a:xfrm>
            <a:off x="1184520" y="0"/>
            <a:ext cx="978291" cy="889333"/>
            <a:chOff x="6494019" y="-137261"/>
            <a:chExt cx="2116596" cy="1924130"/>
          </a:xfrm>
        </p:grpSpPr>
        <p:sp>
          <p:nvSpPr>
            <p:cNvPr id="1560" name="Google Shape;1560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2" name="Google Shape;1562;p49"/>
          <p:cNvGrpSpPr/>
          <p:nvPr/>
        </p:nvGrpSpPr>
        <p:grpSpPr>
          <a:xfrm>
            <a:off x="6271201" y="3712375"/>
            <a:ext cx="978291" cy="889333"/>
            <a:chOff x="6494019" y="-137261"/>
            <a:chExt cx="2116596" cy="1924130"/>
          </a:xfrm>
        </p:grpSpPr>
        <p:sp>
          <p:nvSpPr>
            <p:cNvPr id="1563" name="Google Shape;1563;p49"/>
            <p:cNvSpPr/>
            <p:nvPr/>
          </p:nvSpPr>
          <p:spPr>
            <a:xfrm>
              <a:off x="6494019" y="-137261"/>
              <a:ext cx="2116596" cy="1924130"/>
            </a:xfrm>
            <a:custGeom>
              <a:avLst/>
              <a:gdLst/>
              <a:ahLst/>
              <a:cxnLst/>
              <a:rect l="l" t="t" r="r" b="b"/>
              <a:pathLst>
                <a:path w="63509" h="57734" extrusionOk="0">
                  <a:moveTo>
                    <a:pt x="31969" y="1"/>
                  </a:moveTo>
                  <a:cubicBezTo>
                    <a:pt x="28706" y="1"/>
                    <a:pt x="26051" y="3644"/>
                    <a:pt x="25992" y="8168"/>
                  </a:cubicBezTo>
                  <a:cubicBezTo>
                    <a:pt x="25897" y="8049"/>
                    <a:pt x="25801" y="7930"/>
                    <a:pt x="25694" y="7811"/>
                  </a:cubicBezTo>
                  <a:cubicBezTo>
                    <a:pt x="23611" y="5439"/>
                    <a:pt x="20864" y="4108"/>
                    <a:pt x="18518" y="4108"/>
                  </a:cubicBezTo>
                  <a:cubicBezTo>
                    <a:pt x="17378" y="4108"/>
                    <a:pt x="16332" y="4423"/>
                    <a:pt x="15502" y="5085"/>
                  </a:cubicBezTo>
                  <a:cubicBezTo>
                    <a:pt x="13478" y="6692"/>
                    <a:pt x="13359" y="9883"/>
                    <a:pt x="14967" y="12895"/>
                  </a:cubicBezTo>
                  <a:cubicBezTo>
                    <a:pt x="13279" y="12099"/>
                    <a:pt x="11536" y="11713"/>
                    <a:pt x="9957" y="11713"/>
                  </a:cubicBezTo>
                  <a:cubicBezTo>
                    <a:pt x="7613" y="11713"/>
                    <a:pt x="5631" y="12564"/>
                    <a:pt x="4727" y="14193"/>
                  </a:cubicBezTo>
                  <a:cubicBezTo>
                    <a:pt x="3310" y="16753"/>
                    <a:pt x="5084" y="20337"/>
                    <a:pt x="8704" y="22563"/>
                  </a:cubicBezTo>
                  <a:cubicBezTo>
                    <a:pt x="3894" y="22575"/>
                    <a:pt x="0" y="25111"/>
                    <a:pt x="0" y="28254"/>
                  </a:cubicBezTo>
                  <a:cubicBezTo>
                    <a:pt x="0" y="31243"/>
                    <a:pt x="3537" y="33683"/>
                    <a:pt x="8025" y="33922"/>
                  </a:cubicBezTo>
                  <a:cubicBezTo>
                    <a:pt x="7894" y="34017"/>
                    <a:pt x="7763" y="34124"/>
                    <a:pt x="7632" y="34231"/>
                  </a:cubicBezTo>
                  <a:cubicBezTo>
                    <a:pt x="3930" y="37172"/>
                    <a:pt x="2644" y="41518"/>
                    <a:pt x="4751" y="43923"/>
                  </a:cubicBezTo>
                  <a:cubicBezTo>
                    <a:pt x="5674" y="44975"/>
                    <a:pt x="7091" y="45488"/>
                    <a:pt x="8702" y="45488"/>
                  </a:cubicBezTo>
                  <a:cubicBezTo>
                    <a:pt x="10792" y="45488"/>
                    <a:pt x="13209" y="44625"/>
                    <a:pt x="15300" y="42958"/>
                  </a:cubicBezTo>
                  <a:cubicBezTo>
                    <a:pt x="15348" y="42923"/>
                    <a:pt x="15383" y="42887"/>
                    <a:pt x="15431" y="42851"/>
                  </a:cubicBezTo>
                  <a:lnTo>
                    <a:pt x="15431" y="42851"/>
                  </a:lnTo>
                  <a:cubicBezTo>
                    <a:pt x="15014" y="43375"/>
                    <a:pt x="14621" y="43947"/>
                    <a:pt x="14276" y="44578"/>
                  </a:cubicBezTo>
                  <a:cubicBezTo>
                    <a:pt x="12026" y="48638"/>
                    <a:pt x="12573" y="53114"/>
                    <a:pt x="15502" y="54579"/>
                  </a:cubicBezTo>
                  <a:cubicBezTo>
                    <a:pt x="16132" y="54896"/>
                    <a:pt x="16822" y="55047"/>
                    <a:pt x="17539" y="55047"/>
                  </a:cubicBezTo>
                  <a:cubicBezTo>
                    <a:pt x="20020" y="55047"/>
                    <a:pt x="22828" y="53242"/>
                    <a:pt x="24611" y="50304"/>
                  </a:cubicBezTo>
                  <a:cubicBezTo>
                    <a:pt x="24932" y="54484"/>
                    <a:pt x="27480" y="57734"/>
                    <a:pt x="30564" y="57734"/>
                  </a:cubicBezTo>
                  <a:cubicBezTo>
                    <a:pt x="33612" y="57734"/>
                    <a:pt x="36124" y="54555"/>
                    <a:pt x="36493" y="50459"/>
                  </a:cubicBezTo>
                  <a:cubicBezTo>
                    <a:pt x="36612" y="50602"/>
                    <a:pt x="36719" y="50745"/>
                    <a:pt x="36838" y="50876"/>
                  </a:cubicBezTo>
                  <a:cubicBezTo>
                    <a:pt x="38925" y="53251"/>
                    <a:pt x="41676" y="54582"/>
                    <a:pt x="44024" y="54582"/>
                  </a:cubicBezTo>
                  <a:cubicBezTo>
                    <a:pt x="45161" y="54582"/>
                    <a:pt x="46203" y="54271"/>
                    <a:pt x="47030" y="53614"/>
                  </a:cubicBezTo>
                  <a:cubicBezTo>
                    <a:pt x="49566" y="51590"/>
                    <a:pt x="49114" y="47102"/>
                    <a:pt x="46030" y="43577"/>
                  </a:cubicBezTo>
                  <a:cubicBezTo>
                    <a:pt x="43944" y="41202"/>
                    <a:pt x="41187" y="39871"/>
                    <a:pt x="38835" y="39871"/>
                  </a:cubicBezTo>
                  <a:cubicBezTo>
                    <a:pt x="37697" y="39871"/>
                    <a:pt x="36653" y="40183"/>
                    <a:pt x="35826" y="40839"/>
                  </a:cubicBezTo>
                  <a:cubicBezTo>
                    <a:pt x="35124" y="41411"/>
                    <a:pt x="34648" y="42161"/>
                    <a:pt x="34398" y="43030"/>
                  </a:cubicBezTo>
                  <a:cubicBezTo>
                    <a:pt x="33362" y="41827"/>
                    <a:pt x="32028" y="41101"/>
                    <a:pt x="30564" y="41101"/>
                  </a:cubicBezTo>
                  <a:cubicBezTo>
                    <a:pt x="28825" y="41101"/>
                    <a:pt x="27266" y="42125"/>
                    <a:pt x="26170" y="43768"/>
                  </a:cubicBezTo>
                  <a:cubicBezTo>
                    <a:pt x="25920" y="42018"/>
                    <a:pt x="25063" y="40589"/>
                    <a:pt x="23646" y="39863"/>
                  </a:cubicBezTo>
                  <a:cubicBezTo>
                    <a:pt x="23014" y="39551"/>
                    <a:pt x="22325" y="39402"/>
                    <a:pt x="21610" y="39402"/>
                  </a:cubicBezTo>
                  <a:cubicBezTo>
                    <a:pt x="20141" y="39402"/>
                    <a:pt x="18562" y="40028"/>
                    <a:pt x="17145" y="41149"/>
                  </a:cubicBezTo>
                  <a:cubicBezTo>
                    <a:pt x="19372" y="38434"/>
                    <a:pt x="19884" y="35219"/>
                    <a:pt x="18169" y="33267"/>
                  </a:cubicBezTo>
                  <a:cubicBezTo>
                    <a:pt x="17515" y="32517"/>
                    <a:pt x="16598" y="32040"/>
                    <a:pt x="15538" y="31826"/>
                  </a:cubicBezTo>
                  <a:cubicBezTo>
                    <a:pt x="16753" y="30850"/>
                    <a:pt x="17479" y="29611"/>
                    <a:pt x="17479" y="28254"/>
                  </a:cubicBezTo>
                  <a:cubicBezTo>
                    <a:pt x="17479" y="26778"/>
                    <a:pt x="16610" y="25432"/>
                    <a:pt x="15193" y="24420"/>
                  </a:cubicBezTo>
                  <a:cubicBezTo>
                    <a:pt x="17443" y="24361"/>
                    <a:pt x="19324" y="23515"/>
                    <a:pt x="20193" y="21944"/>
                  </a:cubicBezTo>
                  <a:cubicBezTo>
                    <a:pt x="20848" y="20765"/>
                    <a:pt x="20824" y="19360"/>
                    <a:pt x="20253" y="17967"/>
                  </a:cubicBezTo>
                  <a:lnTo>
                    <a:pt x="20253" y="17967"/>
                  </a:lnTo>
                  <a:cubicBezTo>
                    <a:pt x="21417" y="18523"/>
                    <a:pt x="22602" y="18814"/>
                    <a:pt x="23699" y="18814"/>
                  </a:cubicBezTo>
                  <a:cubicBezTo>
                    <a:pt x="24834" y="18814"/>
                    <a:pt x="25877" y="18502"/>
                    <a:pt x="26706" y="17848"/>
                  </a:cubicBezTo>
                  <a:cubicBezTo>
                    <a:pt x="27611" y="17122"/>
                    <a:pt x="28135" y="16074"/>
                    <a:pt x="28290" y="14872"/>
                  </a:cubicBezTo>
                  <a:cubicBezTo>
                    <a:pt x="29314" y="15979"/>
                    <a:pt x="30588" y="16634"/>
                    <a:pt x="31969" y="16634"/>
                  </a:cubicBezTo>
                  <a:cubicBezTo>
                    <a:pt x="33671" y="16634"/>
                    <a:pt x="35195" y="15645"/>
                    <a:pt x="36291" y="14074"/>
                  </a:cubicBezTo>
                  <a:cubicBezTo>
                    <a:pt x="36350" y="16205"/>
                    <a:pt x="37243" y="17991"/>
                    <a:pt x="38886" y="18813"/>
                  </a:cubicBezTo>
                  <a:cubicBezTo>
                    <a:pt x="39518" y="19133"/>
                    <a:pt x="40210" y="19285"/>
                    <a:pt x="40929" y="19285"/>
                  </a:cubicBezTo>
                  <a:cubicBezTo>
                    <a:pt x="42078" y="19285"/>
                    <a:pt x="43296" y="18897"/>
                    <a:pt x="44446" y="18193"/>
                  </a:cubicBezTo>
                  <a:lnTo>
                    <a:pt x="44446" y="18193"/>
                  </a:lnTo>
                  <a:cubicBezTo>
                    <a:pt x="43589" y="20229"/>
                    <a:pt x="43684" y="22265"/>
                    <a:pt x="44899" y="23658"/>
                  </a:cubicBezTo>
                  <a:cubicBezTo>
                    <a:pt x="45637" y="24504"/>
                    <a:pt x="46685" y="24992"/>
                    <a:pt x="47899" y="25159"/>
                  </a:cubicBezTo>
                  <a:cubicBezTo>
                    <a:pt x="46732" y="26123"/>
                    <a:pt x="46030" y="27349"/>
                    <a:pt x="46030" y="28671"/>
                  </a:cubicBezTo>
                  <a:cubicBezTo>
                    <a:pt x="46030" y="30290"/>
                    <a:pt x="47054" y="31743"/>
                    <a:pt x="48709" y="32779"/>
                  </a:cubicBezTo>
                  <a:cubicBezTo>
                    <a:pt x="48693" y="32778"/>
                    <a:pt x="48677" y="32778"/>
                    <a:pt x="48661" y="32778"/>
                  </a:cubicBezTo>
                  <a:cubicBezTo>
                    <a:pt x="46324" y="32778"/>
                    <a:pt x="44345" y="33635"/>
                    <a:pt x="43446" y="35255"/>
                  </a:cubicBezTo>
                  <a:cubicBezTo>
                    <a:pt x="41910" y="38041"/>
                    <a:pt x="44125" y="42030"/>
                    <a:pt x="48387" y="44173"/>
                  </a:cubicBezTo>
                  <a:cubicBezTo>
                    <a:pt x="50162" y="45058"/>
                    <a:pt x="52013" y="45487"/>
                    <a:pt x="53680" y="45487"/>
                  </a:cubicBezTo>
                  <a:cubicBezTo>
                    <a:pt x="56029" y="45487"/>
                    <a:pt x="58014" y="44635"/>
                    <a:pt x="58913" y="43006"/>
                  </a:cubicBezTo>
                  <a:cubicBezTo>
                    <a:pt x="60389" y="40339"/>
                    <a:pt x="58413" y="36553"/>
                    <a:pt x="54472" y="34362"/>
                  </a:cubicBezTo>
                  <a:lnTo>
                    <a:pt x="54769" y="34362"/>
                  </a:lnTo>
                  <a:cubicBezTo>
                    <a:pt x="59603" y="34362"/>
                    <a:pt x="63508" y="31814"/>
                    <a:pt x="63508" y="28671"/>
                  </a:cubicBezTo>
                  <a:cubicBezTo>
                    <a:pt x="63508" y="25599"/>
                    <a:pt x="59758" y="23087"/>
                    <a:pt x="55079" y="22992"/>
                  </a:cubicBezTo>
                  <a:cubicBezTo>
                    <a:pt x="55198" y="22896"/>
                    <a:pt x="55329" y="22801"/>
                    <a:pt x="55448" y="22706"/>
                  </a:cubicBezTo>
                  <a:cubicBezTo>
                    <a:pt x="59151" y="19753"/>
                    <a:pt x="60437" y="15419"/>
                    <a:pt x="58317" y="13002"/>
                  </a:cubicBezTo>
                  <a:cubicBezTo>
                    <a:pt x="57397" y="11953"/>
                    <a:pt x="55984" y="11443"/>
                    <a:pt x="54378" y="11443"/>
                  </a:cubicBezTo>
                  <a:cubicBezTo>
                    <a:pt x="52576" y="11443"/>
                    <a:pt x="50530" y="12084"/>
                    <a:pt x="48661" y="13324"/>
                  </a:cubicBezTo>
                  <a:cubicBezTo>
                    <a:pt x="50423" y="9490"/>
                    <a:pt x="49769" y="5478"/>
                    <a:pt x="47042" y="4108"/>
                  </a:cubicBezTo>
                  <a:cubicBezTo>
                    <a:pt x="46411" y="3793"/>
                    <a:pt x="45720" y="3643"/>
                    <a:pt x="45003" y="3643"/>
                  </a:cubicBezTo>
                  <a:cubicBezTo>
                    <a:pt x="42529" y="3643"/>
                    <a:pt x="39739" y="5425"/>
                    <a:pt x="37958" y="8323"/>
                  </a:cubicBezTo>
                  <a:cubicBezTo>
                    <a:pt x="37958" y="3727"/>
                    <a:pt x="35279" y="1"/>
                    <a:pt x="3196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49"/>
            <p:cNvSpPr/>
            <p:nvPr/>
          </p:nvSpPr>
          <p:spPr>
            <a:xfrm>
              <a:off x="6933325" y="242331"/>
              <a:ext cx="1238002" cy="1209350"/>
            </a:xfrm>
            <a:custGeom>
              <a:avLst/>
              <a:gdLst/>
              <a:ahLst/>
              <a:cxnLst/>
              <a:rect l="l" t="t" r="r" b="b"/>
              <a:pathLst>
                <a:path w="46983" h="45900" extrusionOk="0">
                  <a:moveTo>
                    <a:pt x="23491" y="1"/>
                  </a:moveTo>
                  <a:cubicBezTo>
                    <a:pt x="10514" y="1"/>
                    <a:pt x="0" y="10276"/>
                    <a:pt x="0" y="22956"/>
                  </a:cubicBezTo>
                  <a:cubicBezTo>
                    <a:pt x="0" y="35624"/>
                    <a:pt x="10514" y="45899"/>
                    <a:pt x="23491" y="45899"/>
                  </a:cubicBezTo>
                  <a:cubicBezTo>
                    <a:pt x="36469" y="45899"/>
                    <a:pt x="46982" y="35624"/>
                    <a:pt x="46982" y="22956"/>
                  </a:cubicBezTo>
                  <a:cubicBezTo>
                    <a:pt x="46982" y="10276"/>
                    <a:pt x="36469" y="1"/>
                    <a:pt x="234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4" name="Google Shape;1534;p49"/>
          <p:cNvSpPr txBox="1">
            <a:spLocks noGrp="1"/>
          </p:cNvSpPr>
          <p:nvPr>
            <p:ph type="title"/>
          </p:nvPr>
        </p:nvSpPr>
        <p:spPr>
          <a:xfrm>
            <a:off x="2796934" y="1220030"/>
            <a:ext cx="4139646" cy="240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>
                <a:solidFill>
                  <a:schemeClr val="accent6"/>
                </a:solidFill>
              </a:rPr>
              <a:t>04</a:t>
            </a:r>
            <a:r>
              <a:rPr lang="en" sz="4000" dirty="0"/>
              <a:t>             </a:t>
            </a:r>
            <a:r>
              <a:rPr lang="en" sz="4000" dirty="0">
                <a:solidFill>
                  <a:schemeClr val="accent2"/>
                </a:solidFill>
              </a:rPr>
              <a:t>PRODUCTION</a:t>
            </a:r>
            <a:endParaRPr sz="4000" dirty="0">
              <a:solidFill>
                <a:schemeClr val="accent2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102;p43"/>
          <p:cNvSpPr/>
          <p:nvPr/>
        </p:nvSpPr>
        <p:spPr>
          <a:xfrm rot="3372310">
            <a:off x="7716037" y="763542"/>
            <a:ext cx="448776" cy="457272"/>
          </a:xfrm>
          <a:custGeom>
            <a:avLst/>
            <a:gdLst/>
            <a:ahLst/>
            <a:cxnLst/>
            <a:rect l="l" t="t" r="r" b="b"/>
            <a:pathLst>
              <a:path w="4811" h="4902" extrusionOk="0">
                <a:moveTo>
                  <a:pt x="3279" y="1"/>
                </a:moveTo>
                <a:cubicBezTo>
                  <a:pt x="2201" y="1"/>
                  <a:pt x="2703" y="1985"/>
                  <a:pt x="2703" y="1985"/>
                </a:cubicBezTo>
                <a:cubicBezTo>
                  <a:pt x="2703" y="1985"/>
                  <a:pt x="1681" y="873"/>
                  <a:pt x="997" y="873"/>
                </a:cubicBezTo>
                <a:cubicBezTo>
                  <a:pt x="750" y="873"/>
                  <a:pt x="547" y="1018"/>
                  <a:pt x="453" y="1413"/>
                </a:cubicBezTo>
                <a:cubicBezTo>
                  <a:pt x="0" y="3259"/>
                  <a:pt x="4084" y="4902"/>
                  <a:pt x="4084" y="4902"/>
                </a:cubicBezTo>
                <a:cubicBezTo>
                  <a:pt x="4382" y="3045"/>
                  <a:pt x="4810" y="282"/>
                  <a:pt x="3477" y="20"/>
                </a:cubicBezTo>
                <a:cubicBezTo>
                  <a:pt x="3406" y="7"/>
                  <a:pt x="3340" y="1"/>
                  <a:pt x="327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1107;p43"/>
          <p:cNvSpPr/>
          <p:nvPr/>
        </p:nvSpPr>
        <p:spPr>
          <a:xfrm>
            <a:off x="8029162" y="1831375"/>
            <a:ext cx="280153" cy="300952"/>
          </a:xfrm>
          <a:custGeom>
            <a:avLst/>
            <a:gdLst/>
            <a:ahLst/>
            <a:cxnLst/>
            <a:rect l="l" t="t" r="r" b="b"/>
            <a:pathLst>
              <a:path w="4216" h="4529" extrusionOk="0">
                <a:moveTo>
                  <a:pt x="2189" y="1"/>
                </a:moveTo>
                <a:cubicBezTo>
                  <a:pt x="2106" y="1"/>
                  <a:pt x="2024" y="49"/>
                  <a:pt x="2001" y="147"/>
                </a:cubicBezTo>
                <a:lnTo>
                  <a:pt x="1775" y="1123"/>
                </a:lnTo>
                <a:cubicBezTo>
                  <a:pt x="1692" y="1468"/>
                  <a:pt x="1453" y="1718"/>
                  <a:pt x="1156" y="1790"/>
                </a:cubicBezTo>
                <a:lnTo>
                  <a:pt x="215" y="1992"/>
                </a:lnTo>
                <a:cubicBezTo>
                  <a:pt x="13" y="2028"/>
                  <a:pt x="1" y="2326"/>
                  <a:pt x="203" y="2385"/>
                </a:cubicBezTo>
                <a:lnTo>
                  <a:pt x="1120" y="2659"/>
                </a:lnTo>
                <a:cubicBezTo>
                  <a:pt x="1406" y="2742"/>
                  <a:pt x="1632" y="3028"/>
                  <a:pt x="1680" y="3373"/>
                </a:cubicBezTo>
                <a:lnTo>
                  <a:pt x="1834" y="4362"/>
                </a:lnTo>
                <a:cubicBezTo>
                  <a:pt x="1853" y="4472"/>
                  <a:pt x="1937" y="4528"/>
                  <a:pt x="2023" y="4528"/>
                </a:cubicBezTo>
                <a:cubicBezTo>
                  <a:pt x="2104" y="4528"/>
                  <a:pt x="2187" y="4478"/>
                  <a:pt x="2215" y="4374"/>
                </a:cubicBezTo>
                <a:lnTo>
                  <a:pt x="2466" y="3314"/>
                </a:lnTo>
                <a:cubicBezTo>
                  <a:pt x="2525" y="3028"/>
                  <a:pt x="2727" y="2814"/>
                  <a:pt x="2977" y="2754"/>
                </a:cubicBezTo>
                <a:lnTo>
                  <a:pt x="4001" y="2540"/>
                </a:lnTo>
                <a:cubicBezTo>
                  <a:pt x="4204" y="2492"/>
                  <a:pt x="4216" y="2207"/>
                  <a:pt x="4013" y="2147"/>
                </a:cubicBezTo>
                <a:lnTo>
                  <a:pt x="3025" y="1849"/>
                </a:lnTo>
                <a:cubicBezTo>
                  <a:pt x="2775" y="1766"/>
                  <a:pt x="2585" y="1540"/>
                  <a:pt x="2549" y="1242"/>
                </a:cubicBezTo>
                <a:lnTo>
                  <a:pt x="2382" y="159"/>
                </a:lnTo>
                <a:cubicBezTo>
                  <a:pt x="2364" y="55"/>
                  <a:pt x="2276" y="1"/>
                  <a:pt x="218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97FC21B-52F9-A6BF-70C3-4BEC420AF84D}"/>
              </a:ext>
            </a:extLst>
          </p:cNvPr>
          <p:cNvSpPr/>
          <p:nvPr/>
        </p:nvSpPr>
        <p:spPr>
          <a:xfrm>
            <a:off x="1" y="78229"/>
            <a:ext cx="28575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9. Say it.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6832FBD-9500-4BDD-9EE4-53358AF8A0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24BC2EF9-A8BF-E6BC-9F52-04EEAD9EE32F}"/>
              </a:ext>
            </a:extLst>
          </p:cNvPr>
          <p:cNvSpPr txBox="1"/>
          <p:nvPr/>
        </p:nvSpPr>
        <p:spPr>
          <a:xfrm>
            <a:off x="1043739" y="2855407"/>
            <a:ext cx="35703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1. They're playing α gαme in the garden.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58D831-4EE2-7FCF-1CE0-2D54653FA8A0}"/>
              </a:ext>
            </a:extLst>
          </p:cNvPr>
          <p:cNvSpPr txBox="1"/>
          <p:nvPr/>
        </p:nvSpPr>
        <p:spPr>
          <a:xfrm>
            <a:off x="4764506" y="2821058"/>
            <a:ext cx="41629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omic Sans MS" panose="030F0702030302020204" pitchFamily="66" charset="0"/>
              </a:rPr>
              <a:t>2. She cαn go hiking on the mountαin.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710" y="820441"/>
            <a:ext cx="2650817" cy="18243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719" y="820440"/>
            <a:ext cx="2668530" cy="182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57342"/>
      </p:ext>
    </p:extLst>
  </p:cSld>
  <p:clrMapOvr>
    <a:masterClrMapping/>
  </p:clrMapOvr>
  <p:transition spd="med">
    <p:pull/>
    <p:sndAc>
      <p:stSnd>
        <p:snd r:embed="rId2" name="chimes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C9F28F8-53FF-432E-8CFD-1EB2B49EE227}"/>
              </a:ext>
            </a:extLst>
          </p:cNvPr>
          <p:cNvSpPr/>
          <p:nvPr/>
        </p:nvSpPr>
        <p:spPr>
          <a:xfrm>
            <a:off x="1" y="78229"/>
            <a:ext cx="285750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en-US" sz="2400" b="1" dirty="0">
                <a:ln/>
                <a:solidFill>
                  <a:srgbClr val="00B0F0"/>
                </a:solidFill>
                <a:latin typeface="Comic Sans MS" panose="030F0702030302020204" pitchFamily="66" charset="0"/>
              </a:rPr>
              <a:t>9. Say it.</a:t>
            </a:r>
            <a:endParaRPr lang="en-US" sz="2400" b="1" cap="none" spc="0" dirty="0">
              <a:ln/>
              <a:solidFill>
                <a:srgbClr val="00B0F0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6CB140-E736-33F7-E288-C0B521851379}"/>
              </a:ext>
            </a:extLst>
          </p:cNvPr>
          <p:cNvSpPr txBox="1"/>
          <p:nvPr/>
        </p:nvSpPr>
        <p:spPr>
          <a:xfrm>
            <a:off x="671575" y="3082263"/>
            <a:ext cx="4371851" cy="964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</a:rPr>
              <a:t>3. She cαn ski on the mountαin </a:t>
            </a:r>
            <a:r>
              <a:rPr lang="en-US" sz="2000" dirty="0" err="1">
                <a:latin typeface="Comic Sans MS" panose="030F0702030302020204" pitchFamily="66" charset="0"/>
              </a:rPr>
              <a:t>tod</a:t>
            </a:r>
            <a:r>
              <a:rPr lang="en-US" sz="2000" dirty="0">
                <a:latin typeface="Comic Sans MS" panose="030F0702030302020204" pitchFamily="66" charset="0"/>
              </a:rPr>
              <a:t>αy becαuse it's snowy.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A2ACAA-85D7-E999-F28D-2676A951B756}"/>
              </a:ext>
            </a:extLst>
          </p:cNvPr>
          <p:cNvSpPr txBox="1"/>
          <p:nvPr/>
        </p:nvSpPr>
        <p:spPr>
          <a:xfrm>
            <a:off x="5089340" y="3082263"/>
            <a:ext cx="44610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</a:rPr>
              <a:t>4. We cαn ice-</a:t>
            </a:r>
            <a:r>
              <a:rPr lang="en-US" sz="2000" dirty="0" err="1">
                <a:latin typeface="Comic Sans MS" panose="030F0702030302020204" pitchFamily="66" charset="0"/>
              </a:rPr>
              <a:t>sk</a:t>
            </a:r>
            <a:r>
              <a:rPr lang="en-US" sz="2000" dirty="0">
                <a:latin typeface="Comic Sans MS" panose="030F0702030302020204" pitchFamily="66" charset="0"/>
              </a:rPr>
              <a:t>αte on the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Comic Sans MS" panose="030F0702030302020204" pitchFamily="66" charset="0"/>
              </a:rPr>
              <a:t>mountαin, but we cα</a:t>
            </a:r>
            <a:r>
              <a:rPr lang="en-US" sz="2000" dirty="0" err="1">
                <a:latin typeface="Comic Sans MS" panose="030F0702030302020204" pitchFamily="66" charset="0"/>
              </a:rPr>
              <a:t>n't</a:t>
            </a:r>
            <a:r>
              <a:rPr lang="en-US" sz="2000" dirty="0">
                <a:latin typeface="Comic Sans MS" panose="030F0702030302020204" pitchFamily="66" charset="0"/>
              </a:rPr>
              <a:t> go fishing.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598" y="1094874"/>
            <a:ext cx="2710481" cy="18431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6388" y="1096671"/>
            <a:ext cx="2699369" cy="184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5883"/>
      </p:ext>
    </p:extLst>
  </p:cSld>
  <p:clrMapOvr>
    <a:masterClrMapping/>
  </p:clrMapOvr>
  <p:transition spd="med">
    <p:pull/>
    <p:sndAc>
      <p:stSnd>
        <p:snd r:embed="rId2" name="chimes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" y="0"/>
            <a:ext cx="9137254" cy="5143500"/>
          </a:xfrm>
          <a:prstGeom prst="rect">
            <a:avLst/>
          </a:prstGeom>
        </p:spPr>
      </p:pic>
      <p:sp>
        <p:nvSpPr>
          <p:cNvPr id="865" name="Google Shape;865;p42"/>
          <p:cNvSpPr/>
          <p:nvPr/>
        </p:nvSpPr>
        <p:spPr>
          <a:xfrm>
            <a:off x="3130977" y="1124783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3136748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</a:rPr>
              <a:t>05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4374569" y="1231630"/>
            <a:ext cx="4763660" cy="1074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/>
              <a:t>ASSESSMENT</a:t>
            </a:r>
            <a:endParaRPr sz="4800" dirty="0"/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0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6" name="chimes.wav"/>
          </p:stSnd>
        </p:sndAc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3FFB6-9F0D-2BBE-BD01-BA74CFC21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8C91DF-E4DD-5B4C-71E5-E7BF42BA05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5888EE12-7F5E-BEF1-A1C7-3F2BB4BA317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6" y="89916"/>
            <a:ext cx="1072451" cy="514220"/>
          </a:xfrm>
          <a:prstGeom prst="rect">
            <a:avLst/>
          </a:prstGeom>
        </p:spPr>
      </p:pic>
      <p:graphicFrame>
        <p:nvGraphicFramePr>
          <p:cNvPr id="41" name="Table 15">
            <a:extLst>
              <a:ext uri="{FF2B5EF4-FFF2-40B4-BE49-F238E27FC236}">
                <a16:creationId xmlns:a16="http://schemas.microsoft.com/office/drawing/2014/main" id="{E552ACF6-4EF7-4CEA-3157-EA1691BB65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2894935"/>
              </p:ext>
            </p:extLst>
          </p:nvPr>
        </p:nvGraphicFramePr>
        <p:xfrm>
          <a:off x="1513665" y="1458728"/>
          <a:ext cx="5886596" cy="2483632"/>
        </p:xfrm>
        <a:graphic>
          <a:graphicData uri="http://schemas.openxmlformats.org/drawingml/2006/table">
            <a:tbl>
              <a:tblPr firstRow="1" bandRow="1"/>
              <a:tblGrid>
                <a:gridCol w="1471649">
                  <a:extLst>
                    <a:ext uri="{9D8B030D-6E8A-4147-A177-3AD203B41FA5}">
                      <a16:colId xmlns:a16="http://schemas.microsoft.com/office/drawing/2014/main" val="257416257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547786624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806567065"/>
                    </a:ext>
                  </a:extLst>
                </a:gridCol>
                <a:gridCol w="1471649">
                  <a:extLst>
                    <a:ext uri="{9D8B030D-6E8A-4147-A177-3AD203B41FA5}">
                      <a16:colId xmlns:a16="http://schemas.microsoft.com/office/drawing/2014/main" val="1347445215"/>
                    </a:ext>
                  </a:extLst>
                </a:gridCol>
              </a:tblGrid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1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403372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2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6324055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3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118582"/>
                  </a:ext>
                </a:extLst>
              </a:tr>
              <a:tr h="620908"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pPr algn="ctr"/>
                      <a:r>
                        <a:rPr lang="x-none" sz="2000" dirty="0">
                          <a:solidFill>
                            <a:srgbClr val="0070C0"/>
                          </a:solidFill>
                        </a:rPr>
                        <a:t>TEAM 4</a:t>
                      </a:r>
                      <a:endParaRPr lang="x-none" sz="2000" dirty="0">
                        <a:solidFill>
                          <a:srgbClr val="0070C0"/>
                        </a:solidFill>
                        <a:latin typeface="Comic Sans MS" panose="030F0902030302020204" pitchFamily="66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1pPr>
                      <a:lvl2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2pPr>
                      <a:lvl3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3pPr>
                      <a:lvl4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4pPr>
                      <a:lvl5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5pPr>
                      <a:lvl6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6pPr>
                      <a:lvl7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7pPr>
                      <a:lvl8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8pPr>
                      <a:lvl9pPr marR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cap="none">
                          <a:solidFill>
                            <a:schemeClr val="tx1"/>
                          </a:solidFill>
                          <a:latin typeface="Arial"/>
                          <a:sym typeface="Arial"/>
                        </a:defRPr>
                      </a:lvl9pPr>
                    </a:lstStyle>
                    <a:p>
                      <a:endParaRPr lang="x-none" sz="1800" dirty="0"/>
                    </a:p>
                  </a:txBody>
                  <a:tcPr>
                    <a:lnL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597CE">
                        <a:lumMod val="20000"/>
                        <a:lumOff val="8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91639"/>
                  </a:ext>
                </a:extLst>
              </a:tr>
            </a:tbl>
          </a:graphicData>
        </a:graphic>
      </p:graphicFrame>
      <p:sp>
        <p:nvSpPr>
          <p:cNvPr id="42" name="Rectangle 41">
            <a:extLst>
              <a:ext uri="{FF2B5EF4-FFF2-40B4-BE49-F238E27FC236}">
                <a16:creationId xmlns:a16="http://schemas.microsoft.com/office/drawing/2014/main" id="{F2C8EF10-8203-F2F1-DBDB-950EB9D18AD5}"/>
              </a:ext>
            </a:extLst>
          </p:cNvPr>
          <p:cNvSpPr/>
          <p:nvPr/>
        </p:nvSpPr>
        <p:spPr>
          <a:xfrm>
            <a:off x="5994256" y="1497493"/>
            <a:ext cx="1365577" cy="521333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336FB4B-D7E5-4A91-C11D-91D5D6B8E5CF}"/>
              </a:ext>
            </a:extLst>
          </p:cNvPr>
          <p:cNvSpPr/>
          <p:nvPr/>
        </p:nvSpPr>
        <p:spPr>
          <a:xfrm>
            <a:off x="5976876" y="2127644"/>
            <a:ext cx="1365576" cy="540915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E499D1F-B8FE-EF69-E5A7-D2D5E5F3EA68}"/>
              </a:ext>
            </a:extLst>
          </p:cNvPr>
          <p:cNvSpPr/>
          <p:nvPr/>
        </p:nvSpPr>
        <p:spPr>
          <a:xfrm>
            <a:off x="5976877" y="2735489"/>
            <a:ext cx="1365575" cy="540915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86E080B-D350-7D53-6E28-B9609B58101B}"/>
              </a:ext>
            </a:extLst>
          </p:cNvPr>
          <p:cNvSpPr/>
          <p:nvPr/>
        </p:nvSpPr>
        <p:spPr>
          <a:xfrm>
            <a:off x="5976877" y="3373835"/>
            <a:ext cx="1400336" cy="543601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CFD8DD34-06ED-6785-57D8-07697C393C37}"/>
              </a:ext>
            </a:extLst>
          </p:cNvPr>
          <p:cNvSpPr/>
          <p:nvPr/>
        </p:nvSpPr>
        <p:spPr>
          <a:xfrm>
            <a:off x="4501928" y="1491119"/>
            <a:ext cx="1369863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EB983B6-DF71-7231-14EF-3E3B2664F043}"/>
              </a:ext>
            </a:extLst>
          </p:cNvPr>
          <p:cNvSpPr/>
          <p:nvPr/>
        </p:nvSpPr>
        <p:spPr>
          <a:xfrm>
            <a:off x="4501928" y="2123702"/>
            <a:ext cx="1369863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 dirty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60C850DB-1C9D-204D-8ED1-FD83CB5D3EC8}"/>
              </a:ext>
            </a:extLst>
          </p:cNvPr>
          <p:cNvSpPr/>
          <p:nvPr/>
        </p:nvSpPr>
        <p:spPr>
          <a:xfrm>
            <a:off x="4525012" y="2752567"/>
            <a:ext cx="1346779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0E0DDD6F-099B-3128-D773-D1C5A1BD97C5}"/>
              </a:ext>
            </a:extLst>
          </p:cNvPr>
          <p:cNvSpPr/>
          <p:nvPr/>
        </p:nvSpPr>
        <p:spPr>
          <a:xfrm>
            <a:off x="4484299" y="3362107"/>
            <a:ext cx="1405119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5344B02-69A1-D15C-2161-175979A1018E}"/>
              </a:ext>
            </a:extLst>
          </p:cNvPr>
          <p:cNvSpPr/>
          <p:nvPr/>
        </p:nvSpPr>
        <p:spPr>
          <a:xfrm>
            <a:off x="3010274" y="2740820"/>
            <a:ext cx="1366211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1FC26D7-3863-345B-7216-E2599F6648FB}"/>
              </a:ext>
            </a:extLst>
          </p:cNvPr>
          <p:cNvSpPr/>
          <p:nvPr/>
        </p:nvSpPr>
        <p:spPr>
          <a:xfrm>
            <a:off x="3042247" y="2128442"/>
            <a:ext cx="1366211" cy="519766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194FB02-ED49-BABA-A982-C7B363225E92}"/>
              </a:ext>
            </a:extLst>
          </p:cNvPr>
          <p:cNvSpPr/>
          <p:nvPr/>
        </p:nvSpPr>
        <p:spPr>
          <a:xfrm>
            <a:off x="3068273" y="3369648"/>
            <a:ext cx="1250215" cy="528518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F6DFD3B3-9961-3952-B21D-B558F3711369}"/>
              </a:ext>
            </a:extLst>
          </p:cNvPr>
          <p:cNvSpPr/>
          <p:nvPr/>
        </p:nvSpPr>
        <p:spPr>
          <a:xfrm>
            <a:off x="3038594" y="1497029"/>
            <a:ext cx="1369864" cy="528519"/>
          </a:xfrm>
          <a:prstGeom prst="rect">
            <a:avLst/>
          </a:prstGeom>
          <a:solidFill>
            <a:srgbClr val="DBEAF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x-none" sz="1800" b="0" i="0" u="none" strike="noStrike" kern="0" cap="none" spc="0" normalizeH="0" baseline="0" noProof="0">
              <a:ln>
                <a:noFill/>
              </a:ln>
              <a:solidFill>
                <a:srgbClr val="261D2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C8B7133-F4EA-E376-19F5-C47C71102643}"/>
              </a:ext>
            </a:extLst>
          </p:cNvPr>
          <p:cNvSpPr txBox="1"/>
          <p:nvPr/>
        </p:nvSpPr>
        <p:spPr>
          <a:xfrm>
            <a:off x="-1" y="4517581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Vận dụng xuất sắc những kiến thức đã học vào thực hành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6A8AC9-D185-7A9D-4BB2-FEF1599C0FFC}"/>
              </a:ext>
            </a:extLst>
          </p:cNvPr>
          <p:cNvSpPr txBox="1"/>
          <p:nvPr/>
        </p:nvSpPr>
        <p:spPr>
          <a:xfrm>
            <a:off x="3031811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Vận dụng tốt những kiến thức đã học vào thực hành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97AC1C0-0090-6639-80AC-03E174D3D30F}"/>
              </a:ext>
            </a:extLst>
          </p:cNvPr>
          <p:cNvSpPr txBox="1"/>
          <p:nvPr/>
        </p:nvSpPr>
        <p:spPr>
          <a:xfrm>
            <a:off x="6164312" y="4516308"/>
            <a:ext cx="29970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DBEAF6"/>
                </a:highlight>
                <a:uLnTx/>
                <a:uFillTx/>
              </a:rPr>
              <a:t>Biết cách vận dụng những kiến thức đã học vào thực hành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FB8EE37-514D-575D-DB37-772F31FEB358}"/>
              </a:ext>
            </a:extLst>
          </p:cNvPr>
          <p:cNvSpPr txBox="1"/>
          <p:nvPr/>
        </p:nvSpPr>
        <p:spPr>
          <a:xfrm>
            <a:off x="2997062" y="245119"/>
            <a:ext cx="3888955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7AE54"/>
              </a:buClr>
              <a:buSzPts val="3000"/>
              <a:buFont typeface="Changa One"/>
              <a:buNone/>
              <a:tabLst/>
              <a:defRPr/>
            </a:pPr>
            <a:r>
              <a:rPr kumimoji="0" lang="x-none" sz="3200" b="1" i="0" u="none" strike="noStrike" kern="0" cap="none" spc="300" normalizeH="0" baseline="0" noProof="0" dirty="0">
                <a:ln>
                  <a:noFill/>
                </a:ln>
                <a:solidFill>
                  <a:srgbClr val="F7AE54">
                    <a:lumMod val="75000"/>
                  </a:srgbClr>
                </a:solidFill>
                <a:effectLst/>
                <a:uLnTx/>
                <a:uFillTx/>
                <a:latin typeface="Comic Sans MS" pitchFamily="66" charset="0"/>
                <a:sym typeface="Changa One"/>
              </a:rPr>
              <a:t>ASSESSMENT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D28D7C71-AE27-D670-C3E5-8DD29BA6D41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056" y="4059358"/>
            <a:ext cx="456950" cy="4569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B9BAF36-B1B9-CB14-A57D-B9299AA89F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2875BDA-5466-2CEB-CCB8-E2464B0E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483" y="836618"/>
            <a:ext cx="554436" cy="55443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D9CB08C-DCF1-C412-3C86-4ADE50BE22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9320" y="829988"/>
            <a:ext cx="554436" cy="554436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068BF6B9-AE30-C7A3-AF3F-436A4D2CFD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8487" y="4053791"/>
            <a:ext cx="487023" cy="487023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DE1FEEBF-9017-AFA9-E36A-7725CF94CB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8410" y="828830"/>
            <a:ext cx="554436" cy="52852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32387846-A268-DE68-AB95-226B3603F8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2558DBC-F791-78E1-49A9-6E2B02CBD39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7253"/>
            <a:ext cx="554436" cy="554436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0632FC82-3184-75C8-21E2-4DD62132D7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68C62BF1-5B85-37B0-EBFE-202E322731D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18364"/>
            <a:ext cx="554436" cy="554436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8410C1EF-67F4-CC1D-7E6C-961934404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4889" y="823271"/>
            <a:ext cx="554436" cy="55443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0674A185-9593-4ECC-AB79-79589FCB0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62584" y="4029285"/>
            <a:ext cx="487023" cy="487023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7DE720D-B393-00DC-6CAD-3B65BF9D4E6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18364"/>
            <a:ext cx="554436" cy="554436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87585DC2-BF13-E3F0-E1BF-14A21DE287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24467"/>
            <a:ext cx="554436" cy="554436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97A31437-D3EF-E10C-EC54-BBD1311ED9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23271"/>
            <a:ext cx="554436" cy="55443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B6CC01D5-FF4C-5F80-E91A-C16E3CA594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63714" y="812556"/>
            <a:ext cx="554436" cy="554436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8B5DBD7-82C5-6B7E-974B-E0620ADC40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48944" y="815218"/>
            <a:ext cx="583976" cy="583976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1E143C33-3390-45CA-AF8C-DCEC137949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81713" y="837033"/>
            <a:ext cx="554436" cy="52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67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  <p:sndAc>
          <p:stSnd>
            <p:snd r:embed="rId2" name="chimes.wav"/>
          </p:stSnd>
        </p:sndAc>
      </p:transition>
    </mc:Choice>
    <mc:Fallback xmlns="">
      <p:transition spd="slow">
        <p:circle/>
        <p:sndAc>
          <p:stSnd>
            <p:snd r:embed="rId9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4969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53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45679E-6 L -8.33333E-7 0.2518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8 L 0.00017 0.3706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02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7 0.01019 L 0.00017 0.489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39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1274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42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0093 L -0.00347 0.25185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6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525 L -0.00347 0.3719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33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0.00216 L -0.00347 0.48951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-2.96296E-6 L -0.00694 0.12809 " pathEditMode="relative" ptsTypes="AA">
                                      <p:cBhvr>
                                        <p:cTn id="86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2.46914E-6 L -0.00694 0.2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4 0.00617 L -0.00694 0.3709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00463 L 0 0.12839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1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286C206-6F62-5791-82B9-AECC8B5EDA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57"/>
            <a:ext cx="9131450" cy="5145857"/>
          </a:xfrm>
          <a:prstGeom prst="rect">
            <a:avLst/>
          </a:prstGeom>
        </p:spPr>
      </p:pic>
      <p:sp>
        <p:nvSpPr>
          <p:cNvPr id="14" name="Pentagon 13"/>
          <p:cNvSpPr/>
          <p:nvPr/>
        </p:nvSpPr>
        <p:spPr>
          <a:xfrm>
            <a:off x="1" y="74462"/>
            <a:ext cx="2755748" cy="443856"/>
          </a:xfrm>
          <a:prstGeom prst="homePlate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1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en-US" sz="2100" b="1" dirty="0">
                <a:solidFill>
                  <a:schemeClr val="tx1"/>
                </a:solidFill>
                <a:latin typeface="Comic Sans MS" panose="030F0702030302020204" pitchFamily="66" charset="0"/>
              </a:rPr>
              <a:t>Order and write.</a:t>
            </a:r>
          </a:p>
          <a:p>
            <a:endParaRPr lang="en-US" sz="2100" b="1" dirty="0">
              <a:solidFill>
                <a:schemeClr val="tx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6476" y="167122"/>
            <a:ext cx="1179977" cy="5657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B9E66E0-5A84-DA24-F775-F07A05E869F3}"/>
              </a:ext>
            </a:extLst>
          </p:cNvPr>
          <p:cNvSpPr txBox="1"/>
          <p:nvPr/>
        </p:nvSpPr>
        <p:spPr>
          <a:xfrm>
            <a:off x="1285432" y="1231132"/>
            <a:ext cx="7846018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1.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ride / I / a / forest / bike / in / can / the/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C00000"/>
                </a:solidFill>
                <a:latin typeface="Comic Sans MS" panose="030F0702030302020204" pitchFamily="66" charset="0"/>
              </a:rPr>
              <a:t>I can ride a bike in the forest</a:t>
            </a:r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endParaRPr lang="en-U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2.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He / mountain/ skiing / on / the / is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/.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C00000"/>
                </a:solidFill>
                <a:latin typeface="Comic Sans MS" panose="030F0702030302020204" pitchFamily="66" charset="0"/>
              </a:rPr>
              <a:t>He is skiing on the mountain</a:t>
            </a:r>
            <a:r>
              <a:rPr lang="en-US" sz="16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3. board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She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playing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home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at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is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game /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She is playing board game at home.</a:t>
            </a:r>
            <a:endParaRPr lang="en-U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4. do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What/ mountain </a:t>
            </a:r>
            <a:r>
              <a:rPr lang="en-US" sz="1600" dirty="0">
                <a:solidFill>
                  <a:schemeClr val="tx1"/>
                </a:solidFill>
                <a:latin typeface="Comic Sans MS" panose="030F0702030302020204" pitchFamily="66" charset="0"/>
              </a:rPr>
              <a:t>/ on / the / </a:t>
            </a:r>
            <a:r>
              <a:rPr lang="en-US" sz="16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you / can /?</a:t>
            </a:r>
            <a:endParaRPr lang="en-US" sz="1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sz="18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What can you do on the mountain?</a:t>
            </a:r>
            <a:endParaRPr lang="en-US" sz="1800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sz="1600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301195"/>
      </p:ext>
    </p:extLst>
  </p:cSld>
  <p:clrMapOvr>
    <a:masterClrMapping/>
  </p:clrMapOvr>
  <p:transition spd="slow">
    <p:push dir="d"/>
    <p:sndAc>
      <p:stSnd>
        <p:snd r:embed="rId3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ADF6FF1-3AE2-7AE3-6C57-0EA4BE703AC2}"/>
              </a:ext>
            </a:extLst>
          </p:cNvPr>
          <p:cNvSpPr txBox="1"/>
          <p:nvPr/>
        </p:nvSpPr>
        <p:spPr>
          <a:xfrm>
            <a:off x="435309" y="235280"/>
            <a:ext cx="8214217" cy="8400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pPr algn="ctr"/>
            <a:r>
              <a:rPr lang="x-none" sz="3200" b="1" spc="3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UNIT </a:t>
            </a:r>
            <a:r>
              <a:rPr lang="en-US" sz="3200" b="1" spc="3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6</a:t>
            </a:r>
            <a:r>
              <a:rPr lang="x-none" sz="3200" b="1" spc="3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: </a:t>
            </a:r>
            <a:r>
              <a:rPr lang="en-US" sz="3200" b="1" spc="3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</a:rPr>
              <a:t>OUTDOOR ACTIVITIES</a:t>
            </a:r>
            <a:endParaRPr lang="x-none" sz="3200" b="1" spc="3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11D9B7-75EF-8690-D099-B9CC79F9E957}"/>
              </a:ext>
            </a:extLst>
          </p:cNvPr>
          <p:cNvSpPr txBox="1"/>
          <p:nvPr/>
        </p:nvSpPr>
        <p:spPr>
          <a:xfrm>
            <a:off x="3754907" y="982725"/>
            <a:ext cx="20681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8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LESSON</a:t>
            </a:r>
            <a:r>
              <a:rPr lang="en-US" sz="1800" b="1" dirty="0">
                <a:solidFill>
                  <a:schemeClr val="accent2">
                    <a:lumMod val="50000"/>
                  </a:schemeClr>
                </a:solidFill>
                <a:latin typeface="Comic Sans MS" panose="030F0902030302020204" pitchFamily="66" charset="0"/>
              </a:rPr>
              <a:t> 7 8 9  </a:t>
            </a:r>
            <a:endParaRPr lang="x-none" sz="1800" b="1" dirty="0">
              <a:solidFill>
                <a:schemeClr val="accent2">
                  <a:lumMod val="50000"/>
                </a:schemeClr>
              </a:solidFill>
              <a:latin typeface="Comic Sans MS" panose="030F0902030302020204" pitchFamily="66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18C7ABC-BA6C-E5E6-DCB7-4EE18A54F8FC}"/>
              </a:ext>
            </a:extLst>
          </p:cNvPr>
          <p:cNvSpPr txBox="1"/>
          <p:nvPr/>
        </p:nvSpPr>
        <p:spPr>
          <a:xfrm>
            <a:off x="2374922" y="1403208"/>
            <a:ext cx="4810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b="1" spc="300" dirty="0">
                <a:solidFill>
                  <a:srgbClr val="E20000"/>
                </a:solidFill>
                <a:latin typeface="Comic Sans MS" pitchFamily="66" charset="0"/>
              </a:rPr>
              <a:t>What we learnt today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3DBA092-3582-1CDC-59AC-03C8FF91DBED}"/>
              </a:ext>
            </a:extLst>
          </p:cNvPr>
          <p:cNvGrpSpPr/>
          <p:nvPr/>
        </p:nvGrpSpPr>
        <p:grpSpPr>
          <a:xfrm>
            <a:off x="435309" y="1965572"/>
            <a:ext cx="8855676" cy="2809552"/>
            <a:chOff x="1296196" y="2624696"/>
            <a:chExt cx="7327252" cy="815539"/>
          </a:xfrm>
          <a:solidFill>
            <a:schemeClr val="bg2"/>
          </a:solidFill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B88B4249-2D06-D882-0405-83537EE30136}"/>
                </a:ext>
              </a:extLst>
            </p:cNvPr>
            <p:cNvSpPr/>
            <p:nvPr/>
          </p:nvSpPr>
          <p:spPr>
            <a:xfrm>
              <a:off x="1296196" y="2624696"/>
              <a:ext cx="7204563" cy="815539"/>
            </a:xfrm>
            <a:prstGeom prst="roundRect">
              <a:avLst>
                <a:gd name="adj" fmla="val 6956"/>
              </a:avLst>
            </a:prstGeom>
            <a:grpFill/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F6448DA-D9C0-EA48-FA75-9CF96856B8EB}"/>
                </a:ext>
              </a:extLst>
            </p:cNvPr>
            <p:cNvSpPr txBox="1"/>
            <p:nvPr/>
          </p:nvSpPr>
          <p:spPr>
            <a:xfrm>
              <a:off x="1296197" y="2654392"/>
              <a:ext cx="7327251" cy="58964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457200" indent="-457200">
                <a:lnSpc>
                  <a:spcPct val="150000"/>
                </a:lnSpc>
                <a:buClr>
                  <a:schemeClr val="accent2"/>
                </a:buClr>
                <a:buSzPts val="3000"/>
                <a:buFontTx/>
                <a:buChar char="-"/>
              </a:pPr>
              <a:r>
                <a:rPr lang="en-US" sz="2800" b="1" spc="300" dirty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identify and write 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g and </a:t>
              </a:r>
              <a:r>
                <a:rPr lang="en-US" sz="2800" b="1" spc="300" dirty="0" err="1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sk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 </a:t>
              </a:r>
            </a:p>
            <a:p>
              <a:pPr marL="457200" indent="-457200">
                <a:lnSpc>
                  <a:spcPct val="150000"/>
                </a:lnSpc>
                <a:buClr>
                  <a:schemeClr val="accent2"/>
                </a:buClr>
                <a:buSzPts val="3000"/>
                <a:buFontTx/>
                <a:buChar char="-"/>
              </a:pPr>
              <a:r>
                <a:rPr lang="en-US" sz="2800" b="1" spc="300" dirty="0">
                  <a:solidFill>
                    <a:schemeClr val="tx1">
                      <a:lumMod val="50000"/>
                    </a:schemeClr>
                  </a:solidFill>
                  <a:latin typeface="Comic Sans MS" pitchFamily="66" charset="0"/>
                  <a:sym typeface="Changa One"/>
                </a:rPr>
                <a:t>- identify and pronounce words with initial sounds 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/g/and /</a:t>
              </a:r>
              <a:r>
                <a:rPr lang="en-US" sz="2800" b="1" spc="300" dirty="0" err="1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sk</a:t>
              </a:r>
              <a:r>
                <a:rPr lang="en-US" sz="2800" b="1" spc="300" dirty="0">
                  <a:solidFill>
                    <a:srgbClr val="FF0000"/>
                  </a:solidFill>
                  <a:latin typeface="Comic Sans MS" pitchFamily="66" charset="0"/>
                  <a:sym typeface="Changa One"/>
                </a:rPr>
                <a:t>/</a:t>
              </a:r>
              <a:endParaRPr lang="en-US" sz="2400" b="1" spc="300" dirty="0">
                <a:solidFill>
                  <a:srgbClr val="FF0000"/>
                </a:solidFill>
                <a:latin typeface="Comic Sans MS" panose="030F0702030302020204" pitchFamily="66" charset="0"/>
                <a:sym typeface="Changa One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1036302"/>
      </p:ext>
    </p:extLst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8" name="图片 64547" descr="1-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053" y="525639"/>
            <a:ext cx="1270149" cy="59112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1746206" y="2454491"/>
            <a:ext cx="5090246" cy="1754326"/>
          </a:xfrm>
          <a:prstGeom prst="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54">
              <a:spcBef>
                <a:spcPct val="50000"/>
              </a:spcBef>
            </a:pPr>
            <a:r>
              <a:rPr lang="en-US" altLang="zh-CN" sz="5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Thank you &amp; goodbye!</a:t>
            </a:r>
            <a:endParaRPr lang="zh-CN" altLang="en-US" sz="5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070691"/>
      </p:ext>
    </p:extLst>
  </p:cSld>
  <p:clrMapOvr>
    <a:masterClrMapping/>
  </p:clrMapOvr>
  <p:transition spd="slow">
    <p:fade/>
    <p:sndAc>
      <p:stSnd>
        <p:snd r:embed="rId5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4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4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/>
          <a:stretch>
            <a:fillRect b="-7000"/>
          </a:stretch>
        </a:blipFill>
        <a:effectLst/>
      </p:bgPr>
    </p:bg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07073" y="1478038"/>
            <a:ext cx="3392557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</a:rPr>
              <a:t>01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607073" y="1347243"/>
            <a:ext cx="3451695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mic Sans MS" panose="030F0702030302020204" pitchFamily="66" charset="0"/>
              </a:rPr>
              <a:t>WARM-UP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f You're Happy - Super Simple Songs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0528" y="0"/>
            <a:ext cx="9334527" cy="5143500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76" r="-434"/>
          <a:stretch/>
        </p:blipFill>
        <p:spPr>
          <a:xfrm>
            <a:off x="0" y="0"/>
            <a:ext cx="9211166" cy="5143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636643" y="1404730"/>
            <a:ext cx="5417300" cy="6559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5" name="Google Shape;865;p42"/>
          <p:cNvSpPr/>
          <p:nvPr/>
        </p:nvSpPr>
        <p:spPr>
          <a:xfrm>
            <a:off x="276842" y="1124784"/>
            <a:ext cx="1260906" cy="1231726"/>
          </a:xfrm>
          <a:custGeom>
            <a:avLst/>
            <a:gdLst/>
            <a:ahLst/>
            <a:cxnLst/>
            <a:rect l="l" t="t" r="r" b="b"/>
            <a:pathLst>
              <a:path w="46983" h="45900" extrusionOk="0">
                <a:moveTo>
                  <a:pt x="23491" y="1"/>
                </a:moveTo>
                <a:cubicBezTo>
                  <a:pt x="10514" y="1"/>
                  <a:pt x="0" y="10276"/>
                  <a:pt x="0" y="22956"/>
                </a:cubicBezTo>
                <a:cubicBezTo>
                  <a:pt x="0" y="35624"/>
                  <a:pt x="10514" y="45899"/>
                  <a:pt x="23491" y="45899"/>
                </a:cubicBezTo>
                <a:cubicBezTo>
                  <a:pt x="36469" y="45899"/>
                  <a:pt x="46982" y="35624"/>
                  <a:pt x="46982" y="22956"/>
                </a:cubicBezTo>
                <a:cubicBezTo>
                  <a:pt x="46982" y="10276"/>
                  <a:pt x="36469" y="1"/>
                  <a:pt x="2349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42"/>
          <p:cNvSpPr txBox="1">
            <a:spLocks noGrp="1"/>
          </p:cNvSpPr>
          <p:nvPr>
            <p:ph type="title" idx="4294967295"/>
          </p:nvPr>
        </p:nvSpPr>
        <p:spPr>
          <a:xfrm>
            <a:off x="276842" y="1281859"/>
            <a:ext cx="1249363" cy="9175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>
                <a:solidFill>
                  <a:schemeClr val="bg1"/>
                </a:solidFill>
              </a:rPr>
              <a:t>02</a:t>
            </a:r>
            <a:endParaRPr sz="4400" dirty="0">
              <a:solidFill>
                <a:schemeClr val="bg1"/>
              </a:solidFill>
            </a:endParaRPr>
          </a:p>
        </p:txBody>
      </p:sp>
      <p:sp>
        <p:nvSpPr>
          <p:cNvPr id="867" name="Google Shape;867;p42"/>
          <p:cNvSpPr txBox="1">
            <a:spLocks noGrp="1"/>
          </p:cNvSpPr>
          <p:nvPr>
            <p:ph type="title" idx="4294967295"/>
          </p:nvPr>
        </p:nvSpPr>
        <p:spPr>
          <a:xfrm>
            <a:off x="1781784" y="1273934"/>
            <a:ext cx="5417301" cy="9175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b="1" dirty="0">
                <a:latin typeface="Comic Sans MS" panose="030F0702030302020204" pitchFamily="66" charset="0"/>
              </a:rPr>
              <a:t>PRESENTATION</a:t>
            </a:r>
            <a:endParaRPr sz="4800" b="1" dirty="0">
              <a:latin typeface="Comic Sans MS" panose="030F0702030302020204" pitchFamily="66" charset="0"/>
            </a:endParaRPr>
          </a:p>
        </p:txBody>
      </p:sp>
      <p:sp>
        <p:nvSpPr>
          <p:cNvPr id="988" name="Google Shape;988;p42"/>
          <p:cNvSpPr/>
          <p:nvPr/>
        </p:nvSpPr>
        <p:spPr>
          <a:xfrm>
            <a:off x="849993" y="539386"/>
            <a:ext cx="185805" cy="199389"/>
          </a:xfrm>
          <a:custGeom>
            <a:avLst/>
            <a:gdLst/>
            <a:ahLst/>
            <a:cxnLst/>
            <a:rect l="l" t="t" r="r" b="b"/>
            <a:pathLst>
              <a:path w="2763" h="2965" extrusionOk="0">
                <a:moveTo>
                  <a:pt x="1442" y="1"/>
                </a:moveTo>
                <a:cubicBezTo>
                  <a:pt x="1388" y="1"/>
                  <a:pt x="1334" y="33"/>
                  <a:pt x="1322" y="98"/>
                </a:cubicBezTo>
                <a:lnTo>
                  <a:pt x="1167" y="740"/>
                </a:lnTo>
                <a:cubicBezTo>
                  <a:pt x="1120" y="955"/>
                  <a:pt x="953" y="1133"/>
                  <a:pt x="762" y="1169"/>
                </a:cubicBezTo>
                <a:lnTo>
                  <a:pt x="143" y="1300"/>
                </a:lnTo>
                <a:cubicBezTo>
                  <a:pt x="12" y="1336"/>
                  <a:pt x="0" y="1526"/>
                  <a:pt x="131" y="1562"/>
                </a:cubicBezTo>
                <a:lnTo>
                  <a:pt x="739" y="1741"/>
                </a:lnTo>
                <a:cubicBezTo>
                  <a:pt x="929" y="1800"/>
                  <a:pt x="1072" y="1979"/>
                  <a:pt x="1108" y="2205"/>
                </a:cubicBezTo>
                <a:lnTo>
                  <a:pt x="1203" y="2860"/>
                </a:lnTo>
                <a:cubicBezTo>
                  <a:pt x="1215" y="2928"/>
                  <a:pt x="1273" y="2964"/>
                  <a:pt x="1331" y="2964"/>
                </a:cubicBezTo>
                <a:cubicBezTo>
                  <a:pt x="1384" y="2964"/>
                  <a:pt x="1436" y="2934"/>
                  <a:pt x="1453" y="2872"/>
                </a:cubicBezTo>
                <a:lnTo>
                  <a:pt x="1620" y="2169"/>
                </a:lnTo>
                <a:cubicBezTo>
                  <a:pt x="1667" y="1979"/>
                  <a:pt x="1798" y="1836"/>
                  <a:pt x="1965" y="1800"/>
                </a:cubicBezTo>
                <a:lnTo>
                  <a:pt x="2632" y="1657"/>
                </a:lnTo>
                <a:cubicBezTo>
                  <a:pt x="2763" y="1633"/>
                  <a:pt x="2763" y="1443"/>
                  <a:pt x="2632" y="1407"/>
                </a:cubicBezTo>
                <a:lnTo>
                  <a:pt x="1989" y="1205"/>
                </a:lnTo>
                <a:cubicBezTo>
                  <a:pt x="1822" y="1157"/>
                  <a:pt x="1703" y="1002"/>
                  <a:pt x="1667" y="812"/>
                </a:cubicBezTo>
                <a:lnTo>
                  <a:pt x="1560" y="109"/>
                </a:lnTo>
                <a:cubicBezTo>
                  <a:pt x="1554" y="36"/>
                  <a:pt x="1498" y="1"/>
                  <a:pt x="14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04C7D9-3145-BE6F-2CEC-86AF5B683A4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932" y="129952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76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3" name="chimes.wav"/>
          </p:stSnd>
        </p:sndAc>
      </p:transition>
    </mc:Choice>
    <mc:Fallback xmlns="">
      <p:transition spd="med">
        <p:fade/>
        <p:sndAc>
          <p:stSnd>
            <p:snd r:embed="rId8" name="chimes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onics Alphabet Games - Letter G - Alphabet Game For Kids">
            <a:hlinkClick r:id="" action="ppaction://media"/>
            <a:extLst>
              <a:ext uri="{FF2B5EF4-FFF2-40B4-BE49-F238E27FC236}">
                <a16:creationId xmlns:a16="http://schemas.microsoft.com/office/drawing/2014/main" id="{A7962F8B-DAE6-B61E-1845-4234627912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8000" y="482209"/>
            <a:ext cx="8128000" cy="4572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C819B3-9ECE-6F6C-6F00-A8B018A6E8AE}"/>
              </a:ext>
            </a:extLst>
          </p:cNvPr>
          <p:cNvSpPr txBox="1"/>
          <p:nvPr/>
        </p:nvSpPr>
        <p:spPr>
          <a:xfrm>
            <a:off x="2286000" y="-14076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</a:rPr>
              <a:t>Let’s Play A Game!</a:t>
            </a:r>
            <a:endParaRPr lang="en-US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492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84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" y="0"/>
            <a:ext cx="9127267" cy="5143500"/>
          </a:xfrm>
          <a:prstGeom prst="rect">
            <a:avLst/>
          </a:prstGeom>
        </p:spPr>
      </p:pic>
      <p:grpSp>
        <p:nvGrpSpPr>
          <p:cNvPr id="731" name="Google Shape;731;p33"/>
          <p:cNvGrpSpPr/>
          <p:nvPr/>
        </p:nvGrpSpPr>
        <p:grpSpPr>
          <a:xfrm>
            <a:off x="535797" y="3603994"/>
            <a:ext cx="422676" cy="379053"/>
            <a:chOff x="4713117" y="984916"/>
            <a:chExt cx="504929" cy="452763"/>
          </a:xfrm>
        </p:grpSpPr>
        <p:sp>
          <p:nvSpPr>
            <p:cNvPr id="732" name="Google Shape;732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37" name="Google Shape;737;p33"/>
          <p:cNvGrpSpPr/>
          <p:nvPr/>
        </p:nvGrpSpPr>
        <p:grpSpPr>
          <a:xfrm rot="2035528">
            <a:off x="8460022" y="486116"/>
            <a:ext cx="422678" cy="379048"/>
            <a:chOff x="4713117" y="984916"/>
            <a:chExt cx="504929" cy="452763"/>
          </a:xfrm>
        </p:grpSpPr>
        <p:sp>
          <p:nvSpPr>
            <p:cNvPr id="738" name="Google Shape;738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43" name="Google Shape;743;p33"/>
          <p:cNvGrpSpPr/>
          <p:nvPr/>
        </p:nvGrpSpPr>
        <p:grpSpPr>
          <a:xfrm flipH="1">
            <a:off x="8008873" y="3685862"/>
            <a:ext cx="1009857" cy="1413077"/>
            <a:chOff x="4888147" y="3306936"/>
            <a:chExt cx="1009857" cy="1413077"/>
          </a:xfrm>
        </p:grpSpPr>
        <p:sp>
          <p:nvSpPr>
            <p:cNvPr id="744" name="Google Shape;744;p33"/>
            <p:cNvSpPr/>
            <p:nvPr/>
          </p:nvSpPr>
          <p:spPr>
            <a:xfrm>
              <a:off x="5516613" y="3473341"/>
              <a:ext cx="27930" cy="48630"/>
            </a:xfrm>
            <a:custGeom>
              <a:avLst/>
              <a:gdLst/>
              <a:ahLst/>
              <a:cxnLst/>
              <a:rect l="l" t="t" r="r" b="b"/>
              <a:pathLst>
                <a:path w="703" h="1224" extrusionOk="0">
                  <a:moveTo>
                    <a:pt x="1" y="0"/>
                  </a:moveTo>
                  <a:cubicBezTo>
                    <a:pt x="29" y="40"/>
                    <a:pt x="56" y="80"/>
                    <a:pt x="84" y="120"/>
                  </a:cubicBezTo>
                  <a:lnTo>
                    <a:pt x="84" y="120"/>
                  </a:lnTo>
                  <a:cubicBezTo>
                    <a:pt x="79" y="110"/>
                    <a:pt x="73" y="101"/>
                    <a:pt x="68" y="91"/>
                  </a:cubicBezTo>
                  <a:lnTo>
                    <a:pt x="1" y="0"/>
                  </a:lnTo>
                  <a:close/>
                  <a:moveTo>
                    <a:pt x="84" y="120"/>
                  </a:moveTo>
                  <a:cubicBezTo>
                    <a:pt x="119" y="183"/>
                    <a:pt x="163" y="246"/>
                    <a:pt x="210" y="309"/>
                  </a:cubicBezTo>
                  <a:lnTo>
                    <a:pt x="210" y="309"/>
                  </a:lnTo>
                  <a:cubicBezTo>
                    <a:pt x="169" y="245"/>
                    <a:pt x="127" y="182"/>
                    <a:pt x="84" y="120"/>
                  </a:cubicBezTo>
                  <a:close/>
                  <a:moveTo>
                    <a:pt x="210" y="309"/>
                  </a:moveTo>
                  <a:cubicBezTo>
                    <a:pt x="276" y="412"/>
                    <a:pt x="340" y="516"/>
                    <a:pt x="402" y="622"/>
                  </a:cubicBezTo>
                  <a:lnTo>
                    <a:pt x="402" y="622"/>
                  </a:lnTo>
                  <a:cubicBezTo>
                    <a:pt x="374" y="568"/>
                    <a:pt x="346" y="518"/>
                    <a:pt x="318" y="476"/>
                  </a:cubicBezTo>
                  <a:cubicBezTo>
                    <a:pt x="295" y="431"/>
                    <a:pt x="272" y="385"/>
                    <a:pt x="250" y="363"/>
                  </a:cubicBezTo>
                  <a:cubicBezTo>
                    <a:pt x="236" y="345"/>
                    <a:pt x="223" y="327"/>
                    <a:pt x="210" y="309"/>
                  </a:cubicBezTo>
                  <a:close/>
                  <a:moveTo>
                    <a:pt x="402" y="622"/>
                  </a:moveTo>
                  <a:lnTo>
                    <a:pt x="402" y="622"/>
                  </a:lnTo>
                  <a:cubicBezTo>
                    <a:pt x="419" y="656"/>
                    <a:pt x="436" y="690"/>
                    <a:pt x="454" y="725"/>
                  </a:cubicBezTo>
                  <a:lnTo>
                    <a:pt x="513" y="825"/>
                  </a:lnTo>
                  <a:lnTo>
                    <a:pt x="513" y="825"/>
                  </a:lnTo>
                  <a:cubicBezTo>
                    <a:pt x="477" y="757"/>
                    <a:pt x="440" y="689"/>
                    <a:pt x="402" y="622"/>
                  </a:cubicBezTo>
                  <a:close/>
                  <a:moveTo>
                    <a:pt x="513" y="825"/>
                  </a:moveTo>
                  <a:lnTo>
                    <a:pt x="513" y="825"/>
                  </a:lnTo>
                  <a:cubicBezTo>
                    <a:pt x="582" y="955"/>
                    <a:pt x="646" y="1088"/>
                    <a:pt x="703" y="1223"/>
                  </a:cubicBezTo>
                  <a:cubicBezTo>
                    <a:pt x="657" y="1087"/>
                    <a:pt x="589" y="974"/>
                    <a:pt x="522" y="838"/>
                  </a:cubicBezTo>
                  <a:lnTo>
                    <a:pt x="513" y="82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5" name="Google Shape;745;p33"/>
            <p:cNvSpPr/>
            <p:nvPr/>
          </p:nvSpPr>
          <p:spPr>
            <a:xfrm>
              <a:off x="5493213" y="3445411"/>
              <a:ext cx="2741" cy="3655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1" y="1"/>
                  </a:moveTo>
                  <a:lnTo>
                    <a:pt x="68" y="91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6" name="Google Shape;746;p33"/>
            <p:cNvSpPr/>
            <p:nvPr/>
          </p:nvSpPr>
          <p:spPr>
            <a:xfrm>
              <a:off x="5506720" y="3460707"/>
              <a:ext cx="9019" cy="12674"/>
            </a:xfrm>
            <a:custGeom>
              <a:avLst/>
              <a:gdLst/>
              <a:ahLst/>
              <a:cxnLst/>
              <a:rect l="l" t="t" r="r" b="b"/>
              <a:pathLst>
                <a:path w="227" h="319" extrusionOk="0">
                  <a:moveTo>
                    <a:pt x="0" y="1"/>
                  </a:moveTo>
                  <a:lnTo>
                    <a:pt x="23" y="46"/>
                  </a:lnTo>
                  <a:lnTo>
                    <a:pt x="227" y="318"/>
                  </a:lnTo>
                  <a:cubicBezTo>
                    <a:pt x="159" y="205"/>
                    <a:pt x="68" y="114"/>
                    <a:pt x="0" y="1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5484194" y="3437306"/>
              <a:ext cx="9058" cy="8145"/>
            </a:xfrm>
            <a:custGeom>
              <a:avLst/>
              <a:gdLst/>
              <a:ahLst/>
              <a:cxnLst/>
              <a:rect l="l" t="t" r="r" b="b"/>
              <a:pathLst>
                <a:path w="228" h="205" extrusionOk="0">
                  <a:moveTo>
                    <a:pt x="1" y="1"/>
                  </a:moveTo>
                  <a:cubicBezTo>
                    <a:pt x="69" y="69"/>
                    <a:pt x="160" y="137"/>
                    <a:pt x="228" y="205"/>
                  </a:cubicBezTo>
                  <a:cubicBezTo>
                    <a:pt x="160" y="137"/>
                    <a:pt x="69" y="69"/>
                    <a:pt x="1" y="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5495914" y="3449940"/>
              <a:ext cx="10846" cy="10807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0" y="0"/>
                  </a:moveTo>
                  <a:cubicBezTo>
                    <a:pt x="91" y="91"/>
                    <a:pt x="182" y="181"/>
                    <a:pt x="272" y="272"/>
                  </a:cubicBezTo>
                  <a:cubicBezTo>
                    <a:pt x="182" y="181"/>
                    <a:pt x="91" y="68"/>
                    <a:pt x="0" y="0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5516613" y="3473341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5315902" y="4450717"/>
              <a:ext cx="40564" cy="18037"/>
            </a:xfrm>
            <a:custGeom>
              <a:avLst/>
              <a:gdLst/>
              <a:ahLst/>
              <a:cxnLst/>
              <a:rect l="l" t="t" r="r" b="b"/>
              <a:pathLst>
                <a:path w="1021" h="454" extrusionOk="0">
                  <a:moveTo>
                    <a:pt x="1020" y="1"/>
                  </a:moveTo>
                  <a:lnTo>
                    <a:pt x="1020" y="1"/>
                  </a:lnTo>
                  <a:lnTo>
                    <a:pt x="1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1" name="Google Shape;751;p33"/>
            <p:cNvSpPr/>
            <p:nvPr/>
          </p:nvSpPr>
          <p:spPr>
            <a:xfrm>
              <a:off x="4888147" y="3306936"/>
              <a:ext cx="1009857" cy="1413077"/>
            </a:xfrm>
            <a:custGeom>
              <a:avLst/>
              <a:gdLst/>
              <a:ahLst/>
              <a:cxnLst/>
              <a:rect l="l" t="t" r="r" b="b"/>
              <a:pathLst>
                <a:path w="25418" h="35567" extrusionOk="0">
                  <a:moveTo>
                    <a:pt x="9175" y="0"/>
                  </a:moveTo>
                  <a:cubicBezTo>
                    <a:pt x="8699" y="23"/>
                    <a:pt x="8224" y="68"/>
                    <a:pt x="7748" y="159"/>
                  </a:cubicBezTo>
                  <a:lnTo>
                    <a:pt x="7703" y="159"/>
                  </a:lnTo>
                  <a:lnTo>
                    <a:pt x="7476" y="204"/>
                  </a:lnTo>
                  <a:lnTo>
                    <a:pt x="7453" y="204"/>
                  </a:lnTo>
                  <a:lnTo>
                    <a:pt x="7363" y="227"/>
                  </a:lnTo>
                  <a:cubicBezTo>
                    <a:pt x="7159" y="272"/>
                    <a:pt x="6978" y="317"/>
                    <a:pt x="6796" y="385"/>
                  </a:cubicBezTo>
                  <a:cubicBezTo>
                    <a:pt x="6774" y="385"/>
                    <a:pt x="6751" y="385"/>
                    <a:pt x="6728" y="408"/>
                  </a:cubicBezTo>
                  <a:lnTo>
                    <a:pt x="6683" y="408"/>
                  </a:lnTo>
                  <a:cubicBezTo>
                    <a:pt x="6547" y="453"/>
                    <a:pt x="6389" y="499"/>
                    <a:pt x="6253" y="544"/>
                  </a:cubicBezTo>
                  <a:lnTo>
                    <a:pt x="6230" y="544"/>
                  </a:lnTo>
                  <a:lnTo>
                    <a:pt x="6117" y="589"/>
                  </a:lnTo>
                  <a:cubicBezTo>
                    <a:pt x="5890" y="680"/>
                    <a:pt x="5732" y="748"/>
                    <a:pt x="5551" y="816"/>
                  </a:cubicBezTo>
                  <a:lnTo>
                    <a:pt x="5029" y="1065"/>
                  </a:lnTo>
                  <a:cubicBezTo>
                    <a:pt x="4644" y="1224"/>
                    <a:pt x="4259" y="1428"/>
                    <a:pt x="3919" y="1654"/>
                  </a:cubicBezTo>
                  <a:lnTo>
                    <a:pt x="3013" y="2175"/>
                  </a:lnTo>
                  <a:lnTo>
                    <a:pt x="3263" y="3194"/>
                  </a:lnTo>
                  <a:cubicBezTo>
                    <a:pt x="3557" y="4395"/>
                    <a:pt x="4033" y="7816"/>
                    <a:pt x="2719" y="9469"/>
                  </a:cubicBezTo>
                  <a:cubicBezTo>
                    <a:pt x="816" y="11848"/>
                    <a:pt x="0" y="13162"/>
                    <a:pt x="771" y="14906"/>
                  </a:cubicBezTo>
                  <a:lnTo>
                    <a:pt x="2402" y="18531"/>
                  </a:lnTo>
                  <a:lnTo>
                    <a:pt x="4327" y="22835"/>
                  </a:lnTo>
                  <a:lnTo>
                    <a:pt x="6253" y="27139"/>
                  </a:lnTo>
                  <a:cubicBezTo>
                    <a:pt x="6547" y="27909"/>
                    <a:pt x="6887" y="28657"/>
                    <a:pt x="7272" y="29404"/>
                  </a:cubicBezTo>
                  <a:cubicBezTo>
                    <a:pt x="7544" y="29812"/>
                    <a:pt x="7906" y="30175"/>
                    <a:pt x="8314" y="30469"/>
                  </a:cubicBezTo>
                  <a:cubicBezTo>
                    <a:pt x="8853" y="30824"/>
                    <a:pt x="9475" y="31003"/>
                    <a:pt x="10097" y="31003"/>
                  </a:cubicBezTo>
                  <a:cubicBezTo>
                    <a:pt x="10548" y="31003"/>
                    <a:pt x="10999" y="30909"/>
                    <a:pt x="11418" y="30718"/>
                  </a:cubicBezTo>
                  <a:lnTo>
                    <a:pt x="12437" y="30265"/>
                  </a:lnTo>
                  <a:lnTo>
                    <a:pt x="13728" y="29699"/>
                  </a:lnTo>
                  <a:lnTo>
                    <a:pt x="15677" y="34048"/>
                  </a:lnTo>
                  <a:cubicBezTo>
                    <a:pt x="16266" y="35362"/>
                    <a:pt x="17308" y="35566"/>
                    <a:pt x="17874" y="35566"/>
                  </a:cubicBezTo>
                  <a:cubicBezTo>
                    <a:pt x="18576" y="35566"/>
                    <a:pt x="19256" y="35272"/>
                    <a:pt x="19913" y="34977"/>
                  </a:cubicBezTo>
                  <a:lnTo>
                    <a:pt x="20049" y="34909"/>
                  </a:lnTo>
                  <a:lnTo>
                    <a:pt x="20207" y="34841"/>
                  </a:lnTo>
                  <a:cubicBezTo>
                    <a:pt x="21091" y="34456"/>
                    <a:pt x="22065" y="34003"/>
                    <a:pt x="22450" y="33006"/>
                  </a:cubicBezTo>
                  <a:cubicBezTo>
                    <a:pt x="22676" y="32349"/>
                    <a:pt x="22631" y="31647"/>
                    <a:pt x="22337" y="31058"/>
                  </a:cubicBezTo>
                  <a:lnTo>
                    <a:pt x="20388" y="26709"/>
                  </a:lnTo>
                  <a:lnTo>
                    <a:pt x="23447" y="25327"/>
                  </a:lnTo>
                  <a:cubicBezTo>
                    <a:pt x="24466" y="24874"/>
                    <a:pt x="25168" y="23945"/>
                    <a:pt x="25327" y="22835"/>
                  </a:cubicBezTo>
                  <a:cubicBezTo>
                    <a:pt x="25418" y="22337"/>
                    <a:pt x="25395" y="21838"/>
                    <a:pt x="25214" y="21362"/>
                  </a:cubicBezTo>
                  <a:cubicBezTo>
                    <a:pt x="24897" y="20796"/>
                    <a:pt x="24104" y="19120"/>
                    <a:pt x="24104" y="19120"/>
                  </a:cubicBezTo>
                  <a:lnTo>
                    <a:pt x="22178" y="14816"/>
                  </a:lnTo>
                  <a:lnTo>
                    <a:pt x="20253" y="10511"/>
                  </a:lnTo>
                  <a:lnTo>
                    <a:pt x="18327" y="6230"/>
                  </a:lnTo>
                  <a:lnTo>
                    <a:pt x="17783" y="5029"/>
                  </a:lnTo>
                  <a:cubicBezTo>
                    <a:pt x="17557" y="4531"/>
                    <a:pt x="17285" y="4055"/>
                    <a:pt x="16945" y="3602"/>
                  </a:cubicBezTo>
                  <a:lnTo>
                    <a:pt x="16945" y="3580"/>
                  </a:lnTo>
                  <a:lnTo>
                    <a:pt x="16900" y="3512"/>
                  </a:lnTo>
                  <a:cubicBezTo>
                    <a:pt x="16809" y="3398"/>
                    <a:pt x="16741" y="3285"/>
                    <a:pt x="16651" y="3194"/>
                  </a:cubicBezTo>
                  <a:cubicBezTo>
                    <a:pt x="16583" y="3104"/>
                    <a:pt x="16469" y="2968"/>
                    <a:pt x="16356" y="2832"/>
                  </a:cubicBezTo>
                  <a:cubicBezTo>
                    <a:pt x="16334" y="2809"/>
                    <a:pt x="16288" y="2787"/>
                    <a:pt x="16266" y="2764"/>
                  </a:cubicBezTo>
                  <a:lnTo>
                    <a:pt x="16266" y="2741"/>
                  </a:lnTo>
                  <a:cubicBezTo>
                    <a:pt x="16175" y="2651"/>
                    <a:pt x="16084" y="2560"/>
                    <a:pt x="15994" y="2492"/>
                  </a:cubicBezTo>
                  <a:lnTo>
                    <a:pt x="15994" y="2470"/>
                  </a:lnTo>
                  <a:lnTo>
                    <a:pt x="15903" y="2379"/>
                  </a:lnTo>
                  <a:cubicBezTo>
                    <a:pt x="15790" y="2266"/>
                    <a:pt x="15654" y="2175"/>
                    <a:pt x="15563" y="2062"/>
                  </a:cubicBezTo>
                  <a:cubicBezTo>
                    <a:pt x="15427" y="1971"/>
                    <a:pt x="15291" y="1858"/>
                    <a:pt x="15156" y="1767"/>
                  </a:cubicBezTo>
                  <a:cubicBezTo>
                    <a:pt x="14816" y="1495"/>
                    <a:pt x="14453" y="1269"/>
                    <a:pt x="14068" y="1065"/>
                  </a:cubicBezTo>
                  <a:cubicBezTo>
                    <a:pt x="13932" y="997"/>
                    <a:pt x="13774" y="906"/>
                    <a:pt x="13592" y="839"/>
                  </a:cubicBezTo>
                  <a:lnTo>
                    <a:pt x="13457" y="771"/>
                  </a:lnTo>
                  <a:lnTo>
                    <a:pt x="13434" y="771"/>
                  </a:lnTo>
                  <a:cubicBezTo>
                    <a:pt x="13321" y="703"/>
                    <a:pt x="13185" y="657"/>
                    <a:pt x="13071" y="612"/>
                  </a:cubicBezTo>
                  <a:lnTo>
                    <a:pt x="13049" y="612"/>
                  </a:lnTo>
                  <a:lnTo>
                    <a:pt x="12890" y="544"/>
                  </a:lnTo>
                  <a:cubicBezTo>
                    <a:pt x="12709" y="476"/>
                    <a:pt x="12550" y="431"/>
                    <a:pt x="12392" y="385"/>
                  </a:cubicBezTo>
                  <a:lnTo>
                    <a:pt x="12369" y="385"/>
                  </a:lnTo>
                  <a:cubicBezTo>
                    <a:pt x="11893" y="227"/>
                    <a:pt x="11395" y="136"/>
                    <a:pt x="10897" y="68"/>
                  </a:cubicBezTo>
                  <a:lnTo>
                    <a:pt x="10829" y="68"/>
                  </a:lnTo>
                  <a:cubicBezTo>
                    <a:pt x="10738" y="46"/>
                    <a:pt x="10670" y="46"/>
                    <a:pt x="10580" y="23"/>
                  </a:cubicBezTo>
                  <a:lnTo>
                    <a:pt x="10534" y="23"/>
                  </a:lnTo>
                  <a:cubicBezTo>
                    <a:pt x="10353" y="23"/>
                    <a:pt x="10149" y="0"/>
                    <a:pt x="99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5330521" y="4040153"/>
              <a:ext cx="410451" cy="616212"/>
            </a:xfrm>
            <a:custGeom>
              <a:avLst/>
              <a:gdLst/>
              <a:ahLst/>
              <a:cxnLst/>
              <a:rect l="l" t="t" r="r" b="b"/>
              <a:pathLst>
                <a:path w="10331" h="15510" extrusionOk="0">
                  <a:moveTo>
                    <a:pt x="2533" y="0"/>
                  </a:moveTo>
                  <a:cubicBezTo>
                    <a:pt x="2231" y="0"/>
                    <a:pt x="1924" y="61"/>
                    <a:pt x="1631" y="190"/>
                  </a:cubicBezTo>
                  <a:cubicBezTo>
                    <a:pt x="521" y="711"/>
                    <a:pt x="0" y="2025"/>
                    <a:pt x="499" y="3157"/>
                  </a:cubicBezTo>
                  <a:lnTo>
                    <a:pt x="5732" y="14824"/>
                  </a:lnTo>
                  <a:cubicBezTo>
                    <a:pt x="5968" y="15327"/>
                    <a:pt x="6279" y="15509"/>
                    <a:pt x="6653" y="15509"/>
                  </a:cubicBezTo>
                  <a:cubicBezTo>
                    <a:pt x="7105" y="15509"/>
                    <a:pt x="7650" y="15245"/>
                    <a:pt x="8269" y="14960"/>
                  </a:cubicBezTo>
                  <a:cubicBezTo>
                    <a:pt x="9379" y="14461"/>
                    <a:pt x="10330" y="14122"/>
                    <a:pt x="9832" y="12989"/>
                  </a:cubicBezTo>
                  <a:lnTo>
                    <a:pt x="4599" y="1323"/>
                  </a:lnTo>
                  <a:cubicBezTo>
                    <a:pt x="4229" y="500"/>
                    <a:pt x="3399" y="0"/>
                    <a:pt x="2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5335011" y="4040352"/>
              <a:ext cx="405961" cy="605882"/>
            </a:xfrm>
            <a:custGeom>
              <a:avLst/>
              <a:gdLst/>
              <a:ahLst/>
              <a:cxnLst/>
              <a:rect l="l" t="t" r="r" b="b"/>
              <a:pathLst>
                <a:path w="10218" h="15250" extrusionOk="0">
                  <a:moveTo>
                    <a:pt x="2457" y="1"/>
                  </a:moveTo>
                  <a:cubicBezTo>
                    <a:pt x="2143" y="1"/>
                    <a:pt x="1823" y="67"/>
                    <a:pt x="1518" y="208"/>
                  </a:cubicBezTo>
                  <a:lnTo>
                    <a:pt x="1337" y="298"/>
                  </a:lnTo>
                  <a:lnTo>
                    <a:pt x="1269" y="321"/>
                  </a:lnTo>
                  <a:lnTo>
                    <a:pt x="1178" y="389"/>
                  </a:lnTo>
                  <a:lnTo>
                    <a:pt x="1088" y="457"/>
                  </a:lnTo>
                  <a:lnTo>
                    <a:pt x="1020" y="502"/>
                  </a:lnTo>
                  <a:lnTo>
                    <a:pt x="929" y="570"/>
                  </a:lnTo>
                  <a:cubicBezTo>
                    <a:pt x="227" y="1227"/>
                    <a:pt x="1" y="2269"/>
                    <a:pt x="386" y="3152"/>
                  </a:cubicBezTo>
                  <a:lnTo>
                    <a:pt x="3580" y="10243"/>
                  </a:lnTo>
                  <a:lnTo>
                    <a:pt x="6411" y="8974"/>
                  </a:lnTo>
                  <a:lnTo>
                    <a:pt x="8450" y="13550"/>
                  </a:lnTo>
                  <a:cubicBezTo>
                    <a:pt x="8858" y="14456"/>
                    <a:pt x="8337" y="14864"/>
                    <a:pt x="7521" y="15249"/>
                  </a:cubicBezTo>
                  <a:cubicBezTo>
                    <a:pt x="7725" y="15159"/>
                    <a:pt x="7952" y="15068"/>
                    <a:pt x="8156" y="14955"/>
                  </a:cubicBezTo>
                  <a:cubicBezTo>
                    <a:pt x="9288" y="14456"/>
                    <a:pt x="10217" y="14117"/>
                    <a:pt x="9719" y="12984"/>
                  </a:cubicBezTo>
                  <a:lnTo>
                    <a:pt x="7680" y="8408"/>
                  </a:lnTo>
                  <a:lnTo>
                    <a:pt x="4486" y="1318"/>
                  </a:lnTo>
                  <a:cubicBezTo>
                    <a:pt x="4122" y="490"/>
                    <a:pt x="3310" y="1"/>
                    <a:pt x="2457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5001120" y="3851475"/>
              <a:ext cx="9019" cy="4529"/>
            </a:xfrm>
            <a:custGeom>
              <a:avLst/>
              <a:gdLst/>
              <a:ahLst/>
              <a:cxnLst/>
              <a:rect l="l" t="t" r="r" b="b"/>
              <a:pathLst>
                <a:path w="227" h="114" extrusionOk="0">
                  <a:moveTo>
                    <a:pt x="0" y="114"/>
                  </a:moveTo>
                  <a:lnTo>
                    <a:pt x="227" y="0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4967786" y="3864984"/>
              <a:ext cx="14462" cy="4529"/>
            </a:xfrm>
            <a:custGeom>
              <a:avLst/>
              <a:gdLst/>
              <a:ahLst/>
              <a:cxnLst/>
              <a:rect l="l" t="t" r="r" b="b"/>
              <a:pathLst>
                <a:path w="364" h="114" extrusionOk="0">
                  <a:moveTo>
                    <a:pt x="1" y="114"/>
                  </a:moveTo>
                  <a:cubicBezTo>
                    <a:pt x="114" y="68"/>
                    <a:pt x="227" y="46"/>
                    <a:pt x="363" y="0"/>
                  </a:cubicBezTo>
                  <a:cubicBezTo>
                    <a:pt x="227" y="46"/>
                    <a:pt x="114" y="68"/>
                    <a:pt x="1" y="114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4986698" y="3858667"/>
              <a:ext cx="9932" cy="3655"/>
            </a:xfrm>
            <a:custGeom>
              <a:avLst/>
              <a:gdLst/>
              <a:ahLst/>
              <a:cxnLst/>
              <a:rect l="l" t="t" r="r" b="b"/>
              <a:pathLst>
                <a:path w="250" h="92" extrusionOk="0">
                  <a:moveTo>
                    <a:pt x="250" y="1"/>
                  </a:moveTo>
                  <a:lnTo>
                    <a:pt x="1" y="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5669815" y="4254695"/>
              <a:ext cx="124236" cy="54907"/>
            </a:xfrm>
            <a:custGeom>
              <a:avLst/>
              <a:gdLst/>
              <a:ahLst/>
              <a:cxnLst/>
              <a:rect l="l" t="t" r="r" b="b"/>
              <a:pathLst>
                <a:path w="3127" h="1382" extrusionOk="0">
                  <a:moveTo>
                    <a:pt x="1" y="1382"/>
                  </a:moveTo>
                  <a:lnTo>
                    <a:pt x="3127" y="0"/>
                  </a:lnTo>
                  <a:lnTo>
                    <a:pt x="1" y="1382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5069495" y="3354652"/>
              <a:ext cx="387050" cy="203457"/>
            </a:xfrm>
            <a:custGeom>
              <a:avLst/>
              <a:gdLst/>
              <a:ahLst/>
              <a:cxnLst/>
              <a:rect l="l" t="t" r="r" b="b"/>
              <a:pathLst>
                <a:path w="9742" h="5121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7"/>
                  </a:lnTo>
                  <a:lnTo>
                    <a:pt x="3195" y="182"/>
                  </a:lnTo>
                  <a:lnTo>
                    <a:pt x="3104" y="205"/>
                  </a:lnTo>
                  <a:cubicBezTo>
                    <a:pt x="2923" y="250"/>
                    <a:pt x="2764" y="295"/>
                    <a:pt x="2606" y="341"/>
                  </a:cubicBezTo>
                  <a:lnTo>
                    <a:pt x="2515" y="363"/>
                  </a:lnTo>
                  <a:cubicBezTo>
                    <a:pt x="2379" y="409"/>
                    <a:pt x="2221" y="454"/>
                    <a:pt x="2108" y="522"/>
                  </a:cubicBezTo>
                  <a:lnTo>
                    <a:pt x="1972" y="545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8"/>
                  </a:lnTo>
                  <a:cubicBezTo>
                    <a:pt x="816" y="1066"/>
                    <a:pt x="658" y="1134"/>
                    <a:pt x="522" y="1201"/>
                  </a:cubicBezTo>
                  <a:lnTo>
                    <a:pt x="431" y="1247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87"/>
                  </a:lnTo>
                  <a:lnTo>
                    <a:pt x="69" y="1587"/>
                  </a:lnTo>
                  <a:cubicBezTo>
                    <a:pt x="884" y="2606"/>
                    <a:pt x="1428" y="3829"/>
                    <a:pt x="1609" y="5121"/>
                  </a:cubicBezTo>
                  <a:lnTo>
                    <a:pt x="2991" y="4509"/>
                  </a:lnTo>
                  <a:lnTo>
                    <a:pt x="6616" y="2878"/>
                  </a:lnTo>
                  <a:lnTo>
                    <a:pt x="9742" y="1473"/>
                  </a:lnTo>
                  <a:lnTo>
                    <a:pt x="9719" y="1473"/>
                  </a:lnTo>
                  <a:cubicBezTo>
                    <a:pt x="9447" y="1269"/>
                    <a:pt x="9153" y="1066"/>
                    <a:pt x="8858" y="907"/>
                  </a:cubicBezTo>
                  <a:cubicBezTo>
                    <a:pt x="8722" y="839"/>
                    <a:pt x="8586" y="771"/>
                    <a:pt x="8450" y="703"/>
                  </a:cubicBezTo>
                  <a:lnTo>
                    <a:pt x="8315" y="658"/>
                  </a:lnTo>
                  <a:lnTo>
                    <a:pt x="8020" y="522"/>
                  </a:lnTo>
                  <a:lnTo>
                    <a:pt x="7861" y="477"/>
                  </a:lnTo>
                  <a:cubicBezTo>
                    <a:pt x="7726" y="409"/>
                    <a:pt x="7590" y="363"/>
                    <a:pt x="7431" y="318"/>
                  </a:cubicBezTo>
                  <a:lnTo>
                    <a:pt x="7408" y="318"/>
                  </a:lnTo>
                  <a:cubicBezTo>
                    <a:pt x="7091" y="227"/>
                    <a:pt x="6751" y="137"/>
                    <a:pt x="6412" y="91"/>
                  </a:cubicBezTo>
                  <a:lnTo>
                    <a:pt x="6366" y="91"/>
                  </a:lnTo>
                  <a:lnTo>
                    <a:pt x="6162" y="69"/>
                  </a:lnTo>
                  <a:cubicBezTo>
                    <a:pt x="6072" y="69"/>
                    <a:pt x="5981" y="46"/>
                    <a:pt x="5891" y="24"/>
                  </a:cubicBezTo>
                  <a:lnTo>
                    <a:pt x="5845" y="24"/>
                  </a:lnTo>
                  <a:cubicBezTo>
                    <a:pt x="5664" y="24"/>
                    <a:pt x="5483" y="1"/>
                    <a:pt x="5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5100087" y="3414048"/>
              <a:ext cx="465357" cy="360947"/>
            </a:xfrm>
            <a:custGeom>
              <a:avLst/>
              <a:gdLst/>
              <a:ahLst/>
              <a:cxnLst/>
              <a:rect l="l" t="t" r="r" b="b"/>
              <a:pathLst>
                <a:path w="11713" h="9085" extrusionOk="0">
                  <a:moveTo>
                    <a:pt x="8994" y="1"/>
                  </a:moveTo>
                  <a:lnTo>
                    <a:pt x="5868" y="1383"/>
                  </a:lnTo>
                  <a:lnTo>
                    <a:pt x="2244" y="3014"/>
                  </a:lnTo>
                  <a:lnTo>
                    <a:pt x="839" y="3603"/>
                  </a:lnTo>
                  <a:cubicBezTo>
                    <a:pt x="907" y="4056"/>
                    <a:pt x="930" y="4509"/>
                    <a:pt x="930" y="4962"/>
                  </a:cubicBezTo>
                  <a:cubicBezTo>
                    <a:pt x="907" y="6231"/>
                    <a:pt x="590" y="7477"/>
                    <a:pt x="1" y="8587"/>
                  </a:cubicBezTo>
                  <a:cubicBezTo>
                    <a:pt x="46" y="8745"/>
                    <a:pt x="92" y="8926"/>
                    <a:pt x="137" y="9085"/>
                  </a:cubicBezTo>
                  <a:lnTo>
                    <a:pt x="2629" y="7975"/>
                  </a:lnTo>
                  <a:lnTo>
                    <a:pt x="8609" y="5302"/>
                  </a:lnTo>
                  <a:lnTo>
                    <a:pt x="11713" y="3897"/>
                  </a:lnTo>
                  <a:lnTo>
                    <a:pt x="11192" y="2719"/>
                  </a:lnTo>
                  <a:cubicBezTo>
                    <a:pt x="11124" y="2583"/>
                    <a:pt x="11056" y="2470"/>
                    <a:pt x="10988" y="2334"/>
                  </a:cubicBezTo>
                  <a:lnTo>
                    <a:pt x="10943" y="2221"/>
                  </a:lnTo>
                  <a:cubicBezTo>
                    <a:pt x="10897" y="2130"/>
                    <a:pt x="10829" y="2040"/>
                    <a:pt x="10784" y="1972"/>
                  </a:cubicBezTo>
                  <a:cubicBezTo>
                    <a:pt x="10761" y="1927"/>
                    <a:pt x="10739" y="1881"/>
                    <a:pt x="10716" y="1859"/>
                  </a:cubicBezTo>
                  <a:cubicBezTo>
                    <a:pt x="10648" y="1768"/>
                    <a:pt x="10603" y="1677"/>
                    <a:pt x="10535" y="1587"/>
                  </a:cubicBezTo>
                  <a:lnTo>
                    <a:pt x="10490" y="1496"/>
                  </a:lnTo>
                  <a:lnTo>
                    <a:pt x="10263" y="1224"/>
                  </a:lnTo>
                  <a:lnTo>
                    <a:pt x="10240" y="1179"/>
                  </a:lnTo>
                  <a:cubicBezTo>
                    <a:pt x="10150" y="1088"/>
                    <a:pt x="10059" y="998"/>
                    <a:pt x="9991" y="907"/>
                  </a:cubicBezTo>
                  <a:lnTo>
                    <a:pt x="9901" y="816"/>
                  </a:lnTo>
                  <a:cubicBezTo>
                    <a:pt x="9833" y="749"/>
                    <a:pt x="9765" y="681"/>
                    <a:pt x="9697" y="613"/>
                  </a:cubicBezTo>
                  <a:lnTo>
                    <a:pt x="9606" y="522"/>
                  </a:lnTo>
                  <a:cubicBezTo>
                    <a:pt x="9515" y="431"/>
                    <a:pt x="9425" y="341"/>
                    <a:pt x="9334" y="273"/>
                  </a:cubicBezTo>
                  <a:cubicBezTo>
                    <a:pt x="9221" y="182"/>
                    <a:pt x="9108" y="92"/>
                    <a:pt x="89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5010099" y="3849688"/>
              <a:ext cx="2741" cy="1828"/>
            </a:xfrm>
            <a:custGeom>
              <a:avLst/>
              <a:gdLst/>
              <a:ahLst/>
              <a:cxnLst/>
              <a:rect l="l" t="t" r="r" b="b"/>
              <a:pathLst>
                <a:path w="69" h="46" extrusionOk="0">
                  <a:moveTo>
                    <a:pt x="1" y="45"/>
                  </a:moveTo>
                  <a:lnTo>
                    <a:pt x="1" y="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020905" y="3842457"/>
              <a:ext cx="3655" cy="1867"/>
            </a:xfrm>
            <a:custGeom>
              <a:avLst/>
              <a:gdLst/>
              <a:ahLst/>
              <a:cxnLst/>
              <a:rect l="l" t="t" r="r" b="b"/>
              <a:pathLst>
                <a:path w="92" h="47" extrusionOk="0">
                  <a:moveTo>
                    <a:pt x="91" y="1"/>
                  </a:moveTo>
                  <a:lnTo>
                    <a:pt x="0" y="46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7" name="Google Shape;767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5041605" y="3568876"/>
              <a:ext cx="601234" cy="413152"/>
            </a:xfrm>
            <a:custGeom>
              <a:avLst/>
              <a:gdLst/>
              <a:ahLst/>
              <a:cxnLst/>
              <a:rect l="l" t="t" r="r" b="b"/>
              <a:pathLst>
                <a:path w="15133" h="10399" extrusionOk="0">
                  <a:moveTo>
                    <a:pt x="13185" y="0"/>
                  </a:moveTo>
                  <a:lnTo>
                    <a:pt x="10081" y="1382"/>
                  </a:lnTo>
                  <a:lnTo>
                    <a:pt x="4101" y="4078"/>
                  </a:lnTo>
                  <a:lnTo>
                    <a:pt x="1609" y="5188"/>
                  </a:lnTo>
                  <a:cubicBezTo>
                    <a:pt x="1677" y="5437"/>
                    <a:pt x="1767" y="5686"/>
                    <a:pt x="1881" y="5913"/>
                  </a:cubicBezTo>
                  <a:cubicBezTo>
                    <a:pt x="1971" y="6094"/>
                    <a:pt x="2062" y="6275"/>
                    <a:pt x="2175" y="6434"/>
                  </a:cubicBezTo>
                  <a:cubicBezTo>
                    <a:pt x="2787" y="7408"/>
                    <a:pt x="3784" y="8518"/>
                    <a:pt x="2900" y="8835"/>
                  </a:cubicBezTo>
                  <a:cubicBezTo>
                    <a:pt x="2811" y="8869"/>
                    <a:pt x="2732" y="8885"/>
                    <a:pt x="2662" y="8885"/>
                  </a:cubicBezTo>
                  <a:cubicBezTo>
                    <a:pt x="2123" y="8885"/>
                    <a:pt x="2067" y="7938"/>
                    <a:pt x="1586" y="6796"/>
                  </a:cubicBezTo>
                  <a:cubicBezTo>
                    <a:pt x="1518" y="6660"/>
                    <a:pt x="1450" y="6524"/>
                    <a:pt x="1382" y="6366"/>
                  </a:cubicBezTo>
                  <a:cubicBezTo>
                    <a:pt x="1246" y="6094"/>
                    <a:pt x="1065" y="5845"/>
                    <a:pt x="839" y="5618"/>
                  </a:cubicBezTo>
                  <a:cubicBezTo>
                    <a:pt x="657" y="5868"/>
                    <a:pt x="454" y="6094"/>
                    <a:pt x="227" y="6321"/>
                  </a:cubicBezTo>
                  <a:cubicBezTo>
                    <a:pt x="159" y="6389"/>
                    <a:pt x="68" y="6457"/>
                    <a:pt x="1" y="6524"/>
                  </a:cubicBezTo>
                  <a:cubicBezTo>
                    <a:pt x="68" y="6796"/>
                    <a:pt x="159" y="7068"/>
                    <a:pt x="272" y="7317"/>
                  </a:cubicBezTo>
                  <a:lnTo>
                    <a:pt x="363" y="7521"/>
                  </a:lnTo>
                  <a:cubicBezTo>
                    <a:pt x="816" y="8518"/>
                    <a:pt x="2311" y="9922"/>
                    <a:pt x="1496" y="10398"/>
                  </a:cubicBezTo>
                  <a:lnTo>
                    <a:pt x="2017" y="10194"/>
                  </a:lnTo>
                  <a:lnTo>
                    <a:pt x="12007" y="5686"/>
                  </a:lnTo>
                  <a:lnTo>
                    <a:pt x="15133" y="4304"/>
                  </a:lnTo>
                  <a:lnTo>
                    <a:pt x="131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4967786" y="3851475"/>
              <a:ext cx="128765" cy="162059"/>
            </a:xfrm>
            <a:custGeom>
              <a:avLst/>
              <a:gdLst/>
              <a:ahLst/>
              <a:cxnLst/>
              <a:rect l="l" t="t" r="r" b="b"/>
              <a:pathLst>
                <a:path w="3241" h="4079" extrusionOk="0">
                  <a:moveTo>
                    <a:pt x="1066" y="0"/>
                  </a:moveTo>
                  <a:lnTo>
                    <a:pt x="839" y="114"/>
                  </a:lnTo>
                  <a:lnTo>
                    <a:pt x="726" y="182"/>
                  </a:lnTo>
                  <a:lnTo>
                    <a:pt x="477" y="272"/>
                  </a:lnTo>
                  <a:lnTo>
                    <a:pt x="363" y="340"/>
                  </a:lnTo>
                  <a:cubicBezTo>
                    <a:pt x="227" y="386"/>
                    <a:pt x="114" y="408"/>
                    <a:pt x="1" y="454"/>
                  </a:cubicBezTo>
                  <a:lnTo>
                    <a:pt x="1609" y="4078"/>
                  </a:lnTo>
                  <a:lnTo>
                    <a:pt x="3240" y="3353"/>
                  </a:lnTo>
                  <a:lnTo>
                    <a:pt x="3240" y="3353"/>
                  </a:lnTo>
                  <a:cubicBezTo>
                    <a:pt x="3161" y="3381"/>
                    <a:pt x="3091" y="3394"/>
                    <a:pt x="3027" y="3394"/>
                  </a:cubicBezTo>
                  <a:cubicBezTo>
                    <a:pt x="2416" y="3394"/>
                    <a:pt x="2443" y="2174"/>
                    <a:pt x="1745" y="861"/>
                  </a:cubicBezTo>
                  <a:cubicBezTo>
                    <a:pt x="1655" y="703"/>
                    <a:pt x="1541" y="522"/>
                    <a:pt x="1428" y="363"/>
                  </a:cubicBezTo>
                  <a:cubicBezTo>
                    <a:pt x="1337" y="227"/>
                    <a:pt x="1202" y="91"/>
                    <a:pt x="1066" y="0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5032586" y="3739874"/>
              <a:ext cx="686773" cy="443744"/>
            </a:xfrm>
            <a:custGeom>
              <a:avLst/>
              <a:gdLst/>
              <a:ahLst/>
              <a:cxnLst/>
              <a:rect l="l" t="t" r="r" b="b"/>
              <a:pathLst>
                <a:path w="17286" h="11169" extrusionOk="0">
                  <a:moveTo>
                    <a:pt x="15337" y="0"/>
                  </a:moveTo>
                  <a:lnTo>
                    <a:pt x="12234" y="1382"/>
                  </a:lnTo>
                  <a:lnTo>
                    <a:pt x="2244" y="5890"/>
                  </a:lnTo>
                  <a:lnTo>
                    <a:pt x="1745" y="6094"/>
                  </a:lnTo>
                  <a:cubicBezTo>
                    <a:pt x="1700" y="6117"/>
                    <a:pt x="1677" y="6140"/>
                    <a:pt x="1632" y="6140"/>
                  </a:cubicBezTo>
                  <a:lnTo>
                    <a:pt x="1" y="6887"/>
                  </a:lnTo>
                  <a:lnTo>
                    <a:pt x="1927" y="11169"/>
                  </a:lnTo>
                  <a:lnTo>
                    <a:pt x="4147" y="10172"/>
                  </a:lnTo>
                  <a:lnTo>
                    <a:pt x="14159" y="5686"/>
                  </a:lnTo>
                  <a:lnTo>
                    <a:pt x="17286" y="4282"/>
                  </a:lnTo>
                  <a:lnTo>
                    <a:pt x="15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5108192" y="3909958"/>
              <a:ext cx="686773" cy="444658"/>
            </a:xfrm>
            <a:custGeom>
              <a:avLst/>
              <a:gdLst/>
              <a:ahLst/>
              <a:cxnLst/>
              <a:rect l="l" t="t" r="r" b="b"/>
              <a:pathLst>
                <a:path w="17286" h="11192" extrusionOk="0">
                  <a:moveTo>
                    <a:pt x="15360" y="1"/>
                  </a:moveTo>
                  <a:lnTo>
                    <a:pt x="12256" y="1405"/>
                  </a:lnTo>
                  <a:lnTo>
                    <a:pt x="2244" y="5891"/>
                  </a:lnTo>
                  <a:lnTo>
                    <a:pt x="1" y="6888"/>
                  </a:lnTo>
                  <a:lnTo>
                    <a:pt x="1926" y="11192"/>
                  </a:lnTo>
                  <a:lnTo>
                    <a:pt x="4169" y="10195"/>
                  </a:lnTo>
                  <a:lnTo>
                    <a:pt x="14182" y="5710"/>
                  </a:lnTo>
                  <a:lnTo>
                    <a:pt x="17285" y="4305"/>
                  </a:lnTo>
                  <a:lnTo>
                    <a:pt x="153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5184712" y="4080996"/>
              <a:ext cx="658843" cy="395194"/>
            </a:xfrm>
            <a:custGeom>
              <a:avLst/>
              <a:gdLst/>
              <a:ahLst/>
              <a:cxnLst/>
              <a:rect l="l" t="t" r="r" b="b"/>
              <a:pathLst>
                <a:path w="16583" h="9947" extrusionOk="0">
                  <a:moveTo>
                    <a:pt x="15359" y="0"/>
                  </a:moveTo>
                  <a:lnTo>
                    <a:pt x="12256" y="1405"/>
                  </a:lnTo>
                  <a:lnTo>
                    <a:pt x="2243" y="5890"/>
                  </a:lnTo>
                  <a:lnTo>
                    <a:pt x="0" y="6887"/>
                  </a:lnTo>
                  <a:lnTo>
                    <a:pt x="1020" y="9152"/>
                  </a:lnTo>
                  <a:lnTo>
                    <a:pt x="1042" y="9152"/>
                  </a:lnTo>
                  <a:cubicBezTo>
                    <a:pt x="1392" y="9661"/>
                    <a:pt x="1965" y="9946"/>
                    <a:pt x="2549" y="9946"/>
                  </a:cubicBezTo>
                  <a:cubicBezTo>
                    <a:pt x="2798" y="9946"/>
                    <a:pt x="3049" y="9894"/>
                    <a:pt x="3285" y="9786"/>
                  </a:cubicBezTo>
                  <a:lnTo>
                    <a:pt x="4305" y="9333"/>
                  </a:lnTo>
                  <a:lnTo>
                    <a:pt x="12211" y="5777"/>
                  </a:lnTo>
                  <a:lnTo>
                    <a:pt x="15337" y="4395"/>
                  </a:lnTo>
                  <a:cubicBezTo>
                    <a:pt x="16152" y="4032"/>
                    <a:pt x="16583" y="3126"/>
                    <a:pt x="16356" y="2265"/>
                  </a:cubicBezTo>
                  <a:lnTo>
                    <a:pt x="16379" y="2265"/>
                  </a:lnTo>
                  <a:lnTo>
                    <a:pt x="153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4953404" y="3413174"/>
              <a:ext cx="239453" cy="572509"/>
            </a:xfrm>
            <a:custGeom>
              <a:avLst/>
              <a:gdLst/>
              <a:ahLst/>
              <a:cxnLst/>
              <a:rect l="l" t="t" r="r" b="b"/>
              <a:pathLst>
                <a:path w="6027" h="14410" extrusionOk="0">
                  <a:moveTo>
                    <a:pt x="2945" y="0"/>
                  </a:moveTo>
                  <a:lnTo>
                    <a:pt x="2945" y="0"/>
                  </a:lnTo>
                  <a:cubicBezTo>
                    <a:pt x="2946" y="1"/>
                    <a:pt x="4169" y="4939"/>
                    <a:pt x="2130" y="7499"/>
                  </a:cubicBezTo>
                  <a:cubicBezTo>
                    <a:pt x="68" y="10058"/>
                    <a:pt x="0" y="10647"/>
                    <a:pt x="363" y="11486"/>
                  </a:cubicBezTo>
                  <a:cubicBezTo>
                    <a:pt x="499" y="11440"/>
                    <a:pt x="612" y="11418"/>
                    <a:pt x="725" y="11372"/>
                  </a:cubicBezTo>
                  <a:lnTo>
                    <a:pt x="861" y="11304"/>
                  </a:lnTo>
                  <a:lnTo>
                    <a:pt x="1088" y="11214"/>
                  </a:lnTo>
                  <a:lnTo>
                    <a:pt x="1224" y="11146"/>
                  </a:lnTo>
                  <a:lnTo>
                    <a:pt x="1450" y="11010"/>
                  </a:lnTo>
                  <a:cubicBezTo>
                    <a:pt x="1586" y="11123"/>
                    <a:pt x="1722" y="11259"/>
                    <a:pt x="1813" y="11395"/>
                  </a:cubicBezTo>
                  <a:cubicBezTo>
                    <a:pt x="1926" y="11554"/>
                    <a:pt x="2039" y="11735"/>
                    <a:pt x="2107" y="11893"/>
                  </a:cubicBezTo>
                  <a:cubicBezTo>
                    <a:pt x="2800" y="13197"/>
                    <a:pt x="2796" y="14410"/>
                    <a:pt x="3398" y="14410"/>
                  </a:cubicBezTo>
                  <a:cubicBezTo>
                    <a:pt x="3466" y="14410"/>
                    <a:pt x="3541" y="14394"/>
                    <a:pt x="3625" y="14363"/>
                  </a:cubicBezTo>
                  <a:lnTo>
                    <a:pt x="3738" y="14317"/>
                  </a:lnTo>
                  <a:cubicBezTo>
                    <a:pt x="4554" y="13864"/>
                    <a:pt x="3059" y="12437"/>
                    <a:pt x="2606" y="11440"/>
                  </a:cubicBezTo>
                  <a:lnTo>
                    <a:pt x="2515" y="11236"/>
                  </a:lnTo>
                  <a:cubicBezTo>
                    <a:pt x="2402" y="10987"/>
                    <a:pt x="2311" y="10715"/>
                    <a:pt x="2243" y="10443"/>
                  </a:cubicBezTo>
                  <a:cubicBezTo>
                    <a:pt x="2311" y="10376"/>
                    <a:pt x="2402" y="10308"/>
                    <a:pt x="2470" y="10240"/>
                  </a:cubicBezTo>
                  <a:cubicBezTo>
                    <a:pt x="2696" y="10013"/>
                    <a:pt x="2900" y="9787"/>
                    <a:pt x="3104" y="9537"/>
                  </a:cubicBezTo>
                  <a:cubicBezTo>
                    <a:pt x="3308" y="9764"/>
                    <a:pt x="3489" y="10013"/>
                    <a:pt x="3625" y="10308"/>
                  </a:cubicBezTo>
                  <a:cubicBezTo>
                    <a:pt x="3693" y="10443"/>
                    <a:pt x="3761" y="10579"/>
                    <a:pt x="3829" y="10738"/>
                  </a:cubicBezTo>
                  <a:cubicBezTo>
                    <a:pt x="4331" y="11862"/>
                    <a:pt x="4370" y="12826"/>
                    <a:pt x="4909" y="12826"/>
                  </a:cubicBezTo>
                  <a:cubicBezTo>
                    <a:pt x="4978" y="12826"/>
                    <a:pt x="5055" y="12810"/>
                    <a:pt x="5143" y="12777"/>
                  </a:cubicBezTo>
                  <a:cubicBezTo>
                    <a:pt x="6026" y="12437"/>
                    <a:pt x="5030" y="11327"/>
                    <a:pt x="4418" y="10376"/>
                  </a:cubicBezTo>
                  <a:cubicBezTo>
                    <a:pt x="4305" y="10194"/>
                    <a:pt x="4214" y="10036"/>
                    <a:pt x="4123" y="9855"/>
                  </a:cubicBezTo>
                  <a:cubicBezTo>
                    <a:pt x="4010" y="9605"/>
                    <a:pt x="3920" y="9356"/>
                    <a:pt x="3852" y="9107"/>
                  </a:cubicBezTo>
                  <a:cubicBezTo>
                    <a:pt x="3784" y="8948"/>
                    <a:pt x="3738" y="8790"/>
                    <a:pt x="3716" y="8609"/>
                  </a:cubicBezTo>
                  <a:cubicBezTo>
                    <a:pt x="4305" y="7499"/>
                    <a:pt x="4622" y="6253"/>
                    <a:pt x="4644" y="4984"/>
                  </a:cubicBezTo>
                  <a:cubicBezTo>
                    <a:pt x="4644" y="4531"/>
                    <a:pt x="4622" y="4078"/>
                    <a:pt x="4531" y="3648"/>
                  </a:cubicBezTo>
                  <a:cubicBezTo>
                    <a:pt x="4373" y="2334"/>
                    <a:pt x="3829" y="1110"/>
                    <a:pt x="3013" y="91"/>
                  </a:cubicBezTo>
                  <a:lnTo>
                    <a:pt x="2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4968700" y="3819969"/>
              <a:ext cx="387963" cy="655307"/>
            </a:xfrm>
            <a:custGeom>
              <a:avLst/>
              <a:gdLst/>
              <a:ahLst/>
              <a:cxnLst/>
              <a:rect l="l" t="t" r="r" b="b"/>
              <a:pathLst>
                <a:path w="9765" h="16494" extrusionOk="0">
                  <a:moveTo>
                    <a:pt x="3255" y="4134"/>
                  </a:moveTo>
                  <a:lnTo>
                    <a:pt x="3255" y="4134"/>
                  </a:lnTo>
                  <a:cubicBezTo>
                    <a:pt x="3249" y="4138"/>
                    <a:pt x="3244" y="4142"/>
                    <a:pt x="3240" y="4146"/>
                  </a:cubicBezTo>
                  <a:lnTo>
                    <a:pt x="3217" y="4146"/>
                  </a:lnTo>
                  <a:lnTo>
                    <a:pt x="3255" y="4134"/>
                  </a:lnTo>
                  <a:close/>
                  <a:moveTo>
                    <a:pt x="2107" y="1"/>
                  </a:moveTo>
                  <a:cubicBezTo>
                    <a:pt x="2039" y="69"/>
                    <a:pt x="1949" y="137"/>
                    <a:pt x="1881" y="204"/>
                  </a:cubicBezTo>
                  <a:cubicBezTo>
                    <a:pt x="1722" y="340"/>
                    <a:pt x="1564" y="431"/>
                    <a:pt x="1405" y="544"/>
                  </a:cubicBezTo>
                  <a:lnTo>
                    <a:pt x="1337" y="612"/>
                  </a:lnTo>
                  <a:cubicBezTo>
                    <a:pt x="1269" y="658"/>
                    <a:pt x="1201" y="703"/>
                    <a:pt x="1133" y="748"/>
                  </a:cubicBezTo>
                  <a:lnTo>
                    <a:pt x="1065" y="771"/>
                  </a:lnTo>
                  <a:lnTo>
                    <a:pt x="839" y="907"/>
                  </a:lnTo>
                  <a:lnTo>
                    <a:pt x="703" y="952"/>
                  </a:lnTo>
                  <a:cubicBezTo>
                    <a:pt x="635" y="997"/>
                    <a:pt x="544" y="1020"/>
                    <a:pt x="476" y="1065"/>
                  </a:cubicBezTo>
                  <a:lnTo>
                    <a:pt x="340" y="1111"/>
                  </a:lnTo>
                  <a:cubicBezTo>
                    <a:pt x="227" y="1156"/>
                    <a:pt x="114" y="1201"/>
                    <a:pt x="1" y="1247"/>
                  </a:cubicBezTo>
                  <a:lnTo>
                    <a:pt x="1609" y="4848"/>
                  </a:lnTo>
                  <a:lnTo>
                    <a:pt x="3535" y="9153"/>
                  </a:lnTo>
                  <a:lnTo>
                    <a:pt x="5460" y="13457"/>
                  </a:lnTo>
                  <a:lnTo>
                    <a:pt x="6479" y="15722"/>
                  </a:lnTo>
                  <a:lnTo>
                    <a:pt x="6502" y="15699"/>
                  </a:lnTo>
                  <a:cubicBezTo>
                    <a:pt x="6852" y="16208"/>
                    <a:pt x="7424" y="16493"/>
                    <a:pt x="8009" y="16493"/>
                  </a:cubicBezTo>
                  <a:cubicBezTo>
                    <a:pt x="8257" y="16493"/>
                    <a:pt x="8508" y="16442"/>
                    <a:pt x="8745" y="16334"/>
                  </a:cubicBezTo>
                  <a:lnTo>
                    <a:pt x="9764" y="15881"/>
                  </a:lnTo>
                  <a:cubicBezTo>
                    <a:pt x="9130" y="15224"/>
                    <a:pt x="8586" y="14476"/>
                    <a:pt x="8224" y="13661"/>
                  </a:cubicBezTo>
                  <a:lnTo>
                    <a:pt x="7680" y="12460"/>
                  </a:lnTo>
                  <a:lnTo>
                    <a:pt x="5755" y="8178"/>
                  </a:lnTo>
                  <a:lnTo>
                    <a:pt x="3852" y="3874"/>
                  </a:lnTo>
                  <a:lnTo>
                    <a:pt x="2515" y="907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5069495" y="3355566"/>
              <a:ext cx="773186" cy="954950"/>
            </a:xfrm>
            <a:custGeom>
              <a:avLst/>
              <a:gdLst/>
              <a:ahLst/>
              <a:cxnLst/>
              <a:rect l="l" t="t" r="r" b="b"/>
              <a:pathLst>
                <a:path w="19461" h="24036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6"/>
                  </a:lnTo>
                  <a:lnTo>
                    <a:pt x="3195" y="182"/>
                  </a:lnTo>
                  <a:lnTo>
                    <a:pt x="3104" y="204"/>
                  </a:lnTo>
                  <a:cubicBezTo>
                    <a:pt x="2923" y="250"/>
                    <a:pt x="2764" y="295"/>
                    <a:pt x="2606" y="340"/>
                  </a:cubicBezTo>
                  <a:lnTo>
                    <a:pt x="2515" y="363"/>
                  </a:lnTo>
                  <a:cubicBezTo>
                    <a:pt x="2379" y="408"/>
                    <a:pt x="2221" y="454"/>
                    <a:pt x="2108" y="499"/>
                  </a:cubicBezTo>
                  <a:lnTo>
                    <a:pt x="1972" y="544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7"/>
                  </a:lnTo>
                  <a:cubicBezTo>
                    <a:pt x="816" y="1065"/>
                    <a:pt x="658" y="1133"/>
                    <a:pt x="522" y="1201"/>
                  </a:cubicBezTo>
                  <a:lnTo>
                    <a:pt x="431" y="1246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64"/>
                  </a:lnTo>
                  <a:cubicBezTo>
                    <a:pt x="711" y="1432"/>
                    <a:pt x="1314" y="1367"/>
                    <a:pt x="1914" y="1367"/>
                  </a:cubicBezTo>
                  <a:cubicBezTo>
                    <a:pt x="3588" y="1367"/>
                    <a:pt x="5231" y="1877"/>
                    <a:pt x="6616" y="2877"/>
                  </a:cubicBezTo>
                  <a:cubicBezTo>
                    <a:pt x="7590" y="3580"/>
                    <a:pt x="8360" y="4531"/>
                    <a:pt x="8836" y="5619"/>
                  </a:cubicBezTo>
                  <a:lnTo>
                    <a:pt x="9379" y="6774"/>
                  </a:lnTo>
                  <a:lnTo>
                    <a:pt x="11305" y="11078"/>
                  </a:lnTo>
                  <a:lnTo>
                    <a:pt x="13230" y="15359"/>
                  </a:lnTo>
                  <a:lnTo>
                    <a:pt x="15156" y="19664"/>
                  </a:lnTo>
                  <a:lnTo>
                    <a:pt x="16175" y="21929"/>
                  </a:lnTo>
                  <a:lnTo>
                    <a:pt x="16130" y="21952"/>
                  </a:lnTo>
                  <a:cubicBezTo>
                    <a:pt x="16357" y="22790"/>
                    <a:pt x="15926" y="23673"/>
                    <a:pt x="15111" y="24036"/>
                  </a:cubicBezTo>
                  <a:lnTo>
                    <a:pt x="18237" y="22654"/>
                  </a:lnTo>
                  <a:cubicBezTo>
                    <a:pt x="19052" y="22269"/>
                    <a:pt x="19460" y="21385"/>
                    <a:pt x="19256" y="20524"/>
                  </a:cubicBezTo>
                  <a:lnTo>
                    <a:pt x="19279" y="20524"/>
                  </a:lnTo>
                  <a:lnTo>
                    <a:pt x="18259" y="18259"/>
                  </a:lnTo>
                  <a:lnTo>
                    <a:pt x="16334" y="13978"/>
                  </a:lnTo>
                  <a:lnTo>
                    <a:pt x="14408" y="9673"/>
                  </a:lnTo>
                  <a:lnTo>
                    <a:pt x="12483" y="5369"/>
                  </a:lnTo>
                  <a:lnTo>
                    <a:pt x="11962" y="4169"/>
                  </a:lnTo>
                  <a:cubicBezTo>
                    <a:pt x="11894" y="4055"/>
                    <a:pt x="11826" y="3920"/>
                    <a:pt x="11758" y="3806"/>
                  </a:cubicBezTo>
                  <a:lnTo>
                    <a:pt x="11713" y="3693"/>
                  </a:lnTo>
                  <a:cubicBezTo>
                    <a:pt x="11667" y="3602"/>
                    <a:pt x="11599" y="3512"/>
                    <a:pt x="11554" y="3421"/>
                  </a:cubicBezTo>
                  <a:cubicBezTo>
                    <a:pt x="11531" y="3376"/>
                    <a:pt x="11509" y="3353"/>
                    <a:pt x="11486" y="3308"/>
                  </a:cubicBezTo>
                  <a:cubicBezTo>
                    <a:pt x="11418" y="3217"/>
                    <a:pt x="11373" y="3149"/>
                    <a:pt x="11305" y="3059"/>
                  </a:cubicBezTo>
                  <a:lnTo>
                    <a:pt x="11260" y="2968"/>
                  </a:lnTo>
                  <a:lnTo>
                    <a:pt x="11033" y="2674"/>
                  </a:lnTo>
                  <a:lnTo>
                    <a:pt x="11010" y="2651"/>
                  </a:lnTo>
                  <a:cubicBezTo>
                    <a:pt x="10920" y="2538"/>
                    <a:pt x="10829" y="2447"/>
                    <a:pt x="10761" y="2356"/>
                  </a:cubicBezTo>
                  <a:lnTo>
                    <a:pt x="10671" y="2288"/>
                  </a:lnTo>
                  <a:cubicBezTo>
                    <a:pt x="10603" y="2198"/>
                    <a:pt x="10535" y="2130"/>
                    <a:pt x="10467" y="2062"/>
                  </a:cubicBezTo>
                  <a:cubicBezTo>
                    <a:pt x="10444" y="2039"/>
                    <a:pt x="10399" y="2017"/>
                    <a:pt x="10376" y="1994"/>
                  </a:cubicBezTo>
                  <a:cubicBezTo>
                    <a:pt x="10285" y="1903"/>
                    <a:pt x="10195" y="1813"/>
                    <a:pt x="10104" y="1722"/>
                  </a:cubicBezTo>
                  <a:cubicBezTo>
                    <a:pt x="9991" y="1632"/>
                    <a:pt x="9878" y="1541"/>
                    <a:pt x="9764" y="1450"/>
                  </a:cubicBezTo>
                  <a:cubicBezTo>
                    <a:pt x="9493" y="1246"/>
                    <a:pt x="9198" y="1065"/>
                    <a:pt x="8881" y="907"/>
                  </a:cubicBezTo>
                  <a:cubicBezTo>
                    <a:pt x="8768" y="839"/>
                    <a:pt x="8632" y="771"/>
                    <a:pt x="8496" y="703"/>
                  </a:cubicBezTo>
                  <a:lnTo>
                    <a:pt x="8337" y="635"/>
                  </a:lnTo>
                  <a:lnTo>
                    <a:pt x="8043" y="522"/>
                  </a:lnTo>
                  <a:lnTo>
                    <a:pt x="7907" y="454"/>
                  </a:lnTo>
                  <a:cubicBezTo>
                    <a:pt x="7748" y="408"/>
                    <a:pt x="7612" y="363"/>
                    <a:pt x="7476" y="318"/>
                  </a:cubicBezTo>
                  <a:lnTo>
                    <a:pt x="7454" y="318"/>
                  </a:lnTo>
                  <a:cubicBezTo>
                    <a:pt x="7114" y="227"/>
                    <a:pt x="6797" y="136"/>
                    <a:pt x="6457" y="91"/>
                  </a:cubicBezTo>
                  <a:lnTo>
                    <a:pt x="6389" y="91"/>
                  </a:lnTo>
                  <a:lnTo>
                    <a:pt x="6208" y="68"/>
                  </a:lnTo>
                  <a:cubicBezTo>
                    <a:pt x="6117" y="68"/>
                    <a:pt x="6004" y="23"/>
                    <a:pt x="5913" y="23"/>
                  </a:cubicBezTo>
                  <a:lnTo>
                    <a:pt x="5845" y="23"/>
                  </a:lnTo>
                  <a:cubicBezTo>
                    <a:pt x="5664" y="1"/>
                    <a:pt x="5483" y="1"/>
                    <a:pt x="5324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82" name="Google Shape;782;p33"/>
          <p:cNvGrpSpPr/>
          <p:nvPr/>
        </p:nvGrpSpPr>
        <p:grpSpPr>
          <a:xfrm rot="-2700000" flipH="1">
            <a:off x="67162" y="4394580"/>
            <a:ext cx="1359945" cy="861338"/>
            <a:chOff x="4482703" y="2103018"/>
            <a:chExt cx="1359958" cy="861346"/>
          </a:xfrm>
        </p:grpSpPr>
        <p:grpSp>
          <p:nvGrpSpPr>
            <p:cNvPr id="783" name="Google Shape;783;p33"/>
            <p:cNvGrpSpPr/>
            <p:nvPr/>
          </p:nvGrpSpPr>
          <p:grpSpPr>
            <a:xfrm>
              <a:off x="4482703" y="2103018"/>
              <a:ext cx="1359958" cy="861346"/>
              <a:chOff x="4482703" y="2103018"/>
              <a:chExt cx="1359958" cy="861346"/>
            </a:xfrm>
          </p:grpSpPr>
          <p:sp>
            <p:nvSpPr>
              <p:cNvPr id="784" name="Google Shape;784;p33"/>
              <p:cNvSpPr/>
              <p:nvPr/>
            </p:nvSpPr>
            <p:spPr>
              <a:xfrm>
                <a:off x="4482703" y="2103018"/>
                <a:ext cx="1359958" cy="861346"/>
              </a:xfrm>
              <a:custGeom>
                <a:avLst/>
                <a:gdLst/>
                <a:ahLst/>
                <a:cxnLst/>
                <a:rect l="l" t="t" r="r" b="b"/>
                <a:pathLst>
                  <a:path w="34230" h="21680" extrusionOk="0">
                    <a:moveTo>
                      <a:pt x="17964" y="1"/>
                    </a:moveTo>
                    <a:cubicBezTo>
                      <a:pt x="11916" y="1"/>
                      <a:pt x="8314" y="1835"/>
                      <a:pt x="8156" y="1926"/>
                    </a:cubicBezTo>
                    <a:cubicBezTo>
                      <a:pt x="7838" y="2062"/>
                      <a:pt x="7521" y="2221"/>
                      <a:pt x="7204" y="2402"/>
                    </a:cubicBezTo>
                    <a:cubicBezTo>
                      <a:pt x="6774" y="2606"/>
                      <a:pt x="6457" y="2968"/>
                      <a:pt x="6321" y="3421"/>
                    </a:cubicBezTo>
                    <a:lnTo>
                      <a:pt x="4984" y="7952"/>
                    </a:lnTo>
                    <a:lnTo>
                      <a:pt x="1020" y="10466"/>
                    </a:lnTo>
                    <a:cubicBezTo>
                      <a:pt x="23" y="11101"/>
                      <a:pt x="0" y="12550"/>
                      <a:pt x="974" y="13207"/>
                    </a:cubicBezTo>
                    <a:lnTo>
                      <a:pt x="4848" y="15880"/>
                    </a:lnTo>
                    <a:lnTo>
                      <a:pt x="6026" y="20434"/>
                    </a:lnTo>
                    <a:cubicBezTo>
                      <a:pt x="6162" y="20977"/>
                      <a:pt x="6547" y="21408"/>
                      <a:pt x="7068" y="21589"/>
                    </a:cubicBezTo>
                    <a:cubicBezTo>
                      <a:pt x="7249" y="21634"/>
                      <a:pt x="7431" y="21680"/>
                      <a:pt x="7612" y="21680"/>
                    </a:cubicBezTo>
                    <a:lnTo>
                      <a:pt x="7635" y="21680"/>
                    </a:lnTo>
                    <a:cubicBezTo>
                      <a:pt x="7906" y="21657"/>
                      <a:pt x="8178" y="21589"/>
                      <a:pt x="8405" y="21453"/>
                    </a:cubicBezTo>
                    <a:cubicBezTo>
                      <a:pt x="11168" y="20343"/>
                      <a:pt x="15087" y="19007"/>
                      <a:pt x="17217" y="18757"/>
                    </a:cubicBezTo>
                    <a:cubicBezTo>
                      <a:pt x="17557" y="18757"/>
                      <a:pt x="17897" y="18622"/>
                      <a:pt x="18168" y="18418"/>
                    </a:cubicBezTo>
                    <a:lnTo>
                      <a:pt x="19324" y="17421"/>
                    </a:lnTo>
                    <a:cubicBezTo>
                      <a:pt x="24330" y="10104"/>
                      <a:pt x="31783" y="5528"/>
                      <a:pt x="31851" y="5483"/>
                    </a:cubicBezTo>
                    <a:lnTo>
                      <a:pt x="34230" y="4055"/>
                    </a:lnTo>
                    <a:lnTo>
                      <a:pt x="31670" y="2968"/>
                    </a:lnTo>
                    <a:cubicBezTo>
                      <a:pt x="27048" y="997"/>
                      <a:pt x="22427" y="1"/>
                      <a:pt x="179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5" name="Google Shape;785;p33"/>
              <p:cNvSpPr/>
              <p:nvPr/>
            </p:nvSpPr>
            <p:spPr>
              <a:xfrm>
                <a:off x="4802192" y="2158660"/>
                <a:ext cx="917167" cy="602029"/>
              </a:xfrm>
              <a:custGeom>
                <a:avLst/>
                <a:gdLst/>
                <a:ahLst/>
                <a:cxnLst/>
                <a:rect l="l" t="t" r="r" b="b"/>
                <a:pathLst>
                  <a:path w="23085" h="15153" extrusionOk="0">
                    <a:moveTo>
                      <a:pt x="10178" y="1"/>
                    </a:moveTo>
                    <a:cubicBezTo>
                      <a:pt x="3758" y="1"/>
                      <a:pt x="1" y="2218"/>
                      <a:pt x="1" y="2218"/>
                    </a:cubicBezTo>
                    <a:cubicBezTo>
                      <a:pt x="182" y="7405"/>
                      <a:pt x="10127" y="15130"/>
                      <a:pt x="10127" y="15153"/>
                    </a:cubicBezTo>
                    <a:cubicBezTo>
                      <a:pt x="15360" y="7451"/>
                      <a:pt x="23085" y="2784"/>
                      <a:pt x="23085" y="2784"/>
                    </a:cubicBezTo>
                    <a:cubicBezTo>
                      <a:pt x="18092" y="679"/>
                      <a:pt x="13728" y="1"/>
                      <a:pt x="10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6" name="Google Shape;786;p33"/>
              <p:cNvSpPr/>
              <p:nvPr/>
            </p:nvSpPr>
            <p:spPr>
              <a:xfrm>
                <a:off x="5034413" y="2269228"/>
                <a:ext cx="684945" cy="405047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10195" extrusionOk="0">
                    <a:moveTo>
                      <a:pt x="17240" y="1"/>
                    </a:moveTo>
                    <a:cubicBezTo>
                      <a:pt x="6026" y="341"/>
                      <a:pt x="0" y="5596"/>
                      <a:pt x="0" y="5596"/>
                    </a:cubicBezTo>
                    <a:lnTo>
                      <a:pt x="1088" y="10195"/>
                    </a:lnTo>
                    <a:cubicBezTo>
                      <a:pt x="7612" y="3558"/>
                      <a:pt x="17239" y="1"/>
                      <a:pt x="172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7" name="Google Shape;787;p33"/>
              <p:cNvSpPr/>
              <p:nvPr/>
            </p:nvSpPr>
            <p:spPr>
              <a:xfrm>
                <a:off x="4858886" y="2214003"/>
                <a:ext cx="859559" cy="294677"/>
              </a:xfrm>
              <a:custGeom>
                <a:avLst/>
                <a:gdLst/>
                <a:ahLst/>
                <a:cxnLst/>
                <a:rect l="l" t="t" r="r" b="b"/>
                <a:pathLst>
                  <a:path w="21635" h="7417" extrusionOk="0">
                    <a:moveTo>
                      <a:pt x="10635" y="1"/>
                    </a:moveTo>
                    <a:cubicBezTo>
                      <a:pt x="9078" y="1"/>
                      <a:pt x="7540" y="117"/>
                      <a:pt x="6163" y="417"/>
                    </a:cubicBezTo>
                    <a:cubicBezTo>
                      <a:pt x="1" y="1731"/>
                      <a:pt x="1292" y="6964"/>
                      <a:pt x="1292" y="6964"/>
                    </a:cubicBezTo>
                    <a:lnTo>
                      <a:pt x="5211" y="7417"/>
                    </a:lnTo>
                    <a:cubicBezTo>
                      <a:pt x="5211" y="7417"/>
                      <a:pt x="9583" y="3860"/>
                      <a:pt x="21635" y="1391"/>
                    </a:cubicBezTo>
                    <a:cubicBezTo>
                      <a:pt x="21635" y="1391"/>
                      <a:pt x="16019" y="1"/>
                      <a:pt x="106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8" name="Google Shape;788;p33"/>
              <p:cNvSpPr/>
              <p:nvPr/>
            </p:nvSpPr>
            <p:spPr>
              <a:xfrm>
                <a:off x="4771599" y="2214560"/>
                <a:ext cx="947759" cy="269846"/>
              </a:xfrm>
              <a:custGeom>
                <a:avLst/>
                <a:gdLst/>
                <a:ahLst/>
                <a:cxnLst/>
                <a:rect l="l" t="t" r="r" b="b"/>
                <a:pathLst>
                  <a:path w="23855" h="6792" extrusionOk="0">
                    <a:moveTo>
                      <a:pt x="13494" y="1"/>
                    </a:moveTo>
                    <a:cubicBezTo>
                      <a:pt x="11678" y="1"/>
                      <a:pt x="9783" y="148"/>
                      <a:pt x="7952" y="539"/>
                    </a:cubicBezTo>
                    <a:cubicBezTo>
                      <a:pt x="4984" y="1150"/>
                      <a:pt x="1677" y="2578"/>
                      <a:pt x="1020" y="3710"/>
                    </a:cubicBezTo>
                    <a:cubicBezTo>
                      <a:pt x="0" y="5409"/>
                      <a:pt x="2628" y="6791"/>
                      <a:pt x="2628" y="6791"/>
                    </a:cubicBezTo>
                    <a:lnTo>
                      <a:pt x="4826" y="4639"/>
                    </a:lnTo>
                    <a:cubicBezTo>
                      <a:pt x="4826" y="4639"/>
                      <a:pt x="10825" y="1259"/>
                      <a:pt x="20654" y="1259"/>
                    </a:cubicBezTo>
                    <a:cubicBezTo>
                      <a:pt x="21680" y="1259"/>
                      <a:pt x="22747" y="1296"/>
                      <a:pt x="23855" y="1377"/>
                    </a:cubicBezTo>
                    <a:cubicBezTo>
                      <a:pt x="23855" y="1377"/>
                      <a:pt x="19044" y="1"/>
                      <a:pt x="134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4803105" y="2155203"/>
                <a:ext cx="916253" cy="209496"/>
              </a:xfrm>
              <a:custGeom>
                <a:avLst/>
                <a:gdLst/>
                <a:ahLst/>
                <a:cxnLst/>
                <a:rect l="l" t="t" r="r" b="b"/>
                <a:pathLst>
                  <a:path w="23062" h="5273" extrusionOk="0">
                    <a:moveTo>
                      <a:pt x="9870" y="0"/>
                    </a:moveTo>
                    <a:cubicBezTo>
                      <a:pt x="4123" y="0"/>
                      <a:pt x="748" y="1761"/>
                      <a:pt x="748" y="1761"/>
                    </a:cubicBezTo>
                    <a:cubicBezTo>
                      <a:pt x="748" y="1920"/>
                      <a:pt x="0" y="2599"/>
                      <a:pt x="23" y="2758"/>
                    </a:cubicBezTo>
                    <a:cubicBezTo>
                      <a:pt x="23" y="2803"/>
                      <a:pt x="23" y="2848"/>
                      <a:pt x="46" y="2894"/>
                    </a:cubicBezTo>
                    <a:cubicBezTo>
                      <a:pt x="46" y="2984"/>
                      <a:pt x="68" y="3098"/>
                      <a:pt x="91" y="3211"/>
                    </a:cubicBezTo>
                    <a:cubicBezTo>
                      <a:pt x="91" y="3256"/>
                      <a:pt x="114" y="3301"/>
                      <a:pt x="114" y="3369"/>
                    </a:cubicBezTo>
                    <a:cubicBezTo>
                      <a:pt x="159" y="3483"/>
                      <a:pt x="182" y="3619"/>
                      <a:pt x="227" y="3754"/>
                    </a:cubicBezTo>
                    <a:cubicBezTo>
                      <a:pt x="250" y="3845"/>
                      <a:pt x="272" y="3936"/>
                      <a:pt x="318" y="4026"/>
                    </a:cubicBezTo>
                    <a:cubicBezTo>
                      <a:pt x="340" y="4117"/>
                      <a:pt x="340" y="4140"/>
                      <a:pt x="363" y="4208"/>
                    </a:cubicBezTo>
                    <a:cubicBezTo>
                      <a:pt x="476" y="4547"/>
                      <a:pt x="635" y="4910"/>
                      <a:pt x="793" y="5272"/>
                    </a:cubicBezTo>
                    <a:lnTo>
                      <a:pt x="1428" y="4842"/>
                    </a:lnTo>
                    <a:cubicBezTo>
                      <a:pt x="4053" y="2519"/>
                      <a:pt x="8636" y="1876"/>
                      <a:pt x="12910" y="1876"/>
                    </a:cubicBezTo>
                    <a:cubicBezTo>
                      <a:pt x="18225" y="1876"/>
                      <a:pt x="23062" y="2871"/>
                      <a:pt x="23062" y="2871"/>
                    </a:cubicBezTo>
                    <a:cubicBezTo>
                      <a:pt x="17911" y="677"/>
                      <a:pt x="13434" y="0"/>
                      <a:pt x="9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0" name="Google Shape;790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lnTo>
                      <a:pt x="1" y="8088"/>
                    </a:ln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55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1" name="Google Shape;791;p33"/>
              <p:cNvSpPr/>
              <p:nvPr/>
            </p:nvSpPr>
            <p:spPr>
              <a:xfrm>
                <a:off x="4742795" y="2224810"/>
                <a:ext cx="475250" cy="607869"/>
              </a:xfrm>
              <a:custGeom>
                <a:avLst/>
                <a:gdLst/>
                <a:ahLst/>
                <a:cxnLst/>
                <a:rect l="l" t="t" r="r" b="b"/>
                <a:pathLst>
                  <a:path w="11962" h="15300" extrusionOk="0">
                    <a:moveTo>
                      <a:pt x="2324" y="0"/>
                    </a:moveTo>
                    <a:cubicBezTo>
                      <a:pt x="2304" y="0"/>
                      <a:pt x="2284" y="3"/>
                      <a:pt x="2266" y="9"/>
                    </a:cubicBezTo>
                    <a:cubicBezTo>
                      <a:pt x="2221" y="9"/>
                      <a:pt x="1314" y="485"/>
                      <a:pt x="1292" y="507"/>
                    </a:cubicBezTo>
                    <a:lnTo>
                      <a:pt x="1518" y="1889"/>
                    </a:lnTo>
                    <a:lnTo>
                      <a:pt x="1496" y="1935"/>
                    </a:lnTo>
                    <a:cubicBezTo>
                      <a:pt x="1722" y="3362"/>
                      <a:pt x="1450" y="4879"/>
                      <a:pt x="1247" y="6216"/>
                    </a:cubicBezTo>
                    <a:cubicBezTo>
                      <a:pt x="975" y="7847"/>
                      <a:pt x="567" y="9455"/>
                      <a:pt x="1" y="11018"/>
                    </a:cubicBezTo>
                    <a:lnTo>
                      <a:pt x="431" y="11313"/>
                    </a:lnTo>
                    <a:lnTo>
                      <a:pt x="1450" y="15300"/>
                    </a:lnTo>
                    <a:cubicBezTo>
                      <a:pt x="2515" y="14281"/>
                      <a:pt x="3670" y="13374"/>
                      <a:pt x="4894" y="12582"/>
                    </a:cubicBezTo>
                    <a:cubicBezTo>
                      <a:pt x="5155" y="12422"/>
                      <a:pt x="5415" y="12352"/>
                      <a:pt x="5660" y="12352"/>
                    </a:cubicBezTo>
                    <a:cubicBezTo>
                      <a:pt x="6283" y="12352"/>
                      <a:pt x="6805" y="12805"/>
                      <a:pt x="7000" y="13374"/>
                    </a:cubicBezTo>
                    <a:lnTo>
                      <a:pt x="10217" y="13578"/>
                    </a:lnTo>
                    <a:lnTo>
                      <a:pt x="10784" y="14122"/>
                    </a:lnTo>
                    <a:cubicBezTo>
                      <a:pt x="11033" y="13941"/>
                      <a:pt x="11305" y="13760"/>
                      <a:pt x="11531" y="13556"/>
                    </a:cubicBezTo>
                    <a:cubicBezTo>
                      <a:pt x="11576" y="13488"/>
                      <a:pt x="11599" y="13397"/>
                      <a:pt x="11554" y="13329"/>
                    </a:cubicBezTo>
                    <a:lnTo>
                      <a:pt x="10104" y="9048"/>
                    </a:lnTo>
                    <a:lnTo>
                      <a:pt x="11939" y="3769"/>
                    </a:lnTo>
                    <a:cubicBezTo>
                      <a:pt x="11962" y="3611"/>
                      <a:pt x="11939" y="3452"/>
                      <a:pt x="11871" y="3316"/>
                    </a:cubicBezTo>
                    <a:cubicBezTo>
                      <a:pt x="11772" y="3198"/>
                      <a:pt x="11604" y="3131"/>
                      <a:pt x="11443" y="3131"/>
                    </a:cubicBezTo>
                    <a:cubicBezTo>
                      <a:pt x="11419" y="3131"/>
                      <a:pt x="11396" y="3132"/>
                      <a:pt x="11373" y="3135"/>
                    </a:cubicBezTo>
                    <a:lnTo>
                      <a:pt x="5913" y="2977"/>
                    </a:lnTo>
                    <a:lnTo>
                      <a:pt x="2470" y="54"/>
                    </a:lnTo>
                    <a:cubicBezTo>
                      <a:pt x="2437" y="21"/>
                      <a:pt x="2379" y="0"/>
                      <a:pt x="23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2" name="Google Shape;792;p33"/>
              <p:cNvSpPr/>
              <p:nvPr/>
            </p:nvSpPr>
            <p:spPr>
              <a:xfrm>
                <a:off x="4548396" y="2244596"/>
                <a:ext cx="632740" cy="659200"/>
              </a:xfrm>
              <a:custGeom>
                <a:avLst/>
                <a:gdLst/>
                <a:ahLst/>
                <a:cxnLst/>
                <a:rect l="l" t="t" r="r" b="b"/>
                <a:pathLst>
                  <a:path w="15926" h="16592" extrusionOk="0">
                    <a:moveTo>
                      <a:pt x="6239" y="0"/>
                    </a:moveTo>
                    <a:cubicBezTo>
                      <a:pt x="6221" y="0"/>
                      <a:pt x="6203" y="3"/>
                      <a:pt x="6185" y="9"/>
                    </a:cubicBezTo>
                    <a:cubicBezTo>
                      <a:pt x="6094" y="32"/>
                      <a:pt x="6049" y="100"/>
                      <a:pt x="6026" y="168"/>
                    </a:cubicBezTo>
                    <a:lnTo>
                      <a:pt x="4531" y="5197"/>
                    </a:lnTo>
                    <a:lnTo>
                      <a:pt x="114" y="8006"/>
                    </a:lnTo>
                    <a:cubicBezTo>
                      <a:pt x="46" y="8051"/>
                      <a:pt x="0" y="8119"/>
                      <a:pt x="0" y="8187"/>
                    </a:cubicBezTo>
                    <a:cubicBezTo>
                      <a:pt x="0" y="8278"/>
                      <a:pt x="46" y="8346"/>
                      <a:pt x="114" y="8391"/>
                    </a:cubicBezTo>
                    <a:lnTo>
                      <a:pt x="4418" y="11359"/>
                    </a:lnTo>
                    <a:lnTo>
                      <a:pt x="5732" y="16433"/>
                    </a:lnTo>
                    <a:cubicBezTo>
                      <a:pt x="5732" y="16501"/>
                      <a:pt x="5800" y="16569"/>
                      <a:pt x="5868" y="16592"/>
                    </a:cubicBezTo>
                    <a:lnTo>
                      <a:pt x="5958" y="16592"/>
                    </a:lnTo>
                    <a:cubicBezTo>
                      <a:pt x="6004" y="16592"/>
                      <a:pt x="6049" y="16569"/>
                      <a:pt x="6094" y="16546"/>
                    </a:cubicBezTo>
                    <a:lnTo>
                      <a:pt x="10240" y="13352"/>
                    </a:lnTo>
                    <a:lnTo>
                      <a:pt x="15473" y="13692"/>
                    </a:lnTo>
                    <a:cubicBezTo>
                      <a:pt x="15541" y="13692"/>
                      <a:pt x="15631" y="13647"/>
                      <a:pt x="15677" y="13601"/>
                    </a:cubicBezTo>
                    <a:cubicBezTo>
                      <a:pt x="15722" y="13533"/>
                      <a:pt x="15722" y="13443"/>
                      <a:pt x="15699" y="13375"/>
                    </a:cubicBezTo>
                    <a:lnTo>
                      <a:pt x="13955" y="8436"/>
                    </a:lnTo>
                    <a:lnTo>
                      <a:pt x="15880" y="3589"/>
                    </a:lnTo>
                    <a:cubicBezTo>
                      <a:pt x="15926" y="3521"/>
                      <a:pt x="15903" y="3430"/>
                      <a:pt x="15858" y="3362"/>
                    </a:cubicBezTo>
                    <a:cubicBezTo>
                      <a:pt x="15813" y="3294"/>
                      <a:pt x="15745" y="3271"/>
                      <a:pt x="15677" y="3271"/>
                    </a:cubicBezTo>
                    <a:lnTo>
                      <a:pt x="10421" y="3407"/>
                    </a:lnTo>
                    <a:lnTo>
                      <a:pt x="6389" y="55"/>
                    </a:lnTo>
                    <a:cubicBezTo>
                      <a:pt x="6339" y="21"/>
                      <a:pt x="6289" y="0"/>
                      <a:pt x="6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3" name="Google Shape;793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cubicBezTo>
                      <a:pt x="4124" y="6479"/>
                      <a:pt x="1" y="8088"/>
                      <a:pt x="1" y="8088"/>
                    </a:cubicBez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77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</p:grpSp>
        <p:sp>
          <p:nvSpPr>
            <p:cNvPr id="794" name="Google Shape;794;p33"/>
            <p:cNvSpPr/>
            <p:nvPr/>
          </p:nvSpPr>
          <p:spPr>
            <a:xfrm>
              <a:off x="4785108" y="2749802"/>
              <a:ext cx="378031" cy="154907"/>
            </a:xfrm>
            <a:custGeom>
              <a:avLst/>
              <a:gdLst/>
              <a:ahLst/>
              <a:cxnLst/>
              <a:rect l="l" t="t" r="r" b="b"/>
              <a:pathLst>
                <a:path w="9515" h="3899" extrusionOk="0">
                  <a:moveTo>
                    <a:pt x="4156" y="0"/>
                  </a:moveTo>
                  <a:cubicBezTo>
                    <a:pt x="4128" y="0"/>
                    <a:pt x="4102" y="1"/>
                    <a:pt x="4078" y="2"/>
                  </a:cubicBezTo>
                  <a:cubicBezTo>
                    <a:pt x="2923" y="24"/>
                    <a:pt x="0" y="3898"/>
                    <a:pt x="0" y="3898"/>
                  </a:cubicBezTo>
                  <a:cubicBezTo>
                    <a:pt x="0" y="3898"/>
                    <a:pt x="6230" y="1316"/>
                    <a:pt x="9515" y="999"/>
                  </a:cubicBezTo>
                  <a:cubicBezTo>
                    <a:pt x="9515" y="999"/>
                    <a:pt x="5413" y="0"/>
                    <a:pt x="4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  <p:sp>
        <p:nvSpPr>
          <p:cNvPr id="68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05036" y="1685200"/>
            <a:ext cx="1232930" cy="1013222"/>
          </a:xfrm>
        </p:spPr>
        <p:txBody>
          <a:bodyPr/>
          <a:lstStyle/>
          <a:p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g</a:t>
            </a: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1319110" y="2621200"/>
            <a:ext cx="2826541" cy="10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algn="ctr"/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go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2408" y="1646560"/>
            <a:ext cx="2319806" cy="22000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4697478"/>
      </p:ext>
    </p:extLst>
  </p:cSld>
  <p:clrMapOvr>
    <a:masterClrMapping/>
  </p:clrMapOvr>
  <p:transition spd="slow">
    <p:randomBar dir="vert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68" grpId="0"/>
      <p:bldP spid="6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" y="0"/>
            <a:ext cx="9127267" cy="5143500"/>
          </a:xfrm>
          <a:prstGeom prst="rect">
            <a:avLst/>
          </a:prstGeom>
        </p:spPr>
      </p:pic>
      <p:grpSp>
        <p:nvGrpSpPr>
          <p:cNvPr id="731" name="Google Shape;731;p33"/>
          <p:cNvGrpSpPr/>
          <p:nvPr/>
        </p:nvGrpSpPr>
        <p:grpSpPr>
          <a:xfrm>
            <a:off x="535797" y="3603994"/>
            <a:ext cx="422676" cy="379053"/>
            <a:chOff x="4713117" y="984916"/>
            <a:chExt cx="504929" cy="452763"/>
          </a:xfrm>
        </p:grpSpPr>
        <p:sp>
          <p:nvSpPr>
            <p:cNvPr id="732" name="Google Shape;732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5" name="Google Shape;735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6" name="Google Shape;736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37" name="Google Shape;737;p33"/>
          <p:cNvGrpSpPr/>
          <p:nvPr/>
        </p:nvGrpSpPr>
        <p:grpSpPr>
          <a:xfrm rot="2035528">
            <a:off x="8460022" y="486116"/>
            <a:ext cx="422678" cy="379048"/>
            <a:chOff x="4713117" y="984916"/>
            <a:chExt cx="504929" cy="452763"/>
          </a:xfrm>
        </p:grpSpPr>
        <p:sp>
          <p:nvSpPr>
            <p:cNvPr id="738" name="Google Shape;738;p33"/>
            <p:cNvSpPr/>
            <p:nvPr/>
          </p:nvSpPr>
          <p:spPr>
            <a:xfrm>
              <a:off x="4713117" y="984916"/>
              <a:ext cx="504929" cy="452763"/>
            </a:xfrm>
            <a:custGeom>
              <a:avLst/>
              <a:gdLst/>
              <a:ahLst/>
              <a:cxnLst/>
              <a:rect l="l" t="t" r="r" b="b"/>
              <a:pathLst>
                <a:path w="12709" h="11396" extrusionOk="0">
                  <a:moveTo>
                    <a:pt x="8971" y="1"/>
                  </a:moveTo>
                  <a:cubicBezTo>
                    <a:pt x="7317" y="1"/>
                    <a:pt x="6207" y="1337"/>
                    <a:pt x="5527" y="2561"/>
                  </a:cubicBezTo>
                  <a:cubicBezTo>
                    <a:pt x="4916" y="2175"/>
                    <a:pt x="4214" y="1972"/>
                    <a:pt x="3489" y="1949"/>
                  </a:cubicBezTo>
                  <a:cubicBezTo>
                    <a:pt x="2696" y="1949"/>
                    <a:pt x="1223" y="2266"/>
                    <a:pt x="385" y="4418"/>
                  </a:cubicBezTo>
                  <a:cubicBezTo>
                    <a:pt x="0" y="5324"/>
                    <a:pt x="45" y="6321"/>
                    <a:pt x="453" y="7204"/>
                  </a:cubicBezTo>
                  <a:cubicBezTo>
                    <a:pt x="1155" y="8654"/>
                    <a:pt x="2945" y="9855"/>
                    <a:pt x="5799" y="10716"/>
                  </a:cubicBezTo>
                  <a:lnTo>
                    <a:pt x="6252" y="10852"/>
                  </a:lnTo>
                  <a:cubicBezTo>
                    <a:pt x="6592" y="10942"/>
                    <a:pt x="6909" y="11033"/>
                    <a:pt x="7226" y="11123"/>
                  </a:cubicBezTo>
                  <a:lnTo>
                    <a:pt x="7544" y="11191"/>
                  </a:lnTo>
                  <a:lnTo>
                    <a:pt x="7770" y="11237"/>
                  </a:lnTo>
                  <a:lnTo>
                    <a:pt x="7974" y="11237"/>
                  </a:lnTo>
                  <a:lnTo>
                    <a:pt x="8790" y="11395"/>
                  </a:lnTo>
                  <a:lnTo>
                    <a:pt x="9311" y="10761"/>
                  </a:lnTo>
                  <a:cubicBezTo>
                    <a:pt x="11621" y="7975"/>
                    <a:pt x="12709" y="4894"/>
                    <a:pt x="12188" y="2696"/>
                  </a:cubicBezTo>
                  <a:cubicBezTo>
                    <a:pt x="11961" y="1609"/>
                    <a:pt x="11213" y="680"/>
                    <a:pt x="10194" y="250"/>
                  </a:cubicBezTo>
                  <a:cubicBezTo>
                    <a:pt x="10081" y="205"/>
                    <a:pt x="9990" y="159"/>
                    <a:pt x="9854" y="114"/>
                  </a:cubicBezTo>
                  <a:lnTo>
                    <a:pt x="9764" y="91"/>
                  </a:lnTo>
                  <a:lnTo>
                    <a:pt x="9537" y="46"/>
                  </a:lnTo>
                  <a:lnTo>
                    <a:pt x="9424" y="46"/>
                  </a:lnTo>
                  <a:cubicBezTo>
                    <a:pt x="9333" y="46"/>
                    <a:pt x="9243" y="23"/>
                    <a:pt x="915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39" name="Google Shape;739;p33"/>
            <p:cNvSpPr/>
            <p:nvPr/>
          </p:nvSpPr>
          <p:spPr>
            <a:xfrm>
              <a:off x="4717606" y="1043717"/>
              <a:ext cx="460828" cy="336354"/>
            </a:xfrm>
            <a:custGeom>
              <a:avLst/>
              <a:gdLst/>
              <a:ahLst/>
              <a:cxnLst/>
              <a:rect l="l" t="t" r="r" b="b"/>
              <a:pathLst>
                <a:path w="11599" h="8466" extrusionOk="0">
                  <a:moveTo>
                    <a:pt x="8632" y="1"/>
                  </a:moveTo>
                  <a:cubicBezTo>
                    <a:pt x="6794" y="1"/>
                    <a:pt x="5777" y="3414"/>
                    <a:pt x="5777" y="3414"/>
                  </a:cubicBezTo>
                  <a:cubicBezTo>
                    <a:pt x="5777" y="3414"/>
                    <a:pt x="4457" y="1937"/>
                    <a:pt x="3162" y="1937"/>
                  </a:cubicBezTo>
                  <a:cubicBezTo>
                    <a:pt x="2493" y="1937"/>
                    <a:pt x="1830" y="2331"/>
                    <a:pt x="1359" y="3527"/>
                  </a:cubicBezTo>
                  <a:cubicBezTo>
                    <a:pt x="0" y="7016"/>
                    <a:pt x="7929" y="8466"/>
                    <a:pt x="7929" y="8466"/>
                  </a:cubicBezTo>
                  <a:cubicBezTo>
                    <a:pt x="10670" y="5135"/>
                    <a:pt x="11599" y="1149"/>
                    <a:pt x="9311" y="152"/>
                  </a:cubicBezTo>
                  <a:cubicBezTo>
                    <a:pt x="9074" y="47"/>
                    <a:pt x="8847" y="1"/>
                    <a:pt x="86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0" name="Google Shape;740;p33"/>
            <p:cNvSpPr/>
            <p:nvPr/>
          </p:nvSpPr>
          <p:spPr>
            <a:xfrm>
              <a:off x="4942597" y="1044313"/>
              <a:ext cx="235837" cy="335758"/>
            </a:xfrm>
            <a:custGeom>
              <a:avLst/>
              <a:gdLst/>
              <a:ahLst/>
              <a:cxnLst/>
              <a:rect l="l" t="t" r="r" b="b"/>
              <a:pathLst>
                <a:path w="5936" h="8451" extrusionOk="0">
                  <a:moveTo>
                    <a:pt x="3059" y="1"/>
                  </a:moveTo>
                  <a:cubicBezTo>
                    <a:pt x="3965" y="1292"/>
                    <a:pt x="3421" y="5664"/>
                    <a:pt x="1" y="7862"/>
                  </a:cubicBezTo>
                  <a:cubicBezTo>
                    <a:pt x="748" y="8111"/>
                    <a:pt x="1496" y="8292"/>
                    <a:pt x="2266" y="8451"/>
                  </a:cubicBezTo>
                  <a:cubicBezTo>
                    <a:pt x="5007" y="5120"/>
                    <a:pt x="5936" y="1134"/>
                    <a:pt x="3648" y="137"/>
                  </a:cubicBezTo>
                  <a:cubicBezTo>
                    <a:pt x="3467" y="46"/>
                    <a:pt x="3263" y="1"/>
                    <a:pt x="3059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1" name="Google Shape;741;p33"/>
            <p:cNvSpPr/>
            <p:nvPr/>
          </p:nvSpPr>
          <p:spPr>
            <a:xfrm>
              <a:off x="4777003" y="1218449"/>
              <a:ext cx="127255" cy="75606"/>
            </a:xfrm>
            <a:custGeom>
              <a:avLst/>
              <a:gdLst/>
              <a:ahLst/>
              <a:cxnLst/>
              <a:rect l="l" t="t" r="r" b="b"/>
              <a:pathLst>
                <a:path w="3203" h="1903" extrusionOk="0">
                  <a:moveTo>
                    <a:pt x="764" y="1"/>
                  </a:moveTo>
                  <a:cubicBezTo>
                    <a:pt x="645" y="1"/>
                    <a:pt x="545" y="25"/>
                    <a:pt x="476" y="81"/>
                  </a:cubicBezTo>
                  <a:cubicBezTo>
                    <a:pt x="0" y="466"/>
                    <a:pt x="2266" y="1780"/>
                    <a:pt x="2515" y="1870"/>
                  </a:cubicBezTo>
                  <a:cubicBezTo>
                    <a:pt x="2574" y="1892"/>
                    <a:pt x="2629" y="1902"/>
                    <a:pt x="2679" y="1902"/>
                  </a:cubicBezTo>
                  <a:cubicBezTo>
                    <a:pt x="3144" y="1902"/>
                    <a:pt x="3202" y="1033"/>
                    <a:pt x="2855" y="828"/>
                  </a:cubicBezTo>
                  <a:cubicBezTo>
                    <a:pt x="2855" y="828"/>
                    <a:pt x="1465" y="1"/>
                    <a:pt x="764" y="1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2" name="Google Shape;742;p33"/>
            <p:cNvSpPr/>
            <p:nvPr/>
          </p:nvSpPr>
          <p:spPr>
            <a:xfrm>
              <a:off x="4904814" y="1274747"/>
              <a:ext cx="45014" cy="37942"/>
            </a:xfrm>
            <a:custGeom>
              <a:avLst/>
              <a:gdLst/>
              <a:ahLst/>
              <a:cxnLst/>
              <a:rect l="l" t="t" r="r" b="b"/>
              <a:pathLst>
                <a:path w="1133" h="955" extrusionOk="0">
                  <a:moveTo>
                    <a:pt x="657" y="0"/>
                  </a:moveTo>
                  <a:cubicBezTo>
                    <a:pt x="227" y="0"/>
                    <a:pt x="0" y="498"/>
                    <a:pt x="317" y="816"/>
                  </a:cubicBezTo>
                  <a:cubicBezTo>
                    <a:pt x="413" y="911"/>
                    <a:pt x="532" y="954"/>
                    <a:pt x="650" y="954"/>
                  </a:cubicBezTo>
                  <a:cubicBezTo>
                    <a:pt x="895" y="954"/>
                    <a:pt x="1133" y="767"/>
                    <a:pt x="1133" y="476"/>
                  </a:cubicBezTo>
                  <a:cubicBezTo>
                    <a:pt x="1133" y="204"/>
                    <a:pt x="906" y="0"/>
                    <a:pt x="657" y="0"/>
                  </a:cubicBez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43" name="Google Shape;743;p33"/>
          <p:cNvGrpSpPr/>
          <p:nvPr/>
        </p:nvGrpSpPr>
        <p:grpSpPr>
          <a:xfrm flipH="1">
            <a:off x="8008873" y="3685862"/>
            <a:ext cx="1009857" cy="1413077"/>
            <a:chOff x="4888147" y="3306936"/>
            <a:chExt cx="1009857" cy="1413077"/>
          </a:xfrm>
        </p:grpSpPr>
        <p:sp>
          <p:nvSpPr>
            <p:cNvPr id="744" name="Google Shape;744;p33"/>
            <p:cNvSpPr/>
            <p:nvPr/>
          </p:nvSpPr>
          <p:spPr>
            <a:xfrm>
              <a:off x="5516613" y="3473341"/>
              <a:ext cx="27930" cy="48630"/>
            </a:xfrm>
            <a:custGeom>
              <a:avLst/>
              <a:gdLst/>
              <a:ahLst/>
              <a:cxnLst/>
              <a:rect l="l" t="t" r="r" b="b"/>
              <a:pathLst>
                <a:path w="703" h="1224" extrusionOk="0">
                  <a:moveTo>
                    <a:pt x="1" y="0"/>
                  </a:moveTo>
                  <a:cubicBezTo>
                    <a:pt x="29" y="40"/>
                    <a:pt x="56" y="80"/>
                    <a:pt x="84" y="120"/>
                  </a:cubicBezTo>
                  <a:lnTo>
                    <a:pt x="84" y="120"/>
                  </a:lnTo>
                  <a:cubicBezTo>
                    <a:pt x="79" y="110"/>
                    <a:pt x="73" y="101"/>
                    <a:pt x="68" y="91"/>
                  </a:cubicBezTo>
                  <a:lnTo>
                    <a:pt x="1" y="0"/>
                  </a:lnTo>
                  <a:close/>
                  <a:moveTo>
                    <a:pt x="84" y="120"/>
                  </a:moveTo>
                  <a:cubicBezTo>
                    <a:pt x="119" y="183"/>
                    <a:pt x="163" y="246"/>
                    <a:pt x="210" y="309"/>
                  </a:cubicBezTo>
                  <a:lnTo>
                    <a:pt x="210" y="309"/>
                  </a:lnTo>
                  <a:cubicBezTo>
                    <a:pt x="169" y="245"/>
                    <a:pt x="127" y="182"/>
                    <a:pt x="84" y="120"/>
                  </a:cubicBezTo>
                  <a:close/>
                  <a:moveTo>
                    <a:pt x="210" y="309"/>
                  </a:moveTo>
                  <a:cubicBezTo>
                    <a:pt x="276" y="412"/>
                    <a:pt x="340" y="516"/>
                    <a:pt x="402" y="622"/>
                  </a:cubicBezTo>
                  <a:lnTo>
                    <a:pt x="402" y="622"/>
                  </a:lnTo>
                  <a:cubicBezTo>
                    <a:pt x="374" y="568"/>
                    <a:pt x="346" y="518"/>
                    <a:pt x="318" y="476"/>
                  </a:cubicBezTo>
                  <a:cubicBezTo>
                    <a:pt x="295" y="431"/>
                    <a:pt x="272" y="385"/>
                    <a:pt x="250" y="363"/>
                  </a:cubicBezTo>
                  <a:cubicBezTo>
                    <a:pt x="236" y="345"/>
                    <a:pt x="223" y="327"/>
                    <a:pt x="210" y="309"/>
                  </a:cubicBezTo>
                  <a:close/>
                  <a:moveTo>
                    <a:pt x="402" y="622"/>
                  </a:moveTo>
                  <a:lnTo>
                    <a:pt x="402" y="622"/>
                  </a:lnTo>
                  <a:cubicBezTo>
                    <a:pt x="419" y="656"/>
                    <a:pt x="436" y="690"/>
                    <a:pt x="454" y="725"/>
                  </a:cubicBezTo>
                  <a:lnTo>
                    <a:pt x="513" y="825"/>
                  </a:lnTo>
                  <a:lnTo>
                    <a:pt x="513" y="825"/>
                  </a:lnTo>
                  <a:cubicBezTo>
                    <a:pt x="477" y="757"/>
                    <a:pt x="440" y="689"/>
                    <a:pt x="402" y="622"/>
                  </a:cubicBezTo>
                  <a:close/>
                  <a:moveTo>
                    <a:pt x="513" y="825"/>
                  </a:moveTo>
                  <a:lnTo>
                    <a:pt x="513" y="825"/>
                  </a:lnTo>
                  <a:cubicBezTo>
                    <a:pt x="582" y="955"/>
                    <a:pt x="646" y="1088"/>
                    <a:pt x="703" y="1223"/>
                  </a:cubicBezTo>
                  <a:cubicBezTo>
                    <a:pt x="657" y="1087"/>
                    <a:pt x="589" y="974"/>
                    <a:pt x="522" y="838"/>
                  </a:cubicBezTo>
                  <a:lnTo>
                    <a:pt x="513" y="825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5" name="Google Shape;745;p33"/>
            <p:cNvSpPr/>
            <p:nvPr/>
          </p:nvSpPr>
          <p:spPr>
            <a:xfrm>
              <a:off x="5493213" y="3445411"/>
              <a:ext cx="2741" cy="3655"/>
            </a:xfrm>
            <a:custGeom>
              <a:avLst/>
              <a:gdLst/>
              <a:ahLst/>
              <a:cxnLst/>
              <a:rect l="l" t="t" r="r" b="b"/>
              <a:pathLst>
                <a:path w="69" h="92" extrusionOk="0">
                  <a:moveTo>
                    <a:pt x="1" y="1"/>
                  </a:moveTo>
                  <a:lnTo>
                    <a:pt x="68" y="91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6" name="Google Shape;746;p33"/>
            <p:cNvSpPr/>
            <p:nvPr/>
          </p:nvSpPr>
          <p:spPr>
            <a:xfrm>
              <a:off x="5506720" y="3460707"/>
              <a:ext cx="9019" cy="12674"/>
            </a:xfrm>
            <a:custGeom>
              <a:avLst/>
              <a:gdLst/>
              <a:ahLst/>
              <a:cxnLst/>
              <a:rect l="l" t="t" r="r" b="b"/>
              <a:pathLst>
                <a:path w="227" h="319" extrusionOk="0">
                  <a:moveTo>
                    <a:pt x="0" y="1"/>
                  </a:moveTo>
                  <a:lnTo>
                    <a:pt x="23" y="46"/>
                  </a:lnTo>
                  <a:lnTo>
                    <a:pt x="227" y="318"/>
                  </a:lnTo>
                  <a:cubicBezTo>
                    <a:pt x="159" y="205"/>
                    <a:pt x="68" y="114"/>
                    <a:pt x="0" y="1"/>
                  </a:cubicBez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7" name="Google Shape;747;p33"/>
            <p:cNvSpPr/>
            <p:nvPr/>
          </p:nvSpPr>
          <p:spPr>
            <a:xfrm>
              <a:off x="5484194" y="3437306"/>
              <a:ext cx="9058" cy="8145"/>
            </a:xfrm>
            <a:custGeom>
              <a:avLst/>
              <a:gdLst/>
              <a:ahLst/>
              <a:cxnLst/>
              <a:rect l="l" t="t" r="r" b="b"/>
              <a:pathLst>
                <a:path w="228" h="205" extrusionOk="0">
                  <a:moveTo>
                    <a:pt x="1" y="1"/>
                  </a:moveTo>
                  <a:cubicBezTo>
                    <a:pt x="69" y="69"/>
                    <a:pt x="160" y="137"/>
                    <a:pt x="228" y="205"/>
                  </a:cubicBezTo>
                  <a:cubicBezTo>
                    <a:pt x="160" y="137"/>
                    <a:pt x="69" y="69"/>
                    <a:pt x="1" y="1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8" name="Google Shape;748;p33"/>
            <p:cNvSpPr/>
            <p:nvPr/>
          </p:nvSpPr>
          <p:spPr>
            <a:xfrm>
              <a:off x="5495914" y="3449940"/>
              <a:ext cx="10846" cy="10807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0" y="0"/>
                  </a:moveTo>
                  <a:cubicBezTo>
                    <a:pt x="91" y="91"/>
                    <a:pt x="182" y="181"/>
                    <a:pt x="272" y="272"/>
                  </a:cubicBezTo>
                  <a:cubicBezTo>
                    <a:pt x="182" y="181"/>
                    <a:pt x="91" y="68"/>
                    <a:pt x="0" y="0"/>
                  </a:cubicBez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49" name="Google Shape;749;p33"/>
            <p:cNvSpPr/>
            <p:nvPr/>
          </p:nvSpPr>
          <p:spPr>
            <a:xfrm>
              <a:off x="5516613" y="3473341"/>
              <a:ext cx="40" cy="40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0" name="Google Shape;750;p33"/>
            <p:cNvSpPr/>
            <p:nvPr/>
          </p:nvSpPr>
          <p:spPr>
            <a:xfrm>
              <a:off x="5315902" y="4450717"/>
              <a:ext cx="40564" cy="18037"/>
            </a:xfrm>
            <a:custGeom>
              <a:avLst/>
              <a:gdLst/>
              <a:ahLst/>
              <a:cxnLst/>
              <a:rect l="l" t="t" r="r" b="b"/>
              <a:pathLst>
                <a:path w="1021" h="454" extrusionOk="0">
                  <a:moveTo>
                    <a:pt x="1020" y="1"/>
                  </a:moveTo>
                  <a:lnTo>
                    <a:pt x="1020" y="1"/>
                  </a:lnTo>
                  <a:lnTo>
                    <a:pt x="1" y="45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1" name="Google Shape;751;p33"/>
            <p:cNvSpPr/>
            <p:nvPr/>
          </p:nvSpPr>
          <p:spPr>
            <a:xfrm>
              <a:off x="4888147" y="3306936"/>
              <a:ext cx="1009857" cy="1413077"/>
            </a:xfrm>
            <a:custGeom>
              <a:avLst/>
              <a:gdLst/>
              <a:ahLst/>
              <a:cxnLst/>
              <a:rect l="l" t="t" r="r" b="b"/>
              <a:pathLst>
                <a:path w="25418" h="35567" extrusionOk="0">
                  <a:moveTo>
                    <a:pt x="9175" y="0"/>
                  </a:moveTo>
                  <a:cubicBezTo>
                    <a:pt x="8699" y="23"/>
                    <a:pt x="8224" y="68"/>
                    <a:pt x="7748" y="159"/>
                  </a:cubicBezTo>
                  <a:lnTo>
                    <a:pt x="7703" y="159"/>
                  </a:lnTo>
                  <a:lnTo>
                    <a:pt x="7476" y="204"/>
                  </a:lnTo>
                  <a:lnTo>
                    <a:pt x="7453" y="204"/>
                  </a:lnTo>
                  <a:lnTo>
                    <a:pt x="7363" y="227"/>
                  </a:lnTo>
                  <a:cubicBezTo>
                    <a:pt x="7159" y="272"/>
                    <a:pt x="6978" y="317"/>
                    <a:pt x="6796" y="385"/>
                  </a:cubicBezTo>
                  <a:cubicBezTo>
                    <a:pt x="6774" y="385"/>
                    <a:pt x="6751" y="385"/>
                    <a:pt x="6728" y="408"/>
                  </a:cubicBezTo>
                  <a:lnTo>
                    <a:pt x="6683" y="408"/>
                  </a:lnTo>
                  <a:cubicBezTo>
                    <a:pt x="6547" y="453"/>
                    <a:pt x="6389" y="499"/>
                    <a:pt x="6253" y="544"/>
                  </a:cubicBezTo>
                  <a:lnTo>
                    <a:pt x="6230" y="544"/>
                  </a:lnTo>
                  <a:lnTo>
                    <a:pt x="6117" y="589"/>
                  </a:lnTo>
                  <a:cubicBezTo>
                    <a:pt x="5890" y="680"/>
                    <a:pt x="5732" y="748"/>
                    <a:pt x="5551" y="816"/>
                  </a:cubicBezTo>
                  <a:lnTo>
                    <a:pt x="5029" y="1065"/>
                  </a:lnTo>
                  <a:cubicBezTo>
                    <a:pt x="4644" y="1224"/>
                    <a:pt x="4259" y="1428"/>
                    <a:pt x="3919" y="1654"/>
                  </a:cubicBezTo>
                  <a:lnTo>
                    <a:pt x="3013" y="2175"/>
                  </a:lnTo>
                  <a:lnTo>
                    <a:pt x="3263" y="3194"/>
                  </a:lnTo>
                  <a:cubicBezTo>
                    <a:pt x="3557" y="4395"/>
                    <a:pt x="4033" y="7816"/>
                    <a:pt x="2719" y="9469"/>
                  </a:cubicBezTo>
                  <a:cubicBezTo>
                    <a:pt x="816" y="11848"/>
                    <a:pt x="0" y="13162"/>
                    <a:pt x="771" y="14906"/>
                  </a:cubicBezTo>
                  <a:lnTo>
                    <a:pt x="2402" y="18531"/>
                  </a:lnTo>
                  <a:lnTo>
                    <a:pt x="4327" y="22835"/>
                  </a:lnTo>
                  <a:lnTo>
                    <a:pt x="6253" y="27139"/>
                  </a:lnTo>
                  <a:cubicBezTo>
                    <a:pt x="6547" y="27909"/>
                    <a:pt x="6887" y="28657"/>
                    <a:pt x="7272" y="29404"/>
                  </a:cubicBezTo>
                  <a:cubicBezTo>
                    <a:pt x="7544" y="29812"/>
                    <a:pt x="7906" y="30175"/>
                    <a:pt x="8314" y="30469"/>
                  </a:cubicBezTo>
                  <a:cubicBezTo>
                    <a:pt x="8853" y="30824"/>
                    <a:pt x="9475" y="31003"/>
                    <a:pt x="10097" y="31003"/>
                  </a:cubicBezTo>
                  <a:cubicBezTo>
                    <a:pt x="10548" y="31003"/>
                    <a:pt x="10999" y="30909"/>
                    <a:pt x="11418" y="30718"/>
                  </a:cubicBezTo>
                  <a:lnTo>
                    <a:pt x="12437" y="30265"/>
                  </a:lnTo>
                  <a:lnTo>
                    <a:pt x="13728" y="29699"/>
                  </a:lnTo>
                  <a:lnTo>
                    <a:pt x="15677" y="34048"/>
                  </a:lnTo>
                  <a:cubicBezTo>
                    <a:pt x="16266" y="35362"/>
                    <a:pt x="17308" y="35566"/>
                    <a:pt x="17874" y="35566"/>
                  </a:cubicBezTo>
                  <a:cubicBezTo>
                    <a:pt x="18576" y="35566"/>
                    <a:pt x="19256" y="35272"/>
                    <a:pt x="19913" y="34977"/>
                  </a:cubicBezTo>
                  <a:lnTo>
                    <a:pt x="20049" y="34909"/>
                  </a:lnTo>
                  <a:lnTo>
                    <a:pt x="20207" y="34841"/>
                  </a:lnTo>
                  <a:cubicBezTo>
                    <a:pt x="21091" y="34456"/>
                    <a:pt x="22065" y="34003"/>
                    <a:pt x="22450" y="33006"/>
                  </a:cubicBezTo>
                  <a:cubicBezTo>
                    <a:pt x="22676" y="32349"/>
                    <a:pt x="22631" y="31647"/>
                    <a:pt x="22337" y="31058"/>
                  </a:cubicBezTo>
                  <a:lnTo>
                    <a:pt x="20388" y="26709"/>
                  </a:lnTo>
                  <a:lnTo>
                    <a:pt x="23447" y="25327"/>
                  </a:lnTo>
                  <a:cubicBezTo>
                    <a:pt x="24466" y="24874"/>
                    <a:pt x="25168" y="23945"/>
                    <a:pt x="25327" y="22835"/>
                  </a:cubicBezTo>
                  <a:cubicBezTo>
                    <a:pt x="25418" y="22337"/>
                    <a:pt x="25395" y="21838"/>
                    <a:pt x="25214" y="21362"/>
                  </a:cubicBezTo>
                  <a:cubicBezTo>
                    <a:pt x="24897" y="20796"/>
                    <a:pt x="24104" y="19120"/>
                    <a:pt x="24104" y="19120"/>
                  </a:cubicBezTo>
                  <a:lnTo>
                    <a:pt x="22178" y="14816"/>
                  </a:lnTo>
                  <a:lnTo>
                    <a:pt x="20253" y="10511"/>
                  </a:lnTo>
                  <a:lnTo>
                    <a:pt x="18327" y="6230"/>
                  </a:lnTo>
                  <a:lnTo>
                    <a:pt x="17783" y="5029"/>
                  </a:lnTo>
                  <a:cubicBezTo>
                    <a:pt x="17557" y="4531"/>
                    <a:pt x="17285" y="4055"/>
                    <a:pt x="16945" y="3602"/>
                  </a:cubicBezTo>
                  <a:lnTo>
                    <a:pt x="16945" y="3580"/>
                  </a:lnTo>
                  <a:lnTo>
                    <a:pt x="16900" y="3512"/>
                  </a:lnTo>
                  <a:cubicBezTo>
                    <a:pt x="16809" y="3398"/>
                    <a:pt x="16741" y="3285"/>
                    <a:pt x="16651" y="3194"/>
                  </a:cubicBezTo>
                  <a:cubicBezTo>
                    <a:pt x="16583" y="3104"/>
                    <a:pt x="16469" y="2968"/>
                    <a:pt x="16356" y="2832"/>
                  </a:cubicBezTo>
                  <a:cubicBezTo>
                    <a:pt x="16334" y="2809"/>
                    <a:pt x="16288" y="2787"/>
                    <a:pt x="16266" y="2764"/>
                  </a:cubicBezTo>
                  <a:lnTo>
                    <a:pt x="16266" y="2741"/>
                  </a:lnTo>
                  <a:cubicBezTo>
                    <a:pt x="16175" y="2651"/>
                    <a:pt x="16084" y="2560"/>
                    <a:pt x="15994" y="2492"/>
                  </a:cubicBezTo>
                  <a:lnTo>
                    <a:pt x="15994" y="2470"/>
                  </a:lnTo>
                  <a:lnTo>
                    <a:pt x="15903" y="2379"/>
                  </a:lnTo>
                  <a:cubicBezTo>
                    <a:pt x="15790" y="2266"/>
                    <a:pt x="15654" y="2175"/>
                    <a:pt x="15563" y="2062"/>
                  </a:cubicBezTo>
                  <a:cubicBezTo>
                    <a:pt x="15427" y="1971"/>
                    <a:pt x="15291" y="1858"/>
                    <a:pt x="15156" y="1767"/>
                  </a:cubicBezTo>
                  <a:cubicBezTo>
                    <a:pt x="14816" y="1495"/>
                    <a:pt x="14453" y="1269"/>
                    <a:pt x="14068" y="1065"/>
                  </a:cubicBezTo>
                  <a:cubicBezTo>
                    <a:pt x="13932" y="997"/>
                    <a:pt x="13774" y="906"/>
                    <a:pt x="13592" y="839"/>
                  </a:cubicBezTo>
                  <a:lnTo>
                    <a:pt x="13457" y="771"/>
                  </a:lnTo>
                  <a:lnTo>
                    <a:pt x="13434" y="771"/>
                  </a:lnTo>
                  <a:cubicBezTo>
                    <a:pt x="13321" y="703"/>
                    <a:pt x="13185" y="657"/>
                    <a:pt x="13071" y="612"/>
                  </a:cubicBezTo>
                  <a:lnTo>
                    <a:pt x="13049" y="612"/>
                  </a:lnTo>
                  <a:lnTo>
                    <a:pt x="12890" y="544"/>
                  </a:lnTo>
                  <a:cubicBezTo>
                    <a:pt x="12709" y="476"/>
                    <a:pt x="12550" y="431"/>
                    <a:pt x="12392" y="385"/>
                  </a:cubicBezTo>
                  <a:lnTo>
                    <a:pt x="12369" y="385"/>
                  </a:lnTo>
                  <a:cubicBezTo>
                    <a:pt x="11893" y="227"/>
                    <a:pt x="11395" y="136"/>
                    <a:pt x="10897" y="68"/>
                  </a:cubicBezTo>
                  <a:lnTo>
                    <a:pt x="10829" y="68"/>
                  </a:lnTo>
                  <a:cubicBezTo>
                    <a:pt x="10738" y="46"/>
                    <a:pt x="10670" y="46"/>
                    <a:pt x="10580" y="23"/>
                  </a:cubicBezTo>
                  <a:lnTo>
                    <a:pt x="10534" y="23"/>
                  </a:lnTo>
                  <a:cubicBezTo>
                    <a:pt x="10353" y="23"/>
                    <a:pt x="10149" y="0"/>
                    <a:pt x="994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8040000" algn="bl" rotWithShape="0">
                <a:srgbClr val="000000">
                  <a:alpha val="25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2" name="Google Shape;752;p33"/>
            <p:cNvSpPr/>
            <p:nvPr/>
          </p:nvSpPr>
          <p:spPr>
            <a:xfrm>
              <a:off x="5330521" y="4040153"/>
              <a:ext cx="410451" cy="616212"/>
            </a:xfrm>
            <a:custGeom>
              <a:avLst/>
              <a:gdLst/>
              <a:ahLst/>
              <a:cxnLst/>
              <a:rect l="l" t="t" r="r" b="b"/>
              <a:pathLst>
                <a:path w="10331" h="15510" extrusionOk="0">
                  <a:moveTo>
                    <a:pt x="2533" y="0"/>
                  </a:moveTo>
                  <a:cubicBezTo>
                    <a:pt x="2231" y="0"/>
                    <a:pt x="1924" y="61"/>
                    <a:pt x="1631" y="190"/>
                  </a:cubicBezTo>
                  <a:cubicBezTo>
                    <a:pt x="521" y="711"/>
                    <a:pt x="0" y="2025"/>
                    <a:pt x="499" y="3157"/>
                  </a:cubicBezTo>
                  <a:lnTo>
                    <a:pt x="5732" y="14824"/>
                  </a:lnTo>
                  <a:cubicBezTo>
                    <a:pt x="5968" y="15327"/>
                    <a:pt x="6279" y="15509"/>
                    <a:pt x="6653" y="15509"/>
                  </a:cubicBezTo>
                  <a:cubicBezTo>
                    <a:pt x="7105" y="15509"/>
                    <a:pt x="7650" y="15245"/>
                    <a:pt x="8269" y="14960"/>
                  </a:cubicBezTo>
                  <a:cubicBezTo>
                    <a:pt x="9379" y="14461"/>
                    <a:pt x="10330" y="14122"/>
                    <a:pt x="9832" y="12989"/>
                  </a:cubicBezTo>
                  <a:lnTo>
                    <a:pt x="4599" y="1323"/>
                  </a:lnTo>
                  <a:cubicBezTo>
                    <a:pt x="4229" y="500"/>
                    <a:pt x="3399" y="0"/>
                    <a:pt x="25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3" name="Google Shape;753;p33"/>
            <p:cNvSpPr/>
            <p:nvPr/>
          </p:nvSpPr>
          <p:spPr>
            <a:xfrm>
              <a:off x="5335011" y="4040352"/>
              <a:ext cx="405961" cy="605882"/>
            </a:xfrm>
            <a:custGeom>
              <a:avLst/>
              <a:gdLst/>
              <a:ahLst/>
              <a:cxnLst/>
              <a:rect l="l" t="t" r="r" b="b"/>
              <a:pathLst>
                <a:path w="10218" h="15250" extrusionOk="0">
                  <a:moveTo>
                    <a:pt x="2457" y="1"/>
                  </a:moveTo>
                  <a:cubicBezTo>
                    <a:pt x="2143" y="1"/>
                    <a:pt x="1823" y="67"/>
                    <a:pt x="1518" y="208"/>
                  </a:cubicBezTo>
                  <a:lnTo>
                    <a:pt x="1337" y="298"/>
                  </a:lnTo>
                  <a:lnTo>
                    <a:pt x="1269" y="321"/>
                  </a:lnTo>
                  <a:lnTo>
                    <a:pt x="1178" y="389"/>
                  </a:lnTo>
                  <a:lnTo>
                    <a:pt x="1088" y="457"/>
                  </a:lnTo>
                  <a:lnTo>
                    <a:pt x="1020" y="502"/>
                  </a:lnTo>
                  <a:lnTo>
                    <a:pt x="929" y="570"/>
                  </a:lnTo>
                  <a:cubicBezTo>
                    <a:pt x="227" y="1227"/>
                    <a:pt x="1" y="2269"/>
                    <a:pt x="386" y="3152"/>
                  </a:cubicBezTo>
                  <a:lnTo>
                    <a:pt x="3580" y="10243"/>
                  </a:lnTo>
                  <a:lnTo>
                    <a:pt x="6411" y="8974"/>
                  </a:lnTo>
                  <a:lnTo>
                    <a:pt x="8450" y="13550"/>
                  </a:lnTo>
                  <a:cubicBezTo>
                    <a:pt x="8858" y="14456"/>
                    <a:pt x="8337" y="14864"/>
                    <a:pt x="7521" y="15249"/>
                  </a:cubicBezTo>
                  <a:cubicBezTo>
                    <a:pt x="7725" y="15159"/>
                    <a:pt x="7952" y="15068"/>
                    <a:pt x="8156" y="14955"/>
                  </a:cubicBezTo>
                  <a:cubicBezTo>
                    <a:pt x="9288" y="14456"/>
                    <a:pt x="10217" y="14117"/>
                    <a:pt x="9719" y="12984"/>
                  </a:cubicBezTo>
                  <a:lnTo>
                    <a:pt x="7680" y="8408"/>
                  </a:lnTo>
                  <a:lnTo>
                    <a:pt x="4486" y="1318"/>
                  </a:lnTo>
                  <a:cubicBezTo>
                    <a:pt x="4122" y="490"/>
                    <a:pt x="3310" y="1"/>
                    <a:pt x="2457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4" name="Google Shape;754;p33"/>
            <p:cNvSpPr/>
            <p:nvPr/>
          </p:nvSpPr>
          <p:spPr>
            <a:xfrm>
              <a:off x="5001120" y="3851475"/>
              <a:ext cx="9019" cy="4529"/>
            </a:xfrm>
            <a:custGeom>
              <a:avLst/>
              <a:gdLst/>
              <a:ahLst/>
              <a:cxnLst/>
              <a:rect l="l" t="t" r="r" b="b"/>
              <a:pathLst>
                <a:path w="227" h="114" extrusionOk="0">
                  <a:moveTo>
                    <a:pt x="0" y="114"/>
                  </a:moveTo>
                  <a:lnTo>
                    <a:pt x="227" y="0"/>
                  </a:lnTo>
                  <a:lnTo>
                    <a:pt x="227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5" name="Google Shape;755;p33"/>
            <p:cNvSpPr/>
            <p:nvPr/>
          </p:nvSpPr>
          <p:spPr>
            <a:xfrm>
              <a:off x="4967786" y="3864984"/>
              <a:ext cx="14462" cy="4529"/>
            </a:xfrm>
            <a:custGeom>
              <a:avLst/>
              <a:gdLst/>
              <a:ahLst/>
              <a:cxnLst/>
              <a:rect l="l" t="t" r="r" b="b"/>
              <a:pathLst>
                <a:path w="364" h="114" extrusionOk="0">
                  <a:moveTo>
                    <a:pt x="1" y="114"/>
                  </a:moveTo>
                  <a:cubicBezTo>
                    <a:pt x="114" y="68"/>
                    <a:pt x="227" y="46"/>
                    <a:pt x="363" y="0"/>
                  </a:cubicBezTo>
                  <a:cubicBezTo>
                    <a:pt x="227" y="46"/>
                    <a:pt x="114" y="68"/>
                    <a:pt x="1" y="114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6" name="Google Shape;756;p33"/>
            <p:cNvSpPr/>
            <p:nvPr/>
          </p:nvSpPr>
          <p:spPr>
            <a:xfrm>
              <a:off x="4986698" y="3858667"/>
              <a:ext cx="9932" cy="3655"/>
            </a:xfrm>
            <a:custGeom>
              <a:avLst/>
              <a:gdLst/>
              <a:ahLst/>
              <a:cxnLst/>
              <a:rect l="l" t="t" r="r" b="b"/>
              <a:pathLst>
                <a:path w="250" h="92" extrusionOk="0">
                  <a:moveTo>
                    <a:pt x="250" y="1"/>
                  </a:moveTo>
                  <a:lnTo>
                    <a:pt x="1" y="91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7" name="Google Shape;757;p33"/>
            <p:cNvSpPr/>
            <p:nvPr/>
          </p:nvSpPr>
          <p:spPr>
            <a:xfrm>
              <a:off x="5669815" y="4254695"/>
              <a:ext cx="124236" cy="54907"/>
            </a:xfrm>
            <a:custGeom>
              <a:avLst/>
              <a:gdLst/>
              <a:ahLst/>
              <a:cxnLst/>
              <a:rect l="l" t="t" r="r" b="b"/>
              <a:pathLst>
                <a:path w="3127" h="1382" extrusionOk="0">
                  <a:moveTo>
                    <a:pt x="1" y="1382"/>
                  </a:moveTo>
                  <a:lnTo>
                    <a:pt x="3127" y="0"/>
                  </a:lnTo>
                  <a:lnTo>
                    <a:pt x="1" y="1382"/>
                  </a:lnTo>
                  <a:close/>
                </a:path>
              </a:pathLst>
            </a:custGeom>
            <a:solidFill>
              <a:srgbClr val="BBBD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8" name="Google Shape;758;p33"/>
            <p:cNvSpPr/>
            <p:nvPr/>
          </p:nvSpPr>
          <p:spPr>
            <a:xfrm>
              <a:off x="5069495" y="3354652"/>
              <a:ext cx="387050" cy="203457"/>
            </a:xfrm>
            <a:custGeom>
              <a:avLst/>
              <a:gdLst/>
              <a:ahLst/>
              <a:cxnLst/>
              <a:rect l="l" t="t" r="r" b="b"/>
              <a:pathLst>
                <a:path w="9742" h="5121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7"/>
                  </a:lnTo>
                  <a:lnTo>
                    <a:pt x="3195" y="182"/>
                  </a:lnTo>
                  <a:lnTo>
                    <a:pt x="3104" y="205"/>
                  </a:lnTo>
                  <a:cubicBezTo>
                    <a:pt x="2923" y="250"/>
                    <a:pt x="2764" y="295"/>
                    <a:pt x="2606" y="341"/>
                  </a:cubicBezTo>
                  <a:lnTo>
                    <a:pt x="2515" y="363"/>
                  </a:lnTo>
                  <a:cubicBezTo>
                    <a:pt x="2379" y="409"/>
                    <a:pt x="2221" y="454"/>
                    <a:pt x="2108" y="522"/>
                  </a:cubicBezTo>
                  <a:lnTo>
                    <a:pt x="1972" y="545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8"/>
                  </a:lnTo>
                  <a:cubicBezTo>
                    <a:pt x="816" y="1066"/>
                    <a:pt x="658" y="1134"/>
                    <a:pt x="522" y="1201"/>
                  </a:cubicBezTo>
                  <a:lnTo>
                    <a:pt x="431" y="1247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87"/>
                  </a:lnTo>
                  <a:lnTo>
                    <a:pt x="69" y="1587"/>
                  </a:lnTo>
                  <a:cubicBezTo>
                    <a:pt x="884" y="2606"/>
                    <a:pt x="1428" y="3829"/>
                    <a:pt x="1609" y="5121"/>
                  </a:cubicBezTo>
                  <a:lnTo>
                    <a:pt x="2991" y="4509"/>
                  </a:lnTo>
                  <a:lnTo>
                    <a:pt x="6616" y="2878"/>
                  </a:lnTo>
                  <a:lnTo>
                    <a:pt x="9742" y="1473"/>
                  </a:lnTo>
                  <a:lnTo>
                    <a:pt x="9719" y="1473"/>
                  </a:lnTo>
                  <a:cubicBezTo>
                    <a:pt x="9447" y="1269"/>
                    <a:pt x="9153" y="1066"/>
                    <a:pt x="8858" y="907"/>
                  </a:cubicBezTo>
                  <a:cubicBezTo>
                    <a:pt x="8722" y="839"/>
                    <a:pt x="8586" y="771"/>
                    <a:pt x="8450" y="703"/>
                  </a:cubicBezTo>
                  <a:lnTo>
                    <a:pt x="8315" y="658"/>
                  </a:lnTo>
                  <a:lnTo>
                    <a:pt x="8020" y="522"/>
                  </a:lnTo>
                  <a:lnTo>
                    <a:pt x="7861" y="477"/>
                  </a:lnTo>
                  <a:cubicBezTo>
                    <a:pt x="7726" y="409"/>
                    <a:pt x="7590" y="363"/>
                    <a:pt x="7431" y="318"/>
                  </a:cubicBezTo>
                  <a:lnTo>
                    <a:pt x="7408" y="318"/>
                  </a:lnTo>
                  <a:cubicBezTo>
                    <a:pt x="7091" y="227"/>
                    <a:pt x="6751" y="137"/>
                    <a:pt x="6412" y="91"/>
                  </a:cubicBezTo>
                  <a:lnTo>
                    <a:pt x="6366" y="91"/>
                  </a:lnTo>
                  <a:lnTo>
                    <a:pt x="6162" y="69"/>
                  </a:lnTo>
                  <a:cubicBezTo>
                    <a:pt x="6072" y="69"/>
                    <a:pt x="5981" y="46"/>
                    <a:pt x="5891" y="24"/>
                  </a:cubicBezTo>
                  <a:lnTo>
                    <a:pt x="5845" y="24"/>
                  </a:lnTo>
                  <a:cubicBezTo>
                    <a:pt x="5664" y="24"/>
                    <a:pt x="5483" y="1"/>
                    <a:pt x="532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59" name="Google Shape;759;p33"/>
            <p:cNvSpPr/>
            <p:nvPr/>
          </p:nvSpPr>
          <p:spPr>
            <a:xfrm>
              <a:off x="5100087" y="3414048"/>
              <a:ext cx="465357" cy="360947"/>
            </a:xfrm>
            <a:custGeom>
              <a:avLst/>
              <a:gdLst/>
              <a:ahLst/>
              <a:cxnLst/>
              <a:rect l="l" t="t" r="r" b="b"/>
              <a:pathLst>
                <a:path w="11713" h="9085" extrusionOk="0">
                  <a:moveTo>
                    <a:pt x="8994" y="1"/>
                  </a:moveTo>
                  <a:lnTo>
                    <a:pt x="5868" y="1383"/>
                  </a:lnTo>
                  <a:lnTo>
                    <a:pt x="2244" y="3014"/>
                  </a:lnTo>
                  <a:lnTo>
                    <a:pt x="839" y="3603"/>
                  </a:lnTo>
                  <a:cubicBezTo>
                    <a:pt x="907" y="4056"/>
                    <a:pt x="930" y="4509"/>
                    <a:pt x="930" y="4962"/>
                  </a:cubicBezTo>
                  <a:cubicBezTo>
                    <a:pt x="907" y="6231"/>
                    <a:pt x="590" y="7477"/>
                    <a:pt x="1" y="8587"/>
                  </a:cubicBezTo>
                  <a:cubicBezTo>
                    <a:pt x="46" y="8745"/>
                    <a:pt x="92" y="8926"/>
                    <a:pt x="137" y="9085"/>
                  </a:cubicBezTo>
                  <a:lnTo>
                    <a:pt x="2629" y="7975"/>
                  </a:lnTo>
                  <a:lnTo>
                    <a:pt x="8609" y="5302"/>
                  </a:lnTo>
                  <a:lnTo>
                    <a:pt x="11713" y="3897"/>
                  </a:lnTo>
                  <a:lnTo>
                    <a:pt x="11192" y="2719"/>
                  </a:lnTo>
                  <a:cubicBezTo>
                    <a:pt x="11124" y="2583"/>
                    <a:pt x="11056" y="2470"/>
                    <a:pt x="10988" y="2334"/>
                  </a:cubicBezTo>
                  <a:lnTo>
                    <a:pt x="10943" y="2221"/>
                  </a:lnTo>
                  <a:cubicBezTo>
                    <a:pt x="10897" y="2130"/>
                    <a:pt x="10829" y="2040"/>
                    <a:pt x="10784" y="1972"/>
                  </a:cubicBezTo>
                  <a:cubicBezTo>
                    <a:pt x="10761" y="1927"/>
                    <a:pt x="10739" y="1881"/>
                    <a:pt x="10716" y="1859"/>
                  </a:cubicBezTo>
                  <a:cubicBezTo>
                    <a:pt x="10648" y="1768"/>
                    <a:pt x="10603" y="1677"/>
                    <a:pt x="10535" y="1587"/>
                  </a:cubicBezTo>
                  <a:lnTo>
                    <a:pt x="10490" y="1496"/>
                  </a:lnTo>
                  <a:lnTo>
                    <a:pt x="10263" y="1224"/>
                  </a:lnTo>
                  <a:lnTo>
                    <a:pt x="10240" y="1179"/>
                  </a:lnTo>
                  <a:cubicBezTo>
                    <a:pt x="10150" y="1088"/>
                    <a:pt x="10059" y="998"/>
                    <a:pt x="9991" y="907"/>
                  </a:cubicBezTo>
                  <a:lnTo>
                    <a:pt x="9901" y="816"/>
                  </a:lnTo>
                  <a:cubicBezTo>
                    <a:pt x="9833" y="749"/>
                    <a:pt x="9765" y="681"/>
                    <a:pt x="9697" y="613"/>
                  </a:cubicBezTo>
                  <a:lnTo>
                    <a:pt x="9606" y="522"/>
                  </a:lnTo>
                  <a:cubicBezTo>
                    <a:pt x="9515" y="431"/>
                    <a:pt x="9425" y="341"/>
                    <a:pt x="9334" y="273"/>
                  </a:cubicBezTo>
                  <a:cubicBezTo>
                    <a:pt x="9221" y="182"/>
                    <a:pt x="9108" y="92"/>
                    <a:pt x="89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0" name="Google Shape;760;p33"/>
            <p:cNvSpPr/>
            <p:nvPr/>
          </p:nvSpPr>
          <p:spPr>
            <a:xfrm>
              <a:off x="5010099" y="3849688"/>
              <a:ext cx="2741" cy="1828"/>
            </a:xfrm>
            <a:custGeom>
              <a:avLst/>
              <a:gdLst/>
              <a:ahLst/>
              <a:cxnLst/>
              <a:rect l="l" t="t" r="r" b="b"/>
              <a:pathLst>
                <a:path w="69" h="46" extrusionOk="0">
                  <a:moveTo>
                    <a:pt x="1" y="45"/>
                  </a:moveTo>
                  <a:lnTo>
                    <a:pt x="1" y="45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1" name="Google Shape;761;p33"/>
            <p:cNvSpPr/>
            <p:nvPr/>
          </p:nvSpPr>
          <p:spPr>
            <a:xfrm>
              <a:off x="5020905" y="3842457"/>
              <a:ext cx="3655" cy="1867"/>
            </a:xfrm>
            <a:custGeom>
              <a:avLst/>
              <a:gdLst/>
              <a:ahLst/>
              <a:cxnLst/>
              <a:rect l="l" t="t" r="r" b="b"/>
              <a:pathLst>
                <a:path w="92" h="47" extrusionOk="0">
                  <a:moveTo>
                    <a:pt x="91" y="1"/>
                  </a:moveTo>
                  <a:lnTo>
                    <a:pt x="0" y="46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2" name="Google Shape;762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3" name="Google Shape;763;p33"/>
            <p:cNvSpPr/>
            <p:nvPr/>
          </p:nvSpPr>
          <p:spPr>
            <a:xfrm>
              <a:off x="4981294" y="3862282"/>
              <a:ext cx="5443" cy="2741"/>
            </a:xfrm>
            <a:custGeom>
              <a:avLst/>
              <a:gdLst/>
              <a:ahLst/>
              <a:cxnLst/>
              <a:rect l="l" t="t" r="r" b="b"/>
              <a:pathLst>
                <a:path w="137" h="69" extrusionOk="0">
                  <a:moveTo>
                    <a:pt x="137" y="0"/>
                  </a:moveTo>
                  <a:lnTo>
                    <a:pt x="1" y="6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4" name="Google Shape;764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5" name="Google Shape;765;p33"/>
            <p:cNvSpPr/>
            <p:nvPr/>
          </p:nvSpPr>
          <p:spPr>
            <a:xfrm>
              <a:off x="5042518" y="3819969"/>
              <a:ext cx="9019" cy="8145"/>
            </a:xfrm>
            <a:custGeom>
              <a:avLst/>
              <a:gdLst/>
              <a:ahLst/>
              <a:cxnLst/>
              <a:rect l="l" t="t" r="r" b="b"/>
              <a:pathLst>
                <a:path w="227" h="205" extrusionOk="0">
                  <a:moveTo>
                    <a:pt x="227" y="1"/>
                  </a:moveTo>
                  <a:cubicBezTo>
                    <a:pt x="159" y="69"/>
                    <a:pt x="68" y="137"/>
                    <a:pt x="0" y="204"/>
                  </a:cubicBezTo>
                  <a:lnTo>
                    <a:pt x="0" y="204"/>
                  </a:lnTo>
                  <a:cubicBezTo>
                    <a:pt x="68" y="137"/>
                    <a:pt x="159" y="69"/>
                    <a:pt x="22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6" name="Google Shape;766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7" name="Google Shape;767;p33"/>
            <p:cNvSpPr/>
            <p:nvPr/>
          </p:nvSpPr>
          <p:spPr>
            <a:xfrm>
              <a:off x="4996590" y="3855965"/>
              <a:ext cx="4569" cy="2741"/>
            </a:xfrm>
            <a:custGeom>
              <a:avLst/>
              <a:gdLst/>
              <a:ahLst/>
              <a:cxnLst/>
              <a:rect l="l" t="t" r="r" b="b"/>
              <a:pathLst>
                <a:path w="115" h="69" extrusionOk="0">
                  <a:moveTo>
                    <a:pt x="114" y="1"/>
                  </a:moveTo>
                  <a:lnTo>
                    <a:pt x="1" y="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8" name="Google Shape;768;p33"/>
            <p:cNvSpPr/>
            <p:nvPr/>
          </p:nvSpPr>
          <p:spPr>
            <a:xfrm>
              <a:off x="5041605" y="3568876"/>
              <a:ext cx="601234" cy="413152"/>
            </a:xfrm>
            <a:custGeom>
              <a:avLst/>
              <a:gdLst/>
              <a:ahLst/>
              <a:cxnLst/>
              <a:rect l="l" t="t" r="r" b="b"/>
              <a:pathLst>
                <a:path w="15133" h="10399" extrusionOk="0">
                  <a:moveTo>
                    <a:pt x="13185" y="0"/>
                  </a:moveTo>
                  <a:lnTo>
                    <a:pt x="10081" y="1382"/>
                  </a:lnTo>
                  <a:lnTo>
                    <a:pt x="4101" y="4078"/>
                  </a:lnTo>
                  <a:lnTo>
                    <a:pt x="1609" y="5188"/>
                  </a:lnTo>
                  <a:cubicBezTo>
                    <a:pt x="1677" y="5437"/>
                    <a:pt x="1767" y="5686"/>
                    <a:pt x="1881" y="5913"/>
                  </a:cubicBezTo>
                  <a:cubicBezTo>
                    <a:pt x="1971" y="6094"/>
                    <a:pt x="2062" y="6275"/>
                    <a:pt x="2175" y="6434"/>
                  </a:cubicBezTo>
                  <a:cubicBezTo>
                    <a:pt x="2787" y="7408"/>
                    <a:pt x="3784" y="8518"/>
                    <a:pt x="2900" y="8835"/>
                  </a:cubicBezTo>
                  <a:cubicBezTo>
                    <a:pt x="2811" y="8869"/>
                    <a:pt x="2732" y="8885"/>
                    <a:pt x="2662" y="8885"/>
                  </a:cubicBezTo>
                  <a:cubicBezTo>
                    <a:pt x="2123" y="8885"/>
                    <a:pt x="2067" y="7938"/>
                    <a:pt x="1586" y="6796"/>
                  </a:cubicBezTo>
                  <a:cubicBezTo>
                    <a:pt x="1518" y="6660"/>
                    <a:pt x="1450" y="6524"/>
                    <a:pt x="1382" y="6366"/>
                  </a:cubicBezTo>
                  <a:cubicBezTo>
                    <a:pt x="1246" y="6094"/>
                    <a:pt x="1065" y="5845"/>
                    <a:pt x="839" y="5618"/>
                  </a:cubicBezTo>
                  <a:cubicBezTo>
                    <a:pt x="657" y="5868"/>
                    <a:pt x="454" y="6094"/>
                    <a:pt x="227" y="6321"/>
                  </a:cubicBezTo>
                  <a:cubicBezTo>
                    <a:pt x="159" y="6389"/>
                    <a:pt x="68" y="6457"/>
                    <a:pt x="1" y="6524"/>
                  </a:cubicBezTo>
                  <a:cubicBezTo>
                    <a:pt x="68" y="6796"/>
                    <a:pt x="159" y="7068"/>
                    <a:pt x="272" y="7317"/>
                  </a:cubicBezTo>
                  <a:lnTo>
                    <a:pt x="363" y="7521"/>
                  </a:lnTo>
                  <a:cubicBezTo>
                    <a:pt x="816" y="8518"/>
                    <a:pt x="2311" y="9922"/>
                    <a:pt x="1496" y="10398"/>
                  </a:cubicBezTo>
                  <a:lnTo>
                    <a:pt x="2017" y="10194"/>
                  </a:lnTo>
                  <a:lnTo>
                    <a:pt x="12007" y="5686"/>
                  </a:lnTo>
                  <a:lnTo>
                    <a:pt x="15133" y="4304"/>
                  </a:lnTo>
                  <a:lnTo>
                    <a:pt x="1318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69" name="Google Shape;769;p33"/>
            <p:cNvSpPr/>
            <p:nvPr/>
          </p:nvSpPr>
          <p:spPr>
            <a:xfrm>
              <a:off x="4967786" y="3851475"/>
              <a:ext cx="128765" cy="162059"/>
            </a:xfrm>
            <a:custGeom>
              <a:avLst/>
              <a:gdLst/>
              <a:ahLst/>
              <a:cxnLst/>
              <a:rect l="l" t="t" r="r" b="b"/>
              <a:pathLst>
                <a:path w="3241" h="4079" extrusionOk="0">
                  <a:moveTo>
                    <a:pt x="1066" y="0"/>
                  </a:moveTo>
                  <a:lnTo>
                    <a:pt x="839" y="114"/>
                  </a:lnTo>
                  <a:lnTo>
                    <a:pt x="726" y="182"/>
                  </a:lnTo>
                  <a:lnTo>
                    <a:pt x="477" y="272"/>
                  </a:lnTo>
                  <a:lnTo>
                    <a:pt x="363" y="340"/>
                  </a:lnTo>
                  <a:cubicBezTo>
                    <a:pt x="227" y="386"/>
                    <a:pt x="114" y="408"/>
                    <a:pt x="1" y="454"/>
                  </a:cubicBezTo>
                  <a:lnTo>
                    <a:pt x="1609" y="4078"/>
                  </a:lnTo>
                  <a:lnTo>
                    <a:pt x="3240" y="3353"/>
                  </a:lnTo>
                  <a:lnTo>
                    <a:pt x="3240" y="3353"/>
                  </a:lnTo>
                  <a:cubicBezTo>
                    <a:pt x="3161" y="3381"/>
                    <a:pt x="3091" y="3394"/>
                    <a:pt x="3027" y="3394"/>
                  </a:cubicBezTo>
                  <a:cubicBezTo>
                    <a:pt x="2416" y="3394"/>
                    <a:pt x="2443" y="2174"/>
                    <a:pt x="1745" y="861"/>
                  </a:cubicBezTo>
                  <a:cubicBezTo>
                    <a:pt x="1655" y="703"/>
                    <a:pt x="1541" y="522"/>
                    <a:pt x="1428" y="363"/>
                  </a:cubicBezTo>
                  <a:cubicBezTo>
                    <a:pt x="1337" y="227"/>
                    <a:pt x="1202" y="91"/>
                    <a:pt x="1066" y="0"/>
                  </a:cubicBez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0" name="Google Shape;770;p33"/>
            <p:cNvSpPr/>
            <p:nvPr/>
          </p:nvSpPr>
          <p:spPr>
            <a:xfrm>
              <a:off x="5032586" y="3739874"/>
              <a:ext cx="686773" cy="443744"/>
            </a:xfrm>
            <a:custGeom>
              <a:avLst/>
              <a:gdLst/>
              <a:ahLst/>
              <a:cxnLst/>
              <a:rect l="l" t="t" r="r" b="b"/>
              <a:pathLst>
                <a:path w="17286" h="11169" extrusionOk="0">
                  <a:moveTo>
                    <a:pt x="15337" y="0"/>
                  </a:moveTo>
                  <a:lnTo>
                    <a:pt x="12234" y="1382"/>
                  </a:lnTo>
                  <a:lnTo>
                    <a:pt x="2244" y="5890"/>
                  </a:lnTo>
                  <a:lnTo>
                    <a:pt x="1745" y="6094"/>
                  </a:lnTo>
                  <a:cubicBezTo>
                    <a:pt x="1700" y="6117"/>
                    <a:pt x="1677" y="6140"/>
                    <a:pt x="1632" y="6140"/>
                  </a:cubicBezTo>
                  <a:lnTo>
                    <a:pt x="1" y="6887"/>
                  </a:lnTo>
                  <a:lnTo>
                    <a:pt x="1927" y="11169"/>
                  </a:lnTo>
                  <a:lnTo>
                    <a:pt x="4147" y="10172"/>
                  </a:lnTo>
                  <a:lnTo>
                    <a:pt x="14159" y="5686"/>
                  </a:lnTo>
                  <a:lnTo>
                    <a:pt x="17286" y="4282"/>
                  </a:lnTo>
                  <a:lnTo>
                    <a:pt x="153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1" name="Google Shape;771;p33"/>
            <p:cNvSpPr/>
            <p:nvPr/>
          </p:nvSpPr>
          <p:spPr>
            <a:xfrm>
              <a:off x="5108192" y="3909958"/>
              <a:ext cx="686773" cy="444658"/>
            </a:xfrm>
            <a:custGeom>
              <a:avLst/>
              <a:gdLst/>
              <a:ahLst/>
              <a:cxnLst/>
              <a:rect l="l" t="t" r="r" b="b"/>
              <a:pathLst>
                <a:path w="17286" h="11192" extrusionOk="0">
                  <a:moveTo>
                    <a:pt x="15360" y="1"/>
                  </a:moveTo>
                  <a:lnTo>
                    <a:pt x="12256" y="1405"/>
                  </a:lnTo>
                  <a:lnTo>
                    <a:pt x="2244" y="5891"/>
                  </a:lnTo>
                  <a:lnTo>
                    <a:pt x="1" y="6888"/>
                  </a:lnTo>
                  <a:lnTo>
                    <a:pt x="1926" y="11192"/>
                  </a:lnTo>
                  <a:lnTo>
                    <a:pt x="4169" y="10195"/>
                  </a:lnTo>
                  <a:lnTo>
                    <a:pt x="14182" y="5710"/>
                  </a:lnTo>
                  <a:lnTo>
                    <a:pt x="17285" y="4305"/>
                  </a:lnTo>
                  <a:lnTo>
                    <a:pt x="1536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2" name="Google Shape;772;p33"/>
            <p:cNvSpPr/>
            <p:nvPr/>
          </p:nvSpPr>
          <p:spPr>
            <a:xfrm>
              <a:off x="5184712" y="4080996"/>
              <a:ext cx="658843" cy="395194"/>
            </a:xfrm>
            <a:custGeom>
              <a:avLst/>
              <a:gdLst/>
              <a:ahLst/>
              <a:cxnLst/>
              <a:rect l="l" t="t" r="r" b="b"/>
              <a:pathLst>
                <a:path w="16583" h="9947" extrusionOk="0">
                  <a:moveTo>
                    <a:pt x="15359" y="0"/>
                  </a:moveTo>
                  <a:lnTo>
                    <a:pt x="12256" y="1405"/>
                  </a:lnTo>
                  <a:lnTo>
                    <a:pt x="2243" y="5890"/>
                  </a:lnTo>
                  <a:lnTo>
                    <a:pt x="0" y="6887"/>
                  </a:lnTo>
                  <a:lnTo>
                    <a:pt x="1020" y="9152"/>
                  </a:lnTo>
                  <a:lnTo>
                    <a:pt x="1042" y="9152"/>
                  </a:lnTo>
                  <a:cubicBezTo>
                    <a:pt x="1392" y="9661"/>
                    <a:pt x="1965" y="9946"/>
                    <a:pt x="2549" y="9946"/>
                  </a:cubicBezTo>
                  <a:cubicBezTo>
                    <a:pt x="2798" y="9946"/>
                    <a:pt x="3049" y="9894"/>
                    <a:pt x="3285" y="9786"/>
                  </a:cubicBezTo>
                  <a:lnTo>
                    <a:pt x="4305" y="9333"/>
                  </a:lnTo>
                  <a:lnTo>
                    <a:pt x="12211" y="5777"/>
                  </a:lnTo>
                  <a:lnTo>
                    <a:pt x="15337" y="4395"/>
                  </a:lnTo>
                  <a:cubicBezTo>
                    <a:pt x="16152" y="4032"/>
                    <a:pt x="16583" y="3126"/>
                    <a:pt x="16356" y="2265"/>
                  </a:cubicBezTo>
                  <a:lnTo>
                    <a:pt x="16379" y="2265"/>
                  </a:lnTo>
                  <a:lnTo>
                    <a:pt x="1535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3" name="Google Shape;773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4" name="Google Shape;774;p33"/>
            <p:cNvSpPr/>
            <p:nvPr/>
          </p:nvSpPr>
          <p:spPr>
            <a:xfrm>
              <a:off x="5024521" y="3828074"/>
              <a:ext cx="18037" cy="14422"/>
            </a:xfrm>
            <a:custGeom>
              <a:avLst/>
              <a:gdLst/>
              <a:ahLst/>
              <a:cxnLst/>
              <a:rect l="l" t="t" r="r" b="b"/>
              <a:pathLst>
                <a:path w="454" h="363" extrusionOk="0">
                  <a:moveTo>
                    <a:pt x="453" y="0"/>
                  </a:moveTo>
                  <a:lnTo>
                    <a:pt x="453" y="0"/>
                  </a:lnTo>
                  <a:cubicBezTo>
                    <a:pt x="337" y="100"/>
                    <a:pt x="222" y="199"/>
                    <a:pt x="115" y="281"/>
                  </a:cubicBezTo>
                  <a:lnTo>
                    <a:pt x="115" y="281"/>
                  </a:lnTo>
                  <a:cubicBezTo>
                    <a:pt x="234" y="194"/>
                    <a:pt x="350" y="104"/>
                    <a:pt x="453" y="0"/>
                  </a:cubicBezTo>
                  <a:close/>
                  <a:moveTo>
                    <a:pt x="115" y="281"/>
                  </a:moveTo>
                  <a:lnTo>
                    <a:pt x="115" y="281"/>
                  </a:lnTo>
                  <a:cubicBezTo>
                    <a:pt x="77" y="308"/>
                    <a:pt x="38" y="336"/>
                    <a:pt x="0" y="363"/>
                  </a:cubicBezTo>
                  <a:cubicBezTo>
                    <a:pt x="37" y="339"/>
                    <a:pt x="75" y="311"/>
                    <a:pt x="115" y="2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5" name="Google Shape;775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6" name="Google Shape;776;p33"/>
            <p:cNvSpPr/>
            <p:nvPr/>
          </p:nvSpPr>
          <p:spPr>
            <a:xfrm>
              <a:off x="5012800" y="3844284"/>
              <a:ext cx="8145" cy="5443"/>
            </a:xfrm>
            <a:custGeom>
              <a:avLst/>
              <a:gdLst/>
              <a:ahLst/>
              <a:cxnLst/>
              <a:rect l="l" t="t" r="r" b="b"/>
              <a:pathLst>
                <a:path w="205" h="137" extrusionOk="0">
                  <a:moveTo>
                    <a:pt x="204" y="0"/>
                  </a:moveTo>
                  <a:cubicBezTo>
                    <a:pt x="137" y="46"/>
                    <a:pt x="69" y="91"/>
                    <a:pt x="1" y="136"/>
                  </a:cubicBezTo>
                  <a:cubicBezTo>
                    <a:pt x="69" y="91"/>
                    <a:pt x="137" y="46"/>
                    <a:pt x="2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7" name="Google Shape;777;p33"/>
            <p:cNvSpPr/>
            <p:nvPr/>
          </p:nvSpPr>
          <p:spPr>
            <a:xfrm>
              <a:off x="4953404" y="3413174"/>
              <a:ext cx="239453" cy="572509"/>
            </a:xfrm>
            <a:custGeom>
              <a:avLst/>
              <a:gdLst/>
              <a:ahLst/>
              <a:cxnLst/>
              <a:rect l="l" t="t" r="r" b="b"/>
              <a:pathLst>
                <a:path w="6027" h="14410" extrusionOk="0">
                  <a:moveTo>
                    <a:pt x="2945" y="0"/>
                  </a:moveTo>
                  <a:lnTo>
                    <a:pt x="2945" y="0"/>
                  </a:lnTo>
                  <a:cubicBezTo>
                    <a:pt x="2946" y="1"/>
                    <a:pt x="4169" y="4939"/>
                    <a:pt x="2130" y="7499"/>
                  </a:cubicBezTo>
                  <a:cubicBezTo>
                    <a:pt x="68" y="10058"/>
                    <a:pt x="0" y="10647"/>
                    <a:pt x="363" y="11486"/>
                  </a:cubicBezTo>
                  <a:cubicBezTo>
                    <a:pt x="499" y="11440"/>
                    <a:pt x="612" y="11418"/>
                    <a:pt x="725" y="11372"/>
                  </a:cubicBezTo>
                  <a:lnTo>
                    <a:pt x="861" y="11304"/>
                  </a:lnTo>
                  <a:lnTo>
                    <a:pt x="1088" y="11214"/>
                  </a:lnTo>
                  <a:lnTo>
                    <a:pt x="1224" y="11146"/>
                  </a:lnTo>
                  <a:lnTo>
                    <a:pt x="1450" y="11010"/>
                  </a:lnTo>
                  <a:cubicBezTo>
                    <a:pt x="1586" y="11123"/>
                    <a:pt x="1722" y="11259"/>
                    <a:pt x="1813" y="11395"/>
                  </a:cubicBezTo>
                  <a:cubicBezTo>
                    <a:pt x="1926" y="11554"/>
                    <a:pt x="2039" y="11735"/>
                    <a:pt x="2107" y="11893"/>
                  </a:cubicBezTo>
                  <a:cubicBezTo>
                    <a:pt x="2800" y="13197"/>
                    <a:pt x="2796" y="14410"/>
                    <a:pt x="3398" y="14410"/>
                  </a:cubicBezTo>
                  <a:cubicBezTo>
                    <a:pt x="3466" y="14410"/>
                    <a:pt x="3541" y="14394"/>
                    <a:pt x="3625" y="14363"/>
                  </a:cubicBezTo>
                  <a:lnTo>
                    <a:pt x="3738" y="14317"/>
                  </a:lnTo>
                  <a:cubicBezTo>
                    <a:pt x="4554" y="13864"/>
                    <a:pt x="3059" y="12437"/>
                    <a:pt x="2606" y="11440"/>
                  </a:cubicBezTo>
                  <a:lnTo>
                    <a:pt x="2515" y="11236"/>
                  </a:lnTo>
                  <a:cubicBezTo>
                    <a:pt x="2402" y="10987"/>
                    <a:pt x="2311" y="10715"/>
                    <a:pt x="2243" y="10443"/>
                  </a:cubicBezTo>
                  <a:cubicBezTo>
                    <a:pt x="2311" y="10376"/>
                    <a:pt x="2402" y="10308"/>
                    <a:pt x="2470" y="10240"/>
                  </a:cubicBezTo>
                  <a:cubicBezTo>
                    <a:pt x="2696" y="10013"/>
                    <a:pt x="2900" y="9787"/>
                    <a:pt x="3104" y="9537"/>
                  </a:cubicBezTo>
                  <a:cubicBezTo>
                    <a:pt x="3308" y="9764"/>
                    <a:pt x="3489" y="10013"/>
                    <a:pt x="3625" y="10308"/>
                  </a:cubicBezTo>
                  <a:cubicBezTo>
                    <a:pt x="3693" y="10443"/>
                    <a:pt x="3761" y="10579"/>
                    <a:pt x="3829" y="10738"/>
                  </a:cubicBezTo>
                  <a:cubicBezTo>
                    <a:pt x="4331" y="11862"/>
                    <a:pt x="4370" y="12826"/>
                    <a:pt x="4909" y="12826"/>
                  </a:cubicBezTo>
                  <a:cubicBezTo>
                    <a:pt x="4978" y="12826"/>
                    <a:pt x="5055" y="12810"/>
                    <a:pt x="5143" y="12777"/>
                  </a:cubicBezTo>
                  <a:cubicBezTo>
                    <a:pt x="6026" y="12437"/>
                    <a:pt x="5030" y="11327"/>
                    <a:pt x="4418" y="10376"/>
                  </a:cubicBezTo>
                  <a:cubicBezTo>
                    <a:pt x="4305" y="10194"/>
                    <a:pt x="4214" y="10036"/>
                    <a:pt x="4123" y="9855"/>
                  </a:cubicBezTo>
                  <a:cubicBezTo>
                    <a:pt x="4010" y="9605"/>
                    <a:pt x="3920" y="9356"/>
                    <a:pt x="3852" y="9107"/>
                  </a:cubicBezTo>
                  <a:cubicBezTo>
                    <a:pt x="3784" y="8948"/>
                    <a:pt x="3738" y="8790"/>
                    <a:pt x="3716" y="8609"/>
                  </a:cubicBezTo>
                  <a:cubicBezTo>
                    <a:pt x="4305" y="7499"/>
                    <a:pt x="4622" y="6253"/>
                    <a:pt x="4644" y="4984"/>
                  </a:cubicBezTo>
                  <a:cubicBezTo>
                    <a:pt x="4644" y="4531"/>
                    <a:pt x="4622" y="4078"/>
                    <a:pt x="4531" y="3648"/>
                  </a:cubicBezTo>
                  <a:cubicBezTo>
                    <a:pt x="4373" y="2334"/>
                    <a:pt x="3829" y="1110"/>
                    <a:pt x="3013" y="91"/>
                  </a:cubicBezTo>
                  <a:lnTo>
                    <a:pt x="294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8" name="Google Shape;778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B1000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79" name="Google Shape;779;p33"/>
            <p:cNvSpPr/>
            <p:nvPr/>
          </p:nvSpPr>
          <p:spPr>
            <a:xfrm>
              <a:off x="5096511" y="3982862"/>
              <a:ext cx="5443" cy="1867"/>
            </a:xfrm>
            <a:custGeom>
              <a:avLst/>
              <a:gdLst/>
              <a:ahLst/>
              <a:cxnLst/>
              <a:rect l="l" t="t" r="r" b="b"/>
              <a:pathLst>
                <a:path w="137" h="47" extrusionOk="0">
                  <a:moveTo>
                    <a:pt x="136" y="1"/>
                  </a:moveTo>
                  <a:lnTo>
                    <a:pt x="0" y="46"/>
                  </a:lnTo>
                  <a:lnTo>
                    <a:pt x="23" y="46"/>
                  </a:lnTo>
                  <a:cubicBezTo>
                    <a:pt x="46" y="24"/>
                    <a:pt x="91" y="24"/>
                    <a:pt x="13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0" name="Google Shape;780;p33"/>
            <p:cNvSpPr/>
            <p:nvPr/>
          </p:nvSpPr>
          <p:spPr>
            <a:xfrm>
              <a:off x="4968700" y="3819969"/>
              <a:ext cx="387963" cy="655307"/>
            </a:xfrm>
            <a:custGeom>
              <a:avLst/>
              <a:gdLst/>
              <a:ahLst/>
              <a:cxnLst/>
              <a:rect l="l" t="t" r="r" b="b"/>
              <a:pathLst>
                <a:path w="9765" h="16494" extrusionOk="0">
                  <a:moveTo>
                    <a:pt x="3255" y="4134"/>
                  </a:moveTo>
                  <a:lnTo>
                    <a:pt x="3255" y="4134"/>
                  </a:lnTo>
                  <a:cubicBezTo>
                    <a:pt x="3249" y="4138"/>
                    <a:pt x="3244" y="4142"/>
                    <a:pt x="3240" y="4146"/>
                  </a:cubicBezTo>
                  <a:lnTo>
                    <a:pt x="3217" y="4146"/>
                  </a:lnTo>
                  <a:lnTo>
                    <a:pt x="3255" y="4134"/>
                  </a:lnTo>
                  <a:close/>
                  <a:moveTo>
                    <a:pt x="2107" y="1"/>
                  </a:moveTo>
                  <a:cubicBezTo>
                    <a:pt x="2039" y="69"/>
                    <a:pt x="1949" y="137"/>
                    <a:pt x="1881" y="204"/>
                  </a:cubicBezTo>
                  <a:cubicBezTo>
                    <a:pt x="1722" y="340"/>
                    <a:pt x="1564" y="431"/>
                    <a:pt x="1405" y="544"/>
                  </a:cubicBezTo>
                  <a:lnTo>
                    <a:pt x="1337" y="612"/>
                  </a:lnTo>
                  <a:cubicBezTo>
                    <a:pt x="1269" y="658"/>
                    <a:pt x="1201" y="703"/>
                    <a:pt x="1133" y="748"/>
                  </a:cubicBezTo>
                  <a:lnTo>
                    <a:pt x="1065" y="771"/>
                  </a:lnTo>
                  <a:lnTo>
                    <a:pt x="839" y="907"/>
                  </a:lnTo>
                  <a:lnTo>
                    <a:pt x="703" y="952"/>
                  </a:lnTo>
                  <a:cubicBezTo>
                    <a:pt x="635" y="997"/>
                    <a:pt x="544" y="1020"/>
                    <a:pt x="476" y="1065"/>
                  </a:cubicBezTo>
                  <a:lnTo>
                    <a:pt x="340" y="1111"/>
                  </a:lnTo>
                  <a:cubicBezTo>
                    <a:pt x="227" y="1156"/>
                    <a:pt x="114" y="1201"/>
                    <a:pt x="1" y="1247"/>
                  </a:cubicBezTo>
                  <a:lnTo>
                    <a:pt x="1609" y="4848"/>
                  </a:lnTo>
                  <a:lnTo>
                    <a:pt x="3535" y="9153"/>
                  </a:lnTo>
                  <a:lnTo>
                    <a:pt x="5460" y="13457"/>
                  </a:lnTo>
                  <a:lnTo>
                    <a:pt x="6479" y="15722"/>
                  </a:lnTo>
                  <a:lnTo>
                    <a:pt x="6502" y="15699"/>
                  </a:lnTo>
                  <a:cubicBezTo>
                    <a:pt x="6852" y="16208"/>
                    <a:pt x="7424" y="16493"/>
                    <a:pt x="8009" y="16493"/>
                  </a:cubicBezTo>
                  <a:cubicBezTo>
                    <a:pt x="8257" y="16493"/>
                    <a:pt x="8508" y="16442"/>
                    <a:pt x="8745" y="16334"/>
                  </a:cubicBezTo>
                  <a:lnTo>
                    <a:pt x="9764" y="15881"/>
                  </a:lnTo>
                  <a:cubicBezTo>
                    <a:pt x="9130" y="15224"/>
                    <a:pt x="8586" y="14476"/>
                    <a:pt x="8224" y="13661"/>
                  </a:cubicBezTo>
                  <a:lnTo>
                    <a:pt x="7680" y="12460"/>
                  </a:lnTo>
                  <a:lnTo>
                    <a:pt x="5755" y="8178"/>
                  </a:lnTo>
                  <a:lnTo>
                    <a:pt x="3852" y="3874"/>
                  </a:lnTo>
                  <a:lnTo>
                    <a:pt x="2515" y="907"/>
                  </a:lnTo>
                  <a:lnTo>
                    <a:pt x="2107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  <p:sp>
          <p:nvSpPr>
            <p:cNvPr id="781" name="Google Shape;781;p33"/>
            <p:cNvSpPr/>
            <p:nvPr/>
          </p:nvSpPr>
          <p:spPr>
            <a:xfrm>
              <a:off x="5069495" y="3355566"/>
              <a:ext cx="773186" cy="954950"/>
            </a:xfrm>
            <a:custGeom>
              <a:avLst/>
              <a:gdLst/>
              <a:ahLst/>
              <a:cxnLst/>
              <a:rect l="l" t="t" r="r" b="b"/>
              <a:pathLst>
                <a:path w="19461" h="24036" extrusionOk="0">
                  <a:moveTo>
                    <a:pt x="4713" y="1"/>
                  </a:moveTo>
                  <a:cubicBezTo>
                    <a:pt x="4373" y="1"/>
                    <a:pt x="4056" y="46"/>
                    <a:pt x="3739" y="91"/>
                  </a:cubicBezTo>
                  <a:lnTo>
                    <a:pt x="3625" y="114"/>
                  </a:lnTo>
                  <a:lnTo>
                    <a:pt x="3467" y="136"/>
                  </a:lnTo>
                  <a:lnTo>
                    <a:pt x="3195" y="182"/>
                  </a:lnTo>
                  <a:lnTo>
                    <a:pt x="3104" y="204"/>
                  </a:lnTo>
                  <a:cubicBezTo>
                    <a:pt x="2923" y="250"/>
                    <a:pt x="2764" y="295"/>
                    <a:pt x="2606" y="340"/>
                  </a:cubicBezTo>
                  <a:lnTo>
                    <a:pt x="2515" y="363"/>
                  </a:lnTo>
                  <a:cubicBezTo>
                    <a:pt x="2379" y="408"/>
                    <a:pt x="2221" y="454"/>
                    <a:pt x="2108" y="499"/>
                  </a:cubicBezTo>
                  <a:lnTo>
                    <a:pt x="1972" y="544"/>
                  </a:lnTo>
                  <a:cubicBezTo>
                    <a:pt x="1813" y="612"/>
                    <a:pt x="1654" y="680"/>
                    <a:pt x="1496" y="748"/>
                  </a:cubicBezTo>
                  <a:lnTo>
                    <a:pt x="952" y="997"/>
                  </a:lnTo>
                  <a:cubicBezTo>
                    <a:pt x="816" y="1065"/>
                    <a:pt x="658" y="1133"/>
                    <a:pt x="522" y="1201"/>
                  </a:cubicBezTo>
                  <a:lnTo>
                    <a:pt x="431" y="1246"/>
                  </a:lnTo>
                  <a:cubicBezTo>
                    <a:pt x="295" y="1337"/>
                    <a:pt x="137" y="1405"/>
                    <a:pt x="1" y="1496"/>
                  </a:cubicBezTo>
                  <a:lnTo>
                    <a:pt x="114" y="1564"/>
                  </a:lnTo>
                  <a:cubicBezTo>
                    <a:pt x="711" y="1432"/>
                    <a:pt x="1314" y="1367"/>
                    <a:pt x="1914" y="1367"/>
                  </a:cubicBezTo>
                  <a:cubicBezTo>
                    <a:pt x="3588" y="1367"/>
                    <a:pt x="5231" y="1877"/>
                    <a:pt x="6616" y="2877"/>
                  </a:cubicBezTo>
                  <a:cubicBezTo>
                    <a:pt x="7590" y="3580"/>
                    <a:pt x="8360" y="4531"/>
                    <a:pt x="8836" y="5619"/>
                  </a:cubicBezTo>
                  <a:lnTo>
                    <a:pt x="9379" y="6774"/>
                  </a:lnTo>
                  <a:lnTo>
                    <a:pt x="11305" y="11078"/>
                  </a:lnTo>
                  <a:lnTo>
                    <a:pt x="13230" y="15359"/>
                  </a:lnTo>
                  <a:lnTo>
                    <a:pt x="15156" y="19664"/>
                  </a:lnTo>
                  <a:lnTo>
                    <a:pt x="16175" y="21929"/>
                  </a:lnTo>
                  <a:lnTo>
                    <a:pt x="16130" y="21952"/>
                  </a:lnTo>
                  <a:cubicBezTo>
                    <a:pt x="16357" y="22790"/>
                    <a:pt x="15926" y="23673"/>
                    <a:pt x="15111" y="24036"/>
                  </a:cubicBezTo>
                  <a:lnTo>
                    <a:pt x="18237" y="22654"/>
                  </a:lnTo>
                  <a:cubicBezTo>
                    <a:pt x="19052" y="22269"/>
                    <a:pt x="19460" y="21385"/>
                    <a:pt x="19256" y="20524"/>
                  </a:cubicBezTo>
                  <a:lnTo>
                    <a:pt x="19279" y="20524"/>
                  </a:lnTo>
                  <a:lnTo>
                    <a:pt x="18259" y="18259"/>
                  </a:lnTo>
                  <a:lnTo>
                    <a:pt x="16334" y="13978"/>
                  </a:lnTo>
                  <a:lnTo>
                    <a:pt x="14408" y="9673"/>
                  </a:lnTo>
                  <a:lnTo>
                    <a:pt x="12483" y="5369"/>
                  </a:lnTo>
                  <a:lnTo>
                    <a:pt x="11962" y="4169"/>
                  </a:lnTo>
                  <a:cubicBezTo>
                    <a:pt x="11894" y="4055"/>
                    <a:pt x="11826" y="3920"/>
                    <a:pt x="11758" y="3806"/>
                  </a:cubicBezTo>
                  <a:lnTo>
                    <a:pt x="11713" y="3693"/>
                  </a:lnTo>
                  <a:cubicBezTo>
                    <a:pt x="11667" y="3602"/>
                    <a:pt x="11599" y="3512"/>
                    <a:pt x="11554" y="3421"/>
                  </a:cubicBezTo>
                  <a:cubicBezTo>
                    <a:pt x="11531" y="3376"/>
                    <a:pt x="11509" y="3353"/>
                    <a:pt x="11486" y="3308"/>
                  </a:cubicBezTo>
                  <a:cubicBezTo>
                    <a:pt x="11418" y="3217"/>
                    <a:pt x="11373" y="3149"/>
                    <a:pt x="11305" y="3059"/>
                  </a:cubicBezTo>
                  <a:lnTo>
                    <a:pt x="11260" y="2968"/>
                  </a:lnTo>
                  <a:lnTo>
                    <a:pt x="11033" y="2674"/>
                  </a:lnTo>
                  <a:lnTo>
                    <a:pt x="11010" y="2651"/>
                  </a:lnTo>
                  <a:cubicBezTo>
                    <a:pt x="10920" y="2538"/>
                    <a:pt x="10829" y="2447"/>
                    <a:pt x="10761" y="2356"/>
                  </a:cubicBezTo>
                  <a:lnTo>
                    <a:pt x="10671" y="2288"/>
                  </a:lnTo>
                  <a:cubicBezTo>
                    <a:pt x="10603" y="2198"/>
                    <a:pt x="10535" y="2130"/>
                    <a:pt x="10467" y="2062"/>
                  </a:cubicBezTo>
                  <a:cubicBezTo>
                    <a:pt x="10444" y="2039"/>
                    <a:pt x="10399" y="2017"/>
                    <a:pt x="10376" y="1994"/>
                  </a:cubicBezTo>
                  <a:cubicBezTo>
                    <a:pt x="10285" y="1903"/>
                    <a:pt x="10195" y="1813"/>
                    <a:pt x="10104" y="1722"/>
                  </a:cubicBezTo>
                  <a:cubicBezTo>
                    <a:pt x="9991" y="1632"/>
                    <a:pt x="9878" y="1541"/>
                    <a:pt x="9764" y="1450"/>
                  </a:cubicBezTo>
                  <a:cubicBezTo>
                    <a:pt x="9493" y="1246"/>
                    <a:pt x="9198" y="1065"/>
                    <a:pt x="8881" y="907"/>
                  </a:cubicBezTo>
                  <a:cubicBezTo>
                    <a:pt x="8768" y="839"/>
                    <a:pt x="8632" y="771"/>
                    <a:pt x="8496" y="703"/>
                  </a:cubicBezTo>
                  <a:lnTo>
                    <a:pt x="8337" y="635"/>
                  </a:lnTo>
                  <a:lnTo>
                    <a:pt x="8043" y="522"/>
                  </a:lnTo>
                  <a:lnTo>
                    <a:pt x="7907" y="454"/>
                  </a:lnTo>
                  <a:cubicBezTo>
                    <a:pt x="7748" y="408"/>
                    <a:pt x="7612" y="363"/>
                    <a:pt x="7476" y="318"/>
                  </a:cubicBezTo>
                  <a:lnTo>
                    <a:pt x="7454" y="318"/>
                  </a:lnTo>
                  <a:cubicBezTo>
                    <a:pt x="7114" y="227"/>
                    <a:pt x="6797" y="136"/>
                    <a:pt x="6457" y="91"/>
                  </a:cubicBezTo>
                  <a:lnTo>
                    <a:pt x="6389" y="91"/>
                  </a:lnTo>
                  <a:lnTo>
                    <a:pt x="6208" y="68"/>
                  </a:lnTo>
                  <a:cubicBezTo>
                    <a:pt x="6117" y="68"/>
                    <a:pt x="6004" y="23"/>
                    <a:pt x="5913" y="23"/>
                  </a:cubicBezTo>
                  <a:lnTo>
                    <a:pt x="5845" y="23"/>
                  </a:lnTo>
                  <a:cubicBezTo>
                    <a:pt x="5664" y="1"/>
                    <a:pt x="5483" y="1"/>
                    <a:pt x="5324" y="1"/>
                  </a:cubicBezTo>
                  <a:close/>
                </a:path>
              </a:pathLst>
            </a:custGeom>
            <a:solidFill>
              <a:srgbClr val="000000">
                <a:alpha val="75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grpSp>
        <p:nvGrpSpPr>
          <p:cNvPr id="782" name="Google Shape;782;p33"/>
          <p:cNvGrpSpPr/>
          <p:nvPr/>
        </p:nvGrpSpPr>
        <p:grpSpPr>
          <a:xfrm rot="-2700000" flipH="1">
            <a:off x="67162" y="4394580"/>
            <a:ext cx="1359945" cy="861338"/>
            <a:chOff x="4482703" y="2103018"/>
            <a:chExt cx="1359958" cy="861346"/>
          </a:xfrm>
        </p:grpSpPr>
        <p:grpSp>
          <p:nvGrpSpPr>
            <p:cNvPr id="783" name="Google Shape;783;p33"/>
            <p:cNvGrpSpPr/>
            <p:nvPr/>
          </p:nvGrpSpPr>
          <p:grpSpPr>
            <a:xfrm>
              <a:off x="4482703" y="2103018"/>
              <a:ext cx="1359958" cy="861346"/>
              <a:chOff x="4482703" y="2103018"/>
              <a:chExt cx="1359958" cy="861346"/>
            </a:xfrm>
          </p:grpSpPr>
          <p:sp>
            <p:nvSpPr>
              <p:cNvPr id="784" name="Google Shape;784;p33"/>
              <p:cNvSpPr/>
              <p:nvPr/>
            </p:nvSpPr>
            <p:spPr>
              <a:xfrm>
                <a:off x="4482703" y="2103018"/>
                <a:ext cx="1359958" cy="861346"/>
              </a:xfrm>
              <a:custGeom>
                <a:avLst/>
                <a:gdLst/>
                <a:ahLst/>
                <a:cxnLst/>
                <a:rect l="l" t="t" r="r" b="b"/>
                <a:pathLst>
                  <a:path w="34230" h="21680" extrusionOk="0">
                    <a:moveTo>
                      <a:pt x="17964" y="1"/>
                    </a:moveTo>
                    <a:cubicBezTo>
                      <a:pt x="11916" y="1"/>
                      <a:pt x="8314" y="1835"/>
                      <a:pt x="8156" y="1926"/>
                    </a:cubicBezTo>
                    <a:cubicBezTo>
                      <a:pt x="7838" y="2062"/>
                      <a:pt x="7521" y="2221"/>
                      <a:pt x="7204" y="2402"/>
                    </a:cubicBezTo>
                    <a:cubicBezTo>
                      <a:pt x="6774" y="2606"/>
                      <a:pt x="6457" y="2968"/>
                      <a:pt x="6321" y="3421"/>
                    </a:cubicBezTo>
                    <a:lnTo>
                      <a:pt x="4984" y="7952"/>
                    </a:lnTo>
                    <a:lnTo>
                      <a:pt x="1020" y="10466"/>
                    </a:lnTo>
                    <a:cubicBezTo>
                      <a:pt x="23" y="11101"/>
                      <a:pt x="0" y="12550"/>
                      <a:pt x="974" y="13207"/>
                    </a:cubicBezTo>
                    <a:lnTo>
                      <a:pt x="4848" y="15880"/>
                    </a:lnTo>
                    <a:lnTo>
                      <a:pt x="6026" y="20434"/>
                    </a:lnTo>
                    <a:cubicBezTo>
                      <a:pt x="6162" y="20977"/>
                      <a:pt x="6547" y="21408"/>
                      <a:pt x="7068" y="21589"/>
                    </a:cubicBezTo>
                    <a:cubicBezTo>
                      <a:pt x="7249" y="21634"/>
                      <a:pt x="7431" y="21680"/>
                      <a:pt x="7612" y="21680"/>
                    </a:cubicBezTo>
                    <a:lnTo>
                      <a:pt x="7635" y="21680"/>
                    </a:lnTo>
                    <a:cubicBezTo>
                      <a:pt x="7906" y="21657"/>
                      <a:pt x="8178" y="21589"/>
                      <a:pt x="8405" y="21453"/>
                    </a:cubicBezTo>
                    <a:cubicBezTo>
                      <a:pt x="11168" y="20343"/>
                      <a:pt x="15087" y="19007"/>
                      <a:pt x="17217" y="18757"/>
                    </a:cubicBezTo>
                    <a:cubicBezTo>
                      <a:pt x="17557" y="18757"/>
                      <a:pt x="17897" y="18622"/>
                      <a:pt x="18168" y="18418"/>
                    </a:cubicBezTo>
                    <a:lnTo>
                      <a:pt x="19324" y="17421"/>
                    </a:lnTo>
                    <a:cubicBezTo>
                      <a:pt x="24330" y="10104"/>
                      <a:pt x="31783" y="5528"/>
                      <a:pt x="31851" y="5483"/>
                    </a:cubicBezTo>
                    <a:lnTo>
                      <a:pt x="34230" y="4055"/>
                    </a:lnTo>
                    <a:lnTo>
                      <a:pt x="31670" y="2968"/>
                    </a:lnTo>
                    <a:cubicBezTo>
                      <a:pt x="27048" y="997"/>
                      <a:pt x="22427" y="1"/>
                      <a:pt x="1796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42863" dist="28575" dir="8040000" algn="bl" rotWithShape="0">
                  <a:srgbClr val="000000">
                    <a:alpha val="25000"/>
                  </a:srgb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5" name="Google Shape;785;p33"/>
              <p:cNvSpPr/>
              <p:nvPr/>
            </p:nvSpPr>
            <p:spPr>
              <a:xfrm>
                <a:off x="4802192" y="2158660"/>
                <a:ext cx="917167" cy="602029"/>
              </a:xfrm>
              <a:custGeom>
                <a:avLst/>
                <a:gdLst/>
                <a:ahLst/>
                <a:cxnLst/>
                <a:rect l="l" t="t" r="r" b="b"/>
                <a:pathLst>
                  <a:path w="23085" h="15153" extrusionOk="0">
                    <a:moveTo>
                      <a:pt x="10178" y="1"/>
                    </a:moveTo>
                    <a:cubicBezTo>
                      <a:pt x="3758" y="1"/>
                      <a:pt x="1" y="2218"/>
                      <a:pt x="1" y="2218"/>
                    </a:cubicBezTo>
                    <a:cubicBezTo>
                      <a:pt x="182" y="7405"/>
                      <a:pt x="10127" y="15130"/>
                      <a:pt x="10127" y="15153"/>
                    </a:cubicBezTo>
                    <a:cubicBezTo>
                      <a:pt x="15360" y="7451"/>
                      <a:pt x="23085" y="2784"/>
                      <a:pt x="23085" y="2784"/>
                    </a:cubicBezTo>
                    <a:cubicBezTo>
                      <a:pt x="18092" y="679"/>
                      <a:pt x="13728" y="1"/>
                      <a:pt x="1017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6" name="Google Shape;786;p33"/>
              <p:cNvSpPr/>
              <p:nvPr/>
            </p:nvSpPr>
            <p:spPr>
              <a:xfrm>
                <a:off x="5034413" y="2269228"/>
                <a:ext cx="684945" cy="405047"/>
              </a:xfrm>
              <a:custGeom>
                <a:avLst/>
                <a:gdLst/>
                <a:ahLst/>
                <a:cxnLst/>
                <a:rect l="l" t="t" r="r" b="b"/>
                <a:pathLst>
                  <a:path w="17240" h="10195" extrusionOk="0">
                    <a:moveTo>
                      <a:pt x="17240" y="1"/>
                    </a:moveTo>
                    <a:cubicBezTo>
                      <a:pt x="6026" y="341"/>
                      <a:pt x="0" y="5596"/>
                      <a:pt x="0" y="5596"/>
                    </a:cubicBezTo>
                    <a:lnTo>
                      <a:pt x="1088" y="10195"/>
                    </a:lnTo>
                    <a:cubicBezTo>
                      <a:pt x="7612" y="3558"/>
                      <a:pt x="17239" y="1"/>
                      <a:pt x="1724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7" name="Google Shape;787;p33"/>
              <p:cNvSpPr/>
              <p:nvPr/>
            </p:nvSpPr>
            <p:spPr>
              <a:xfrm>
                <a:off x="4858886" y="2214003"/>
                <a:ext cx="859559" cy="294677"/>
              </a:xfrm>
              <a:custGeom>
                <a:avLst/>
                <a:gdLst/>
                <a:ahLst/>
                <a:cxnLst/>
                <a:rect l="l" t="t" r="r" b="b"/>
                <a:pathLst>
                  <a:path w="21635" h="7417" extrusionOk="0">
                    <a:moveTo>
                      <a:pt x="10635" y="1"/>
                    </a:moveTo>
                    <a:cubicBezTo>
                      <a:pt x="9078" y="1"/>
                      <a:pt x="7540" y="117"/>
                      <a:pt x="6163" y="417"/>
                    </a:cubicBezTo>
                    <a:cubicBezTo>
                      <a:pt x="1" y="1731"/>
                      <a:pt x="1292" y="6964"/>
                      <a:pt x="1292" y="6964"/>
                    </a:cubicBezTo>
                    <a:lnTo>
                      <a:pt x="5211" y="7417"/>
                    </a:lnTo>
                    <a:cubicBezTo>
                      <a:pt x="5211" y="7417"/>
                      <a:pt x="9583" y="3860"/>
                      <a:pt x="21635" y="1391"/>
                    </a:cubicBezTo>
                    <a:cubicBezTo>
                      <a:pt x="21635" y="1391"/>
                      <a:pt x="16019" y="1"/>
                      <a:pt x="1063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8" name="Google Shape;788;p33"/>
              <p:cNvSpPr/>
              <p:nvPr/>
            </p:nvSpPr>
            <p:spPr>
              <a:xfrm>
                <a:off x="4771599" y="2214560"/>
                <a:ext cx="947759" cy="269846"/>
              </a:xfrm>
              <a:custGeom>
                <a:avLst/>
                <a:gdLst/>
                <a:ahLst/>
                <a:cxnLst/>
                <a:rect l="l" t="t" r="r" b="b"/>
                <a:pathLst>
                  <a:path w="23855" h="6792" extrusionOk="0">
                    <a:moveTo>
                      <a:pt x="13494" y="1"/>
                    </a:moveTo>
                    <a:cubicBezTo>
                      <a:pt x="11678" y="1"/>
                      <a:pt x="9783" y="148"/>
                      <a:pt x="7952" y="539"/>
                    </a:cubicBezTo>
                    <a:cubicBezTo>
                      <a:pt x="4984" y="1150"/>
                      <a:pt x="1677" y="2578"/>
                      <a:pt x="1020" y="3710"/>
                    </a:cubicBezTo>
                    <a:cubicBezTo>
                      <a:pt x="0" y="5409"/>
                      <a:pt x="2628" y="6791"/>
                      <a:pt x="2628" y="6791"/>
                    </a:cubicBezTo>
                    <a:lnTo>
                      <a:pt x="4826" y="4639"/>
                    </a:lnTo>
                    <a:cubicBezTo>
                      <a:pt x="4826" y="4639"/>
                      <a:pt x="10825" y="1259"/>
                      <a:pt x="20654" y="1259"/>
                    </a:cubicBezTo>
                    <a:cubicBezTo>
                      <a:pt x="21680" y="1259"/>
                      <a:pt x="22747" y="1296"/>
                      <a:pt x="23855" y="1377"/>
                    </a:cubicBezTo>
                    <a:cubicBezTo>
                      <a:pt x="23855" y="1377"/>
                      <a:pt x="19044" y="1"/>
                      <a:pt x="1349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89" name="Google Shape;789;p33"/>
              <p:cNvSpPr/>
              <p:nvPr/>
            </p:nvSpPr>
            <p:spPr>
              <a:xfrm>
                <a:off x="4803105" y="2155203"/>
                <a:ext cx="916253" cy="209496"/>
              </a:xfrm>
              <a:custGeom>
                <a:avLst/>
                <a:gdLst/>
                <a:ahLst/>
                <a:cxnLst/>
                <a:rect l="l" t="t" r="r" b="b"/>
                <a:pathLst>
                  <a:path w="23062" h="5273" extrusionOk="0">
                    <a:moveTo>
                      <a:pt x="9870" y="0"/>
                    </a:moveTo>
                    <a:cubicBezTo>
                      <a:pt x="4123" y="0"/>
                      <a:pt x="748" y="1761"/>
                      <a:pt x="748" y="1761"/>
                    </a:cubicBezTo>
                    <a:cubicBezTo>
                      <a:pt x="748" y="1920"/>
                      <a:pt x="0" y="2599"/>
                      <a:pt x="23" y="2758"/>
                    </a:cubicBezTo>
                    <a:cubicBezTo>
                      <a:pt x="23" y="2803"/>
                      <a:pt x="23" y="2848"/>
                      <a:pt x="46" y="2894"/>
                    </a:cubicBezTo>
                    <a:cubicBezTo>
                      <a:pt x="46" y="2984"/>
                      <a:pt x="68" y="3098"/>
                      <a:pt x="91" y="3211"/>
                    </a:cubicBezTo>
                    <a:cubicBezTo>
                      <a:pt x="91" y="3256"/>
                      <a:pt x="114" y="3301"/>
                      <a:pt x="114" y="3369"/>
                    </a:cubicBezTo>
                    <a:cubicBezTo>
                      <a:pt x="159" y="3483"/>
                      <a:pt x="182" y="3619"/>
                      <a:pt x="227" y="3754"/>
                    </a:cubicBezTo>
                    <a:cubicBezTo>
                      <a:pt x="250" y="3845"/>
                      <a:pt x="272" y="3936"/>
                      <a:pt x="318" y="4026"/>
                    </a:cubicBezTo>
                    <a:cubicBezTo>
                      <a:pt x="340" y="4117"/>
                      <a:pt x="340" y="4140"/>
                      <a:pt x="363" y="4208"/>
                    </a:cubicBezTo>
                    <a:cubicBezTo>
                      <a:pt x="476" y="4547"/>
                      <a:pt x="635" y="4910"/>
                      <a:pt x="793" y="5272"/>
                    </a:cubicBezTo>
                    <a:lnTo>
                      <a:pt x="1428" y="4842"/>
                    </a:lnTo>
                    <a:cubicBezTo>
                      <a:pt x="4053" y="2519"/>
                      <a:pt x="8636" y="1876"/>
                      <a:pt x="12910" y="1876"/>
                    </a:cubicBezTo>
                    <a:cubicBezTo>
                      <a:pt x="18225" y="1876"/>
                      <a:pt x="23062" y="2871"/>
                      <a:pt x="23062" y="2871"/>
                    </a:cubicBezTo>
                    <a:cubicBezTo>
                      <a:pt x="17911" y="677"/>
                      <a:pt x="13434" y="0"/>
                      <a:pt x="987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0" name="Google Shape;790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lnTo>
                      <a:pt x="1" y="8088"/>
                    </a:ln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55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BBBDB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1" name="Google Shape;791;p33"/>
              <p:cNvSpPr/>
              <p:nvPr/>
            </p:nvSpPr>
            <p:spPr>
              <a:xfrm>
                <a:off x="4742795" y="2224810"/>
                <a:ext cx="475250" cy="607869"/>
              </a:xfrm>
              <a:custGeom>
                <a:avLst/>
                <a:gdLst/>
                <a:ahLst/>
                <a:cxnLst/>
                <a:rect l="l" t="t" r="r" b="b"/>
                <a:pathLst>
                  <a:path w="11962" h="15300" extrusionOk="0">
                    <a:moveTo>
                      <a:pt x="2324" y="0"/>
                    </a:moveTo>
                    <a:cubicBezTo>
                      <a:pt x="2304" y="0"/>
                      <a:pt x="2284" y="3"/>
                      <a:pt x="2266" y="9"/>
                    </a:cubicBezTo>
                    <a:cubicBezTo>
                      <a:pt x="2221" y="9"/>
                      <a:pt x="1314" y="485"/>
                      <a:pt x="1292" y="507"/>
                    </a:cubicBezTo>
                    <a:lnTo>
                      <a:pt x="1518" y="1889"/>
                    </a:lnTo>
                    <a:lnTo>
                      <a:pt x="1496" y="1935"/>
                    </a:lnTo>
                    <a:cubicBezTo>
                      <a:pt x="1722" y="3362"/>
                      <a:pt x="1450" y="4879"/>
                      <a:pt x="1247" y="6216"/>
                    </a:cubicBezTo>
                    <a:cubicBezTo>
                      <a:pt x="975" y="7847"/>
                      <a:pt x="567" y="9455"/>
                      <a:pt x="1" y="11018"/>
                    </a:cubicBezTo>
                    <a:lnTo>
                      <a:pt x="431" y="11313"/>
                    </a:lnTo>
                    <a:lnTo>
                      <a:pt x="1450" y="15300"/>
                    </a:lnTo>
                    <a:cubicBezTo>
                      <a:pt x="2515" y="14281"/>
                      <a:pt x="3670" y="13374"/>
                      <a:pt x="4894" y="12582"/>
                    </a:cubicBezTo>
                    <a:cubicBezTo>
                      <a:pt x="5155" y="12422"/>
                      <a:pt x="5415" y="12352"/>
                      <a:pt x="5660" y="12352"/>
                    </a:cubicBezTo>
                    <a:cubicBezTo>
                      <a:pt x="6283" y="12352"/>
                      <a:pt x="6805" y="12805"/>
                      <a:pt x="7000" y="13374"/>
                    </a:cubicBezTo>
                    <a:lnTo>
                      <a:pt x="10217" y="13578"/>
                    </a:lnTo>
                    <a:lnTo>
                      <a:pt x="10784" y="14122"/>
                    </a:lnTo>
                    <a:cubicBezTo>
                      <a:pt x="11033" y="13941"/>
                      <a:pt x="11305" y="13760"/>
                      <a:pt x="11531" y="13556"/>
                    </a:cubicBezTo>
                    <a:cubicBezTo>
                      <a:pt x="11576" y="13488"/>
                      <a:pt x="11599" y="13397"/>
                      <a:pt x="11554" y="13329"/>
                    </a:cubicBezTo>
                    <a:lnTo>
                      <a:pt x="10104" y="9048"/>
                    </a:lnTo>
                    <a:lnTo>
                      <a:pt x="11939" y="3769"/>
                    </a:lnTo>
                    <a:cubicBezTo>
                      <a:pt x="11962" y="3611"/>
                      <a:pt x="11939" y="3452"/>
                      <a:pt x="11871" y="3316"/>
                    </a:cubicBezTo>
                    <a:cubicBezTo>
                      <a:pt x="11772" y="3198"/>
                      <a:pt x="11604" y="3131"/>
                      <a:pt x="11443" y="3131"/>
                    </a:cubicBezTo>
                    <a:cubicBezTo>
                      <a:pt x="11419" y="3131"/>
                      <a:pt x="11396" y="3132"/>
                      <a:pt x="11373" y="3135"/>
                    </a:cubicBezTo>
                    <a:lnTo>
                      <a:pt x="5913" y="2977"/>
                    </a:lnTo>
                    <a:lnTo>
                      <a:pt x="2470" y="54"/>
                    </a:lnTo>
                    <a:cubicBezTo>
                      <a:pt x="2437" y="21"/>
                      <a:pt x="2379" y="0"/>
                      <a:pt x="23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2" name="Google Shape;792;p33"/>
              <p:cNvSpPr/>
              <p:nvPr/>
            </p:nvSpPr>
            <p:spPr>
              <a:xfrm>
                <a:off x="4548396" y="2244596"/>
                <a:ext cx="632740" cy="659200"/>
              </a:xfrm>
              <a:custGeom>
                <a:avLst/>
                <a:gdLst/>
                <a:ahLst/>
                <a:cxnLst/>
                <a:rect l="l" t="t" r="r" b="b"/>
                <a:pathLst>
                  <a:path w="15926" h="16592" extrusionOk="0">
                    <a:moveTo>
                      <a:pt x="6239" y="0"/>
                    </a:moveTo>
                    <a:cubicBezTo>
                      <a:pt x="6221" y="0"/>
                      <a:pt x="6203" y="3"/>
                      <a:pt x="6185" y="9"/>
                    </a:cubicBezTo>
                    <a:cubicBezTo>
                      <a:pt x="6094" y="32"/>
                      <a:pt x="6049" y="100"/>
                      <a:pt x="6026" y="168"/>
                    </a:cubicBezTo>
                    <a:lnTo>
                      <a:pt x="4531" y="5197"/>
                    </a:lnTo>
                    <a:lnTo>
                      <a:pt x="114" y="8006"/>
                    </a:lnTo>
                    <a:cubicBezTo>
                      <a:pt x="46" y="8051"/>
                      <a:pt x="0" y="8119"/>
                      <a:pt x="0" y="8187"/>
                    </a:cubicBezTo>
                    <a:cubicBezTo>
                      <a:pt x="0" y="8278"/>
                      <a:pt x="46" y="8346"/>
                      <a:pt x="114" y="8391"/>
                    </a:cubicBezTo>
                    <a:lnTo>
                      <a:pt x="4418" y="11359"/>
                    </a:lnTo>
                    <a:lnTo>
                      <a:pt x="5732" y="16433"/>
                    </a:lnTo>
                    <a:cubicBezTo>
                      <a:pt x="5732" y="16501"/>
                      <a:pt x="5800" y="16569"/>
                      <a:pt x="5868" y="16592"/>
                    </a:cubicBezTo>
                    <a:lnTo>
                      <a:pt x="5958" y="16592"/>
                    </a:lnTo>
                    <a:cubicBezTo>
                      <a:pt x="6004" y="16592"/>
                      <a:pt x="6049" y="16569"/>
                      <a:pt x="6094" y="16546"/>
                    </a:cubicBezTo>
                    <a:lnTo>
                      <a:pt x="10240" y="13352"/>
                    </a:lnTo>
                    <a:lnTo>
                      <a:pt x="15473" y="13692"/>
                    </a:lnTo>
                    <a:cubicBezTo>
                      <a:pt x="15541" y="13692"/>
                      <a:pt x="15631" y="13647"/>
                      <a:pt x="15677" y="13601"/>
                    </a:cubicBezTo>
                    <a:cubicBezTo>
                      <a:pt x="15722" y="13533"/>
                      <a:pt x="15722" y="13443"/>
                      <a:pt x="15699" y="13375"/>
                    </a:cubicBezTo>
                    <a:lnTo>
                      <a:pt x="13955" y="8436"/>
                    </a:lnTo>
                    <a:lnTo>
                      <a:pt x="15880" y="3589"/>
                    </a:lnTo>
                    <a:cubicBezTo>
                      <a:pt x="15926" y="3521"/>
                      <a:pt x="15903" y="3430"/>
                      <a:pt x="15858" y="3362"/>
                    </a:cubicBezTo>
                    <a:cubicBezTo>
                      <a:pt x="15813" y="3294"/>
                      <a:pt x="15745" y="3271"/>
                      <a:pt x="15677" y="3271"/>
                    </a:cubicBezTo>
                    <a:lnTo>
                      <a:pt x="10421" y="3407"/>
                    </a:lnTo>
                    <a:lnTo>
                      <a:pt x="6389" y="55"/>
                    </a:lnTo>
                    <a:cubicBezTo>
                      <a:pt x="6339" y="21"/>
                      <a:pt x="6289" y="0"/>
                      <a:pt x="623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  <p:sp>
            <p:nvSpPr>
              <p:cNvPr id="793" name="Google Shape;793;p33"/>
              <p:cNvSpPr/>
              <p:nvPr/>
            </p:nvSpPr>
            <p:spPr>
              <a:xfrm>
                <a:off x="4723884" y="2374552"/>
                <a:ext cx="456379" cy="529243"/>
              </a:xfrm>
              <a:custGeom>
                <a:avLst/>
                <a:gdLst/>
                <a:ahLst/>
                <a:cxnLst/>
                <a:rect l="l" t="t" r="r" b="b"/>
                <a:pathLst>
                  <a:path w="11487" h="13321" extrusionOk="0">
                    <a:moveTo>
                      <a:pt x="11260" y="0"/>
                    </a:moveTo>
                    <a:lnTo>
                      <a:pt x="6004" y="136"/>
                    </a:lnTo>
                    <a:cubicBezTo>
                      <a:pt x="4124" y="6479"/>
                      <a:pt x="1" y="8088"/>
                      <a:pt x="1" y="8088"/>
                    </a:cubicBezTo>
                    <a:lnTo>
                      <a:pt x="1315" y="13162"/>
                    </a:lnTo>
                    <a:cubicBezTo>
                      <a:pt x="1315" y="13230"/>
                      <a:pt x="1383" y="13298"/>
                      <a:pt x="1451" y="13321"/>
                    </a:cubicBezTo>
                    <a:lnTo>
                      <a:pt x="1541" y="13321"/>
                    </a:lnTo>
                    <a:cubicBezTo>
                      <a:pt x="1587" y="13321"/>
                      <a:pt x="1632" y="13298"/>
                      <a:pt x="1677" y="13275"/>
                    </a:cubicBezTo>
                    <a:lnTo>
                      <a:pt x="5823" y="10081"/>
                    </a:lnTo>
                    <a:lnTo>
                      <a:pt x="11056" y="10421"/>
                    </a:lnTo>
                    <a:cubicBezTo>
                      <a:pt x="11124" y="10421"/>
                      <a:pt x="11214" y="10376"/>
                      <a:pt x="11260" y="10330"/>
                    </a:cubicBezTo>
                    <a:cubicBezTo>
                      <a:pt x="11305" y="10262"/>
                      <a:pt x="11305" y="10172"/>
                      <a:pt x="11282" y="10104"/>
                    </a:cubicBezTo>
                    <a:lnTo>
                      <a:pt x="9538" y="5165"/>
                    </a:lnTo>
                    <a:lnTo>
                      <a:pt x="11463" y="318"/>
                    </a:lnTo>
                    <a:cubicBezTo>
                      <a:pt x="11486" y="250"/>
                      <a:pt x="11486" y="159"/>
                      <a:pt x="11441" y="114"/>
                    </a:cubicBezTo>
                    <a:cubicBezTo>
                      <a:pt x="11396" y="46"/>
                      <a:pt x="11328" y="0"/>
                      <a:pt x="11260" y="0"/>
                    </a:cubicBezTo>
                    <a:close/>
                  </a:path>
                </a:pathLst>
              </a:custGeom>
              <a:solidFill>
                <a:srgbClr val="000000">
                  <a:alpha val="75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defTabSz="914378"/>
                <a:endParaRPr/>
              </a:p>
            </p:txBody>
          </p:sp>
        </p:grpSp>
        <p:sp>
          <p:nvSpPr>
            <p:cNvPr id="794" name="Google Shape;794;p33"/>
            <p:cNvSpPr/>
            <p:nvPr/>
          </p:nvSpPr>
          <p:spPr>
            <a:xfrm>
              <a:off x="4785108" y="2749802"/>
              <a:ext cx="378031" cy="154907"/>
            </a:xfrm>
            <a:custGeom>
              <a:avLst/>
              <a:gdLst/>
              <a:ahLst/>
              <a:cxnLst/>
              <a:rect l="l" t="t" r="r" b="b"/>
              <a:pathLst>
                <a:path w="9515" h="3899" extrusionOk="0">
                  <a:moveTo>
                    <a:pt x="4156" y="0"/>
                  </a:moveTo>
                  <a:cubicBezTo>
                    <a:pt x="4128" y="0"/>
                    <a:pt x="4102" y="1"/>
                    <a:pt x="4078" y="2"/>
                  </a:cubicBezTo>
                  <a:cubicBezTo>
                    <a:pt x="2923" y="24"/>
                    <a:pt x="0" y="3898"/>
                    <a:pt x="0" y="3898"/>
                  </a:cubicBezTo>
                  <a:cubicBezTo>
                    <a:pt x="0" y="3898"/>
                    <a:pt x="6230" y="1316"/>
                    <a:pt x="9515" y="999"/>
                  </a:cubicBezTo>
                  <a:cubicBezTo>
                    <a:pt x="9515" y="999"/>
                    <a:pt x="5413" y="0"/>
                    <a:pt x="4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defTabSz="914378"/>
              <a:endParaRPr/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865" y="76665"/>
            <a:ext cx="804338" cy="385665"/>
          </a:xfrm>
          <a:prstGeom prst="rect">
            <a:avLst/>
          </a:prstGeom>
        </p:spPr>
      </p:pic>
      <p:sp>
        <p:nvSpPr>
          <p:cNvPr id="68" name="Title 1">
            <a:extLst>
              <a:ext uri="{FF2B5EF4-FFF2-40B4-BE49-F238E27FC236}">
                <a16:creationId xmlns:a16="http://schemas.microsoft.com/office/drawing/2014/main" id="{751F81DF-E0FD-4772-B772-F8FFB574AD3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405036" y="1685200"/>
            <a:ext cx="1232930" cy="1013222"/>
          </a:xfrm>
        </p:spPr>
        <p:txBody>
          <a:bodyPr/>
          <a:lstStyle/>
          <a:p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sk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sp>
        <p:nvSpPr>
          <p:cNvPr id="69" name="Title 1">
            <a:extLst>
              <a:ext uri="{FF2B5EF4-FFF2-40B4-BE49-F238E27FC236}">
                <a16:creationId xmlns:a16="http://schemas.microsoft.com/office/drawing/2014/main" id="{1265B4B1-58FE-42C7-A056-BC04CBD35C38}"/>
              </a:ext>
            </a:extLst>
          </p:cNvPr>
          <p:cNvSpPr txBox="1">
            <a:spLocks/>
          </p:cNvSpPr>
          <p:nvPr/>
        </p:nvSpPr>
        <p:spPr>
          <a:xfrm>
            <a:off x="2405036" y="2530766"/>
            <a:ext cx="3549202" cy="1012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60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Fredoka One"/>
              <a:buNone/>
              <a:defRPr sz="5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ski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7697" y="1757407"/>
            <a:ext cx="2425902" cy="21434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42567248"/>
      </p:ext>
    </p:extLst>
  </p:cSld>
  <p:clrMapOvr>
    <a:masterClrMapping/>
  </p:clrMapOvr>
  <p:transition spd="med">
    <p:pull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200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k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</p:childTnLst>
        </p:cTn>
      </p:par>
    </p:tnLst>
    <p:bldLst>
      <p:bldP spid="68" grpId="0"/>
      <p:bldP spid="6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1393987" y="315213"/>
            <a:ext cx="6356025" cy="840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gular Pentagon 3"/>
          <p:cNvSpPr/>
          <p:nvPr/>
        </p:nvSpPr>
        <p:spPr>
          <a:xfrm>
            <a:off x="1873010" y="2220685"/>
            <a:ext cx="1872343" cy="184331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gular Pentagon 11"/>
          <p:cNvSpPr/>
          <p:nvPr/>
        </p:nvSpPr>
        <p:spPr>
          <a:xfrm>
            <a:off x="5508505" y="2227942"/>
            <a:ext cx="1872343" cy="1843315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10DFBB-F0D6-874B-A5F3-0170F8BBD978}"/>
              </a:ext>
            </a:extLst>
          </p:cNvPr>
          <p:cNvSpPr>
            <a:spLocks noGrp="1"/>
          </p:cNvSpPr>
          <p:nvPr>
            <p:ph type="ctrTitle" idx="4"/>
          </p:nvPr>
        </p:nvSpPr>
        <p:spPr>
          <a:xfrm>
            <a:off x="877650" y="377622"/>
            <a:ext cx="7388700" cy="636300"/>
          </a:xfrm>
        </p:spPr>
        <p:txBody>
          <a:bodyPr/>
          <a:lstStyle/>
          <a:p>
            <a:r>
              <a:rPr lang="en-US" sz="5000" dirty="0">
                <a:solidFill>
                  <a:srgbClr val="0070C0"/>
                </a:solidFill>
              </a:rPr>
              <a:t>Slap The Board!</a:t>
            </a: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CAD5BFC-08CA-324D-A8DC-51C93BCE41E7}"/>
              </a:ext>
            </a:extLst>
          </p:cNvPr>
          <p:cNvSpPr txBox="1">
            <a:spLocks/>
          </p:cNvSpPr>
          <p:nvPr/>
        </p:nvSpPr>
        <p:spPr>
          <a:xfrm>
            <a:off x="2003407" y="2983850"/>
            <a:ext cx="161155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5000" dirty="0">
                <a:solidFill>
                  <a:srgbClr val="FF0000"/>
                </a:solidFill>
              </a:rPr>
              <a:t>/</a:t>
            </a:r>
            <a:r>
              <a:rPr lang="en-US" sz="5400" spc="300" dirty="0">
                <a:solidFill>
                  <a:srgbClr val="FF0000"/>
                </a:solidFill>
                <a:latin typeface="Comic Sans MS" pitchFamily="66" charset="0"/>
                <a:sym typeface="Changa One"/>
              </a:rPr>
              <a:t>g</a:t>
            </a:r>
            <a:r>
              <a:rPr lang="en-US" sz="5000" dirty="0">
                <a:solidFill>
                  <a:srgbClr val="FF0000"/>
                </a:solidFill>
              </a:rPr>
              <a:t>/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C55571D-8E68-F347-A499-83A488A6A4BD}"/>
              </a:ext>
            </a:extLst>
          </p:cNvPr>
          <p:cNvSpPr txBox="1">
            <a:spLocks/>
          </p:cNvSpPr>
          <p:nvPr/>
        </p:nvSpPr>
        <p:spPr>
          <a:xfrm>
            <a:off x="5618363" y="2983850"/>
            <a:ext cx="1728921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4400" dirty="0">
                <a:solidFill>
                  <a:srgbClr val="FF0000"/>
                </a:solidFill>
              </a:rPr>
              <a:t>/</a:t>
            </a:r>
            <a:r>
              <a:rPr lang="en-US" sz="4400" spc="300" dirty="0" err="1">
                <a:solidFill>
                  <a:srgbClr val="FF0000"/>
                </a:solidFill>
                <a:latin typeface="Comic Sans MS" pitchFamily="66" charset="0"/>
                <a:sym typeface="Changa One"/>
              </a:rPr>
              <a:t>sk</a:t>
            </a:r>
            <a:r>
              <a:rPr lang="en-US" sz="4400" dirty="0">
                <a:solidFill>
                  <a:srgbClr val="FF0000"/>
                </a:solidFill>
              </a:rPr>
              <a:t>/</a:t>
            </a:r>
          </a:p>
        </p:txBody>
      </p:sp>
      <p:pic>
        <p:nvPicPr>
          <p:cNvPr id="31" name="Picture 62">
            <a:extLst>
              <a:ext uri="{FF2B5EF4-FFF2-40B4-BE49-F238E27FC236}">
                <a16:creationId xmlns:a16="http://schemas.microsoft.com/office/drawing/2014/main" id="{D10F2E92-E93B-8A4B-B208-D973FA1DBD4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13352" y="71551"/>
            <a:ext cx="1182378" cy="5669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chimes.wav"/>
          </p:stSnd>
        </p:sndAc>
      </p:transition>
    </mc:Choice>
    <mc:Fallback xmlns="">
      <p:transition spd="slow">
        <p:sndAc>
          <p:stSnd>
            <p:snd r:embed="rId8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30C1C3-DB88-4B5F-BA57-F6F5A2252C4B}:25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30C1C3-DB88-4B5F-BA57-F6F5A2252C4B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630C1C3-DB88-4B5F-BA57-F6F5A2252C4B}:257"/>
</p:tagLst>
</file>

<file path=ppt/theme/theme1.xml><?xml version="1.0" encoding="utf-8"?>
<a:theme xmlns:a="http://schemas.openxmlformats.org/drawingml/2006/main" name="Care for Your Grandparents Month by Slidesgo">
  <a:themeElements>
    <a:clrScheme name="Simple Light">
      <a:dk1>
        <a:srgbClr val="43324A"/>
      </a:dk1>
      <a:lt1>
        <a:srgbClr val="FFFFFF"/>
      </a:lt1>
      <a:dk2>
        <a:srgbClr val="F9F9F9"/>
      </a:dk2>
      <a:lt2>
        <a:srgbClr val="FFE8E6"/>
      </a:lt2>
      <a:accent1>
        <a:srgbClr val="E8DCF1"/>
      </a:accent1>
      <a:accent2>
        <a:srgbClr val="4557AC"/>
      </a:accent2>
      <a:accent3>
        <a:srgbClr val="E874A2"/>
      </a:accent3>
      <a:accent4>
        <a:srgbClr val="F8A40E"/>
      </a:accent4>
      <a:accent5>
        <a:srgbClr val="FF6038"/>
      </a:accent5>
      <a:accent6>
        <a:srgbClr val="CC462B"/>
      </a:accent6>
      <a:hlink>
        <a:srgbClr val="4332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3875</TotalTime>
  <Words>451</Words>
  <Application>Microsoft Office PowerPoint</Application>
  <PresentationFormat>On-screen Show (16:9)</PresentationFormat>
  <Paragraphs>81</Paragraphs>
  <Slides>27</Slides>
  <Notes>14</Notes>
  <HiddenSlides>0</HiddenSlides>
  <MMClips>7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4" baseType="lpstr">
      <vt:lpstr>Life Savers ExtraBold</vt:lpstr>
      <vt:lpstr>Catamaran</vt:lpstr>
      <vt:lpstr>Comic Sans MS</vt:lpstr>
      <vt:lpstr>黑体</vt:lpstr>
      <vt:lpstr>Nunito ExtraBold</vt:lpstr>
      <vt:lpstr>Quicksand</vt:lpstr>
      <vt:lpstr>Didact Gothic</vt:lpstr>
      <vt:lpstr>Coming Soon</vt:lpstr>
      <vt:lpstr>Quicksand SemiBold</vt:lpstr>
      <vt:lpstr>Changa One</vt:lpstr>
      <vt:lpstr>Wingdings</vt:lpstr>
      <vt:lpstr>Life Savers</vt:lpstr>
      <vt:lpstr>Arial</vt:lpstr>
      <vt:lpstr>Bebas Neue</vt:lpstr>
      <vt:lpstr>Fredoka One</vt:lpstr>
      <vt:lpstr>Care for Your Grandparents Month by Slidesgo</vt:lpstr>
      <vt:lpstr>Science Subject for Elementary - 3rd Grade: Physical, Life, and Earth by Slidesgo</vt:lpstr>
      <vt:lpstr>PowerPoint Presentation</vt:lpstr>
      <vt:lpstr>PowerPoint Presentation</vt:lpstr>
      <vt:lpstr>01</vt:lpstr>
      <vt:lpstr>PowerPoint Presentation</vt:lpstr>
      <vt:lpstr>02</vt:lpstr>
      <vt:lpstr>PowerPoint Presentation</vt:lpstr>
      <vt:lpstr>g</vt:lpstr>
      <vt:lpstr>sk</vt:lpstr>
      <vt:lpstr>Slap The Board!</vt:lpstr>
      <vt:lpstr>03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04             PRODUCTION</vt:lpstr>
      <vt:lpstr>PowerPoint Presentation</vt:lpstr>
      <vt:lpstr>PowerPoint Presentation</vt:lpstr>
      <vt:lpstr>05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1: My family</dc:title>
  <dc:creator>LAPTOP_THUY</dc:creator>
  <cp:lastModifiedBy>HLC_2021</cp:lastModifiedBy>
  <cp:revision>106</cp:revision>
  <dcterms:modified xsi:type="dcterms:W3CDTF">2023-08-10T17:11:48Z</dcterms:modified>
</cp:coreProperties>
</file>