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6" r:id="rId3"/>
    <p:sldMasterId id="2147483719" r:id="rId4"/>
  </p:sldMasterIdLst>
  <p:notesMasterIdLst>
    <p:notesMasterId r:id="rId29"/>
  </p:notesMasterIdLst>
  <p:sldIdLst>
    <p:sldId id="283" r:id="rId5"/>
    <p:sldId id="256" r:id="rId6"/>
    <p:sldId id="260" r:id="rId7"/>
    <p:sldId id="284" r:id="rId8"/>
    <p:sldId id="258" r:id="rId9"/>
    <p:sldId id="263" r:id="rId10"/>
    <p:sldId id="264" r:id="rId11"/>
    <p:sldId id="265" r:id="rId12"/>
    <p:sldId id="266" r:id="rId13"/>
    <p:sldId id="267" r:id="rId14"/>
    <p:sldId id="278" r:id="rId15"/>
    <p:sldId id="279" r:id="rId16"/>
    <p:sldId id="280" r:id="rId17"/>
    <p:sldId id="281" r:id="rId18"/>
    <p:sldId id="282" r:id="rId19"/>
    <p:sldId id="261" r:id="rId20"/>
    <p:sldId id="269" r:id="rId21"/>
    <p:sldId id="270" r:id="rId22"/>
    <p:sldId id="271" r:id="rId23"/>
    <p:sldId id="272" r:id="rId24"/>
    <p:sldId id="273" r:id="rId25"/>
    <p:sldId id="275" r:id="rId26"/>
    <p:sldId id="274" r:id="rId27"/>
    <p:sldId id="276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99" autoAdjust="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D6C85-37BC-4044-AD24-850F170F9E9D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6DA28-CA6B-4250-8800-BA68B669E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9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4623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7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21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27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74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41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86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9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083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81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59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8b238304a6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8b238304a6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6200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576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28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90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015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80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1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9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d362d286f3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2" name="Google Shape;2432;gd362d286f3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6532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77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69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61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6DA28-CA6B-4250-8800-BA68B669EC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65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3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6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CFE2F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55434" y="0"/>
            <a:ext cx="11439727" cy="6857979"/>
          </a:xfrm>
          <a:custGeom>
            <a:avLst/>
            <a:gdLst/>
            <a:ahLst/>
            <a:cxnLst/>
            <a:rect l="l" t="t" r="r" b="b"/>
            <a:pathLst>
              <a:path w="128517" h="78770" extrusionOk="0">
                <a:moveTo>
                  <a:pt x="35" y="1"/>
                </a:moveTo>
                <a:lnTo>
                  <a:pt x="0" y="78769"/>
                </a:lnTo>
                <a:lnTo>
                  <a:pt x="128517" y="78769"/>
                </a:lnTo>
                <a:cubicBezTo>
                  <a:pt x="61260" y="76442"/>
                  <a:pt x="7739" y="332"/>
                  <a:pt x="7739" y="332"/>
                </a:cubicBezTo>
                <a:lnTo>
                  <a:pt x="3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2339400" y="1514200"/>
            <a:ext cx="7513200" cy="3829600"/>
          </a:xfrm>
          <a:prstGeom prst="plaque">
            <a:avLst>
              <a:gd name="adj" fmla="val 11691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11" name="Google Shape;11;p2"/>
          <p:cNvCxnSpPr/>
          <p:nvPr/>
        </p:nvCxnSpPr>
        <p:spPr>
          <a:xfrm>
            <a:off x="3430400" y="4155800"/>
            <a:ext cx="5331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>
            <a:off x="3430400" y="2963667"/>
            <a:ext cx="5331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" name="Google Shape;13;p2"/>
          <p:cNvGrpSpPr/>
          <p:nvPr/>
        </p:nvGrpSpPr>
        <p:grpSpPr>
          <a:xfrm rot="697126">
            <a:off x="11040250" y="-62237"/>
            <a:ext cx="1740524" cy="1795281"/>
            <a:chOff x="1492000" y="427450"/>
            <a:chExt cx="1188000" cy="1225375"/>
          </a:xfrm>
        </p:grpSpPr>
        <p:sp>
          <p:nvSpPr>
            <p:cNvPr id="14" name="Google Shape;14;p2"/>
            <p:cNvSpPr/>
            <p:nvPr/>
          </p:nvSpPr>
          <p:spPr>
            <a:xfrm>
              <a:off x="1492000" y="427450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505775" y="444875"/>
              <a:ext cx="1157925" cy="1185100"/>
            </a:xfrm>
            <a:custGeom>
              <a:avLst/>
              <a:gdLst/>
              <a:ahLst/>
              <a:cxnLst/>
              <a:rect l="l" t="t" r="r" b="b"/>
              <a:pathLst>
                <a:path w="46317" h="47404" extrusionOk="0">
                  <a:moveTo>
                    <a:pt x="19694" y="12839"/>
                  </a:moveTo>
                  <a:cubicBezTo>
                    <a:pt x="25666" y="12839"/>
                    <a:pt x="31640" y="12924"/>
                    <a:pt x="37606" y="12924"/>
                  </a:cubicBezTo>
                  <a:cubicBezTo>
                    <a:pt x="38998" y="12924"/>
                    <a:pt x="40389" y="12919"/>
                    <a:pt x="41780" y="12908"/>
                  </a:cubicBezTo>
                  <a:cubicBezTo>
                    <a:pt x="42031" y="12908"/>
                    <a:pt x="42031" y="13309"/>
                    <a:pt x="41780" y="13309"/>
                  </a:cubicBezTo>
                  <a:cubicBezTo>
                    <a:pt x="40353" y="13295"/>
                    <a:pt x="38925" y="13288"/>
                    <a:pt x="37497" y="13288"/>
                  </a:cubicBezTo>
                  <a:cubicBezTo>
                    <a:pt x="30111" y="13288"/>
                    <a:pt x="22711" y="13452"/>
                    <a:pt x="15319" y="13452"/>
                  </a:cubicBezTo>
                  <a:cubicBezTo>
                    <a:pt x="11840" y="13452"/>
                    <a:pt x="8362" y="13415"/>
                    <a:pt x="4888" y="13309"/>
                  </a:cubicBezTo>
                  <a:cubicBezTo>
                    <a:pt x="4763" y="13309"/>
                    <a:pt x="4763" y="13109"/>
                    <a:pt x="4888" y="13109"/>
                  </a:cubicBezTo>
                  <a:cubicBezTo>
                    <a:pt x="9817" y="12897"/>
                    <a:pt x="14755" y="12839"/>
                    <a:pt x="19694" y="12839"/>
                  </a:cubicBezTo>
                  <a:close/>
                  <a:moveTo>
                    <a:pt x="41778" y="16165"/>
                  </a:moveTo>
                  <a:cubicBezTo>
                    <a:pt x="42081" y="16165"/>
                    <a:pt x="42073" y="16643"/>
                    <a:pt x="41755" y="16667"/>
                  </a:cubicBezTo>
                  <a:cubicBezTo>
                    <a:pt x="33336" y="16859"/>
                    <a:pt x="24820" y="17221"/>
                    <a:pt x="16342" y="17221"/>
                  </a:cubicBezTo>
                  <a:cubicBezTo>
                    <a:pt x="12630" y="17221"/>
                    <a:pt x="8925" y="17151"/>
                    <a:pt x="5239" y="16968"/>
                  </a:cubicBezTo>
                  <a:cubicBezTo>
                    <a:pt x="5113" y="16968"/>
                    <a:pt x="5113" y="16793"/>
                    <a:pt x="5239" y="16793"/>
                  </a:cubicBezTo>
                  <a:cubicBezTo>
                    <a:pt x="17369" y="16166"/>
                    <a:pt x="29625" y="16467"/>
                    <a:pt x="41755" y="16166"/>
                  </a:cubicBezTo>
                  <a:cubicBezTo>
                    <a:pt x="41763" y="16166"/>
                    <a:pt x="41771" y="16165"/>
                    <a:pt x="41778" y="16165"/>
                  </a:cubicBezTo>
                  <a:close/>
                  <a:moveTo>
                    <a:pt x="30937" y="19611"/>
                  </a:moveTo>
                  <a:cubicBezTo>
                    <a:pt x="34361" y="19611"/>
                    <a:pt x="37787" y="19640"/>
                    <a:pt x="41204" y="19725"/>
                  </a:cubicBezTo>
                  <a:cubicBezTo>
                    <a:pt x="41505" y="19750"/>
                    <a:pt x="41505" y="20201"/>
                    <a:pt x="41204" y="20201"/>
                  </a:cubicBezTo>
                  <a:cubicBezTo>
                    <a:pt x="36567" y="20163"/>
                    <a:pt x="31916" y="20110"/>
                    <a:pt x="27273" y="20110"/>
                  </a:cubicBezTo>
                  <a:cubicBezTo>
                    <a:pt x="25867" y="20110"/>
                    <a:pt x="24462" y="20114"/>
                    <a:pt x="23058" y="20126"/>
                  </a:cubicBezTo>
                  <a:cubicBezTo>
                    <a:pt x="18090" y="20167"/>
                    <a:pt x="13089" y="20446"/>
                    <a:pt x="8109" y="20446"/>
                  </a:cubicBezTo>
                  <a:cubicBezTo>
                    <a:pt x="7034" y="20446"/>
                    <a:pt x="5960" y="20433"/>
                    <a:pt x="4888" y="20402"/>
                  </a:cubicBezTo>
                  <a:cubicBezTo>
                    <a:pt x="4737" y="20402"/>
                    <a:pt x="4763" y="20176"/>
                    <a:pt x="4888" y="20176"/>
                  </a:cubicBezTo>
                  <a:cubicBezTo>
                    <a:pt x="10903" y="19575"/>
                    <a:pt x="17018" y="19700"/>
                    <a:pt x="23058" y="19650"/>
                  </a:cubicBezTo>
                  <a:cubicBezTo>
                    <a:pt x="25681" y="19628"/>
                    <a:pt x="28309" y="19611"/>
                    <a:pt x="30937" y="19611"/>
                  </a:cubicBezTo>
                  <a:close/>
                  <a:moveTo>
                    <a:pt x="29043" y="23158"/>
                  </a:moveTo>
                  <a:cubicBezTo>
                    <a:pt x="32026" y="23158"/>
                    <a:pt x="35010" y="23162"/>
                    <a:pt x="37992" y="23162"/>
                  </a:cubicBezTo>
                  <a:cubicBezTo>
                    <a:pt x="39330" y="23162"/>
                    <a:pt x="40668" y="23161"/>
                    <a:pt x="42006" y="23159"/>
                  </a:cubicBezTo>
                  <a:cubicBezTo>
                    <a:pt x="42013" y="23158"/>
                    <a:pt x="42021" y="23158"/>
                    <a:pt x="42028" y="23158"/>
                  </a:cubicBezTo>
                  <a:cubicBezTo>
                    <a:pt x="42357" y="23158"/>
                    <a:pt x="42349" y="23710"/>
                    <a:pt x="42006" y="23710"/>
                  </a:cubicBezTo>
                  <a:cubicBezTo>
                    <a:pt x="33957" y="23743"/>
                    <a:pt x="25897" y="23862"/>
                    <a:pt x="17848" y="23862"/>
                  </a:cubicBezTo>
                  <a:cubicBezTo>
                    <a:pt x="13641" y="23862"/>
                    <a:pt x="9437" y="23830"/>
                    <a:pt x="5239" y="23735"/>
                  </a:cubicBezTo>
                  <a:cubicBezTo>
                    <a:pt x="5038" y="23735"/>
                    <a:pt x="5063" y="23459"/>
                    <a:pt x="5239" y="23434"/>
                  </a:cubicBezTo>
                  <a:cubicBezTo>
                    <a:pt x="13159" y="23191"/>
                    <a:pt x="21101" y="23158"/>
                    <a:pt x="29043" y="23158"/>
                  </a:cubicBezTo>
                  <a:close/>
                  <a:moveTo>
                    <a:pt x="41678" y="26667"/>
                  </a:moveTo>
                  <a:cubicBezTo>
                    <a:pt x="41981" y="26667"/>
                    <a:pt x="41973" y="27144"/>
                    <a:pt x="41655" y="27144"/>
                  </a:cubicBezTo>
                  <a:cubicBezTo>
                    <a:pt x="33375" y="27482"/>
                    <a:pt x="25039" y="27820"/>
                    <a:pt x="16714" y="27820"/>
                  </a:cubicBezTo>
                  <a:cubicBezTo>
                    <a:pt x="12691" y="27820"/>
                    <a:pt x="8672" y="27741"/>
                    <a:pt x="4662" y="27545"/>
                  </a:cubicBezTo>
                  <a:cubicBezTo>
                    <a:pt x="4462" y="27545"/>
                    <a:pt x="4462" y="27219"/>
                    <a:pt x="4662" y="27219"/>
                  </a:cubicBezTo>
                  <a:cubicBezTo>
                    <a:pt x="16993" y="27018"/>
                    <a:pt x="29324" y="27194"/>
                    <a:pt x="41655" y="26668"/>
                  </a:cubicBezTo>
                  <a:cubicBezTo>
                    <a:pt x="41663" y="26667"/>
                    <a:pt x="41671" y="26667"/>
                    <a:pt x="41678" y="26667"/>
                  </a:cubicBezTo>
                  <a:close/>
                  <a:moveTo>
                    <a:pt x="31837" y="30448"/>
                  </a:moveTo>
                  <a:cubicBezTo>
                    <a:pt x="35001" y="30448"/>
                    <a:pt x="38165" y="30457"/>
                    <a:pt x="41329" y="30477"/>
                  </a:cubicBezTo>
                  <a:cubicBezTo>
                    <a:pt x="41605" y="30477"/>
                    <a:pt x="41605" y="30928"/>
                    <a:pt x="41329" y="30928"/>
                  </a:cubicBezTo>
                  <a:cubicBezTo>
                    <a:pt x="33886" y="31036"/>
                    <a:pt x="26444" y="31087"/>
                    <a:pt x="19001" y="31087"/>
                  </a:cubicBezTo>
                  <a:cubicBezTo>
                    <a:pt x="14338" y="31087"/>
                    <a:pt x="9676" y="31067"/>
                    <a:pt x="5013" y="31028"/>
                  </a:cubicBezTo>
                  <a:cubicBezTo>
                    <a:pt x="4763" y="31028"/>
                    <a:pt x="4763" y="30678"/>
                    <a:pt x="5013" y="30653"/>
                  </a:cubicBezTo>
                  <a:cubicBezTo>
                    <a:pt x="13954" y="30523"/>
                    <a:pt x="22895" y="30448"/>
                    <a:pt x="31837" y="30448"/>
                  </a:cubicBezTo>
                  <a:close/>
                  <a:moveTo>
                    <a:pt x="41079" y="33485"/>
                  </a:moveTo>
                  <a:cubicBezTo>
                    <a:pt x="41429" y="33485"/>
                    <a:pt x="41429" y="34011"/>
                    <a:pt x="41079" y="34011"/>
                  </a:cubicBezTo>
                  <a:cubicBezTo>
                    <a:pt x="29149" y="34136"/>
                    <a:pt x="17194" y="34387"/>
                    <a:pt x="5239" y="34487"/>
                  </a:cubicBezTo>
                  <a:cubicBezTo>
                    <a:pt x="4938" y="34487"/>
                    <a:pt x="4938" y="34036"/>
                    <a:pt x="5239" y="34036"/>
                  </a:cubicBezTo>
                  <a:cubicBezTo>
                    <a:pt x="17169" y="33660"/>
                    <a:pt x="29149" y="33560"/>
                    <a:pt x="41079" y="33485"/>
                  </a:cubicBezTo>
                  <a:close/>
                  <a:moveTo>
                    <a:pt x="41079" y="36617"/>
                  </a:moveTo>
                  <a:cubicBezTo>
                    <a:pt x="41404" y="36617"/>
                    <a:pt x="41404" y="37094"/>
                    <a:pt x="41079" y="37094"/>
                  </a:cubicBezTo>
                  <a:cubicBezTo>
                    <a:pt x="30993" y="37304"/>
                    <a:pt x="20855" y="37549"/>
                    <a:pt x="10738" y="37549"/>
                  </a:cubicBezTo>
                  <a:cubicBezTo>
                    <a:pt x="8787" y="37549"/>
                    <a:pt x="6837" y="37540"/>
                    <a:pt x="4888" y="37520"/>
                  </a:cubicBezTo>
                  <a:cubicBezTo>
                    <a:pt x="4612" y="37520"/>
                    <a:pt x="4612" y="37094"/>
                    <a:pt x="4888" y="37094"/>
                  </a:cubicBezTo>
                  <a:cubicBezTo>
                    <a:pt x="16943" y="36693"/>
                    <a:pt x="29023" y="36668"/>
                    <a:pt x="41079" y="36617"/>
                  </a:cubicBezTo>
                  <a:close/>
                  <a:moveTo>
                    <a:pt x="35737" y="40152"/>
                  </a:moveTo>
                  <a:cubicBezTo>
                    <a:pt x="37600" y="40152"/>
                    <a:pt x="39464" y="40188"/>
                    <a:pt x="41329" y="40277"/>
                  </a:cubicBezTo>
                  <a:cubicBezTo>
                    <a:pt x="41722" y="40301"/>
                    <a:pt x="41730" y="40904"/>
                    <a:pt x="41352" y="40904"/>
                  </a:cubicBezTo>
                  <a:cubicBezTo>
                    <a:pt x="41345" y="40904"/>
                    <a:pt x="41337" y="40904"/>
                    <a:pt x="41329" y="40903"/>
                  </a:cubicBezTo>
                  <a:cubicBezTo>
                    <a:pt x="39822" y="40831"/>
                    <a:pt x="38312" y="40801"/>
                    <a:pt x="36801" y="40801"/>
                  </a:cubicBezTo>
                  <a:cubicBezTo>
                    <a:pt x="29527" y="40801"/>
                    <a:pt x="22222" y="41492"/>
                    <a:pt x="14950" y="41492"/>
                  </a:cubicBezTo>
                  <a:cubicBezTo>
                    <a:pt x="11629" y="41492"/>
                    <a:pt x="8314" y="41348"/>
                    <a:pt x="5013" y="40928"/>
                  </a:cubicBezTo>
                  <a:cubicBezTo>
                    <a:pt x="4813" y="40903"/>
                    <a:pt x="4788" y="40602"/>
                    <a:pt x="5013" y="40602"/>
                  </a:cubicBezTo>
                  <a:cubicBezTo>
                    <a:pt x="7338" y="40747"/>
                    <a:pt x="9660" y="40802"/>
                    <a:pt x="11980" y="40802"/>
                  </a:cubicBezTo>
                  <a:cubicBezTo>
                    <a:pt x="19905" y="40802"/>
                    <a:pt x="27810" y="40152"/>
                    <a:pt x="35737" y="40152"/>
                  </a:cubicBezTo>
                  <a:close/>
                  <a:moveTo>
                    <a:pt x="44312" y="1"/>
                  </a:moveTo>
                  <a:lnTo>
                    <a:pt x="44312" y="1"/>
                  </a:lnTo>
                  <a:cubicBezTo>
                    <a:pt x="44756" y="1147"/>
                    <a:pt x="43804" y="2402"/>
                    <a:pt x="42575" y="2402"/>
                  </a:cubicBezTo>
                  <a:cubicBezTo>
                    <a:pt x="42487" y="2402"/>
                    <a:pt x="42397" y="2395"/>
                    <a:pt x="42307" y="2382"/>
                  </a:cubicBezTo>
                  <a:cubicBezTo>
                    <a:pt x="41329" y="2231"/>
                    <a:pt x="40652" y="1103"/>
                    <a:pt x="41079" y="377"/>
                  </a:cubicBezTo>
                  <a:cubicBezTo>
                    <a:pt x="40778" y="352"/>
                    <a:pt x="40477" y="327"/>
                    <a:pt x="40176" y="251"/>
                  </a:cubicBezTo>
                  <a:lnTo>
                    <a:pt x="40176" y="251"/>
                  </a:lnTo>
                  <a:cubicBezTo>
                    <a:pt x="40445" y="1132"/>
                    <a:pt x="39783" y="2108"/>
                    <a:pt x="38796" y="2108"/>
                  </a:cubicBezTo>
                  <a:cubicBezTo>
                    <a:pt x="38772" y="2108"/>
                    <a:pt x="38747" y="2107"/>
                    <a:pt x="38723" y="2106"/>
                  </a:cubicBezTo>
                  <a:cubicBezTo>
                    <a:pt x="37670" y="2056"/>
                    <a:pt x="37144" y="1078"/>
                    <a:pt x="37394" y="201"/>
                  </a:cubicBezTo>
                  <a:lnTo>
                    <a:pt x="37394" y="201"/>
                  </a:lnTo>
                  <a:cubicBezTo>
                    <a:pt x="37094" y="226"/>
                    <a:pt x="36768" y="251"/>
                    <a:pt x="36467" y="276"/>
                  </a:cubicBezTo>
                  <a:cubicBezTo>
                    <a:pt x="36764" y="1168"/>
                    <a:pt x="36131" y="2232"/>
                    <a:pt x="35075" y="2232"/>
                  </a:cubicBezTo>
                  <a:cubicBezTo>
                    <a:pt x="35063" y="2232"/>
                    <a:pt x="35051" y="2232"/>
                    <a:pt x="35038" y="2231"/>
                  </a:cubicBezTo>
                  <a:cubicBezTo>
                    <a:pt x="33885" y="2231"/>
                    <a:pt x="33334" y="1103"/>
                    <a:pt x="33685" y="151"/>
                  </a:cubicBezTo>
                  <a:cubicBezTo>
                    <a:pt x="33334" y="126"/>
                    <a:pt x="33008" y="101"/>
                    <a:pt x="32657" y="76"/>
                  </a:cubicBezTo>
                  <a:lnTo>
                    <a:pt x="32657" y="76"/>
                  </a:lnTo>
                  <a:cubicBezTo>
                    <a:pt x="33134" y="1053"/>
                    <a:pt x="32557" y="2332"/>
                    <a:pt x="31329" y="2432"/>
                  </a:cubicBezTo>
                  <a:cubicBezTo>
                    <a:pt x="31292" y="2434"/>
                    <a:pt x="31255" y="2435"/>
                    <a:pt x="31218" y="2435"/>
                  </a:cubicBezTo>
                  <a:cubicBezTo>
                    <a:pt x="30032" y="2435"/>
                    <a:pt x="29335" y="1272"/>
                    <a:pt x="29675" y="226"/>
                  </a:cubicBezTo>
                  <a:lnTo>
                    <a:pt x="28522" y="226"/>
                  </a:lnTo>
                  <a:cubicBezTo>
                    <a:pt x="29124" y="928"/>
                    <a:pt x="28622" y="2131"/>
                    <a:pt x="27645" y="2382"/>
                  </a:cubicBezTo>
                  <a:cubicBezTo>
                    <a:pt x="27522" y="2407"/>
                    <a:pt x="27391" y="2420"/>
                    <a:pt x="27258" y="2420"/>
                  </a:cubicBezTo>
                  <a:cubicBezTo>
                    <a:pt x="26740" y="2420"/>
                    <a:pt x="26179" y="2224"/>
                    <a:pt x="25840" y="1805"/>
                  </a:cubicBezTo>
                  <a:cubicBezTo>
                    <a:pt x="25439" y="1304"/>
                    <a:pt x="25590" y="753"/>
                    <a:pt x="25840" y="226"/>
                  </a:cubicBezTo>
                  <a:lnTo>
                    <a:pt x="25840" y="226"/>
                  </a:lnTo>
                  <a:cubicBezTo>
                    <a:pt x="25389" y="301"/>
                    <a:pt x="24938" y="301"/>
                    <a:pt x="24462" y="327"/>
                  </a:cubicBezTo>
                  <a:cubicBezTo>
                    <a:pt x="24788" y="1078"/>
                    <a:pt x="23885" y="2181"/>
                    <a:pt x="23008" y="2206"/>
                  </a:cubicBezTo>
                  <a:cubicBezTo>
                    <a:pt x="22985" y="2207"/>
                    <a:pt x="22963" y="2208"/>
                    <a:pt x="22941" y="2208"/>
                  </a:cubicBezTo>
                  <a:cubicBezTo>
                    <a:pt x="21909" y="2208"/>
                    <a:pt x="21412" y="1085"/>
                    <a:pt x="21755" y="226"/>
                  </a:cubicBezTo>
                  <a:cubicBezTo>
                    <a:pt x="21379" y="226"/>
                    <a:pt x="21028" y="226"/>
                    <a:pt x="20652" y="201"/>
                  </a:cubicBezTo>
                  <a:lnTo>
                    <a:pt x="20652" y="201"/>
                  </a:lnTo>
                  <a:cubicBezTo>
                    <a:pt x="21053" y="1078"/>
                    <a:pt x="20552" y="2181"/>
                    <a:pt x="19474" y="2256"/>
                  </a:cubicBezTo>
                  <a:cubicBezTo>
                    <a:pt x="19438" y="2259"/>
                    <a:pt x="19401" y="2260"/>
                    <a:pt x="19366" y="2260"/>
                  </a:cubicBezTo>
                  <a:cubicBezTo>
                    <a:pt x="18210" y="2260"/>
                    <a:pt x="17632" y="1099"/>
                    <a:pt x="18021" y="126"/>
                  </a:cubicBezTo>
                  <a:cubicBezTo>
                    <a:pt x="17519" y="126"/>
                    <a:pt x="17018" y="126"/>
                    <a:pt x="16542" y="101"/>
                  </a:cubicBezTo>
                  <a:lnTo>
                    <a:pt x="16542" y="101"/>
                  </a:lnTo>
                  <a:cubicBezTo>
                    <a:pt x="17093" y="928"/>
                    <a:pt x="16717" y="2231"/>
                    <a:pt x="15565" y="2382"/>
                  </a:cubicBezTo>
                  <a:cubicBezTo>
                    <a:pt x="15459" y="2398"/>
                    <a:pt x="15360" y="2406"/>
                    <a:pt x="15265" y="2406"/>
                  </a:cubicBezTo>
                  <a:cubicBezTo>
                    <a:pt x="14075" y="2406"/>
                    <a:pt x="13722" y="1153"/>
                    <a:pt x="14186" y="201"/>
                  </a:cubicBezTo>
                  <a:lnTo>
                    <a:pt x="14186" y="201"/>
                  </a:lnTo>
                  <a:cubicBezTo>
                    <a:pt x="14019" y="210"/>
                    <a:pt x="13852" y="212"/>
                    <a:pt x="13686" y="212"/>
                  </a:cubicBezTo>
                  <a:cubicBezTo>
                    <a:pt x="13353" y="212"/>
                    <a:pt x="13025" y="201"/>
                    <a:pt x="12707" y="201"/>
                  </a:cubicBezTo>
                  <a:cubicBezTo>
                    <a:pt x="12958" y="602"/>
                    <a:pt x="13008" y="1129"/>
                    <a:pt x="12808" y="1580"/>
                  </a:cubicBezTo>
                  <a:cubicBezTo>
                    <a:pt x="12587" y="2109"/>
                    <a:pt x="12056" y="2425"/>
                    <a:pt x="11505" y="2425"/>
                  </a:cubicBezTo>
                  <a:cubicBezTo>
                    <a:pt x="11430" y="2425"/>
                    <a:pt x="11354" y="2419"/>
                    <a:pt x="11279" y="2407"/>
                  </a:cubicBezTo>
                  <a:cubicBezTo>
                    <a:pt x="10627" y="2332"/>
                    <a:pt x="10076" y="1830"/>
                    <a:pt x="10001" y="1179"/>
                  </a:cubicBezTo>
                  <a:cubicBezTo>
                    <a:pt x="9976" y="803"/>
                    <a:pt x="10101" y="452"/>
                    <a:pt x="10352" y="201"/>
                  </a:cubicBezTo>
                  <a:lnTo>
                    <a:pt x="10352" y="201"/>
                  </a:lnTo>
                  <a:cubicBezTo>
                    <a:pt x="9900" y="276"/>
                    <a:pt x="9474" y="301"/>
                    <a:pt x="9048" y="301"/>
                  </a:cubicBezTo>
                  <a:cubicBezTo>
                    <a:pt x="9299" y="778"/>
                    <a:pt x="9299" y="1379"/>
                    <a:pt x="9073" y="1855"/>
                  </a:cubicBezTo>
                  <a:cubicBezTo>
                    <a:pt x="8811" y="2380"/>
                    <a:pt x="8262" y="2676"/>
                    <a:pt x="7693" y="2676"/>
                  </a:cubicBezTo>
                  <a:cubicBezTo>
                    <a:pt x="7610" y="2676"/>
                    <a:pt x="7527" y="2670"/>
                    <a:pt x="7444" y="2657"/>
                  </a:cubicBezTo>
                  <a:cubicBezTo>
                    <a:pt x="6793" y="2557"/>
                    <a:pt x="6291" y="2081"/>
                    <a:pt x="6241" y="1404"/>
                  </a:cubicBezTo>
                  <a:cubicBezTo>
                    <a:pt x="6191" y="1003"/>
                    <a:pt x="6367" y="502"/>
                    <a:pt x="6667" y="226"/>
                  </a:cubicBezTo>
                  <a:lnTo>
                    <a:pt x="6667" y="226"/>
                  </a:lnTo>
                  <a:cubicBezTo>
                    <a:pt x="6520" y="233"/>
                    <a:pt x="6370" y="236"/>
                    <a:pt x="6220" y="236"/>
                  </a:cubicBezTo>
                  <a:cubicBezTo>
                    <a:pt x="5809" y="236"/>
                    <a:pt x="5392" y="213"/>
                    <a:pt x="4988" y="176"/>
                  </a:cubicBezTo>
                  <a:lnTo>
                    <a:pt x="4988" y="176"/>
                  </a:lnTo>
                  <a:cubicBezTo>
                    <a:pt x="5765" y="1003"/>
                    <a:pt x="5189" y="2532"/>
                    <a:pt x="3961" y="2607"/>
                  </a:cubicBezTo>
                  <a:cubicBezTo>
                    <a:pt x="3896" y="2614"/>
                    <a:pt x="3830" y="2617"/>
                    <a:pt x="3763" y="2617"/>
                  </a:cubicBezTo>
                  <a:cubicBezTo>
                    <a:pt x="3085" y="2617"/>
                    <a:pt x="2350" y="2273"/>
                    <a:pt x="2031" y="1680"/>
                  </a:cubicBezTo>
                  <a:cubicBezTo>
                    <a:pt x="1855" y="1354"/>
                    <a:pt x="1855" y="953"/>
                    <a:pt x="2006" y="652"/>
                  </a:cubicBezTo>
                  <a:lnTo>
                    <a:pt x="2006" y="652"/>
                  </a:lnTo>
                  <a:cubicBezTo>
                    <a:pt x="1790" y="699"/>
                    <a:pt x="1561" y="718"/>
                    <a:pt x="1329" y="718"/>
                  </a:cubicBezTo>
                  <a:cubicBezTo>
                    <a:pt x="941" y="718"/>
                    <a:pt x="547" y="665"/>
                    <a:pt x="201" y="602"/>
                  </a:cubicBezTo>
                  <a:lnTo>
                    <a:pt x="176" y="602"/>
                  </a:lnTo>
                  <a:cubicBezTo>
                    <a:pt x="527" y="6166"/>
                    <a:pt x="652" y="11755"/>
                    <a:pt x="652" y="17369"/>
                  </a:cubicBezTo>
                  <a:cubicBezTo>
                    <a:pt x="652" y="27369"/>
                    <a:pt x="251" y="37419"/>
                    <a:pt x="1" y="47369"/>
                  </a:cubicBezTo>
                  <a:cubicBezTo>
                    <a:pt x="1877" y="47360"/>
                    <a:pt x="3753" y="47357"/>
                    <a:pt x="5629" y="47357"/>
                  </a:cubicBezTo>
                  <a:cubicBezTo>
                    <a:pt x="12383" y="47357"/>
                    <a:pt x="19133" y="47403"/>
                    <a:pt x="25885" y="47403"/>
                  </a:cubicBezTo>
                  <a:cubicBezTo>
                    <a:pt x="32660" y="47403"/>
                    <a:pt x="39436" y="47356"/>
                    <a:pt x="46216" y="47169"/>
                  </a:cubicBezTo>
                  <a:cubicBezTo>
                    <a:pt x="46241" y="47169"/>
                    <a:pt x="46267" y="47194"/>
                    <a:pt x="46317" y="47194"/>
                  </a:cubicBezTo>
                  <a:cubicBezTo>
                    <a:pt x="45815" y="39349"/>
                    <a:pt x="46116" y="31379"/>
                    <a:pt x="46091" y="23510"/>
                  </a:cubicBezTo>
                  <a:cubicBezTo>
                    <a:pt x="46066" y="15690"/>
                    <a:pt x="46116" y="7870"/>
                    <a:pt x="46166" y="51"/>
                  </a:cubicBezTo>
                  <a:lnTo>
                    <a:pt x="46166" y="51"/>
                  </a:lnTo>
                  <a:cubicBezTo>
                    <a:pt x="45946" y="60"/>
                    <a:pt x="45723" y="66"/>
                    <a:pt x="45497" y="66"/>
                  </a:cubicBezTo>
                  <a:cubicBezTo>
                    <a:pt x="45106" y="66"/>
                    <a:pt x="44709" y="48"/>
                    <a:pt x="44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631725" y="1023800"/>
              <a:ext cx="932975" cy="17650"/>
            </a:xfrm>
            <a:custGeom>
              <a:avLst/>
              <a:gdLst/>
              <a:ahLst/>
              <a:cxnLst/>
              <a:rect l="l" t="t" r="r" b="b"/>
              <a:pathLst>
                <a:path w="37319" h="706" extrusionOk="0">
                  <a:moveTo>
                    <a:pt x="24005" y="1"/>
                  </a:moveTo>
                  <a:cubicBezTo>
                    <a:pt x="16063" y="1"/>
                    <a:pt x="8121" y="34"/>
                    <a:pt x="201" y="277"/>
                  </a:cubicBezTo>
                  <a:cubicBezTo>
                    <a:pt x="25" y="302"/>
                    <a:pt x="0" y="578"/>
                    <a:pt x="201" y="578"/>
                  </a:cubicBezTo>
                  <a:cubicBezTo>
                    <a:pt x="4399" y="673"/>
                    <a:pt x="8603" y="705"/>
                    <a:pt x="12810" y="705"/>
                  </a:cubicBezTo>
                  <a:cubicBezTo>
                    <a:pt x="20859" y="705"/>
                    <a:pt x="28919" y="586"/>
                    <a:pt x="36968" y="553"/>
                  </a:cubicBezTo>
                  <a:cubicBezTo>
                    <a:pt x="37311" y="553"/>
                    <a:pt x="37319" y="1"/>
                    <a:pt x="36990" y="1"/>
                  </a:cubicBezTo>
                  <a:cubicBezTo>
                    <a:pt x="36983" y="1"/>
                    <a:pt x="36975" y="1"/>
                    <a:pt x="36968" y="2"/>
                  </a:cubicBezTo>
                  <a:cubicBezTo>
                    <a:pt x="35630" y="4"/>
                    <a:pt x="34292" y="5"/>
                    <a:pt x="32954" y="5"/>
                  </a:cubicBezTo>
                  <a:cubicBezTo>
                    <a:pt x="29972" y="5"/>
                    <a:pt x="26988" y="1"/>
                    <a:pt x="24005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633600" y="849000"/>
              <a:ext cx="924200" cy="26400"/>
            </a:xfrm>
            <a:custGeom>
              <a:avLst/>
              <a:gdLst/>
              <a:ahLst/>
              <a:cxnLst/>
              <a:rect l="l" t="t" r="r" b="b"/>
              <a:pathLst>
                <a:path w="36968" h="1056" extrusionOk="0">
                  <a:moveTo>
                    <a:pt x="36665" y="0"/>
                  </a:moveTo>
                  <a:cubicBezTo>
                    <a:pt x="36658" y="0"/>
                    <a:pt x="36650" y="1"/>
                    <a:pt x="36642" y="1"/>
                  </a:cubicBezTo>
                  <a:cubicBezTo>
                    <a:pt x="24512" y="302"/>
                    <a:pt x="12256" y="1"/>
                    <a:pt x="126" y="628"/>
                  </a:cubicBezTo>
                  <a:cubicBezTo>
                    <a:pt x="0" y="628"/>
                    <a:pt x="0" y="803"/>
                    <a:pt x="126" y="803"/>
                  </a:cubicBezTo>
                  <a:cubicBezTo>
                    <a:pt x="3812" y="986"/>
                    <a:pt x="7517" y="1056"/>
                    <a:pt x="11229" y="1056"/>
                  </a:cubicBezTo>
                  <a:cubicBezTo>
                    <a:pt x="19707" y="1056"/>
                    <a:pt x="28223" y="694"/>
                    <a:pt x="36642" y="502"/>
                  </a:cubicBezTo>
                  <a:cubicBezTo>
                    <a:pt x="36960" y="478"/>
                    <a:pt x="36968" y="0"/>
                    <a:pt x="3666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24825" y="765850"/>
              <a:ext cx="931725" cy="15325"/>
            </a:xfrm>
            <a:custGeom>
              <a:avLst/>
              <a:gdLst/>
              <a:ahLst/>
              <a:cxnLst/>
              <a:rect l="l" t="t" r="r" b="b"/>
              <a:pathLst>
                <a:path w="37269" h="613" extrusionOk="0">
                  <a:moveTo>
                    <a:pt x="14932" y="0"/>
                  </a:moveTo>
                  <a:cubicBezTo>
                    <a:pt x="9993" y="0"/>
                    <a:pt x="5055" y="58"/>
                    <a:pt x="126" y="270"/>
                  </a:cubicBezTo>
                  <a:cubicBezTo>
                    <a:pt x="1" y="270"/>
                    <a:pt x="1" y="470"/>
                    <a:pt x="126" y="470"/>
                  </a:cubicBezTo>
                  <a:cubicBezTo>
                    <a:pt x="3600" y="576"/>
                    <a:pt x="7078" y="613"/>
                    <a:pt x="10557" y="613"/>
                  </a:cubicBezTo>
                  <a:cubicBezTo>
                    <a:pt x="17949" y="613"/>
                    <a:pt x="25349" y="449"/>
                    <a:pt x="32735" y="449"/>
                  </a:cubicBezTo>
                  <a:cubicBezTo>
                    <a:pt x="34163" y="449"/>
                    <a:pt x="35591" y="456"/>
                    <a:pt x="37018" y="470"/>
                  </a:cubicBezTo>
                  <a:cubicBezTo>
                    <a:pt x="37269" y="470"/>
                    <a:pt x="37269" y="69"/>
                    <a:pt x="37018" y="69"/>
                  </a:cubicBezTo>
                  <a:cubicBezTo>
                    <a:pt x="35627" y="80"/>
                    <a:pt x="34236" y="85"/>
                    <a:pt x="32844" y="85"/>
                  </a:cubicBezTo>
                  <a:cubicBezTo>
                    <a:pt x="26878" y="85"/>
                    <a:pt x="20904" y="0"/>
                    <a:pt x="14932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17300" y="1111525"/>
              <a:ext cx="938000" cy="28850"/>
            </a:xfrm>
            <a:custGeom>
              <a:avLst/>
              <a:gdLst/>
              <a:ahLst/>
              <a:cxnLst/>
              <a:rect l="l" t="t" r="r" b="b"/>
              <a:pathLst>
                <a:path w="37520" h="1154" extrusionOk="0">
                  <a:moveTo>
                    <a:pt x="37217" y="1"/>
                  </a:moveTo>
                  <a:cubicBezTo>
                    <a:pt x="37210" y="1"/>
                    <a:pt x="37202" y="1"/>
                    <a:pt x="37194" y="2"/>
                  </a:cubicBezTo>
                  <a:cubicBezTo>
                    <a:pt x="24863" y="528"/>
                    <a:pt x="12532" y="352"/>
                    <a:pt x="201" y="553"/>
                  </a:cubicBezTo>
                  <a:cubicBezTo>
                    <a:pt x="1" y="553"/>
                    <a:pt x="1" y="879"/>
                    <a:pt x="201" y="879"/>
                  </a:cubicBezTo>
                  <a:cubicBezTo>
                    <a:pt x="4211" y="1075"/>
                    <a:pt x="8230" y="1154"/>
                    <a:pt x="12253" y="1154"/>
                  </a:cubicBezTo>
                  <a:cubicBezTo>
                    <a:pt x="20578" y="1154"/>
                    <a:pt x="28914" y="816"/>
                    <a:pt x="37194" y="478"/>
                  </a:cubicBezTo>
                  <a:cubicBezTo>
                    <a:pt x="37512" y="478"/>
                    <a:pt x="37520" y="1"/>
                    <a:pt x="37217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624825" y="1206075"/>
              <a:ext cx="921075" cy="16000"/>
            </a:xfrm>
            <a:custGeom>
              <a:avLst/>
              <a:gdLst/>
              <a:ahLst/>
              <a:cxnLst/>
              <a:rect l="l" t="t" r="r" b="b"/>
              <a:pathLst>
                <a:path w="36843" h="640" extrusionOk="0">
                  <a:moveTo>
                    <a:pt x="27075" y="0"/>
                  </a:moveTo>
                  <a:cubicBezTo>
                    <a:pt x="18133" y="0"/>
                    <a:pt x="9192" y="75"/>
                    <a:pt x="251" y="205"/>
                  </a:cubicBezTo>
                  <a:cubicBezTo>
                    <a:pt x="1" y="230"/>
                    <a:pt x="1" y="580"/>
                    <a:pt x="251" y="580"/>
                  </a:cubicBezTo>
                  <a:cubicBezTo>
                    <a:pt x="4914" y="619"/>
                    <a:pt x="9576" y="639"/>
                    <a:pt x="14239" y="639"/>
                  </a:cubicBezTo>
                  <a:cubicBezTo>
                    <a:pt x="21682" y="639"/>
                    <a:pt x="29124" y="588"/>
                    <a:pt x="36567" y="480"/>
                  </a:cubicBezTo>
                  <a:cubicBezTo>
                    <a:pt x="36843" y="480"/>
                    <a:pt x="36843" y="29"/>
                    <a:pt x="36567" y="29"/>
                  </a:cubicBezTo>
                  <a:cubicBezTo>
                    <a:pt x="33403" y="9"/>
                    <a:pt x="30239" y="0"/>
                    <a:pt x="2707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625450" y="1448675"/>
              <a:ext cx="923575" cy="33500"/>
            </a:xfrm>
            <a:custGeom>
              <a:avLst/>
              <a:gdLst/>
              <a:ahLst/>
              <a:cxnLst/>
              <a:rect l="l" t="t" r="r" b="b"/>
              <a:pathLst>
                <a:path w="36943" h="1340" extrusionOk="0">
                  <a:moveTo>
                    <a:pt x="30950" y="0"/>
                  </a:moveTo>
                  <a:cubicBezTo>
                    <a:pt x="23023" y="0"/>
                    <a:pt x="15118" y="650"/>
                    <a:pt x="7193" y="650"/>
                  </a:cubicBezTo>
                  <a:cubicBezTo>
                    <a:pt x="4873" y="650"/>
                    <a:pt x="2551" y="595"/>
                    <a:pt x="226" y="450"/>
                  </a:cubicBezTo>
                  <a:cubicBezTo>
                    <a:pt x="1" y="450"/>
                    <a:pt x="26" y="751"/>
                    <a:pt x="226" y="776"/>
                  </a:cubicBezTo>
                  <a:cubicBezTo>
                    <a:pt x="3527" y="1196"/>
                    <a:pt x="6842" y="1340"/>
                    <a:pt x="10163" y="1340"/>
                  </a:cubicBezTo>
                  <a:cubicBezTo>
                    <a:pt x="17435" y="1340"/>
                    <a:pt x="24740" y="649"/>
                    <a:pt x="32014" y="649"/>
                  </a:cubicBezTo>
                  <a:cubicBezTo>
                    <a:pt x="33525" y="649"/>
                    <a:pt x="35035" y="679"/>
                    <a:pt x="36542" y="751"/>
                  </a:cubicBezTo>
                  <a:cubicBezTo>
                    <a:pt x="36550" y="752"/>
                    <a:pt x="36558" y="752"/>
                    <a:pt x="36565" y="752"/>
                  </a:cubicBezTo>
                  <a:cubicBezTo>
                    <a:pt x="36943" y="752"/>
                    <a:pt x="36935" y="149"/>
                    <a:pt x="36542" y="125"/>
                  </a:cubicBezTo>
                  <a:cubicBezTo>
                    <a:pt x="34677" y="36"/>
                    <a:pt x="32813" y="0"/>
                    <a:pt x="3095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624200" y="934225"/>
              <a:ext cx="919200" cy="21800"/>
            </a:xfrm>
            <a:custGeom>
              <a:avLst/>
              <a:gdLst/>
              <a:ahLst/>
              <a:cxnLst/>
              <a:rect l="l" t="t" r="r" b="b"/>
              <a:pathLst>
                <a:path w="36768" h="872" extrusionOk="0">
                  <a:moveTo>
                    <a:pt x="26200" y="37"/>
                  </a:moveTo>
                  <a:cubicBezTo>
                    <a:pt x="23572" y="37"/>
                    <a:pt x="20944" y="54"/>
                    <a:pt x="18321" y="76"/>
                  </a:cubicBezTo>
                  <a:cubicBezTo>
                    <a:pt x="12281" y="126"/>
                    <a:pt x="6166" y="1"/>
                    <a:pt x="151" y="602"/>
                  </a:cubicBezTo>
                  <a:cubicBezTo>
                    <a:pt x="26" y="602"/>
                    <a:pt x="0" y="828"/>
                    <a:pt x="151" y="828"/>
                  </a:cubicBezTo>
                  <a:cubicBezTo>
                    <a:pt x="1223" y="859"/>
                    <a:pt x="2297" y="872"/>
                    <a:pt x="3372" y="872"/>
                  </a:cubicBezTo>
                  <a:cubicBezTo>
                    <a:pt x="8352" y="872"/>
                    <a:pt x="13353" y="593"/>
                    <a:pt x="18321" y="552"/>
                  </a:cubicBezTo>
                  <a:cubicBezTo>
                    <a:pt x="19725" y="540"/>
                    <a:pt x="21130" y="536"/>
                    <a:pt x="22536" y="536"/>
                  </a:cubicBezTo>
                  <a:cubicBezTo>
                    <a:pt x="27179" y="536"/>
                    <a:pt x="31830" y="589"/>
                    <a:pt x="36467" y="627"/>
                  </a:cubicBezTo>
                  <a:cubicBezTo>
                    <a:pt x="36768" y="627"/>
                    <a:pt x="36768" y="176"/>
                    <a:pt x="36467" y="151"/>
                  </a:cubicBezTo>
                  <a:cubicBezTo>
                    <a:pt x="33050" y="66"/>
                    <a:pt x="29624" y="37"/>
                    <a:pt x="26200" y="37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629200" y="1281975"/>
              <a:ext cx="912325" cy="25100"/>
            </a:xfrm>
            <a:custGeom>
              <a:avLst/>
              <a:gdLst/>
              <a:ahLst/>
              <a:cxnLst/>
              <a:rect l="l" t="t" r="r" b="b"/>
              <a:pathLst>
                <a:path w="36493" h="1004" extrusionOk="0">
                  <a:moveTo>
                    <a:pt x="36142" y="1"/>
                  </a:moveTo>
                  <a:cubicBezTo>
                    <a:pt x="24212" y="76"/>
                    <a:pt x="12232" y="176"/>
                    <a:pt x="302" y="552"/>
                  </a:cubicBezTo>
                  <a:cubicBezTo>
                    <a:pt x="1" y="552"/>
                    <a:pt x="1" y="1003"/>
                    <a:pt x="302" y="1003"/>
                  </a:cubicBezTo>
                  <a:cubicBezTo>
                    <a:pt x="12257" y="903"/>
                    <a:pt x="24212" y="652"/>
                    <a:pt x="36142" y="527"/>
                  </a:cubicBezTo>
                  <a:cubicBezTo>
                    <a:pt x="36492" y="527"/>
                    <a:pt x="36492" y="1"/>
                    <a:pt x="36142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621075" y="1360300"/>
              <a:ext cx="919825" cy="23325"/>
            </a:xfrm>
            <a:custGeom>
              <a:avLst/>
              <a:gdLst/>
              <a:ahLst/>
              <a:cxnLst/>
              <a:rect l="l" t="t" r="r" b="b"/>
              <a:pathLst>
                <a:path w="36793" h="933" extrusionOk="0">
                  <a:moveTo>
                    <a:pt x="36467" y="0"/>
                  </a:moveTo>
                  <a:cubicBezTo>
                    <a:pt x="24411" y="51"/>
                    <a:pt x="12331" y="76"/>
                    <a:pt x="276" y="477"/>
                  </a:cubicBezTo>
                  <a:cubicBezTo>
                    <a:pt x="0" y="477"/>
                    <a:pt x="0" y="903"/>
                    <a:pt x="276" y="903"/>
                  </a:cubicBezTo>
                  <a:cubicBezTo>
                    <a:pt x="2225" y="923"/>
                    <a:pt x="4175" y="932"/>
                    <a:pt x="6126" y="932"/>
                  </a:cubicBezTo>
                  <a:cubicBezTo>
                    <a:pt x="16243" y="932"/>
                    <a:pt x="26381" y="687"/>
                    <a:pt x="36467" y="477"/>
                  </a:cubicBezTo>
                  <a:cubicBezTo>
                    <a:pt x="36792" y="477"/>
                    <a:pt x="36792" y="0"/>
                    <a:pt x="3646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3135800" y="1998467"/>
            <a:ext cx="5920400" cy="193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Font typeface="Itim"/>
              <a:buNone/>
              <a:defRPr sz="8000" b="1"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3135800" y="4382733"/>
            <a:ext cx="5920400" cy="4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-67867" y="-28667"/>
            <a:ext cx="1028000" cy="6886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" name="Google Shape;28;p2"/>
          <p:cNvGrpSpPr/>
          <p:nvPr/>
        </p:nvGrpSpPr>
        <p:grpSpPr>
          <a:xfrm rot="-1976796" flipH="1">
            <a:off x="7889975" y="5320178"/>
            <a:ext cx="4632472" cy="1185191"/>
            <a:chOff x="3809875" y="1963175"/>
            <a:chExt cx="1923600" cy="492150"/>
          </a:xfrm>
        </p:grpSpPr>
        <p:sp>
          <p:nvSpPr>
            <p:cNvPr id="29" name="Google Shape;29;p2"/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 rot="-375097">
            <a:off x="1638076" y="-337843"/>
            <a:ext cx="948989" cy="1057731"/>
            <a:chOff x="6554696" y="509501"/>
            <a:chExt cx="711709" cy="793261"/>
          </a:xfrm>
        </p:grpSpPr>
        <p:sp>
          <p:nvSpPr>
            <p:cNvPr id="41" name="Google Shape;41;p2"/>
            <p:cNvSpPr/>
            <p:nvPr/>
          </p:nvSpPr>
          <p:spPr>
            <a:xfrm>
              <a:off x="6560695" y="516700"/>
              <a:ext cx="696978" cy="779230"/>
            </a:xfrm>
            <a:custGeom>
              <a:avLst/>
              <a:gdLst/>
              <a:ahLst/>
              <a:cxnLst/>
              <a:rect l="l" t="t" r="r" b="b"/>
              <a:pathLst>
                <a:path w="20913" h="23381" extrusionOk="0">
                  <a:moveTo>
                    <a:pt x="4201" y="1"/>
                  </a:moveTo>
                  <a:cubicBezTo>
                    <a:pt x="1903" y="1"/>
                    <a:pt x="28" y="1866"/>
                    <a:pt x="28" y="4165"/>
                  </a:cubicBezTo>
                  <a:lnTo>
                    <a:pt x="1" y="17073"/>
                  </a:lnTo>
                  <a:cubicBezTo>
                    <a:pt x="1" y="18903"/>
                    <a:pt x="1190" y="20516"/>
                    <a:pt x="2930" y="21057"/>
                  </a:cubicBezTo>
                  <a:lnTo>
                    <a:pt x="9736" y="23193"/>
                  </a:lnTo>
                  <a:cubicBezTo>
                    <a:pt x="10143" y="23318"/>
                    <a:pt x="10563" y="23381"/>
                    <a:pt x="10982" y="23381"/>
                  </a:cubicBezTo>
                  <a:cubicBezTo>
                    <a:pt x="11444" y="23381"/>
                    <a:pt x="11906" y="23304"/>
                    <a:pt x="12350" y="23148"/>
                  </a:cubicBezTo>
                  <a:lnTo>
                    <a:pt x="18092" y="21147"/>
                  </a:lnTo>
                  <a:cubicBezTo>
                    <a:pt x="19759" y="20570"/>
                    <a:pt x="20886" y="18993"/>
                    <a:pt x="20886" y="17217"/>
                  </a:cubicBezTo>
                  <a:lnTo>
                    <a:pt x="20913" y="4201"/>
                  </a:lnTo>
                  <a:cubicBezTo>
                    <a:pt x="20913" y="1903"/>
                    <a:pt x="19047" y="28"/>
                    <a:pt x="16748" y="28"/>
                  </a:cubicBezTo>
                  <a:lnTo>
                    <a:pt x="42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554696" y="509501"/>
              <a:ext cx="711709" cy="793261"/>
            </a:xfrm>
            <a:custGeom>
              <a:avLst/>
              <a:gdLst/>
              <a:ahLst/>
              <a:cxnLst/>
              <a:rect l="l" t="t" r="r" b="b"/>
              <a:pathLst>
                <a:path w="21355" h="23802" extrusionOk="0">
                  <a:moveTo>
                    <a:pt x="5138" y="442"/>
                  </a:moveTo>
                  <a:lnTo>
                    <a:pt x="7572" y="451"/>
                  </a:lnTo>
                  <a:lnTo>
                    <a:pt x="12440" y="469"/>
                  </a:lnTo>
                  <a:lnTo>
                    <a:pt x="14873" y="469"/>
                  </a:lnTo>
                  <a:lnTo>
                    <a:pt x="16090" y="478"/>
                  </a:lnTo>
                  <a:cubicBezTo>
                    <a:pt x="16249" y="478"/>
                    <a:pt x="16412" y="477"/>
                    <a:pt x="16574" y="477"/>
                  </a:cubicBezTo>
                  <a:cubicBezTo>
                    <a:pt x="16817" y="477"/>
                    <a:pt x="17058" y="480"/>
                    <a:pt x="17280" y="496"/>
                  </a:cubicBezTo>
                  <a:cubicBezTo>
                    <a:pt x="17659" y="541"/>
                    <a:pt x="18037" y="622"/>
                    <a:pt x="18389" y="766"/>
                  </a:cubicBezTo>
                  <a:cubicBezTo>
                    <a:pt x="18740" y="920"/>
                    <a:pt x="19083" y="1109"/>
                    <a:pt x="19380" y="1352"/>
                  </a:cubicBezTo>
                  <a:cubicBezTo>
                    <a:pt x="19669" y="1596"/>
                    <a:pt x="19939" y="1866"/>
                    <a:pt x="20155" y="2191"/>
                  </a:cubicBezTo>
                  <a:cubicBezTo>
                    <a:pt x="20363" y="2506"/>
                    <a:pt x="20534" y="2849"/>
                    <a:pt x="20651" y="3209"/>
                  </a:cubicBezTo>
                  <a:cubicBezTo>
                    <a:pt x="20759" y="3579"/>
                    <a:pt x="20832" y="3948"/>
                    <a:pt x="20832" y="4336"/>
                  </a:cubicBezTo>
                  <a:cubicBezTo>
                    <a:pt x="20841" y="4733"/>
                    <a:pt x="20832" y="5147"/>
                    <a:pt x="20832" y="5544"/>
                  </a:cubicBezTo>
                  <a:lnTo>
                    <a:pt x="20841" y="7978"/>
                  </a:lnTo>
                  <a:lnTo>
                    <a:pt x="20850" y="12845"/>
                  </a:lnTo>
                  <a:lnTo>
                    <a:pt x="20850" y="15279"/>
                  </a:lnTo>
                  <a:lnTo>
                    <a:pt x="20850" y="16496"/>
                  </a:lnTo>
                  <a:lnTo>
                    <a:pt x="20850" y="17109"/>
                  </a:lnTo>
                  <a:lnTo>
                    <a:pt x="20859" y="17406"/>
                  </a:lnTo>
                  <a:lnTo>
                    <a:pt x="20841" y="17704"/>
                  </a:lnTo>
                  <a:cubicBezTo>
                    <a:pt x="20795" y="18470"/>
                    <a:pt x="20516" y="19218"/>
                    <a:pt x="20047" y="19831"/>
                  </a:cubicBezTo>
                  <a:cubicBezTo>
                    <a:pt x="19579" y="20453"/>
                    <a:pt x="18930" y="20921"/>
                    <a:pt x="18208" y="21183"/>
                  </a:cubicBezTo>
                  <a:lnTo>
                    <a:pt x="13602" y="22769"/>
                  </a:lnTo>
                  <a:lnTo>
                    <a:pt x="12458" y="23175"/>
                  </a:lnTo>
                  <a:cubicBezTo>
                    <a:pt x="12088" y="23292"/>
                    <a:pt x="11709" y="23364"/>
                    <a:pt x="11322" y="23382"/>
                  </a:cubicBezTo>
                  <a:cubicBezTo>
                    <a:pt x="11267" y="23385"/>
                    <a:pt x="11211" y="23386"/>
                    <a:pt x="11156" y="23386"/>
                  </a:cubicBezTo>
                  <a:cubicBezTo>
                    <a:pt x="10830" y="23386"/>
                    <a:pt x="10500" y="23342"/>
                    <a:pt x="10177" y="23265"/>
                  </a:cubicBezTo>
                  <a:cubicBezTo>
                    <a:pt x="9997" y="23211"/>
                    <a:pt x="9798" y="23148"/>
                    <a:pt x="9609" y="23085"/>
                  </a:cubicBezTo>
                  <a:lnTo>
                    <a:pt x="9023" y="22905"/>
                  </a:lnTo>
                  <a:lnTo>
                    <a:pt x="4381" y="21453"/>
                  </a:lnTo>
                  <a:lnTo>
                    <a:pt x="3218" y="21093"/>
                  </a:lnTo>
                  <a:cubicBezTo>
                    <a:pt x="2849" y="20976"/>
                    <a:pt x="2497" y="20813"/>
                    <a:pt x="2173" y="20597"/>
                  </a:cubicBezTo>
                  <a:cubicBezTo>
                    <a:pt x="1542" y="20173"/>
                    <a:pt x="1001" y="19578"/>
                    <a:pt x="676" y="18866"/>
                  </a:cubicBezTo>
                  <a:cubicBezTo>
                    <a:pt x="505" y="18515"/>
                    <a:pt x="397" y="18136"/>
                    <a:pt x="343" y="17749"/>
                  </a:cubicBezTo>
                  <a:cubicBezTo>
                    <a:pt x="298" y="17361"/>
                    <a:pt x="316" y="16955"/>
                    <a:pt x="316" y="16550"/>
                  </a:cubicBezTo>
                  <a:lnTo>
                    <a:pt x="334" y="14116"/>
                  </a:lnTo>
                  <a:lnTo>
                    <a:pt x="388" y="9248"/>
                  </a:lnTo>
                  <a:cubicBezTo>
                    <a:pt x="397" y="7626"/>
                    <a:pt x="406" y="6003"/>
                    <a:pt x="415" y="4381"/>
                  </a:cubicBezTo>
                  <a:cubicBezTo>
                    <a:pt x="424" y="3993"/>
                    <a:pt x="478" y="3606"/>
                    <a:pt x="586" y="3245"/>
                  </a:cubicBezTo>
                  <a:cubicBezTo>
                    <a:pt x="703" y="2876"/>
                    <a:pt x="866" y="2524"/>
                    <a:pt x="1082" y="2200"/>
                  </a:cubicBezTo>
                  <a:cubicBezTo>
                    <a:pt x="1298" y="1884"/>
                    <a:pt x="1551" y="1596"/>
                    <a:pt x="1848" y="1343"/>
                  </a:cubicBezTo>
                  <a:cubicBezTo>
                    <a:pt x="2155" y="1109"/>
                    <a:pt x="2479" y="902"/>
                    <a:pt x="2831" y="748"/>
                  </a:cubicBezTo>
                  <a:cubicBezTo>
                    <a:pt x="3191" y="604"/>
                    <a:pt x="3561" y="505"/>
                    <a:pt x="3948" y="460"/>
                  </a:cubicBezTo>
                  <a:cubicBezTo>
                    <a:pt x="4039" y="451"/>
                    <a:pt x="4138" y="451"/>
                    <a:pt x="4237" y="442"/>
                  </a:cubicBezTo>
                  <a:close/>
                  <a:moveTo>
                    <a:pt x="4381" y="0"/>
                  </a:moveTo>
                  <a:lnTo>
                    <a:pt x="4219" y="9"/>
                  </a:lnTo>
                  <a:cubicBezTo>
                    <a:pt x="4111" y="18"/>
                    <a:pt x="4003" y="18"/>
                    <a:pt x="3894" y="27"/>
                  </a:cubicBezTo>
                  <a:cubicBezTo>
                    <a:pt x="3471" y="81"/>
                    <a:pt x="3056" y="190"/>
                    <a:pt x="2668" y="352"/>
                  </a:cubicBezTo>
                  <a:cubicBezTo>
                    <a:pt x="2272" y="523"/>
                    <a:pt x="1911" y="748"/>
                    <a:pt x="1578" y="1019"/>
                  </a:cubicBezTo>
                  <a:cubicBezTo>
                    <a:pt x="1253" y="1289"/>
                    <a:pt x="965" y="1614"/>
                    <a:pt x="731" y="1965"/>
                  </a:cubicBezTo>
                  <a:cubicBezTo>
                    <a:pt x="496" y="2326"/>
                    <a:pt x="316" y="2713"/>
                    <a:pt x="190" y="3119"/>
                  </a:cubicBezTo>
                  <a:cubicBezTo>
                    <a:pt x="63" y="3534"/>
                    <a:pt x="9" y="3957"/>
                    <a:pt x="0" y="4381"/>
                  </a:cubicBezTo>
                  <a:cubicBezTo>
                    <a:pt x="0" y="6003"/>
                    <a:pt x="0" y="7626"/>
                    <a:pt x="9" y="9248"/>
                  </a:cubicBezTo>
                  <a:lnTo>
                    <a:pt x="54" y="14116"/>
                  </a:lnTo>
                  <a:lnTo>
                    <a:pt x="54" y="16550"/>
                  </a:lnTo>
                  <a:lnTo>
                    <a:pt x="54" y="17154"/>
                  </a:lnTo>
                  <a:cubicBezTo>
                    <a:pt x="54" y="17253"/>
                    <a:pt x="54" y="17361"/>
                    <a:pt x="63" y="17469"/>
                  </a:cubicBezTo>
                  <a:cubicBezTo>
                    <a:pt x="63" y="17568"/>
                    <a:pt x="72" y="17676"/>
                    <a:pt x="81" y="17776"/>
                  </a:cubicBezTo>
                  <a:cubicBezTo>
                    <a:pt x="127" y="18190"/>
                    <a:pt x="217" y="18605"/>
                    <a:pt x="370" y="19002"/>
                  </a:cubicBezTo>
                  <a:cubicBezTo>
                    <a:pt x="676" y="19786"/>
                    <a:pt x="1226" y="20489"/>
                    <a:pt x="1947" y="20949"/>
                  </a:cubicBezTo>
                  <a:cubicBezTo>
                    <a:pt x="2299" y="21183"/>
                    <a:pt x="2696" y="21363"/>
                    <a:pt x="3092" y="21489"/>
                  </a:cubicBezTo>
                  <a:lnTo>
                    <a:pt x="4255" y="21859"/>
                  </a:lnTo>
                  <a:lnTo>
                    <a:pt x="8897" y="23310"/>
                  </a:lnTo>
                  <a:lnTo>
                    <a:pt x="9483" y="23490"/>
                  </a:lnTo>
                  <a:cubicBezTo>
                    <a:pt x="9672" y="23554"/>
                    <a:pt x="9862" y="23617"/>
                    <a:pt x="10078" y="23671"/>
                  </a:cubicBezTo>
                  <a:cubicBezTo>
                    <a:pt x="10418" y="23761"/>
                    <a:pt x="10777" y="23801"/>
                    <a:pt x="11133" y="23801"/>
                  </a:cubicBezTo>
                  <a:cubicBezTo>
                    <a:pt x="11202" y="23801"/>
                    <a:pt x="11271" y="23800"/>
                    <a:pt x="11340" y="23797"/>
                  </a:cubicBezTo>
                  <a:cubicBezTo>
                    <a:pt x="11764" y="23779"/>
                    <a:pt x="12187" y="23698"/>
                    <a:pt x="12593" y="23563"/>
                  </a:cubicBezTo>
                  <a:lnTo>
                    <a:pt x="13738" y="23157"/>
                  </a:lnTo>
                  <a:lnTo>
                    <a:pt x="18335" y="21552"/>
                  </a:lnTo>
                  <a:cubicBezTo>
                    <a:pt x="19137" y="21273"/>
                    <a:pt x="19858" y="20759"/>
                    <a:pt x="20372" y="20083"/>
                  </a:cubicBezTo>
                  <a:cubicBezTo>
                    <a:pt x="20895" y="19407"/>
                    <a:pt x="21210" y="18578"/>
                    <a:pt x="21273" y="17731"/>
                  </a:cubicBezTo>
                  <a:lnTo>
                    <a:pt x="21282" y="17406"/>
                  </a:lnTo>
                  <a:lnTo>
                    <a:pt x="21282" y="17109"/>
                  </a:lnTo>
                  <a:lnTo>
                    <a:pt x="21291" y="16496"/>
                  </a:lnTo>
                  <a:lnTo>
                    <a:pt x="21291" y="15279"/>
                  </a:lnTo>
                  <a:lnTo>
                    <a:pt x="21309" y="12845"/>
                  </a:lnTo>
                  <a:lnTo>
                    <a:pt x="21327" y="7978"/>
                  </a:lnTo>
                  <a:lnTo>
                    <a:pt x="21345" y="5544"/>
                  </a:lnTo>
                  <a:cubicBezTo>
                    <a:pt x="21345" y="5138"/>
                    <a:pt x="21354" y="4742"/>
                    <a:pt x="21345" y="4327"/>
                  </a:cubicBezTo>
                  <a:cubicBezTo>
                    <a:pt x="21336" y="3894"/>
                    <a:pt x="21255" y="3471"/>
                    <a:pt x="21129" y="3056"/>
                  </a:cubicBezTo>
                  <a:cubicBezTo>
                    <a:pt x="20994" y="2650"/>
                    <a:pt x="20795" y="2263"/>
                    <a:pt x="20561" y="1911"/>
                  </a:cubicBezTo>
                  <a:cubicBezTo>
                    <a:pt x="20309" y="1551"/>
                    <a:pt x="20011" y="1244"/>
                    <a:pt x="19678" y="974"/>
                  </a:cubicBezTo>
                  <a:cubicBezTo>
                    <a:pt x="19344" y="694"/>
                    <a:pt x="18966" y="487"/>
                    <a:pt x="18569" y="325"/>
                  </a:cubicBezTo>
                  <a:cubicBezTo>
                    <a:pt x="18172" y="153"/>
                    <a:pt x="17749" y="72"/>
                    <a:pt x="17325" y="18"/>
                  </a:cubicBezTo>
                  <a:cubicBezTo>
                    <a:pt x="17109" y="5"/>
                    <a:pt x="16901" y="2"/>
                    <a:pt x="16698" y="2"/>
                  </a:cubicBezTo>
                  <a:cubicBezTo>
                    <a:pt x="16596" y="2"/>
                    <a:pt x="16494" y="3"/>
                    <a:pt x="16393" y="3"/>
                  </a:cubicBezTo>
                  <a:cubicBezTo>
                    <a:pt x="16292" y="3"/>
                    <a:pt x="16192" y="2"/>
                    <a:pt x="160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 rot="807122">
            <a:off x="1079067" y="6278203"/>
            <a:ext cx="3330068" cy="3202541"/>
            <a:chOff x="1857000" y="3245400"/>
            <a:chExt cx="1233825" cy="1186575"/>
          </a:xfrm>
        </p:grpSpPr>
        <p:sp>
          <p:nvSpPr>
            <p:cNvPr id="44" name="Google Shape;44;p2"/>
            <p:cNvSpPr/>
            <p:nvPr/>
          </p:nvSpPr>
          <p:spPr>
            <a:xfrm>
              <a:off x="2513000" y="4148825"/>
              <a:ext cx="463125" cy="272250"/>
            </a:xfrm>
            <a:custGeom>
              <a:avLst/>
              <a:gdLst/>
              <a:ahLst/>
              <a:cxnLst/>
              <a:rect l="l" t="t" r="r" b="b"/>
              <a:pathLst>
                <a:path w="18525" h="10890" extrusionOk="0">
                  <a:moveTo>
                    <a:pt x="12728" y="1"/>
                  </a:moveTo>
                  <a:cubicBezTo>
                    <a:pt x="12377" y="28"/>
                    <a:pt x="11899" y="1641"/>
                    <a:pt x="11664" y="2065"/>
                  </a:cubicBezTo>
                  <a:cubicBezTo>
                    <a:pt x="10979" y="3318"/>
                    <a:pt x="10015" y="4435"/>
                    <a:pt x="9005" y="5418"/>
                  </a:cubicBezTo>
                  <a:cubicBezTo>
                    <a:pt x="6527" y="7843"/>
                    <a:pt x="3263" y="9754"/>
                    <a:pt x="0" y="10889"/>
                  </a:cubicBezTo>
                  <a:cubicBezTo>
                    <a:pt x="5192" y="10331"/>
                    <a:pt x="10556" y="9114"/>
                    <a:pt x="15144" y="6626"/>
                  </a:cubicBezTo>
                  <a:cubicBezTo>
                    <a:pt x="16685" y="5788"/>
                    <a:pt x="17578" y="5409"/>
                    <a:pt x="18524" y="4066"/>
                  </a:cubicBezTo>
                  <a:cubicBezTo>
                    <a:pt x="17623" y="3976"/>
                    <a:pt x="17064" y="3038"/>
                    <a:pt x="16189" y="2651"/>
                  </a:cubicBezTo>
                  <a:cubicBezTo>
                    <a:pt x="15928" y="2543"/>
                    <a:pt x="12728" y="1"/>
                    <a:pt x="12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508725" y="4143800"/>
              <a:ext cx="474150" cy="281125"/>
            </a:xfrm>
            <a:custGeom>
              <a:avLst/>
              <a:gdLst/>
              <a:ahLst/>
              <a:cxnLst/>
              <a:rect l="l" t="t" r="r" b="b"/>
              <a:pathLst>
                <a:path w="18966" h="11245" extrusionOk="0">
                  <a:moveTo>
                    <a:pt x="12884" y="443"/>
                  </a:moveTo>
                  <a:lnTo>
                    <a:pt x="14486" y="1707"/>
                  </a:lnTo>
                  <a:lnTo>
                    <a:pt x="15351" y="2383"/>
                  </a:lnTo>
                  <a:lnTo>
                    <a:pt x="15793" y="2716"/>
                  </a:lnTo>
                  <a:lnTo>
                    <a:pt x="16018" y="2879"/>
                  </a:lnTo>
                  <a:lnTo>
                    <a:pt x="16135" y="2960"/>
                  </a:lnTo>
                  <a:lnTo>
                    <a:pt x="16198" y="2996"/>
                  </a:lnTo>
                  <a:lnTo>
                    <a:pt x="16225" y="3023"/>
                  </a:lnTo>
                  <a:lnTo>
                    <a:pt x="16279" y="3050"/>
                  </a:lnTo>
                  <a:cubicBezTo>
                    <a:pt x="16469" y="3131"/>
                    <a:pt x="16649" y="3248"/>
                    <a:pt x="16820" y="3393"/>
                  </a:cubicBezTo>
                  <a:cubicBezTo>
                    <a:pt x="16991" y="3528"/>
                    <a:pt x="17163" y="3681"/>
                    <a:pt x="17334" y="3834"/>
                  </a:cubicBezTo>
                  <a:cubicBezTo>
                    <a:pt x="17514" y="3987"/>
                    <a:pt x="17703" y="4141"/>
                    <a:pt x="17920" y="4267"/>
                  </a:cubicBezTo>
                  <a:cubicBezTo>
                    <a:pt x="18030" y="4333"/>
                    <a:pt x="18147" y="4389"/>
                    <a:pt x="18270" y="4431"/>
                  </a:cubicBezTo>
                  <a:lnTo>
                    <a:pt x="18270" y="4431"/>
                  </a:lnTo>
                  <a:cubicBezTo>
                    <a:pt x="18099" y="4651"/>
                    <a:pt x="17917" y="4859"/>
                    <a:pt x="17713" y="5051"/>
                  </a:cubicBezTo>
                  <a:cubicBezTo>
                    <a:pt x="17424" y="5321"/>
                    <a:pt x="17100" y="5565"/>
                    <a:pt x="16757" y="5790"/>
                  </a:cubicBezTo>
                  <a:cubicBezTo>
                    <a:pt x="16415" y="6007"/>
                    <a:pt x="16045" y="6214"/>
                    <a:pt x="15684" y="6412"/>
                  </a:cubicBezTo>
                  <a:cubicBezTo>
                    <a:pt x="15315" y="6619"/>
                    <a:pt x="14945" y="6818"/>
                    <a:pt x="14585" y="7016"/>
                  </a:cubicBezTo>
                  <a:cubicBezTo>
                    <a:pt x="13106" y="7791"/>
                    <a:pt x="11547" y="8413"/>
                    <a:pt x="9961" y="8927"/>
                  </a:cubicBezTo>
                  <a:cubicBezTo>
                    <a:pt x="8374" y="9450"/>
                    <a:pt x="6752" y="9846"/>
                    <a:pt x="5111" y="10180"/>
                  </a:cubicBezTo>
                  <a:cubicBezTo>
                    <a:pt x="3896" y="10420"/>
                    <a:pt x="2671" y="10616"/>
                    <a:pt x="1444" y="10775"/>
                  </a:cubicBezTo>
                  <a:lnTo>
                    <a:pt x="1444" y="10775"/>
                  </a:lnTo>
                  <a:cubicBezTo>
                    <a:pt x="2382" y="10395"/>
                    <a:pt x="3302" y="9962"/>
                    <a:pt x="4192" y="9477"/>
                  </a:cubicBezTo>
                  <a:cubicBezTo>
                    <a:pt x="5463" y="8783"/>
                    <a:pt x="6670" y="7981"/>
                    <a:pt x="7806" y="7070"/>
                  </a:cubicBezTo>
                  <a:cubicBezTo>
                    <a:pt x="8933" y="6160"/>
                    <a:pt x="9979" y="5150"/>
                    <a:pt x="10898" y="4005"/>
                  </a:cubicBezTo>
                  <a:cubicBezTo>
                    <a:pt x="11123" y="3726"/>
                    <a:pt x="11340" y="3429"/>
                    <a:pt x="11538" y="3122"/>
                  </a:cubicBezTo>
                  <a:cubicBezTo>
                    <a:pt x="11646" y="2969"/>
                    <a:pt x="11736" y="2816"/>
                    <a:pt x="11835" y="2662"/>
                  </a:cubicBezTo>
                  <a:cubicBezTo>
                    <a:pt x="11881" y="2581"/>
                    <a:pt x="11926" y="2500"/>
                    <a:pt x="11971" y="2419"/>
                  </a:cubicBezTo>
                  <a:lnTo>
                    <a:pt x="12007" y="2356"/>
                  </a:lnTo>
                  <a:lnTo>
                    <a:pt x="12043" y="2293"/>
                  </a:lnTo>
                  <a:cubicBezTo>
                    <a:pt x="12061" y="2248"/>
                    <a:pt x="12079" y="2203"/>
                    <a:pt x="12097" y="2158"/>
                  </a:cubicBezTo>
                  <a:cubicBezTo>
                    <a:pt x="12241" y="1824"/>
                    <a:pt x="12367" y="1482"/>
                    <a:pt x="12502" y="1157"/>
                  </a:cubicBezTo>
                  <a:cubicBezTo>
                    <a:pt x="12575" y="995"/>
                    <a:pt x="12647" y="833"/>
                    <a:pt x="12728" y="688"/>
                  </a:cubicBezTo>
                  <a:cubicBezTo>
                    <a:pt x="12764" y="616"/>
                    <a:pt x="12809" y="544"/>
                    <a:pt x="12854" y="481"/>
                  </a:cubicBezTo>
                  <a:cubicBezTo>
                    <a:pt x="12863" y="468"/>
                    <a:pt x="12874" y="455"/>
                    <a:pt x="12884" y="443"/>
                  </a:cubicBezTo>
                  <a:close/>
                  <a:moveTo>
                    <a:pt x="12906" y="1"/>
                  </a:moveTo>
                  <a:cubicBezTo>
                    <a:pt x="12897" y="1"/>
                    <a:pt x="12889" y="2"/>
                    <a:pt x="12881" y="3"/>
                  </a:cubicBezTo>
                  <a:cubicBezTo>
                    <a:pt x="12755" y="21"/>
                    <a:pt x="12701" y="75"/>
                    <a:pt x="12647" y="120"/>
                  </a:cubicBezTo>
                  <a:cubicBezTo>
                    <a:pt x="12602" y="157"/>
                    <a:pt x="12566" y="202"/>
                    <a:pt x="12539" y="247"/>
                  </a:cubicBezTo>
                  <a:cubicBezTo>
                    <a:pt x="12475" y="337"/>
                    <a:pt x="12421" y="418"/>
                    <a:pt x="12376" y="499"/>
                  </a:cubicBezTo>
                  <a:cubicBezTo>
                    <a:pt x="12286" y="670"/>
                    <a:pt x="12214" y="842"/>
                    <a:pt x="12142" y="1004"/>
                  </a:cubicBezTo>
                  <a:cubicBezTo>
                    <a:pt x="12007" y="1346"/>
                    <a:pt x="11881" y="1689"/>
                    <a:pt x="11745" y="2013"/>
                  </a:cubicBezTo>
                  <a:lnTo>
                    <a:pt x="11691" y="2122"/>
                  </a:lnTo>
                  <a:lnTo>
                    <a:pt x="11673" y="2176"/>
                  </a:lnTo>
                  <a:lnTo>
                    <a:pt x="11637" y="2239"/>
                  </a:lnTo>
                  <a:cubicBezTo>
                    <a:pt x="11592" y="2311"/>
                    <a:pt x="11556" y="2392"/>
                    <a:pt x="11502" y="2464"/>
                  </a:cubicBezTo>
                  <a:cubicBezTo>
                    <a:pt x="11421" y="2617"/>
                    <a:pt x="11322" y="2771"/>
                    <a:pt x="11222" y="2915"/>
                  </a:cubicBezTo>
                  <a:cubicBezTo>
                    <a:pt x="11033" y="3212"/>
                    <a:pt x="10826" y="3501"/>
                    <a:pt x="10601" y="3780"/>
                  </a:cubicBezTo>
                  <a:cubicBezTo>
                    <a:pt x="9717" y="4889"/>
                    <a:pt x="8690" y="5898"/>
                    <a:pt x="7590" y="6800"/>
                  </a:cubicBezTo>
                  <a:cubicBezTo>
                    <a:pt x="6472" y="7701"/>
                    <a:pt x="5282" y="8503"/>
                    <a:pt x="4029" y="9188"/>
                  </a:cubicBezTo>
                  <a:cubicBezTo>
                    <a:pt x="2776" y="9883"/>
                    <a:pt x="1469" y="10459"/>
                    <a:pt x="117" y="10937"/>
                  </a:cubicBezTo>
                  <a:cubicBezTo>
                    <a:pt x="45" y="10964"/>
                    <a:pt x="0" y="11027"/>
                    <a:pt x="9" y="11108"/>
                  </a:cubicBezTo>
                  <a:cubicBezTo>
                    <a:pt x="18" y="11184"/>
                    <a:pt x="89" y="11244"/>
                    <a:pt x="172" y="11244"/>
                  </a:cubicBezTo>
                  <a:cubicBezTo>
                    <a:pt x="178" y="11244"/>
                    <a:pt x="184" y="11244"/>
                    <a:pt x="189" y="11244"/>
                  </a:cubicBezTo>
                  <a:cubicBezTo>
                    <a:pt x="1857" y="11063"/>
                    <a:pt x="3525" y="10820"/>
                    <a:pt x="5174" y="10486"/>
                  </a:cubicBezTo>
                  <a:cubicBezTo>
                    <a:pt x="6824" y="10153"/>
                    <a:pt x="8455" y="9747"/>
                    <a:pt x="10060" y="9225"/>
                  </a:cubicBezTo>
                  <a:cubicBezTo>
                    <a:pt x="10456" y="9089"/>
                    <a:pt x="10862" y="8963"/>
                    <a:pt x="11250" y="8810"/>
                  </a:cubicBezTo>
                  <a:lnTo>
                    <a:pt x="11844" y="8594"/>
                  </a:lnTo>
                  <a:lnTo>
                    <a:pt x="12430" y="8359"/>
                  </a:lnTo>
                  <a:cubicBezTo>
                    <a:pt x="12818" y="8206"/>
                    <a:pt x="13206" y="8026"/>
                    <a:pt x="13593" y="7863"/>
                  </a:cubicBezTo>
                  <a:lnTo>
                    <a:pt x="14170" y="7593"/>
                  </a:lnTo>
                  <a:cubicBezTo>
                    <a:pt x="14359" y="7503"/>
                    <a:pt x="14549" y="7422"/>
                    <a:pt x="14738" y="7323"/>
                  </a:cubicBezTo>
                  <a:cubicBezTo>
                    <a:pt x="15117" y="7133"/>
                    <a:pt x="15495" y="6944"/>
                    <a:pt x="15865" y="6755"/>
                  </a:cubicBezTo>
                  <a:cubicBezTo>
                    <a:pt x="16234" y="6556"/>
                    <a:pt x="16613" y="6367"/>
                    <a:pt x="16982" y="6151"/>
                  </a:cubicBezTo>
                  <a:cubicBezTo>
                    <a:pt x="17352" y="5934"/>
                    <a:pt x="17713" y="5691"/>
                    <a:pt x="18037" y="5394"/>
                  </a:cubicBezTo>
                  <a:cubicBezTo>
                    <a:pt x="18362" y="5096"/>
                    <a:pt x="18650" y="4763"/>
                    <a:pt x="18902" y="4420"/>
                  </a:cubicBezTo>
                  <a:cubicBezTo>
                    <a:pt x="18929" y="4384"/>
                    <a:pt x="18947" y="4339"/>
                    <a:pt x="18947" y="4303"/>
                  </a:cubicBezTo>
                  <a:cubicBezTo>
                    <a:pt x="18965" y="4159"/>
                    <a:pt x="18866" y="4042"/>
                    <a:pt x="18731" y="4023"/>
                  </a:cubicBezTo>
                  <a:lnTo>
                    <a:pt x="18722" y="4023"/>
                  </a:lnTo>
                  <a:cubicBezTo>
                    <a:pt x="18533" y="3996"/>
                    <a:pt x="18352" y="3924"/>
                    <a:pt x="18172" y="3825"/>
                  </a:cubicBezTo>
                  <a:cubicBezTo>
                    <a:pt x="18001" y="3726"/>
                    <a:pt x="17821" y="3600"/>
                    <a:pt x="17640" y="3456"/>
                  </a:cubicBezTo>
                  <a:cubicBezTo>
                    <a:pt x="17460" y="3320"/>
                    <a:pt x="17280" y="3176"/>
                    <a:pt x="17082" y="3032"/>
                  </a:cubicBezTo>
                  <a:cubicBezTo>
                    <a:pt x="16892" y="2897"/>
                    <a:pt x="16685" y="2762"/>
                    <a:pt x="16451" y="2662"/>
                  </a:cubicBezTo>
                  <a:lnTo>
                    <a:pt x="16415" y="2644"/>
                  </a:lnTo>
                  <a:lnTo>
                    <a:pt x="16360" y="2608"/>
                  </a:lnTo>
                  <a:lnTo>
                    <a:pt x="16261" y="2536"/>
                  </a:lnTo>
                  <a:lnTo>
                    <a:pt x="16036" y="2374"/>
                  </a:lnTo>
                  <a:lnTo>
                    <a:pt x="15603" y="2049"/>
                  </a:lnTo>
                  <a:lnTo>
                    <a:pt x="14738" y="1391"/>
                  </a:lnTo>
                  <a:lnTo>
                    <a:pt x="13025" y="48"/>
                  </a:lnTo>
                  <a:lnTo>
                    <a:pt x="13016" y="39"/>
                  </a:lnTo>
                  <a:cubicBezTo>
                    <a:pt x="12987" y="17"/>
                    <a:pt x="12945" y="1"/>
                    <a:pt x="12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867600" y="3249925"/>
              <a:ext cx="1223225" cy="1178125"/>
            </a:xfrm>
            <a:custGeom>
              <a:avLst/>
              <a:gdLst/>
              <a:ahLst/>
              <a:cxnLst/>
              <a:rect l="l" t="t" r="r" b="b"/>
              <a:pathLst>
                <a:path w="48929" h="47125" extrusionOk="0">
                  <a:moveTo>
                    <a:pt x="2615" y="0"/>
                  </a:moveTo>
                  <a:cubicBezTo>
                    <a:pt x="1335" y="7617"/>
                    <a:pt x="541" y="15315"/>
                    <a:pt x="316" y="23049"/>
                  </a:cubicBezTo>
                  <a:cubicBezTo>
                    <a:pt x="82" y="30638"/>
                    <a:pt x="803" y="38291"/>
                    <a:pt x="100" y="45863"/>
                  </a:cubicBezTo>
                  <a:cubicBezTo>
                    <a:pt x="100" y="45944"/>
                    <a:pt x="55" y="45998"/>
                    <a:pt x="1" y="46025"/>
                  </a:cubicBezTo>
                  <a:cubicBezTo>
                    <a:pt x="5231" y="46886"/>
                    <a:pt x="10526" y="47124"/>
                    <a:pt x="15820" y="47124"/>
                  </a:cubicBezTo>
                  <a:cubicBezTo>
                    <a:pt x="17678" y="47124"/>
                    <a:pt x="19536" y="47095"/>
                    <a:pt x="21391" y="47053"/>
                  </a:cubicBezTo>
                  <a:cubicBezTo>
                    <a:pt x="22815" y="47017"/>
                    <a:pt x="24257" y="46963"/>
                    <a:pt x="25708" y="46863"/>
                  </a:cubicBezTo>
                  <a:cubicBezTo>
                    <a:pt x="31351" y="45601"/>
                    <a:pt x="37354" y="42402"/>
                    <a:pt x="38589" y="36633"/>
                  </a:cubicBezTo>
                  <a:cubicBezTo>
                    <a:pt x="38618" y="36502"/>
                    <a:pt x="38725" y="36441"/>
                    <a:pt x="38838" y="36441"/>
                  </a:cubicBezTo>
                  <a:cubicBezTo>
                    <a:pt x="38935" y="36441"/>
                    <a:pt x="39036" y="36486"/>
                    <a:pt x="39094" y="36570"/>
                  </a:cubicBezTo>
                  <a:cubicBezTo>
                    <a:pt x="40374" y="38517"/>
                    <a:pt x="42222" y="39634"/>
                    <a:pt x="44502" y="39941"/>
                  </a:cubicBezTo>
                  <a:cubicBezTo>
                    <a:pt x="47396" y="35452"/>
                    <a:pt x="47197" y="28520"/>
                    <a:pt x="47585" y="23599"/>
                  </a:cubicBezTo>
                  <a:cubicBezTo>
                    <a:pt x="48135" y="16631"/>
                    <a:pt x="48928" y="9645"/>
                    <a:pt x="48468" y="2668"/>
                  </a:cubicBezTo>
                  <a:cubicBezTo>
                    <a:pt x="33280" y="54"/>
                    <a:pt x="17929" y="1352"/>
                    <a:pt x="2642" y="9"/>
                  </a:cubicBezTo>
                  <a:cubicBezTo>
                    <a:pt x="2633" y="0"/>
                    <a:pt x="2624" y="0"/>
                    <a:pt x="26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857000" y="3245400"/>
              <a:ext cx="1232000" cy="1186575"/>
            </a:xfrm>
            <a:custGeom>
              <a:avLst/>
              <a:gdLst/>
              <a:ahLst/>
              <a:cxnLst/>
              <a:rect l="l" t="t" r="r" b="b"/>
              <a:pathLst>
                <a:path w="49280" h="47463" extrusionOk="0">
                  <a:moveTo>
                    <a:pt x="3133" y="33"/>
                  </a:moveTo>
                  <a:lnTo>
                    <a:pt x="3147" y="37"/>
                  </a:lnTo>
                  <a:cubicBezTo>
                    <a:pt x="3142" y="37"/>
                    <a:pt x="3138" y="35"/>
                    <a:pt x="3133" y="33"/>
                  </a:cubicBezTo>
                  <a:close/>
                  <a:moveTo>
                    <a:pt x="3174" y="372"/>
                  </a:moveTo>
                  <a:cubicBezTo>
                    <a:pt x="10770" y="1029"/>
                    <a:pt x="18401" y="1047"/>
                    <a:pt x="26015" y="1227"/>
                  </a:cubicBezTo>
                  <a:cubicBezTo>
                    <a:pt x="29837" y="1317"/>
                    <a:pt x="33668" y="1443"/>
                    <a:pt x="37481" y="1714"/>
                  </a:cubicBezTo>
                  <a:lnTo>
                    <a:pt x="40338" y="1948"/>
                  </a:lnTo>
                  <a:lnTo>
                    <a:pt x="43187" y="2245"/>
                  </a:lnTo>
                  <a:lnTo>
                    <a:pt x="46026" y="2606"/>
                  </a:lnTo>
                  <a:cubicBezTo>
                    <a:pt x="46927" y="2750"/>
                    <a:pt x="47829" y="2867"/>
                    <a:pt x="48739" y="2985"/>
                  </a:cubicBezTo>
                  <a:cubicBezTo>
                    <a:pt x="48730" y="3354"/>
                    <a:pt x="48730" y="3697"/>
                    <a:pt x="48739" y="4048"/>
                  </a:cubicBezTo>
                  <a:lnTo>
                    <a:pt x="48766" y="5211"/>
                  </a:lnTo>
                  <a:cubicBezTo>
                    <a:pt x="48784" y="5995"/>
                    <a:pt x="48793" y="6779"/>
                    <a:pt x="48784" y="7564"/>
                  </a:cubicBezTo>
                  <a:cubicBezTo>
                    <a:pt x="48766" y="9132"/>
                    <a:pt x="48721" y="10700"/>
                    <a:pt x="48631" y="12269"/>
                  </a:cubicBezTo>
                  <a:cubicBezTo>
                    <a:pt x="48478" y="15415"/>
                    <a:pt x="48207" y="18542"/>
                    <a:pt x="47955" y="21688"/>
                  </a:cubicBezTo>
                  <a:cubicBezTo>
                    <a:pt x="47892" y="22473"/>
                    <a:pt x="47829" y="23257"/>
                    <a:pt x="47775" y="24041"/>
                  </a:cubicBezTo>
                  <a:cubicBezTo>
                    <a:pt x="47721" y="24834"/>
                    <a:pt x="47676" y="25618"/>
                    <a:pt x="47639" y="26403"/>
                  </a:cubicBezTo>
                  <a:cubicBezTo>
                    <a:pt x="47558" y="27980"/>
                    <a:pt x="47486" y="29548"/>
                    <a:pt x="47333" y="31108"/>
                  </a:cubicBezTo>
                  <a:cubicBezTo>
                    <a:pt x="47180" y="32667"/>
                    <a:pt x="46954" y="34218"/>
                    <a:pt x="46567" y="35732"/>
                  </a:cubicBezTo>
                  <a:cubicBezTo>
                    <a:pt x="46188" y="37213"/>
                    <a:pt x="45645" y="38651"/>
                    <a:pt x="44846" y="39944"/>
                  </a:cubicBezTo>
                  <a:lnTo>
                    <a:pt x="44846" y="39944"/>
                  </a:lnTo>
                  <a:cubicBezTo>
                    <a:pt x="43883" y="39803"/>
                    <a:pt x="42948" y="39509"/>
                    <a:pt x="42105" y="39022"/>
                  </a:cubicBezTo>
                  <a:cubicBezTo>
                    <a:pt x="41240" y="38526"/>
                    <a:pt x="40482" y="37832"/>
                    <a:pt x="39887" y="37021"/>
                  </a:cubicBezTo>
                  <a:lnTo>
                    <a:pt x="39671" y="36714"/>
                  </a:lnTo>
                  <a:lnTo>
                    <a:pt x="39644" y="36669"/>
                  </a:lnTo>
                  <a:cubicBezTo>
                    <a:pt x="39635" y="36660"/>
                    <a:pt x="39617" y="36633"/>
                    <a:pt x="39608" y="36615"/>
                  </a:cubicBezTo>
                  <a:cubicBezTo>
                    <a:pt x="39572" y="36579"/>
                    <a:pt x="39527" y="36552"/>
                    <a:pt x="39491" y="36525"/>
                  </a:cubicBezTo>
                  <a:cubicBezTo>
                    <a:pt x="39416" y="36488"/>
                    <a:pt x="39341" y="36469"/>
                    <a:pt x="39260" y="36469"/>
                  </a:cubicBezTo>
                  <a:cubicBezTo>
                    <a:pt x="39244" y="36469"/>
                    <a:pt x="39228" y="36470"/>
                    <a:pt x="39211" y="36471"/>
                  </a:cubicBezTo>
                  <a:cubicBezTo>
                    <a:pt x="39112" y="36480"/>
                    <a:pt x="39013" y="36534"/>
                    <a:pt x="38941" y="36615"/>
                  </a:cubicBezTo>
                  <a:cubicBezTo>
                    <a:pt x="38905" y="36660"/>
                    <a:pt x="38887" y="36705"/>
                    <a:pt x="38869" y="36760"/>
                  </a:cubicBezTo>
                  <a:cubicBezTo>
                    <a:pt x="38860" y="36787"/>
                    <a:pt x="38860" y="36796"/>
                    <a:pt x="38860" y="36814"/>
                  </a:cubicBezTo>
                  <a:lnTo>
                    <a:pt x="38842" y="36859"/>
                  </a:lnTo>
                  <a:lnTo>
                    <a:pt x="38761" y="37228"/>
                  </a:lnTo>
                  <a:cubicBezTo>
                    <a:pt x="38626" y="37715"/>
                    <a:pt x="38463" y="38193"/>
                    <a:pt x="38256" y="38652"/>
                  </a:cubicBezTo>
                  <a:cubicBezTo>
                    <a:pt x="38058" y="39112"/>
                    <a:pt x="37823" y="39563"/>
                    <a:pt x="37544" y="39987"/>
                  </a:cubicBezTo>
                  <a:cubicBezTo>
                    <a:pt x="37273" y="40410"/>
                    <a:pt x="36976" y="40825"/>
                    <a:pt x="36652" y="41203"/>
                  </a:cubicBezTo>
                  <a:cubicBezTo>
                    <a:pt x="35344" y="42754"/>
                    <a:pt x="33650" y="43953"/>
                    <a:pt x="31838" y="44872"/>
                  </a:cubicBezTo>
                  <a:cubicBezTo>
                    <a:pt x="30026" y="45782"/>
                    <a:pt x="28079" y="46449"/>
                    <a:pt x="26096" y="46891"/>
                  </a:cubicBezTo>
                  <a:lnTo>
                    <a:pt x="26123" y="46891"/>
                  </a:lnTo>
                  <a:cubicBezTo>
                    <a:pt x="23978" y="46972"/>
                    <a:pt x="21842" y="47098"/>
                    <a:pt x="19687" y="47117"/>
                  </a:cubicBezTo>
                  <a:cubicBezTo>
                    <a:pt x="18556" y="47136"/>
                    <a:pt x="17424" y="47147"/>
                    <a:pt x="16292" y="47147"/>
                  </a:cubicBezTo>
                  <a:cubicBezTo>
                    <a:pt x="15279" y="47147"/>
                    <a:pt x="14265" y="47138"/>
                    <a:pt x="13251" y="47117"/>
                  </a:cubicBezTo>
                  <a:cubicBezTo>
                    <a:pt x="11106" y="47071"/>
                    <a:pt x="8970" y="46981"/>
                    <a:pt x="6833" y="46810"/>
                  </a:cubicBezTo>
                  <a:cubicBezTo>
                    <a:pt x="4777" y="46645"/>
                    <a:pt x="2720" y="46413"/>
                    <a:pt x="687" y="46091"/>
                  </a:cubicBezTo>
                  <a:lnTo>
                    <a:pt x="687" y="46091"/>
                  </a:lnTo>
                  <a:cubicBezTo>
                    <a:pt x="694" y="46042"/>
                    <a:pt x="686" y="46024"/>
                    <a:pt x="695" y="45990"/>
                  </a:cubicBezTo>
                  <a:lnTo>
                    <a:pt x="704" y="45900"/>
                  </a:lnTo>
                  <a:lnTo>
                    <a:pt x="731" y="45539"/>
                  </a:lnTo>
                  <a:lnTo>
                    <a:pt x="785" y="44818"/>
                  </a:lnTo>
                  <a:cubicBezTo>
                    <a:pt x="830" y="44340"/>
                    <a:pt x="848" y="43853"/>
                    <a:pt x="884" y="43376"/>
                  </a:cubicBezTo>
                  <a:cubicBezTo>
                    <a:pt x="902" y="42898"/>
                    <a:pt x="920" y="42411"/>
                    <a:pt x="947" y="41934"/>
                  </a:cubicBezTo>
                  <a:lnTo>
                    <a:pt x="983" y="40482"/>
                  </a:lnTo>
                  <a:cubicBezTo>
                    <a:pt x="1020" y="38553"/>
                    <a:pt x="1001" y="36624"/>
                    <a:pt x="974" y="34704"/>
                  </a:cubicBezTo>
                  <a:cubicBezTo>
                    <a:pt x="911" y="30846"/>
                    <a:pt x="785" y="26998"/>
                    <a:pt x="902" y="23158"/>
                  </a:cubicBezTo>
                  <a:cubicBezTo>
                    <a:pt x="1135" y="15524"/>
                    <a:pt x="1919" y="7908"/>
                    <a:pt x="3174" y="372"/>
                  </a:cubicBezTo>
                  <a:close/>
                  <a:moveTo>
                    <a:pt x="2894" y="1"/>
                  </a:moveTo>
                  <a:lnTo>
                    <a:pt x="2867" y="145"/>
                  </a:lnTo>
                  <a:cubicBezTo>
                    <a:pt x="1587" y="7753"/>
                    <a:pt x="803" y="15442"/>
                    <a:pt x="569" y="23149"/>
                  </a:cubicBezTo>
                  <a:cubicBezTo>
                    <a:pt x="452" y="27007"/>
                    <a:pt x="578" y="30855"/>
                    <a:pt x="641" y="34704"/>
                  </a:cubicBezTo>
                  <a:cubicBezTo>
                    <a:pt x="677" y="36633"/>
                    <a:pt x="695" y="38553"/>
                    <a:pt x="659" y="40473"/>
                  </a:cubicBezTo>
                  <a:lnTo>
                    <a:pt x="614" y="41916"/>
                  </a:lnTo>
                  <a:cubicBezTo>
                    <a:pt x="596" y="42402"/>
                    <a:pt x="578" y="42880"/>
                    <a:pt x="551" y="43358"/>
                  </a:cubicBezTo>
                  <a:cubicBezTo>
                    <a:pt x="524" y="43835"/>
                    <a:pt x="506" y="44313"/>
                    <a:pt x="461" y="44800"/>
                  </a:cubicBezTo>
                  <a:lnTo>
                    <a:pt x="407" y="45512"/>
                  </a:lnTo>
                  <a:lnTo>
                    <a:pt x="380" y="45873"/>
                  </a:lnTo>
                  <a:lnTo>
                    <a:pt x="361" y="46035"/>
                  </a:lnTo>
                  <a:cubicBezTo>
                    <a:pt x="361" y="46053"/>
                    <a:pt x="361" y="46062"/>
                    <a:pt x="334" y="46071"/>
                  </a:cubicBezTo>
                  <a:lnTo>
                    <a:pt x="1" y="46305"/>
                  </a:lnTo>
                  <a:lnTo>
                    <a:pt x="398" y="46368"/>
                  </a:lnTo>
                  <a:cubicBezTo>
                    <a:pt x="2525" y="46711"/>
                    <a:pt x="4661" y="46963"/>
                    <a:pt x="6806" y="47135"/>
                  </a:cubicBezTo>
                  <a:cubicBezTo>
                    <a:pt x="8952" y="47306"/>
                    <a:pt x="11097" y="47387"/>
                    <a:pt x="13251" y="47432"/>
                  </a:cubicBezTo>
                  <a:cubicBezTo>
                    <a:pt x="14265" y="47453"/>
                    <a:pt x="15281" y="47463"/>
                    <a:pt x="16296" y="47463"/>
                  </a:cubicBezTo>
                  <a:cubicBezTo>
                    <a:pt x="17430" y="47463"/>
                    <a:pt x="18565" y="47451"/>
                    <a:pt x="19696" y="47432"/>
                  </a:cubicBezTo>
                  <a:cubicBezTo>
                    <a:pt x="21842" y="47414"/>
                    <a:pt x="23996" y="47288"/>
                    <a:pt x="26141" y="47207"/>
                  </a:cubicBezTo>
                  <a:lnTo>
                    <a:pt x="26150" y="47207"/>
                  </a:lnTo>
                  <a:lnTo>
                    <a:pt x="26168" y="47198"/>
                  </a:lnTo>
                  <a:cubicBezTo>
                    <a:pt x="28178" y="46747"/>
                    <a:pt x="30143" y="46080"/>
                    <a:pt x="31982" y="45151"/>
                  </a:cubicBezTo>
                  <a:cubicBezTo>
                    <a:pt x="33821" y="44214"/>
                    <a:pt x="35543" y="42997"/>
                    <a:pt x="36886" y="41411"/>
                  </a:cubicBezTo>
                  <a:cubicBezTo>
                    <a:pt x="37228" y="41014"/>
                    <a:pt x="37535" y="40590"/>
                    <a:pt x="37805" y="40149"/>
                  </a:cubicBezTo>
                  <a:cubicBezTo>
                    <a:pt x="38094" y="39716"/>
                    <a:pt x="38328" y="39247"/>
                    <a:pt x="38544" y="38779"/>
                  </a:cubicBezTo>
                  <a:cubicBezTo>
                    <a:pt x="38761" y="38301"/>
                    <a:pt x="38914" y="37805"/>
                    <a:pt x="39058" y="37300"/>
                  </a:cubicBezTo>
                  <a:lnTo>
                    <a:pt x="39148" y="36922"/>
                  </a:lnTo>
                  <a:lnTo>
                    <a:pt x="39157" y="36877"/>
                  </a:lnTo>
                  <a:cubicBezTo>
                    <a:pt x="39166" y="36868"/>
                    <a:pt x="39166" y="36841"/>
                    <a:pt x="39166" y="36841"/>
                  </a:cubicBezTo>
                  <a:cubicBezTo>
                    <a:pt x="39175" y="36832"/>
                    <a:pt x="39175" y="36814"/>
                    <a:pt x="39184" y="36814"/>
                  </a:cubicBezTo>
                  <a:cubicBezTo>
                    <a:pt x="39193" y="36796"/>
                    <a:pt x="39220" y="36787"/>
                    <a:pt x="39248" y="36778"/>
                  </a:cubicBezTo>
                  <a:cubicBezTo>
                    <a:pt x="39275" y="36778"/>
                    <a:pt x="39311" y="36787"/>
                    <a:pt x="39338" y="36796"/>
                  </a:cubicBezTo>
                  <a:cubicBezTo>
                    <a:pt x="39356" y="36805"/>
                    <a:pt x="39365" y="36814"/>
                    <a:pt x="39374" y="36823"/>
                  </a:cubicBezTo>
                  <a:lnTo>
                    <a:pt x="39392" y="36841"/>
                  </a:lnTo>
                  <a:lnTo>
                    <a:pt x="39419" y="36886"/>
                  </a:lnTo>
                  <a:lnTo>
                    <a:pt x="39644" y="37201"/>
                  </a:lnTo>
                  <a:cubicBezTo>
                    <a:pt x="40266" y="38040"/>
                    <a:pt x="41041" y="38770"/>
                    <a:pt x="41952" y="39292"/>
                  </a:cubicBezTo>
                  <a:cubicBezTo>
                    <a:pt x="42862" y="39824"/>
                    <a:pt x="43872" y="40140"/>
                    <a:pt x="44908" y="40284"/>
                  </a:cubicBezTo>
                  <a:lnTo>
                    <a:pt x="45007" y="40293"/>
                  </a:lnTo>
                  <a:lnTo>
                    <a:pt x="45061" y="40212"/>
                  </a:lnTo>
                  <a:cubicBezTo>
                    <a:pt x="45927" y="38860"/>
                    <a:pt x="46495" y="37354"/>
                    <a:pt x="46900" y="35822"/>
                  </a:cubicBezTo>
                  <a:cubicBezTo>
                    <a:pt x="47297" y="34281"/>
                    <a:pt x="47540" y="32712"/>
                    <a:pt x="47712" y="31144"/>
                  </a:cubicBezTo>
                  <a:cubicBezTo>
                    <a:pt x="47874" y="29575"/>
                    <a:pt x="47964" y="27998"/>
                    <a:pt x="48054" y="26430"/>
                  </a:cubicBezTo>
                  <a:cubicBezTo>
                    <a:pt x="48099" y="25636"/>
                    <a:pt x="48144" y="24852"/>
                    <a:pt x="48207" y="24077"/>
                  </a:cubicBezTo>
                  <a:cubicBezTo>
                    <a:pt x="48261" y="23293"/>
                    <a:pt x="48334" y="22509"/>
                    <a:pt x="48406" y="21724"/>
                  </a:cubicBezTo>
                  <a:cubicBezTo>
                    <a:pt x="48667" y="18588"/>
                    <a:pt x="48965" y="15451"/>
                    <a:pt x="49145" y="12296"/>
                  </a:cubicBezTo>
                  <a:cubicBezTo>
                    <a:pt x="49217" y="10727"/>
                    <a:pt x="49280" y="9141"/>
                    <a:pt x="49280" y="7564"/>
                  </a:cubicBezTo>
                  <a:cubicBezTo>
                    <a:pt x="49280" y="6779"/>
                    <a:pt x="49262" y="5986"/>
                    <a:pt x="49235" y="5193"/>
                  </a:cubicBezTo>
                  <a:lnTo>
                    <a:pt x="49208" y="4607"/>
                  </a:lnTo>
                  <a:lnTo>
                    <a:pt x="49199" y="4310"/>
                  </a:lnTo>
                  <a:lnTo>
                    <a:pt x="49190" y="4165"/>
                  </a:lnTo>
                  <a:lnTo>
                    <a:pt x="49181" y="4003"/>
                  </a:lnTo>
                  <a:cubicBezTo>
                    <a:pt x="49154" y="3561"/>
                    <a:pt x="49109" y="3120"/>
                    <a:pt x="49055" y="2705"/>
                  </a:cubicBezTo>
                  <a:cubicBezTo>
                    <a:pt x="48081" y="2525"/>
                    <a:pt x="47081" y="2345"/>
                    <a:pt x="46089" y="2200"/>
                  </a:cubicBezTo>
                  <a:lnTo>
                    <a:pt x="43232" y="1840"/>
                  </a:lnTo>
                  <a:lnTo>
                    <a:pt x="40374" y="1551"/>
                  </a:lnTo>
                  <a:lnTo>
                    <a:pt x="37508" y="1317"/>
                  </a:lnTo>
                  <a:cubicBezTo>
                    <a:pt x="33686" y="1056"/>
                    <a:pt x="29855" y="938"/>
                    <a:pt x="26024" y="857"/>
                  </a:cubicBezTo>
                  <a:cubicBezTo>
                    <a:pt x="22193" y="776"/>
                    <a:pt x="18362" y="731"/>
                    <a:pt x="14540" y="632"/>
                  </a:cubicBezTo>
                  <a:cubicBezTo>
                    <a:pt x="10726" y="524"/>
                    <a:pt x="6903" y="353"/>
                    <a:pt x="3107" y="21"/>
                  </a:cubicBezTo>
                  <a:lnTo>
                    <a:pt x="3107" y="21"/>
                  </a:lnTo>
                  <a:cubicBezTo>
                    <a:pt x="3091" y="15"/>
                    <a:pt x="3070" y="10"/>
                    <a:pt x="3039" y="10"/>
                  </a:cubicBezTo>
                  <a:lnTo>
                    <a:pt x="28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004625" y="3411050"/>
              <a:ext cx="976675" cy="36075"/>
            </a:xfrm>
            <a:custGeom>
              <a:avLst/>
              <a:gdLst/>
              <a:ahLst/>
              <a:cxnLst/>
              <a:rect l="l" t="t" r="r" b="b"/>
              <a:pathLst>
                <a:path w="39067" h="1443" extrusionOk="0">
                  <a:moveTo>
                    <a:pt x="180" y="0"/>
                  </a:moveTo>
                  <a:cubicBezTo>
                    <a:pt x="0" y="0"/>
                    <a:pt x="9" y="262"/>
                    <a:pt x="180" y="271"/>
                  </a:cubicBezTo>
                  <a:cubicBezTo>
                    <a:pt x="13025" y="748"/>
                    <a:pt x="25897" y="1253"/>
                    <a:pt x="38751" y="1442"/>
                  </a:cubicBezTo>
                  <a:cubicBezTo>
                    <a:pt x="39066" y="1442"/>
                    <a:pt x="39066" y="965"/>
                    <a:pt x="38751" y="947"/>
                  </a:cubicBezTo>
                  <a:cubicBezTo>
                    <a:pt x="25906" y="424"/>
                    <a:pt x="13025" y="234"/>
                    <a:pt x="180" y="0"/>
                  </a:cubicBezTo>
                  <a:close/>
                </a:path>
              </a:pathLst>
            </a:custGeom>
            <a:solidFill>
              <a:srgbClr val="A67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004625" y="3411050"/>
              <a:ext cx="976675" cy="36075"/>
            </a:xfrm>
            <a:custGeom>
              <a:avLst/>
              <a:gdLst/>
              <a:ahLst/>
              <a:cxnLst/>
              <a:rect l="l" t="t" r="r" b="b"/>
              <a:pathLst>
                <a:path w="39067" h="1443" extrusionOk="0">
                  <a:moveTo>
                    <a:pt x="180" y="0"/>
                  </a:moveTo>
                  <a:cubicBezTo>
                    <a:pt x="0" y="0"/>
                    <a:pt x="9" y="262"/>
                    <a:pt x="180" y="271"/>
                  </a:cubicBezTo>
                  <a:cubicBezTo>
                    <a:pt x="13025" y="748"/>
                    <a:pt x="25897" y="1253"/>
                    <a:pt x="38751" y="1442"/>
                  </a:cubicBezTo>
                  <a:cubicBezTo>
                    <a:pt x="39066" y="1442"/>
                    <a:pt x="39066" y="965"/>
                    <a:pt x="38751" y="947"/>
                  </a:cubicBezTo>
                  <a:cubicBezTo>
                    <a:pt x="25906" y="424"/>
                    <a:pt x="13025" y="234"/>
                    <a:pt x="18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" name="Google Shape;50;p2"/>
          <p:cNvSpPr/>
          <p:nvPr/>
        </p:nvSpPr>
        <p:spPr>
          <a:xfrm rot="-381518">
            <a:off x="1756574" y="-194975"/>
            <a:ext cx="137244" cy="734988"/>
          </a:xfrm>
          <a:prstGeom prst="roundRect">
            <a:avLst>
              <a:gd name="adj" fmla="val 50000"/>
            </a:avLst>
          </a:prstGeom>
          <a:solidFill>
            <a:schemeClr val="lt2">
              <a:alpha val="4749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8639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175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/>
          <p:nvPr/>
        </p:nvSpPr>
        <p:spPr>
          <a:xfrm>
            <a:off x="11653792" y="2373797"/>
            <a:ext cx="27305" cy="77932"/>
          </a:xfrm>
          <a:custGeom>
            <a:avLst/>
            <a:gdLst/>
            <a:ahLst/>
            <a:cxnLst/>
            <a:rect l="l" t="t" r="r" b="b"/>
            <a:pathLst>
              <a:path w="488" h="1403" extrusionOk="0">
                <a:moveTo>
                  <a:pt x="249" y="0"/>
                </a:moveTo>
                <a:cubicBezTo>
                  <a:pt x="193" y="0"/>
                  <a:pt x="139" y="35"/>
                  <a:pt x="118" y="90"/>
                </a:cubicBezTo>
                <a:cubicBezTo>
                  <a:pt x="73" y="190"/>
                  <a:pt x="46" y="289"/>
                  <a:pt x="28" y="397"/>
                </a:cubicBezTo>
                <a:cubicBezTo>
                  <a:pt x="19" y="442"/>
                  <a:pt x="1" y="496"/>
                  <a:pt x="19" y="541"/>
                </a:cubicBezTo>
                <a:cubicBezTo>
                  <a:pt x="19" y="559"/>
                  <a:pt x="28" y="568"/>
                  <a:pt x="37" y="586"/>
                </a:cubicBezTo>
                <a:cubicBezTo>
                  <a:pt x="64" y="595"/>
                  <a:pt x="145" y="613"/>
                  <a:pt x="145" y="622"/>
                </a:cubicBezTo>
                <a:cubicBezTo>
                  <a:pt x="145" y="631"/>
                  <a:pt x="100" y="649"/>
                  <a:pt x="73" y="658"/>
                </a:cubicBezTo>
                <a:cubicBezTo>
                  <a:pt x="37" y="667"/>
                  <a:pt x="46" y="685"/>
                  <a:pt x="46" y="694"/>
                </a:cubicBezTo>
                <a:cubicBezTo>
                  <a:pt x="37" y="902"/>
                  <a:pt x="46" y="1100"/>
                  <a:pt x="109" y="1307"/>
                </a:cubicBezTo>
                <a:cubicBezTo>
                  <a:pt x="118" y="1343"/>
                  <a:pt x="154" y="1379"/>
                  <a:pt x="190" y="1397"/>
                </a:cubicBezTo>
                <a:cubicBezTo>
                  <a:pt x="203" y="1401"/>
                  <a:pt x="215" y="1402"/>
                  <a:pt x="228" y="1402"/>
                </a:cubicBezTo>
                <a:cubicBezTo>
                  <a:pt x="289" y="1402"/>
                  <a:pt x="348" y="1367"/>
                  <a:pt x="371" y="1307"/>
                </a:cubicBezTo>
                <a:cubicBezTo>
                  <a:pt x="434" y="1109"/>
                  <a:pt x="443" y="902"/>
                  <a:pt x="443" y="703"/>
                </a:cubicBezTo>
                <a:cubicBezTo>
                  <a:pt x="443" y="685"/>
                  <a:pt x="452" y="676"/>
                  <a:pt x="416" y="658"/>
                </a:cubicBezTo>
                <a:cubicBezTo>
                  <a:pt x="389" y="649"/>
                  <a:pt x="344" y="640"/>
                  <a:pt x="344" y="622"/>
                </a:cubicBezTo>
                <a:cubicBezTo>
                  <a:pt x="344" y="613"/>
                  <a:pt x="425" y="595"/>
                  <a:pt x="443" y="586"/>
                </a:cubicBezTo>
                <a:cubicBezTo>
                  <a:pt x="461" y="577"/>
                  <a:pt x="470" y="559"/>
                  <a:pt x="470" y="550"/>
                </a:cubicBezTo>
                <a:cubicBezTo>
                  <a:pt x="488" y="496"/>
                  <a:pt x="470" y="451"/>
                  <a:pt x="461" y="397"/>
                </a:cubicBezTo>
                <a:cubicBezTo>
                  <a:pt x="443" y="298"/>
                  <a:pt x="416" y="190"/>
                  <a:pt x="380" y="90"/>
                </a:cubicBezTo>
                <a:cubicBezTo>
                  <a:pt x="362" y="54"/>
                  <a:pt x="335" y="27"/>
                  <a:pt x="298" y="9"/>
                </a:cubicBezTo>
                <a:cubicBezTo>
                  <a:pt x="282" y="3"/>
                  <a:pt x="266" y="0"/>
                  <a:pt x="2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5" name="Google Shape;55;p4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56" name="Google Shape;56;p4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8" name="Google Shape;78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body" idx="1"/>
          </p:nvPr>
        </p:nvSpPr>
        <p:spPr>
          <a:xfrm>
            <a:off x="960000" y="1662565"/>
            <a:ext cx="10272000" cy="4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/>
            </a:lvl1pPr>
            <a:lvl2pPr marL="1219170" lvl="1" indent="-406390" rtl="0">
              <a:spcBef>
                <a:spcPts val="667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2665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5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82" name="Google Shape;82;p5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83" name="Google Shape;83;p5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84" name="Google Shape;84;p5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" name="Google Shape;100;p5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101" name="Google Shape;101;p5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116" name="Google Shape;116;p5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5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5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5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5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5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" name="Google Shape;122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449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1"/>
          </p:nvPr>
        </p:nvSpPr>
        <p:spPr>
          <a:xfrm>
            <a:off x="1209200" y="438950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2"/>
          </p:nvPr>
        </p:nvSpPr>
        <p:spPr>
          <a:xfrm>
            <a:off x="7569200" y="438950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subTitle" idx="3"/>
          </p:nvPr>
        </p:nvSpPr>
        <p:spPr>
          <a:xfrm>
            <a:off x="1209200" y="2112761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4"/>
          </p:nvPr>
        </p:nvSpPr>
        <p:spPr>
          <a:xfrm>
            <a:off x="7569200" y="2112761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subTitle" idx="5"/>
          </p:nvPr>
        </p:nvSpPr>
        <p:spPr>
          <a:xfrm>
            <a:off x="1209200" y="2768828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subTitle" idx="6"/>
          </p:nvPr>
        </p:nvSpPr>
        <p:spPr>
          <a:xfrm>
            <a:off x="7569200" y="2768828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subTitle" idx="7"/>
          </p:nvPr>
        </p:nvSpPr>
        <p:spPr>
          <a:xfrm>
            <a:off x="1209200" y="5006936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subTitle" idx="8"/>
          </p:nvPr>
        </p:nvSpPr>
        <p:spPr>
          <a:xfrm>
            <a:off x="7569200" y="5006936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2502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6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133" name="Google Shape;133;p6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134" name="Google Shape;134;p6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5" name="Google Shape;135;p6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136" name="Google Shape;136;p6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6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6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6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6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51" name="Google Shape;151;p6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152" name="Google Shape;152;p6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6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6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6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6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6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6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6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6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6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167" name="Google Shape;167;p6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6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6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6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6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6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3" name="Google Shape;173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4504800" cy="135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6"/>
          <p:cNvSpPr txBox="1">
            <a:spLocks noGrp="1"/>
          </p:cNvSpPr>
          <p:nvPr>
            <p:ph type="body" idx="1"/>
          </p:nvPr>
        </p:nvSpPr>
        <p:spPr>
          <a:xfrm>
            <a:off x="627600" y="4158833"/>
            <a:ext cx="4504800" cy="17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5" name="Google Shape;175;p6"/>
          <p:cNvSpPr txBox="1">
            <a:spLocks noGrp="1"/>
          </p:cNvSpPr>
          <p:nvPr>
            <p:ph type="body" idx="2"/>
          </p:nvPr>
        </p:nvSpPr>
        <p:spPr>
          <a:xfrm>
            <a:off x="7158000" y="4140233"/>
            <a:ext cx="4236000" cy="17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6" name="Google Shape;176;p6"/>
          <p:cNvSpPr txBox="1">
            <a:spLocks noGrp="1"/>
          </p:cNvSpPr>
          <p:nvPr>
            <p:ph type="subTitle" idx="3"/>
          </p:nvPr>
        </p:nvSpPr>
        <p:spPr>
          <a:xfrm>
            <a:off x="1209200" y="34485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subTitle" idx="4"/>
          </p:nvPr>
        </p:nvSpPr>
        <p:spPr>
          <a:xfrm>
            <a:off x="7605200" y="34299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0850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7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180" name="Google Shape;180;p7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181" name="Google Shape;181;p7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82" name="Google Shape;182;p7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183" name="Google Shape;183;p7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7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7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7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7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7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7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7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7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7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7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199" name="Google Shape;199;p7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7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7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7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7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7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7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7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7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7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214" name="Google Shape;214;p7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7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7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7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7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7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0" name="Google Shape;220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4116400" cy="19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7"/>
          <p:cNvSpPr txBox="1">
            <a:spLocks noGrp="1"/>
          </p:cNvSpPr>
          <p:nvPr>
            <p:ph type="subTitle" idx="1"/>
          </p:nvPr>
        </p:nvSpPr>
        <p:spPr>
          <a:xfrm>
            <a:off x="7605197" y="1156267"/>
            <a:ext cx="1388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22" name="Google Shape;222;p7"/>
          <p:cNvSpPr txBox="1">
            <a:spLocks noGrp="1"/>
          </p:cNvSpPr>
          <p:nvPr>
            <p:ph type="subTitle" idx="2"/>
          </p:nvPr>
        </p:nvSpPr>
        <p:spPr>
          <a:xfrm>
            <a:off x="7605197" y="3808733"/>
            <a:ext cx="1388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23" name="Google Shape;223;p7"/>
          <p:cNvSpPr txBox="1">
            <a:spLocks noGrp="1"/>
          </p:cNvSpPr>
          <p:nvPr>
            <p:ph type="subTitle" idx="3"/>
          </p:nvPr>
        </p:nvSpPr>
        <p:spPr>
          <a:xfrm>
            <a:off x="1209200" y="3808733"/>
            <a:ext cx="1388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24" name="Google Shape;224;p7"/>
          <p:cNvSpPr txBox="1">
            <a:spLocks noGrp="1"/>
          </p:cNvSpPr>
          <p:nvPr>
            <p:ph type="subTitle" idx="4"/>
          </p:nvPr>
        </p:nvSpPr>
        <p:spPr>
          <a:xfrm>
            <a:off x="1209200" y="4351133"/>
            <a:ext cx="3341600" cy="15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25" name="Google Shape;225;p7"/>
          <p:cNvSpPr txBox="1">
            <a:spLocks noGrp="1"/>
          </p:cNvSpPr>
          <p:nvPr>
            <p:ph type="subTitle" idx="5"/>
          </p:nvPr>
        </p:nvSpPr>
        <p:spPr>
          <a:xfrm>
            <a:off x="7605200" y="4351133"/>
            <a:ext cx="3341600" cy="15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26" name="Google Shape;226;p7"/>
          <p:cNvSpPr txBox="1">
            <a:spLocks noGrp="1"/>
          </p:cNvSpPr>
          <p:nvPr>
            <p:ph type="subTitle" idx="6"/>
          </p:nvPr>
        </p:nvSpPr>
        <p:spPr>
          <a:xfrm>
            <a:off x="7605200" y="1719733"/>
            <a:ext cx="3341600" cy="15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9849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 + Text 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8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229" name="Google Shape;229;p8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1" name="Google Shape;251;p8"/>
          <p:cNvSpPr txBox="1">
            <a:spLocks noGrp="1"/>
          </p:cNvSpPr>
          <p:nvPr>
            <p:ph type="title"/>
          </p:nvPr>
        </p:nvSpPr>
        <p:spPr>
          <a:xfrm>
            <a:off x="7085700" y="1309333"/>
            <a:ext cx="4146000" cy="1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8"/>
          <p:cNvSpPr txBox="1">
            <a:spLocks noGrp="1"/>
          </p:cNvSpPr>
          <p:nvPr>
            <p:ph type="subTitle" idx="1"/>
          </p:nvPr>
        </p:nvSpPr>
        <p:spPr>
          <a:xfrm>
            <a:off x="8321500" y="3522767"/>
            <a:ext cx="2910400" cy="1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8728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solidFill>
          <a:schemeClr val="lt2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"/>
          <p:cNvSpPr txBox="1">
            <a:spLocks noGrp="1"/>
          </p:cNvSpPr>
          <p:nvPr>
            <p:ph type="title"/>
          </p:nvPr>
        </p:nvSpPr>
        <p:spPr>
          <a:xfrm>
            <a:off x="4297600" y="2094600"/>
            <a:ext cx="3596800" cy="266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532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2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10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257" name="Google Shape;257;p10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cxnSp>
        <p:nvCxnSpPr>
          <p:cNvPr id="276" name="Google Shape;276;p10"/>
          <p:cNvCxnSpPr/>
          <p:nvPr/>
        </p:nvCxnSpPr>
        <p:spPr>
          <a:xfrm>
            <a:off x="-83400" y="720000"/>
            <a:ext cx="123588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10"/>
          <p:cNvSpPr/>
          <p:nvPr/>
        </p:nvSpPr>
        <p:spPr>
          <a:xfrm>
            <a:off x="-19400" y="6681100"/>
            <a:ext cx="12213600" cy="208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1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71512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49975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1">
  <p:cSld name="Title design 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281" name="Google Shape;281;p11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cxnSp>
        <p:nvCxnSpPr>
          <p:cNvPr id="300" name="Google Shape;300;p11"/>
          <p:cNvCxnSpPr/>
          <p:nvPr/>
        </p:nvCxnSpPr>
        <p:spPr>
          <a:xfrm>
            <a:off x="-83400" y="720000"/>
            <a:ext cx="123588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1" name="Google Shape;301;p1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54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9056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12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304" name="Google Shape;304;p12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2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2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2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12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12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12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12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12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12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12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12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12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12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12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6" name="Google Shape;326;p12"/>
          <p:cNvSpPr txBox="1">
            <a:spLocks noGrp="1"/>
          </p:cNvSpPr>
          <p:nvPr>
            <p:ph type="subTitle" idx="1"/>
          </p:nvPr>
        </p:nvSpPr>
        <p:spPr>
          <a:xfrm>
            <a:off x="1072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27" name="Google Shape;327;p12"/>
          <p:cNvSpPr txBox="1">
            <a:spLocks noGrp="1"/>
          </p:cNvSpPr>
          <p:nvPr>
            <p:ph type="subTitle" idx="2"/>
          </p:nvPr>
        </p:nvSpPr>
        <p:spPr>
          <a:xfrm>
            <a:off x="7778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28" name="Google Shape;328;p12"/>
          <p:cNvSpPr txBox="1">
            <a:spLocks noGrp="1"/>
          </p:cNvSpPr>
          <p:nvPr>
            <p:ph type="subTitle" idx="3"/>
          </p:nvPr>
        </p:nvSpPr>
        <p:spPr>
          <a:xfrm>
            <a:off x="1072200" y="224375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29" name="Google Shape;329;p12"/>
          <p:cNvSpPr txBox="1">
            <a:spLocks noGrp="1"/>
          </p:cNvSpPr>
          <p:nvPr>
            <p:ph type="subTitle" idx="4"/>
          </p:nvPr>
        </p:nvSpPr>
        <p:spPr>
          <a:xfrm>
            <a:off x="7778200" y="224375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0" name="Google Shape;330;p12"/>
          <p:cNvSpPr txBox="1">
            <a:spLocks noGrp="1"/>
          </p:cNvSpPr>
          <p:nvPr>
            <p:ph type="subTitle" idx="5"/>
          </p:nvPr>
        </p:nvSpPr>
        <p:spPr>
          <a:xfrm>
            <a:off x="4425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1" name="Google Shape;331;p12"/>
          <p:cNvSpPr txBox="1">
            <a:spLocks noGrp="1"/>
          </p:cNvSpPr>
          <p:nvPr>
            <p:ph type="subTitle" idx="6"/>
          </p:nvPr>
        </p:nvSpPr>
        <p:spPr>
          <a:xfrm>
            <a:off x="4425200" y="224375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2" name="Google Shape;332;p1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12"/>
          <p:cNvSpPr txBox="1">
            <a:spLocks noGrp="1"/>
          </p:cNvSpPr>
          <p:nvPr>
            <p:ph type="subTitle" idx="7"/>
          </p:nvPr>
        </p:nvSpPr>
        <p:spPr>
          <a:xfrm>
            <a:off x="1072200" y="279822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34" name="Google Shape;334;p12"/>
          <p:cNvSpPr txBox="1">
            <a:spLocks noGrp="1"/>
          </p:cNvSpPr>
          <p:nvPr>
            <p:ph type="subTitle" idx="8"/>
          </p:nvPr>
        </p:nvSpPr>
        <p:spPr>
          <a:xfrm>
            <a:off x="7778200" y="279822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35" name="Google Shape;335;p12"/>
          <p:cNvSpPr txBox="1">
            <a:spLocks noGrp="1"/>
          </p:cNvSpPr>
          <p:nvPr>
            <p:ph type="subTitle" idx="9"/>
          </p:nvPr>
        </p:nvSpPr>
        <p:spPr>
          <a:xfrm>
            <a:off x="1072200" y="481218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36" name="Google Shape;336;p12"/>
          <p:cNvSpPr txBox="1">
            <a:spLocks noGrp="1"/>
          </p:cNvSpPr>
          <p:nvPr>
            <p:ph type="subTitle" idx="13"/>
          </p:nvPr>
        </p:nvSpPr>
        <p:spPr>
          <a:xfrm>
            <a:off x="7778200" y="481218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37" name="Google Shape;337;p12"/>
          <p:cNvSpPr txBox="1">
            <a:spLocks noGrp="1"/>
          </p:cNvSpPr>
          <p:nvPr>
            <p:ph type="subTitle" idx="14"/>
          </p:nvPr>
        </p:nvSpPr>
        <p:spPr>
          <a:xfrm>
            <a:off x="4425200" y="279822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38" name="Google Shape;338;p12"/>
          <p:cNvSpPr txBox="1">
            <a:spLocks noGrp="1"/>
          </p:cNvSpPr>
          <p:nvPr>
            <p:ph type="subTitle" idx="15"/>
          </p:nvPr>
        </p:nvSpPr>
        <p:spPr>
          <a:xfrm>
            <a:off x="4425200" y="481218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0027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13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341" name="Google Shape;341;p13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0" name="Google Shape;360;p13"/>
          <p:cNvSpPr txBox="1">
            <a:spLocks noGrp="1"/>
          </p:cNvSpPr>
          <p:nvPr>
            <p:ph type="title"/>
          </p:nvPr>
        </p:nvSpPr>
        <p:spPr>
          <a:xfrm>
            <a:off x="1415433" y="1828033"/>
            <a:ext cx="3744000" cy="100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body" idx="1"/>
          </p:nvPr>
        </p:nvSpPr>
        <p:spPr>
          <a:xfrm>
            <a:off x="1415433" y="3491967"/>
            <a:ext cx="3744000" cy="15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33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cxnSp>
        <p:nvCxnSpPr>
          <p:cNvPr id="362" name="Google Shape;362;p13"/>
          <p:cNvCxnSpPr/>
          <p:nvPr/>
        </p:nvCxnSpPr>
        <p:spPr>
          <a:xfrm>
            <a:off x="-83400" y="720000"/>
            <a:ext cx="123588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3" name="Google Shape;363;p13"/>
          <p:cNvSpPr/>
          <p:nvPr/>
        </p:nvSpPr>
        <p:spPr>
          <a:xfrm>
            <a:off x="-19400" y="6681100"/>
            <a:ext cx="12213600" cy="208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9424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oogle Shape;365;p14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366" name="Google Shape;366;p14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14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8" name="Google Shape;388;p14"/>
          <p:cNvSpPr txBox="1">
            <a:spLocks noGrp="1"/>
          </p:cNvSpPr>
          <p:nvPr>
            <p:ph type="subTitle" idx="1"/>
          </p:nvPr>
        </p:nvSpPr>
        <p:spPr>
          <a:xfrm>
            <a:off x="5311600" y="2344236"/>
            <a:ext cx="5920400" cy="12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89" name="Google Shape;389;p14"/>
          <p:cNvSpPr txBox="1">
            <a:spLocks noGrp="1"/>
          </p:cNvSpPr>
          <p:nvPr>
            <p:ph type="ctrTitle"/>
          </p:nvPr>
        </p:nvSpPr>
        <p:spPr>
          <a:xfrm>
            <a:off x="7834400" y="3783336"/>
            <a:ext cx="3397600" cy="615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grpSp>
        <p:nvGrpSpPr>
          <p:cNvPr id="390" name="Google Shape;390;p14"/>
          <p:cNvGrpSpPr/>
          <p:nvPr/>
        </p:nvGrpSpPr>
        <p:grpSpPr>
          <a:xfrm>
            <a:off x="10231679" y="-383351"/>
            <a:ext cx="1051683" cy="1148784"/>
            <a:chOff x="7673759" y="-287513"/>
            <a:chExt cx="788762" cy="861588"/>
          </a:xfrm>
        </p:grpSpPr>
        <p:grpSp>
          <p:nvGrpSpPr>
            <p:cNvPr id="391" name="Google Shape;391;p14"/>
            <p:cNvGrpSpPr/>
            <p:nvPr/>
          </p:nvGrpSpPr>
          <p:grpSpPr>
            <a:xfrm rot="350572">
              <a:off x="7712287" y="-253348"/>
              <a:ext cx="711705" cy="793257"/>
              <a:chOff x="6554696" y="509501"/>
              <a:chExt cx="711709" cy="793261"/>
            </a:xfrm>
          </p:grpSpPr>
          <p:sp>
            <p:nvSpPr>
              <p:cNvPr id="392" name="Google Shape;392;p14"/>
              <p:cNvSpPr/>
              <p:nvPr/>
            </p:nvSpPr>
            <p:spPr>
              <a:xfrm>
                <a:off x="6560695" y="516700"/>
                <a:ext cx="696978" cy="779230"/>
              </a:xfrm>
              <a:custGeom>
                <a:avLst/>
                <a:gdLst/>
                <a:ahLst/>
                <a:cxnLst/>
                <a:rect l="l" t="t" r="r" b="b"/>
                <a:pathLst>
                  <a:path w="20913" h="23381" extrusionOk="0">
                    <a:moveTo>
                      <a:pt x="4201" y="1"/>
                    </a:moveTo>
                    <a:cubicBezTo>
                      <a:pt x="1903" y="1"/>
                      <a:pt x="28" y="1866"/>
                      <a:pt x="28" y="4165"/>
                    </a:cubicBezTo>
                    <a:lnTo>
                      <a:pt x="1" y="17073"/>
                    </a:lnTo>
                    <a:cubicBezTo>
                      <a:pt x="1" y="18903"/>
                      <a:pt x="1190" y="20516"/>
                      <a:pt x="2930" y="21057"/>
                    </a:cubicBezTo>
                    <a:lnTo>
                      <a:pt x="9736" y="23193"/>
                    </a:lnTo>
                    <a:cubicBezTo>
                      <a:pt x="10143" y="23318"/>
                      <a:pt x="10563" y="23381"/>
                      <a:pt x="10982" y="23381"/>
                    </a:cubicBezTo>
                    <a:cubicBezTo>
                      <a:pt x="11444" y="23381"/>
                      <a:pt x="11906" y="23304"/>
                      <a:pt x="12350" y="23148"/>
                    </a:cubicBezTo>
                    <a:lnTo>
                      <a:pt x="18092" y="21147"/>
                    </a:lnTo>
                    <a:cubicBezTo>
                      <a:pt x="19759" y="20570"/>
                      <a:pt x="20886" y="18993"/>
                      <a:pt x="20886" y="17217"/>
                    </a:cubicBezTo>
                    <a:lnTo>
                      <a:pt x="20913" y="4201"/>
                    </a:lnTo>
                    <a:cubicBezTo>
                      <a:pt x="20913" y="1903"/>
                      <a:pt x="19047" y="28"/>
                      <a:pt x="16748" y="28"/>
                    </a:cubicBezTo>
                    <a:lnTo>
                      <a:pt x="420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6554696" y="509501"/>
                <a:ext cx="711709" cy="793261"/>
              </a:xfrm>
              <a:custGeom>
                <a:avLst/>
                <a:gdLst/>
                <a:ahLst/>
                <a:cxnLst/>
                <a:rect l="l" t="t" r="r" b="b"/>
                <a:pathLst>
                  <a:path w="21355" h="23802" extrusionOk="0">
                    <a:moveTo>
                      <a:pt x="5138" y="442"/>
                    </a:moveTo>
                    <a:lnTo>
                      <a:pt x="7572" y="451"/>
                    </a:lnTo>
                    <a:lnTo>
                      <a:pt x="12440" y="469"/>
                    </a:lnTo>
                    <a:lnTo>
                      <a:pt x="14873" y="469"/>
                    </a:lnTo>
                    <a:lnTo>
                      <a:pt x="16090" y="478"/>
                    </a:lnTo>
                    <a:cubicBezTo>
                      <a:pt x="16249" y="478"/>
                      <a:pt x="16412" y="477"/>
                      <a:pt x="16574" y="477"/>
                    </a:cubicBezTo>
                    <a:cubicBezTo>
                      <a:pt x="16817" y="477"/>
                      <a:pt x="17058" y="480"/>
                      <a:pt x="17280" y="496"/>
                    </a:cubicBezTo>
                    <a:cubicBezTo>
                      <a:pt x="17659" y="541"/>
                      <a:pt x="18037" y="622"/>
                      <a:pt x="18389" y="766"/>
                    </a:cubicBezTo>
                    <a:cubicBezTo>
                      <a:pt x="18740" y="920"/>
                      <a:pt x="19083" y="1109"/>
                      <a:pt x="19380" y="1352"/>
                    </a:cubicBezTo>
                    <a:cubicBezTo>
                      <a:pt x="19669" y="1596"/>
                      <a:pt x="19939" y="1866"/>
                      <a:pt x="20155" y="2191"/>
                    </a:cubicBezTo>
                    <a:cubicBezTo>
                      <a:pt x="20363" y="2506"/>
                      <a:pt x="20534" y="2849"/>
                      <a:pt x="20651" y="3209"/>
                    </a:cubicBezTo>
                    <a:cubicBezTo>
                      <a:pt x="20759" y="3579"/>
                      <a:pt x="20832" y="3948"/>
                      <a:pt x="20832" y="4336"/>
                    </a:cubicBezTo>
                    <a:cubicBezTo>
                      <a:pt x="20841" y="4733"/>
                      <a:pt x="20832" y="5147"/>
                      <a:pt x="20832" y="5544"/>
                    </a:cubicBezTo>
                    <a:lnTo>
                      <a:pt x="20841" y="7978"/>
                    </a:lnTo>
                    <a:lnTo>
                      <a:pt x="20850" y="12845"/>
                    </a:lnTo>
                    <a:lnTo>
                      <a:pt x="20850" y="15279"/>
                    </a:lnTo>
                    <a:lnTo>
                      <a:pt x="20850" y="16496"/>
                    </a:lnTo>
                    <a:lnTo>
                      <a:pt x="20850" y="17109"/>
                    </a:lnTo>
                    <a:lnTo>
                      <a:pt x="20859" y="17406"/>
                    </a:lnTo>
                    <a:lnTo>
                      <a:pt x="20841" y="17704"/>
                    </a:lnTo>
                    <a:cubicBezTo>
                      <a:pt x="20795" y="18470"/>
                      <a:pt x="20516" y="19218"/>
                      <a:pt x="20047" y="19831"/>
                    </a:cubicBezTo>
                    <a:cubicBezTo>
                      <a:pt x="19579" y="20453"/>
                      <a:pt x="18930" y="20921"/>
                      <a:pt x="18208" y="21183"/>
                    </a:cubicBezTo>
                    <a:lnTo>
                      <a:pt x="13602" y="22769"/>
                    </a:lnTo>
                    <a:lnTo>
                      <a:pt x="12458" y="23175"/>
                    </a:lnTo>
                    <a:cubicBezTo>
                      <a:pt x="12088" y="23292"/>
                      <a:pt x="11709" y="23364"/>
                      <a:pt x="11322" y="23382"/>
                    </a:cubicBezTo>
                    <a:cubicBezTo>
                      <a:pt x="11267" y="23385"/>
                      <a:pt x="11211" y="23386"/>
                      <a:pt x="11156" y="23386"/>
                    </a:cubicBezTo>
                    <a:cubicBezTo>
                      <a:pt x="10830" y="23386"/>
                      <a:pt x="10500" y="23342"/>
                      <a:pt x="10177" y="23265"/>
                    </a:cubicBezTo>
                    <a:cubicBezTo>
                      <a:pt x="9997" y="23211"/>
                      <a:pt x="9798" y="23148"/>
                      <a:pt x="9609" y="23085"/>
                    </a:cubicBezTo>
                    <a:lnTo>
                      <a:pt x="9023" y="22905"/>
                    </a:lnTo>
                    <a:lnTo>
                      <a:pt x="4381" y="21453"/>
                    </a:lnTo>
                    <a:lnTo>
                      <a:pt x="3218" y="21093"/>
                    </a:lnTo>
                    <a:cubicBezTo>
                      <a:pt x="2849" y="20976"/>
                      <a:pt x="2497" y="20813"/>
                      <a:pt x="2173" y="20597"/>
                    </a:cubicBezTo>
                    <a:cubicBezTo>
                      <a:pt x="1542" y="20173"/>
                      <a:pt x="1001" y="19578"/>
                      <a:pt x="676" y="18866"/>
                    </a:cubicBezTo>
                    <a:cubicBezTo>
                      <a:pt x="505" y="18515"/>
                      <a:pt x="397" y="18136"/>
                      <a:pt x="343" y="17749"/>
                    </a:cubicBezTo>
                    <a:cubicBezTo>
                      <a:pt x="298" y="17361"/>
                      <a:pt x="316" y="16955"/>
                      <a:pt x="316" y="16550"/>
                    </a:cubicBezTo>
                    <a:lnTo>
                      <a:pt x="334" y="14116"/>
                    </a:lnTo>
                    <a:lnTo>
                      <a:pt x="388" y="9248"/>
                    </a:lnTo>
                    <a:cubicBezTo>
                      <a:pt x="397" y="7626"/>
                      <a:pt x="406" y="6003"/>
                      <a:pt x="415" y="4381"/>
                    </a:cubicBezTo>
                    <a:cubicBezTo>
                      <a:pt x="424" y="3993"/>
                      <a:pt x="478" y="3606"/>
                      <a:pt x="586" y="3245"/>
                    </a:cubicBezTo>
                    <a:cubicBezTo>
                      <a:pt x="703" y="2876"/>
                      <a:pt x="866" y="2524"/>
                      <a:pt x="1082" y="2200"/>
                    </a:cubicBezTo>
                    <a:cubicBezTo>
                      <a:pt x="1298" y="1884"/>
                      <a:pt x="1551" y="1596"/>
                      <a:pt x="1848" y="1343"/>
                    </a:cubicBezTo>
                    <a:cubicBezTo>
                      <a:pt x="2155" y="1109"/>
                      <a:pt x="2479" y="902"/>
                      <a:pt x="2831" y="748"/>
                    </a:cubicBezTo>
                    <a:cubicBezTo>
                      <a:pt x="3191" y="604"/>
                      <a:pt x="3561" y="505"/>
                      <a:pt x="3948" y="460"/>
                    </a:cubicBezTo>
                    <a:cubicBezTo>
                      <a:pt x="4039" y="451"/>
                      <a:pt x="4138" y="451"/>
                      <a:pt x="4237" y="442"/>
                    </a:cubicBezTo>
                    <a:close/>
                    <a:moveTo>
                      <a:pt x="4381" y="0"/>
                    </a:moveTo>
                    <a:lnTo>
                      <a:pt x="4219" y="9"/>
                    </a:lnTo>
                    <a:cubicBezTo>
                      <a:pt x="4111" y="18"/>
                      <a:pt x="4003" y="18"/>
                      <a:pt x="3894" y="27"/>
                    </a:cubicBezTo>
                    <a:cubicBezTo>
                      <a:pt x="3471" y="81"/>
                      <a:pt x="3056" y="190"/>
                      <a:pt x="2668" y="352"/>
                    </a:cubicBezTo>
                    <a:cubicBezTo>
                      <a:pt x="2272" y="523"/>
                      <a:pt x="1911" y="748"/>
                      <a:pt x="1578" y="1019"/>
                    </a:cubicBezTo>
                    <a:cubicBezTo>
                      <a:pt x="1253" y="1289"/>
                      <a:pt x="965" y="1614"/>
                      <a:pt x="731" y="1965"/>
                    </a:cubicBezTo>
                    <a:cubicBezTo>
                      <a:pt x="496" y="2326"/>
                      <a:pt x="316" y="2713"/>
                      <a:pt x="190" y="3119"/>
                    </a:cubicBezTo>
                    <a:cubicBezTo>
                      <a:pt x="63" y="3534"/>
                      <a:pt x="9" y="3957"/>
                      <a:pt x="0" y="4381"/>
                    </a:cubicBezTo>
                    <a:cubicBezTo>
                      <a:pt x="0" y="6003"/>
                      <a:pt x="0" y="7626"/>
                      <a:pt x="9" y="9248"/>
                    </a:cubicBezTo>
                    <a:lnTo>
                      <a:pt x="54" y="14116"/>
                    </a:lnTo>
                    <a:lnTo>
                      <a:pt x="54" y="16550"/>
                    </a:lnTo>
                    <a:lnTo>
                      <a:pt x="54" y="17154"/>
                    </a:lnTo>
                    <a:cubicBezTo>
                      <a:pt x="54" y="17253"/>
                      <a:pt x="54" y="17361"/>
                      <a:pt x="63" y="17469"/>
                    </a:cubicBezTo>
                    <a:cubicBezTo>
                      <a:pt x="63" y="17568"/>
                      <a:pt x="72" y="17676"/>
                      <a:pt x="81" y="17776"/>
                    </a:cubicBezTo>
                    <a:cubicBezTo>
                      <a:pt x="127" y="18190"/>
                      <a:pt x="217" y="18605"/>
                      <a:pt x="370" y="19002"/>
                    </a:cubicBezTo>
                    <a:cubicBezTo>
                      <a:pt x="676" y="19786"/>
                      <a:pt x="1226" y="20489"/>
                      <a:pt x="1947" y="20949"/>
                    </a:cubicBezTo>
                    <a:cubicBezTo>
                      <a:pt x="2299" y="21183"/>
                      <a:pt x="2696" y="21363"/>
                      <a:pt x="3092" y="21489"/>
                    </a:cubicBezTo>
                    <a:lnTo>
                      <a:pt x="4255" y="21859"/>
                    </a:lnTo>
                    <a:lnTo>
                      <a:pt x="8897" y="23310"/>
                    </a:lnTo>
                    <a:lnTo>
                      <a:pt x="9483" y="23490"/>
                    </a:lnTo>
                    <a:cubicBezTo>
                      <a:pt x="9672" y="23554"/>
                      <a:pt x="9862" y="23617"/>
                      <a:pt x="10078" y="23671"/>
                    </a:cubicBezTo>
                    <a:cubicBezTo>
                      <a:pt x="10418" y="23761"/>
                      <a:pt x="10777" y="23801"/>
                      <a:pt x="11133" y="23801"/>
                    </a:cubicBezTo>
                    <a:cubicBezTo>
                      <a:pt x="11202" y="23801"/>
                      <a:pt x="11271" y="23800"/>
                      <a:pt x="11340" y="23797"/>
                    </a:cubicBezTo>
                    <a:cubicBezTo>
                      <a:pt x="11764" y="23779"/>
                      <a:pt x="12187" y="23698"/>
                      <a:pt x="12593" y="23563"/>
                    </a:cubicBezTo>
                    <a:lnTo>
                      <a:pt x="13738" y="23157"/>
                    </a:lnTo>
                    <a:lnTo>
                      <a:pt x="18335" y="21552"/>
                    </a:lnTo>
                    <a:cubicBezTo>
                      <a:pt x="19137" y="21273"/>
                      <a:pt x="19858" y="20759"/>
                      <a:pt x="20372" y="20083"/>
                    </a:cubicBezTo>
                    <a:cubicBezTo>
                      <a:pt x="20895" y="19407"/>
                      <a:pt x="21210" y="18578"/>
                      <a:pt x="21273" y="17731"/>
                    </a:cubicBezTo>
                    <a:lnTo>
                      <a:pt x="21282" y="17406"/>
                    </a:lnTo>
                    <a:lnTo>
                      <a:pt x="21282" y="17109"/>
                    </a:lnTo>
                    <a:lnTo>
                      <a:pt x="21291" y="16496"/>
                    </a:lnTo>
                    <a:lnTo>
                      <a:pt x="21291" y="15279"/>
                    </a:lnTo>
                    <a:lnTo>
                      <a:pt x="21309" y="12845"/>
                    </a:lnTo>
                    <a:lnTo>
                      <a:pt x="21327" y="7978"/>
                    </a:lnTo>
                    <a:lnTo>
                      <a:pt x="21345" y="5544"/>
                    </a:lnTo>
                    <a:cubicBezTo>
                      <a:pt x="21345" y="5138"/>
                      <a:pt x="21354" y="4742"/>
                      <a:pt x="21345" y="4327"/>
                    </a:cubicBezTo>
                    <a:cubicBezTo>
                      <a:pt x="21336" y="3894"/>
                      <a:pt x="21255" y="3471"/>
                      <a:pt x="21129" y="3056"/>
                    </a:cubicBezTo>
                    <a:cubicBezTo>
                      <a:pt x="20994" y="2650"/>
                      <a:pt x="20795" y="2263"/>
                      <a:pt x="20561" y="1911"/>
                    </a:cubicBezTo>
                    <a:cubicBezTo>
                      <a:pt x="20309" y="1551"/>
                      <a:pt x="20011" y="1244"/>
                      <a:pt x="19678" y="974"/>
                    </a:cubicBezTo>
                    <a:cubicBezTo>
                      <a:pt x="19344" y="694"/>
                      <a:pt x="18966" y="487"/>
                      <a:pt x="18569" y="325"/>
                    </a:cubicBezTo>
                    <a:cubicBezTo>
                      <a:pt x="18172" y="153"/>
                      <a:pt x="17749" y="72"/>
                      <a:pt x="17325" y="18"/>
                    </a:cubicBezTo>
                    <a:cubicBezTo>
                      <a:pt x="17109" y="5"/>
                      <a:pt x="16901" y="2"/>
                      <a:pt x="16698" y="2"/>
                    </a:cubicBezTo>
                    <a:cubicBezTo>
                      <a:pt x="16596" y="2"/>
                      <a:pt x="16494" y="3"/>
                      <a:pt x="16393" y="3"/>
                    </a:cubicBezTo>
                    <a:cubicBezTo>
                      <a:pt x="16292" y="3"/>
                      <a:pt x="16192" y="2"/>
                      <a:pt x="160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94" name="Google Shape;394;p14"/>
            <p:cNvSpPr/>
            <p:nvPr/>
          </p:nvSpPr>
          <p:spPr>
            <a:xfrm rot="442426">
              <a:off x="8229710" y="-161880"/>
              <a:ext cx="102851" cy="551273"/>
            </a:xfrm>
            <a:prstGeom prst="roundRect">
              <a:avLst>
                <a:gd name="adj" fmla="val 50000"/>
              </a:avLst>
            </a:prstGeom>
            <a:solidFill>
              <a:schemeClr val="lt2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31798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15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397" name="Google Shape;397;p15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15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15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15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15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15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15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cxnSp>
        <p:nvCxnSpPr>
          <p:cNvPr id="416" name="Google Shape;416;p15"/>
          <p:cNvCxnSpPr/>
          <p:nvPr/>
        </p:nvCxnSpPr>
        <p:spPr>
          <a:xfrm>
            <a:off x="-83400" y="720000"/>
            <a:ext cx="123588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7" name="Google Shape;417;p15"/>
          <p:cNvSpPr/>
          <p:nvPr/>
        </p:nvSpPr>
        <p:spPr>
          <a:xfrm>
            <a:off x="-19400" y="6681100"/>
            <a:ext cx="12213600" cy="208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8" name="Google Shape;418;p15"/>
          <p:cNvSpPr txBox="1">
            <a:spLocks noGrp="1"/>
          </p:cNvSpPr>
          <p:nvPr>
            <p:ph type="title"/>
          </p:nvPr>
        </p:nvSpPr>
        <p:spPr>
          <a:xfrm>
            <a:off x="960000" y="1979267"/>
            <a:ext cx="4692400" cy="2239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419" name="Google Shape;419;p15"/>
          <p:cNvSpPr txBox="1">
            <a:spLocks noGrp="1"/>
          </p:cNvSpPr>
          <p:nvPr>
            <p:ph type="subTitle" idx="1"/>
          </p:nvPr>
        </p:nvSpPr>
        <p:spPr>
          <a:xfrm rot="684086">
            <a:off x="7726910" y="2272962"/>
            <a:ext cx="2505033" cy="23842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1941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16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422" name="Google Shape;422;p16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423" name="Google Shape;423;p16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24" name="Google Shape;424;p16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425" name="Google Shape;425;p16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16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16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16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16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6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16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16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6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6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6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6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6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6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6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440" name="Google Shape;440;p16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441" name="Google Shape;441;p16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16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6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16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16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16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16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16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16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16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16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16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16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16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16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456" name="Google Shape;456;p16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6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6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6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6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6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2" name="Google Shape;462;p16"/>
          <p:cNvSpPr txBox="1">
            <a:spLocks noGrp="1"/>
          </p:cNvSpPr>
          <p:nvPr>
            <p:ph type="subTitle" idx="1"/>
          </p:nvPr>
        </p:nvSpPr>
        <p:spPr>
          <a:xfrm>
            <a:off x="1209200" y="4756967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3" name="Google Shape;463;p16"/>
          <p:cNvSpPr txBox="1">
            <a:spLocks noGrp="1"/>
          </p:cNvSpPr>
          <p:nvPr>
            <p:ph type="subTitle" idx="2"/>
          </p:nvPr>
        </p:nvSpPr>
        <p:spPr>
          <a:xfrm>
            <a:off x="7605200" y="4756967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4" name="Google Shape;464;p16"/>
          <p:cNvSpPr txBox="1">
            <a:spLocks noGrp="1"/>
          </p:cNvSpPr>
          <p:nvPr>
            <p:ph type="subTitle" idx="3"/>
          </p:nvPr>
        </p:nvSpPr>
        <p:spPr>
          <a:xfrm>
            <a:off x="1209200" y="2704367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5" name="Google Shape;465;p16"/>
          <p:cNvSpPr txBox="1">
            <a:spLocks noGrp="1"/>
          </p:cNvSpPr>
          <p:nvPr>
            <p:ph type="subTitle" idx="4"/>
          </p:nvPr>
        </p:nvSpPr>
        <p:spPr>
          <a:xfrm>
            <a:off x="7236633" y="24139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6" name="Google Shape;466;p16"/>
          <p:cNvSpPr txBox="1">
            <a:spLocks noGrp="1"/>
          </p:cNvSpPr>
          <p:nvPr>
            <p:ph type="subTitle" idx="5"/>
          </p:nvPr>
        </p:nvSpPr>
        <p:spPr>
          <a:xfrm>
            <a:off x="1209200" y="3360433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7" name="Google Shape;467;p16"/>
          <p:cNvSpPr txBox="1">
            <a:spLocks noGrp="1"/>
          </p:cNvSpPr>
          <p:nvPr>
            <p:ph type="subTitle" idx="6"/>
          </p:nvPr>
        </p:nvSpPr>
        <p:spPr>
          <a:xfrm>
            <a:off x="7605200" y="3360433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8" name="Google Shape;468;p16"/>
          <p:cNvSpPr txBox="1">
            <a:spLocks noGrp="1"/>
          </p:cNvSpPr>
          <p:nvPr>
            <p:ph type="subTitle" idx="7"/>
          </p:nvPr>
        </p:nvSpPr>
        <p:spPr>
          <a:xfrm>
            <a:off x="1209200" y="537440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69" name="Google Shape;469;p16"/>
          <p:cNvSpPr txBox="1">
            <a:spLocks noGrp="1"/>
          </p:cNvSpPr>
          <p:nvPr>
            <p:ph type="subTitle" idx="8"/>
          </p:nvPr>
        </p:nvSpPr>
        <p:spPr>
          <a:xfrm>
            <a:off x="7605200" y="537440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70" name="Google Shape;470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4440000" cy="132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3067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17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473" name="Google Shape;473;p17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17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17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17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17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17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17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17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17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17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17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17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17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17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7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7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17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17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17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17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5" name="Google Shape;495;p17"/>
          <p:cNvSpPr txBox="1">
            <a:spLocks noGrp="1"/>
          </p:cNvSpPr>
          <p:nvPr>
            <p:ph type="subTitle" idx="1"/>
          </p:nvPr>
        </p:nvSpPr>
        <p:spPr>
          <a:xfrm>
            <a:off x="4156200" y="4864317"/>
            <a:ext cx="3879600" cy="12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6" name="Google Shape;496;p17"/>
          <p:cNvSpPr txBox="1">
            <a:spLocks noGrp="1"/>
          </p:cNvSpPr>
          <p:nvPr>
            <p:ph type="title"/>
          </p:nvPr>
        </p:nvSpPr>
        <p:spPr>
          <a:xfrm>
            <a:off x="2558200" y="2151784"/>
            <a:ext cx="7075600" cy="197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97" name="Google Shape;497;p17"/>
          <p:cNvSpPr txBox="1">
            <a:spLocks noGrp="1"/>
          </p:cNvSpPr>
          <p:nvPr>
            <p:ph type="title" idx="2" hasCustomPrompt="1"/>
          </p:nvPr>
        </p:nvSpPr>
        <p:spPr>
          <a:xfrm>
            <a:off x="5125000" y="788084"/>
            <a:ext cx="1942000" cy="90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498" name="Google Shape;498;p17"/>
          <p:cNvGrpSpPr/>
          <p:nvPr/>
        </p:nvGrpSpPr>
        <p:grpSpPr>
          <a:xfrm rot="-697126" flipH="1">
            <a:off x="759050" y="-468403"/>
            <a:ext cx="1740524" cy="1795281"/>
            <a:chOff x="1492000" y="427450"/>
            <a:chExt cx="1188000" cy="1225375"/>
          </a:xfrm>
        </p:grpSpPr>
        <p:sp>
          <p:nvSpPr>
            <p:cNvPr id="499" name="Google Shape;499;p17"/>
            <p:cNvSpPr/>
            <p:nvPr/>
          </p:nvSpPr>
          <p:spPr>
            <a:xfrm>
              <a:off x="1492000" y="427450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17"/>
            <p:cNvSpPr/>
            <p:nvPr/>
          </p:nvSpPr>
          <p:spPr>
            <a:xfrm>
              <a:off x="1505775" y="444875"/>
              <a:ext cx="1157925" cy="1185100"/>
            </a:xfrm>
            <a:custGeom>
              <a:avLst/>
              <a:gdLst/>
              <a:ahLst/>
              <a:cxnLst/>
              <a:rect l="l" t="t" r="r" b="b"/>
              <a:pathLst>
                <a:path w="46317" h="47404" extrusionOk="0">
                  <a:moveTo>
                    <a:pt x="19694" y="12839"/>
                  </a:moveTo>
                  <a:cubicBezTo>
                    <a:pt x="25666" y="12839"/>
                    <a:pt x="31640" y="12924"/>
                    <a:pt x="37606" y="12924"/>
                  </a:cubicBezTo>
                  <a:cubicBezTo>
                    <a:pt x="38998" y="12924"/>
                    <a:pt x="40389" y="12919"/>
                    <a:pt x="41780" y="12908"/>
                  </a:cubicBezTo>
                  <a:cubicBezTo>
                    <a:pt x="42031" y="12908"/>
                    <a:pt x="42031" y="13309"/>
                    <a:pt x="41780" y="13309"/>
                  </a:cubicBezTo>
                  <a:cubicBezTo>
                    <a:pt x="40353" y="13295"/>
                    <a:pt x="38925" y="13288"/>
                    <a:pt x="37497" y="13288"/>
                  </a:cubicBezTo>
                  <a:cubicBezTo>
                    <a:pt x="30111" y="13288"/>
                    <a:pt x="22711" y="13452"/>
                    <a:pt x="15319" y="13452"/>
                  </a:cubicBezTo>
                  <a:cubicBezTo>
                    <a:pt x="11840" y="13452"/>
                    <a:pt x="8362" y="13415"/>
                    <a:pt x="4888" y="13309"/>
                  </a:cubicBezTo>
                  <a:cubicBezTo>
                    <a:pt x="4763" y="13309"/>
                    <a:pt x="4763" y="13109"/>
                    <a:pt x="4888" y="13109"/>
                  </a:cubicBezTo>
                  <a:cubicBezTo>
                    <a:pt x="9817" y="12897"/>
                    <a:pt x="14755" y="12839"/>
                    <a:pt x="19694" y="12839"/>
                  </a:cubicBezTo>
                  <a:close/>
                  <a:moveTo>
                    <a:pt x="41778" y="16165"/>
                  </a:moveTo>
                  <a:cubicBezTo>
                    <a:pt x="42081" y="16165"/>
                    <a:pt x="42073" y="16643"/>
                    <a:pt x="41755" y="16667"/>
                  </a:cubicBezTo>
                  <a:cubicBezTo>
                    <a:pt x="33336" y="16859"/>
                    <a:pt x="24820" y="17221"/>
                    <a:pt x="16342" y="17221"/>
                  </a:cubicBezTo>
                  <a:cubicBezTo>
                    <a:pt x="12630" y="17221"/>
                    <a:pt x="8925" y="17151"/>
                    <a:pt x="5239" y="16968"/>
                  </a:cubicBezTo>
                  <a:cubicBezTo>
                    <a:pt x="5113" y="16968"/>
                    <a:pt x="5113" y="16793"/>
                    <a:pt x="5239" y="16793"/>
                  </a:cubicBezTo>
                  <a:cubicBezTo>
                    <a:pt x="17369" y="16166"/>
                    <a:pt x="29625" y="16467"/>
                    <a:pt x="41755" y="16166"/>
                  </a:cubicBezTo>
                  <a:cubicBezTo>
                    <a:pt x="41763" y="16166"/>
                    <a:pt x="41771" y="16165"/>
                    <a:pt x="41778" y="16165"/>
                  </a:cubicBezTo>
                  <a:close/>
                  <a:moveTo>
                    <a:pt x="30937" y="19611"/>
                  </a:moveTo>
                  <a:cubicBezTo>
                    <a:pt x="34361" y="19611"/>
                    <a:pt x="37787" y="19640"/>
                    <a:pt x="41204" y="19725"/>
                  </a:cubicBezTo>
                  <a:cubicBezTo>
                    <a:pt x="41505" y="19750"/>
                    <a:pt x="41505" y="20201"/>
                    <a:pt x="41204" y="20201"/>
                  </a:cubicBezTo>
                  <a:cubicBezTo>
                    <a:pt x="36567" y="20163"/>
                    <a:pt x="31916" y="20110"/>
                    <a:pt x="27273" y="20110"/>
                  </a:cubicBezTo>
                  <a:cubicBezTo>
                    <a:pt x="25867" y="20110"/>
                    <a:pt x="24462" y="20114"/>
                    <a:pt x="23058" y="20126"/>
                  </a:cubicBezTo>
                  <a:cubicBezTo>
                    <a:pt x="18090" y="20167"/>
                    <a:pt x="13089" y="20446"/>
                    <a:pt x="8109" y="20446"/>
                  </a:cubicBezTo>
                  <a:cubicBezTo>
                    <a:pt x="7034" y="20446"/>
                    <a:pt x="5960" y="20433"/>
                    <a:pt x="4888" y="20402"/>
                  </a:cubicBezTo>
                  <a:cubicBezTo>
                    <a:pt x="4737" y="20402"/>
                    <a:pt x="4763" y="20176"/>
                    <a:pt x="4888" y="20176"/>
                  </a:cubicBezTo>
                  <a:cubicBezTo>
                    <a:pt x="10903" y="19575"/>
                    <a:pt x="17018" y="19700"/>
                    <a:pt x="23058" y="19650"/>
                  </a:cubicBezTo>
                  <a:cubicBezTo>
                    <a:pt x="25681" y="19628"/>
                    <a:pt x="28309" y="19611"/>
                    <a:pt x="30937" y="19611"/>
                  </a:cubicBezTo>
                  <a:close/>
                  <a:moveTo>
                    <a:pt x="29043" y="23158"/>
                  </a:moveTo>
                  <a:cubicBezTo>
                    <a:pt x="32026" y="23158"/>
                    <a:pt x="35010" y="23162"/>
                    <a:pt x="37992" y="23162"/>
                  </a:cubicBezTo>
                  <a:cubicBezTo>
                    <a:pt x="39330" y="23162"/>
                    <a:pt x="40668" y="23161"/>
                    <a:pt x="42006" y="23159"/>
                  </a:cubicBezTo>
                  <a:cubicBezTo>
                    <a:pt x="42013" y="23158"/>
                    <a:pt x="42021" y="23158"/>
                    <a:pt x="42028" y="23158"/>
                  </a:cubicBezTo>
                  <a:cubicBezTo>
                    <a:pt x="42357" y="23158"/>
                    <a:pt x="42349" y="23710"/>
                    <a:pt x="42006" y="23710"/>
                  </a:cubicBezTo>
                  <a:cubicBezTo>
                    <a:pt x="33957" y="23743"/>
                    <a:pt x="25897" y="23862"/>
                    <a:pt x="17848" y="23862"/>
                  </a:cubicBezTo>
                  <a:cubicBezTo>
                    <a:pt x="13641" y="23862"/>
                    <a:pt x="9437" y="23830"/>
                    <a:pt x="5239" y="23735"/>
                  </a:cubicBezTo>
                  <a:cubicBezTo>
                    <a:pt x="5038" y="23735"/>
                    <a:pt x="5063" y="23459"/>
                    <a:pt x="5239" y="23434"/>
                  </a:cubicBezTo>
                  <a:cubicBezTo>
                    <a:pt x="13159" y="23191"/>
                    <a:pt x="21101" y="23158"/>
                    <a:pt x="29043" y="23158"/>
                  </a:cubicBezTo>
                  <a:close/>
                  <a:moveTo>
                    <a:pt x="41678" y="26667"/>
                  </a:moveTo>
                  <a:cubicBezTo>
                    <a:pt x="41981" y="26667"/>
                    <a:pt x="41973" y="27144"/>
                    <a:pt x="41655" y="27144"/>
                  </a:cubicBezTo>
                  <a:cubicBezTo>
                    <a:pt x="33375" y="27482"/>
                    <a:pt x="25039" y="27820"/>
                    <a:pt x="16714" y="27820"/>
                  </a:cubicBezTo>
                  <a:cubicBezTo>
                    <a:pt x="12691" y="27820"/>
                    <a:pt x="8672" y="27741"/>
                    <a:pt x="4662" y="27545"/>
                  </a:cubicBezTo>
                  <a:cubicBezTo>
                    <a:pt x="4462" y="27545"/>
                    <a:pt x="4462" y="27219"/>
                    <a:pt x="4662" y="27219"/>
                  </a:cubicBezTo>
                  <a:cubicBezTo>
                    <a:pt x="16993" y="27018"/>
                    <a:pt x="29324" y="27194"/>
                    <a:pt x="41655" y="26668"/>
                  </a:cubicBezTo>
                  <a:cubicBezTo>
                    <a:pt x="41663" y="26667"/>
                    <a:pt x="41671" y="26667"/>
                    <a:pt x="41678" y="26667"/>
                  </a:cubicBezTo>
                  <a:close/>
                  <a:moveTo>
                    <a:pt x="31837" y="30448"/>
                  </a:moveTo>
                  <a:cubicBezTo>
                    <a:pt x="35001" y="30448"/>
                    <a:pt x="38165" y="30457"/>
                    <a:pt x="41329" y="30477"/>
                  </a:cubicBezTo>
                  <a:cubicBezTo>
                    <a:pt x="41605" y="30477"/>
                    <a:pt x="41605" y="30928"/>
                    <a:pt x="41329" y="30928"/>
                  </a:cubicBezTo>
                  <a:cubicBezTo>
                    <a:pt x="33886" y="31036"/>
                    <a:pt x="26444" y="31087"/>
                    <a:pt x="19001" y="31087"/>
                  </a:cubicBezTo>
                  <a:cubicBezTo>
                    <a:pt x="14338" y="31087"/>
                    <a:pt x="9676" y="31067"/>
                    <a:pt x="5013" y="31028"/>
                  </a:cubicBezTo>
                  <a:cubicBezTo>
                    <a:pt x="4763" y="31028"/>
                    <a:pt x="4763" y="30678"/>
                    <a:pt x="5013" y="30653"/>
                  </a:cubicBezTo>
                  <a:cubicBezTo>
                    <a:pt x="13954" y="30523"/>
                    <a:pt x="22895" y="30448"/>
                    <a:pt x="31837" y="30448"/>
                  </a:cubicBezTo>
                  <a:close/>
                  <a:moveTo>
                    <a:pt x="41079" y="33485"/>
                  </a:moveTo>
                  <a:cubicBezTo>
                    <a:pt x="41429" y="33485"/>
                    <a:pt x="41429" y="34011"/>
                    <a:pt x="41079" y="34011"/>
                  </a:cubicBezTo>
                  <a:cubicBezTo>
                    <a:pt x="29149" y="34136"/>
                    <a:pt x="17194" y="34387"/>
                    <a:pt x="5239" y="34487"/>
                  </a:cubicBezTo>
                  <a:cubicBezTo>
                    <a:pt x="4938" y="34487"/>
                    <a:pt x="4938" y="34036"/>
                    <a:pt x="5239" y="34036"/>
                  </a:cubicBezTo>
                  <a:cubicBezTo>
                    <a:pt x="17169" y="33660"/>
                    <a:pt x="29149" y="33560"/>
                    <a:pt x="41079" y="33485"/>
                  </a:cubicBezTo>
                  <a:close/>
                  <a:moveTo>
                    <a:pt x="41079" y="36617"/>
                  </a:moveTo>
                  <a:cubicBezTo>
                    <a:pt x="41404" y="36617"/>
                    <a:pt x="41404" y="37094"/>
                    <a:pt x="41079" y="37094"/>
                  </a:cubicBezTo>
                  <a:cubicBezTo>
                    <a:pt x="30993" y="37304"/>
                    <a:pt x="20855" y="37549"/>
                    <a:pt x="10738" y="37549"/>
                  </a:cubicBezTo>
                  <a:cubicBezTo>
                    <a:pt x="8787" y="37549"/>
                    <a:pt x="6837" y="37540"/>
                    <a:pt x="4888" y="37520"/>
                  </a:cubicBezTo>
                  <a:cubicBezTo>
                    <a:pt x="4612" y="37520"/>
                    <a:pt x="4612" y="37094"/>
                    <a:pt x="4888" y="37094"/>
                  </a:cubicBezTo>
                  <a:cubicBezTo>
                    <a:pt x="16943" y="36693"/>
                    <a:pt x="29023" y="36668"/>
                    <a:pt x="41079" y="36617"/>
                  </a:cubicBezTo>
                  <a:close/>
                  <a:moveTo>
                    <a:pt x="35737" y="40152"/>
                  </a:moveTo>
                  <a:cubicBezTo>
                    <a:pt x="37600" y="40152"/>
                    <a:pt x="39464" y="40188"/>
                    <a:pt x="41329" y="40277"/>
                  </a:cubicBezTo>
                  <a:cubicBezTo>
                    <a:pt x="41722" y="40301"/>
                    <a:pt x="41730" y="40904"/>
                    <a:pt x="41352" y="40904"/>
                  </a:cubicBezTo>
                  <a:cubicBezTo>
                    <a:pt x="41345" y="40904"/>
                    <a:pt x="41337" y="40904"/>
                    <a:pt x="41329" y="40903"/>
                  </a:cubicBezTo>
                  <a:cubicBezTo>
                    <a:pt x="39822" y="40831"/>
                    <a:pt x="38312" y="40801"/>
                    <a:pt x="36801" y="40801"/>
                  </a:cubicBezTo>
                  <a:cubicBezTo>
                    <a:pt x="29527" y="40801"/>
                    <a:pt x="22222" y="41492"/>
                    <a:pt x="14950" y="41492"/>
                  </a:cubicBezTo>
                  <a:cubicBezTo>
                    <a:pt x="11629" y="41492"/>
                    <a:pt x="8314" y="41348"/>
                    <a:pt x="5013" y="40928"/>
                  </a:cubicBezTo>
                  <a:cubicBezTo>
                    <a:pt x="4813" y="40903"/>
                    <a:pt x="4788" y="40602"/>
                    <a:pt x="5013" y="40602"/>
                  </a:cubicBezTo>
                  <a:cubicBezTo>
                    <a:pt x="7338" y="40747"/>
                    <a:pt x="9660" y="40802"/>
                    <a:pt x="11980" y="40802"/>
                  </a:cubicBezTo>
                  <a:cubicBezTo>
                    <a:pt x="19905" y="40802"/>
                    <a:pt x="27810" y="40152"/>
                    <a:pt x="35737" y="40152"/>
                  </a:cubicBezTo>
                  <a:close/>
                  <a:moveTo>
                    <a:pt x="44312" y="1"/>
                  </a:moveTo>
                  <a:lnTo>
                    <a:pt x="44312" y="1"/>
                  </a:lnTo>
                  <a:cubicBezTo>
                    <a:pt x="44756" y="1147"/>
                    <a:pt x="43804" y="2402"/>
                    <a:pt x="42575" y="2402"/>
                  </a:cubicBezTo>
                  <a:cubicBezTo>
                    <a:pt x="42487" y="2402"/>
                    <a:pt x="42397" y="2395"/>
                    <a:pt x="42307" y="2382"/>
                  </a:cubicBezTo>
                  <a:cubicBezTo>
                    <a:pt x="41329" y="2231"/>
                    <a:pt x="40652" y="1103"/>
                    <a:pt x="41079" y="377"/>
                  </a:cubicBezTo>
                  <a:cubicBezTo>
                    <a:pt x="40778" y="352"/>
                    <a:pt x="40477" y="327"/>
                    <a:pt x="40176" y="251"/>
                  </a:cubicBezTo>
                  <a:lnTo>
                    <a:pt x="40176" y="251"/>
                  </a:lnTo>
                  <a:cubicBezTo>
                    <a:pt x="40445" y="1132"/>
                    <a:pt x="39783" y="2108"/>
                    <a:pt x="38796" y="2108"/>
                  </a:cubicBezTo>
                  <a:cubicBezTo>
                    <a:pt x="38772" y="2108"/>
                    <a:pt x="38747" y="2107"/>
                    <a:pt x="38723" y="2106"/>
                  </a:cubicBezTo>
                  <a:cubicBezTo>
                    <a:pt x="37670" y="2056"/>
                    <a:pt x="37144" y="1078"/>
                    <a:pt x="37394" y="201"/>
                  </a:cubicBezTo>
                  <a:lnTo>
                    <a:pt x="37394" y="201"/>
                  </a:lnTo>
                  <a:cubicBezTo>
                    <a:pt x="37094" y="226"/>
                    <a:pt x="36768" y="251"/>
                    <a:pt x="36467" y="276"/>
                  </a:cubicBezTo>
                  <a:cubicBezTo>
                    <a:pt x="36764" y="1168"/>
                    <a:pt x="36131" y="2232"/>
                    <a:pt x="35075" y="2232"/>
                  </a:cubicBezTo>
                  <a:cubicBezTo>
                    <a:pt x="35063" y="2232"/>
                    <a:pt x="35051" y="2232"/>
                    <a:pt x="35038" y="2231"/>
                  </a:cubicBezTo>
                  <a:cubicBezTo>
                    <a:pt x="33885" y="2231"/>
                    <a:pt x="33334" y="1103"/>
                    <a:pt x="33685" y="151"/>
                  </a:cubicBezTo>
                  <a:cubicBezTo>
                    <a:pt x="33334" y="126"/>
                    <a:pt x="33008" y="101"/>
                    <a:pt x="32657" y="76"/>
                  </a:cubicBezTo>
                  <a:lnTo>
                    <a:pt x="32657" y="76"/>
                  </a:lnTo>
                  <a:cubicBezTo>
                    <a:pt x="33134" y="1053"/>
                    <a:pt x="32557" y="2332"/>
                    <a:pt x="31329" y="2432"/>
                  </a:cubicBezTo>
                  <a:cubicBezTo>
                    <a:pt x="31292" y="2434"/>
                    <a:pt x="31255" y="2435"/>
                    <a:pt x="31218" y="2435"/>
                  </a:cubicBezTo>
                  <a:cubicBezTo>
                    <a:pt x="30032" y="2435"/>
                    <a:pt x="29335" y="1272"/>
                    <a:pt x="29675" y="226"/>
                  </a:cubicBezTo>
                  <a:lnTo>
                    <a:pt x="28522" y="226"/>
                  </a:lnTo>
                  <a:cubicBezTo>
                    <a:pt x="29124" y="928"/>
                    <a:pt x="28622" y="2131"/>
                    <a:pt x="27645" y="2382"/>
                  </a:cubicBezTo>
                  <a:cubicBezTo>
                    <a:pt x="27522" y="2407"/>
                    <a:pt x="27391" y="2420"/>
                    <a:pt x="27258" y="2420"/>
                  </a:cubicBezTo>
                  <a:cubicBezTo>
                    <a:pt x="26740" y="2420"/>
                    <a:pt x="26179" y="2224"/>
                    <a:pt x="25840" y="1805"/>
                  </a:cubicBezTo>
                  <a:cubicBezTo>
                    <a:pt x="25439" y="1304"/>
                    <a:pt x="25590" y="753"/>
                    <a:pt x="25840" y="226"/>
                  </a:cubicBezTo>
                  <a:lnTo>
                    <a:pt x="25840" y="226"/>
                  </a:lnTo>
                  <a:cubicBezTo>
                    <a:pt x="25389" y="301"/>
                    <a:pt x="24938" y="301"/>
                    <a:pt x="24462" y="327"/>
                  </a:cubicBezTo>
                  <a:cubicBezTo>
                    <a:pt x="24788" y="1078"/>
                    <a:pt x="23885" y="2181"/>
                    <a:pt x="23008" y="2206"/>
                  </a:cubicBezTo>
                  <a:cubicBezTo>
                    <a:pt x="22985" y="2207"/>
                    <a:pt x="22963" y="2208"/>
                    <a:pt x="22941" y="2208"/>
                  </a:cubicBezTo>
                  <a:cubicBezTo>
                    <a:pt x="21909" y="2208"/>
                    <a:pt x="21412" y="1085"/>
                    <a:pt x="21755" y="226"/>
                  </a:cubicBezTo>
                  <a:cubicBezTo>
                    <a:pt x="21379" y="226"/>
                    <a:pt x="21028" y="226"/>
                    <a:pt x="20652" y="201"/>
                  </a:cubicBezTo>
                  <a:lnTo>
                    <a:pt x="20652" y="201"/>
                  </a:lnTo>
                  <a:cubicBezTo>
                    <a:pt x="21053" y="1078"/>
                    <a:pt x="20552" y="2181"/>
                    <a:pt x="19474" y="2256"/>
                  </a:cubicBezTo>
                  <a:cubicBezTo>
                    <a:pt x="19438" y="2259"/>
                    <a:pt x="19401" y="2260"/>
                    <a:pt x="19366" y="2260"/>
                  </a:cubicBezTo>
                  <a:cubicBezTo>
                    <a:pt x="18210" y="2260"/>
                    <a:pt x="17632" y="1099"/>
                    <a:pt x="18021" y="126"/>
                  </a:cubicBezTo>
                  <a:cubicBezTo>
                    <a:pt x="17519" y="126"/>
                    <a:pt x="17018" y="126"/>
                    <a:pt x="16542" y="101"/>
                  </a:cubicBezTo>
                  <a:lnTo>
                    <a:pt x="16542" y="101"/>
                  </a:lnTo>
                  <a:cubicBezTo>
                    <a:pt x="17093" y="928"/>
                    <a:pt x="16717" y="2231"/>
                    <a:pt x="15565" y="2382"/>
                  </a:cubicBezTo>
                  <a:cubicBezTo>
                    <a:pt x="15459" y="2398"/>
                    <a:pt x="15360" y="2406"/>
                    <a:pt x="15265" y="2406"/>
                  </a:cubicBezTo>
                  <a:cubicBezTo>
                    <a:pt x="14075" y="2406"/>
                    <a:pt x="13722" y="1153"/>
                    <a:pt x="14186" y="201"/>
                  </a:cubicBezTo>
                  <a:lnTo>
                    <a:pt x="14186" y="201"/>
                  </a:lnTo>
                  <a:cubicBezTo>
                    <a:pt x="14019" y="210"/>
                    <a:pt x="13852" y="212"/>
                    <a:pt x="13686" y="212"/>
                  </a:cubicBezTo>
                  <a:cubicBezTo>
                    <a:pt x="13353" y="212"/>
                    <a:pt x="13025" y="201"/>
                    <a:pt x="12707" y="201"/>
                  </a:cubicBezTo>
                  <a:cubicBezTo>
                    <a:pt x="12958" y="602"/>
                    <a:pt x="13008" y="1129"/>
                    <a:pt x="12808" y="1580"/>
                  </a:cubicBezTo>
                  <a:cubicBezTo>
                    <a:pt x="12587" y="2109"/>
                    <a:pt x="12056" y="2425"/>
                    <a:pt x="11505" y="2425"/>
                  </a:cubicBezTo>
                  <a:cubicBezTo>
                    <a:pt x="11430" y="2425"/>
                    <a:pt x="11354" y="2419"/>
                    <a:pt x="11279" y="2407"/>
                  </a:cubicBezTo>
                  <a:cubicBezTo>
                    <a:pt x="10627" y="2332"/>
                    <a:pt x="10076" y="1830"/>
                    <a:pt x="10001" y="1179"/>
                  </a:cubicBezTo>
                  <a:cubicBezTo>
                    <a:pt x="9976" y="803"/>
                    <a:pt x="10101" y="452"/>
                    <a:pt x="10352" y="201"/>
                  </a:cubicBezTo>
                  <a:lnTo>
                    <a:pt x="10352" y="201"/>
                  </a:lnTo>
                  <a:cubicBezTo>
                    <a:pt x="9900" y="276"/>
                    <a:pt x="9474" y="301"/>
                    <a:pt x="9048" y="301"/>
                  </a:cubicBezTo>
                  <a:cubicBezTo>
                    <a:pt x="9299" y="778"/>
                    <a:pt x="9299" y="1379"/>
                    <a:pt x="9073" y="1855"/>
                  </a:cubicBezTo>
                  <a:cubicBezTo>
                    <a:pt x="8811" y="2380"/>
                    <a:pt x="8262" y="2676"/>
                    <a:pt x="7693" y="2676"/>
                  </a:cubicBezTo>
                  <a:cubicBezTo>
                    <a:pt x="7610" y="2676"/>
                    <a:pt x="7527" y="2670"/>
                    <a:pt x="7444" y="2657"/>
                  </a:cubicBezTo>
                  <a:cubicBezTo>
                    <a:pt x="6793" y="2557"/>
                    <a:pt x="6291" y="2081"/>
                    <a:pt x="6241" y="1404"/>
                  </a:cubicBezTo>
                  <a:cubicBezTo>
                    <a:pt x="6191" y="1003"/>
                    <a:pt x="6367" y="502"/>
                    <a:pt x="6667" y="226"/>
                  </a:cubicBezTo>
                  <a:lnTo>
                    <a:pt x="6667" y="226"/>
                  </a:lnTo>
                  <a:cubicBezTo>
                    <a:pt x="6520" y="233"/>
                    <a:pt x="6370" y="236"/>
                    <a:pt x="6220" y="236"/>
                  </a:cubicBezTo>
                  <a:cubicBezTo>
                    <a:pt x="5809" y="236"/>
                    <a:pt x="5392" y="213"/>
                    <a:pt x="4988" y="176"/>
                  </a:cubicBezTo>
                  <a:lnTo>
                    <a:pt x="4988" y="176"/>
                  </a:lnTo>
                  <a:cubicBezTo>
                    <a:pt x="5765" y="1003"/>
                    <a:pt x="5189" y="2532"/>
                    <a:pt x="3961" y="2607"/>
                  </a:cubicBezTo>
                  <a:cubicBezTo>
                    <a:pt x="3896" y="2614"/>
                    <a:pt x="3830" y="2617"/>
                    <a:pt x="3763" y="2617"/>
                  </a:cubicBezTo>
                  <a:cubicBezTo>
                    <a:pt x="3085" y="2617"/>
                    <a:pt x="2350" y="2273"/>
                    <a:pt x="2031" y="1680"/>
                  </a:cubicBezTo>
                  <a:cubicBezTo>
                    <a:pt x="1855" y="1354"/>
                    <a:pt x="1855" y="953"/>
                    <a:pt x="2006" y="652"/>
                  </a:cubicBezTo>
                  <a:lnTo>
                    <a:pt x="2006" y="652"/>
                  </a:lnTo>
                  <a:cubicBezTo>
                    <a:pt x="1790" y="699"/>
                    <a:pt x="1561" y="718"/>
                    <a:pt x="1329" y="718"/>
                  </a:cubicBezTo>
                  <a:cubicBezTo>
                    <a:pt x="941" y="718"/>
                    <a:pt x="547" y="665"/>
                    <a:pt x="201" y="602"/>
                  </a:cubicBezTo>
                  <a:lnTo>
                    <a:pt x="176" y="602"/>
                  </a:lnTo>
                  <a:cubicBezTo>
                    <a:pt x="527" y="6166"/>
                    <a:pt x="652" y="11755"/>
                    <a:pt x="652" y="17369"/>
                  </a:cubicBezTo>
                  <a:cubicBezTo>
                    <a:pt x="652" y="27369"/>
                    <a:pt x="251" y="37419"/>
                    <a:pt x="1" y="47369"/>
                  </a:cubicBezTo>
                  <a:cubicBezTo>
                    <a:pt x="1877" y="47360"/>
                    <a:pt x="3753" y="47357"/>
                    <a:pt x="5629" y="47357"/>
                  </a:cubicBezTo>
                  <a:cubicBezTo>
                    <a:pt x="12383" y="47357"/>
                    <a:pt x="19133" y="47403"/>
                    <a:pt x="25885" y="47403"/>
                  </a:cubicBezTo>
                  <a:cubicBezTo>
                    <a:pt x="32660" y="47403"/>
                    <a:pt x="39436" y="47356"/>
                    <a:pt x="46216" y="47169"/>
                  </a:cubicBezTo>
                  <a:cubicBezTo>
                    <a:pt x="46241" y="47169"/>
                    <a:pt x="46267" y="47194"/>
                    <a:pt x="46317" y="47194"/>
                  </a:cubicBezTo>
                  <a:cubicBezTo>
                    <a:pt x="45815" y="39349"/>
                    <a:pt x="46116" y="31379"/>
                    <a:pt x="46091" y="23510"/>
                  </a:cubicBezTo>
                  <a:cubicBezTo>
                    <a:pt x="46066" y="15690"/>
                    <a:pt x="46116" y="7870"/>
                    <a:pt x="46166" y="51"/>
                  </a:cubicBezTo>
                  <a:lnTo>
                    <a:pt x="46166" y="51"/>
                  </a:lnTo>
                  <a:cubicBezTo>
                    <a:pt x="45946" y="60"/>
                    <a:pt x="45723" y="66"/>
                    <a:pt x="45497" y="66"/>
                  </a:cubicBezTo>
                  <a:cubicBezTo>
                    <a:pt x="45106" y="66"/>
                    <a:pt x="44709" y="48"/>
                    <a:pt x="44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1631725" y="1023800"/>
              <a:ext cx="932975" cy="17650"/>
            </a:xfrm>
            <a:custGeom>
              <a:avLst/>
              <a:gdLst/>
              <a:ahLst/>
              <a:cxnLst/>
              <a:rect l="l" t="t" r="r" b="b"/>
              <a:pathLst>
                <a:path w="37319" h="706" extrusionOk="0">
                  <a:moveTo>
                    <a:pt x="24005" y="1"/>
                  </a:moveTo>
                  <a:cubicBezTo>
                    <a:pt x="16063" y="1"/>
                    <a:pt x="8121" y="34"/>
                    <a:pt x="201" y="277"/>
                  </a:cubicBezTo>
                  <a:cubicBezTo>
                    <a:pt x="25" y="302"/>
                    <a:pt x="0" y="578"/>
                    <a:pt x="201" y="578"/>
                  </a:cubicBezTo>
                  <a:cubicBezTo>
                    <a:pt x="4399" y="673"/>
                    <a:pt x="8603" y="705"/>
                    <a:pt x="12810" y="705"/>
                  </a:cubicBezTo>
                  <a:cubicBezTo>
                    <a:pt x="20859" y="705"/>
                    <a:pt x="28919" y="586"/>
                    <a:pt x="36968" y="553"/>
                  </a:cubicBezTo>
                  <a:cubicBezTo>
                    <a:pt x="37311" y="553"/>
                    <a:pt x="37319" y="1"/>
                    <a:pt x="36990" y="1"/>
                  </a:cubicBezTo>
                  <a:cubicBezTo>
                    <a:pt x="36983" y="1"/>
                    <a:pt x="36975" y="1"/>
                    <a:pt x="36968" y="2"/>
                  </a:cubicBezTo>
                  <a:cubicBezTo>
                    <a:pt x="35630" y="4"/>
                    <a:pt x="34292" y="5"/>
                    <a:pt x="32954" y="5"/>
                  </a:cubicBezTo>
                  <a:cubicBezTo>
                    <a:pt x="29972" y="5"/>
                    <a:pt x="26988" y="1"/>
                    <a:pt x="24005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1633600" y="849000"/>
              <a:ext cx="924200" cy="26400"/>
            </a:xfrm>
            <a:custGeom>
              <a:avLst/>
              <a:gdLst/>
              <a:ahLst/>
              <a:cxnLst/>
              <a:rect l="l" t="t" r="r" b="b"/>
              <a:pathLst>
                <a:path w="36968" h="1056" extrusionOk="0">
                  <a:moveTo>
                    <a:pt x="36665" y="0"/>
                  </a:moveTo>
                  <a:cubicBezTo>
                    <a:pt x="36658" y="0"/>
                    <a:pt x="36650" y="1"/>
                    <a:pt x="36642" y="1"/>
                  </a:cubicBezTo>
                  <a:cubicBezTo>
                    <a:pt x="24512" y="302"/>
                    <a:pt x="12256" y="1"/>
                    <a:pt x="126" y="628"/>
                  </a:cubicBezTo>
                  <a:cubicBezTo>
                    <a:pt x="0" y="628"/>
                    <a:pt x="0" y="803"/>
                    <a:pt x="126" y="803"/>
                  </a:cubicBezTo>
                  <a:cubicBezTo>
                    <a:pt x="3812" y="986"/>
                    <a:pt x="7517" y="1056"/>
                    <a:pt x="11229" y="1056"/>
                  </a:cubicBezTo>
                  <a:cubicBezTo>
                    <a:pt x="19707" y="1056"/>
                    <a:pt x="28223" y="694"/>
                    <a:pt x="36642" y="502"/>
                  </a:cubicBezTo>
                  <a:cubicBezTo>
                    <a:pt x="36960" y="478"/>
                    <a:pt x="36968" y="0"/>
                    <a:pt x="3666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17"/>
            <p:cNvSpPr/>
            <p:nvPr/>
          </p:nvSpPr>
          <p:spPr>
            <a:xfrm>
              <a:off x="1624825" y="765850"/>
              <a:ext cx="931725" cy="15325"/>
            </a:xfrm>
            <a:custGeom>
              <a:avLst/>
              <a:gdLst/>
              <a:ahLst/>
              <a:cxnLst/>
              <a:rect l="l" t="t" r="r" b="b"/>
              <a:pathLst>
                <a:path w="37269" h="613" extrusionOk="0">
                  <a:moveTo>
                    <a:pt x="14932" y="0"/>
                  </a:moveTo>
                  <a:cubicBezTo>
                    <a:pt x="9993" y="0"/>
                    <a:pt x="5055" y="58"/>
                    <a:pt x="126" y="270"/>
                  </a:cubicBezTo>
                  <a:cubicBezTo>
                    <a:pt x="1" y="270"/>
                    <a:pt x="1" y="470"/>
                    <a:pt x="126" y="470"/>
                  </a:cubicBezTo>
                  <a:cubicBezTo>
                    <a:pt x="3600" y="576"/>
                    <a:pt x="7078" y="613"/>
                    <a:pt x="10557" y="613"/>
                  </a:cubicBezTo>
                  <a:cubicBezTo>
                    <a:pt x="17949" y="613"/>
                    <a:pt x="25349" y="449"/>
                    <a:pt x="32735" y="449"/>
                  </a:cubicBezTo>
                  <a:cubicBezTo>
                    <a:pt x="34163" y="449"/>
                    <a:pt x="35591" y="456"/>
                    <a:pt x="37018" y="470"/>
                  </a:cubicBezTo>
                  <a:cubicBezTo>
                    <a:pt x="37269" y="470"/>
                    <a:pt x="37269" y="69"/>
                    <a:pt x="37018" y="69"/>
                  </a:cubicBezTo>
                  <a:cubicBezTo>
                    <a:pt x="35627" y="80"/>
                    <a:pt x="34236" y="85"/>
                    <a:pt x="32844" y="85"/>
                  </a:cubicBezTo>
                  <a:cubicBezTo>
                    <a:pt x="26878" y="85"/>
                    <a:pt x="20904" y="0"/>
                    <a:pt x="14932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1617300" y="1111525"/>
              <a:ext cx="938000" cy="28850"/>
            </a:xfrm>
            <a:custGeom>
              <a:avLst/>
              <a:gdLst/>
              <a:ahLst/>
              <a:cxnLst/>
              <a:rect l="l" t="t" r="r" b="b"/>
              <a:pathLst>
                <a:path w="37520" h="1154" extrusionOk="0">
                  <a:moveTo>
                    <a:pt x="37217" y="1"/>
                  </a:moveTo>
                  <a:cubicBezTo>
                    <a:pt x="37210" y="1"/>
                    <a:pt x="37202" y="1"/>
                    <a:pt x="37194" y="2"/>
                  </a:cubicBezTo>
                  <a:cubicBezTo>
                    <a:pt x="24863" y="528"/>
                    <a:pt x="12532" y="352"/>
                    <a:pt x="201" y="553"/>
                  </a:cubicBezTo>
                  <a:cubicBezTo>
                    <a:pt x="1" y="553"/>
                    <a:pt x="1" y="879"/>
                    <a:pt x="201" y="879"/>
                  </a:cubicBezTo>
                  <a:cubicBezTo>
                    <a:pt x="4211" y="1075"/>
                    <a:pt x="8230" y="1154"/>
                    <a:pt x="12253" y="1154"/>
                  </a:cubicBezTo>
                  <a:cubicBezTo>
                    <a:pt x="20578" y="1154"/>
                    <a:pt x="28914" y="816"/>
                    <a:pt x="37194" y="478"/>
                  </a:cubicBezTo>
                  <a:cubicBezTo>
                    <a:pt x="37512" y="478"/>
                    <a:pt x="37520" y="1"/>
                    <a:pt x="37217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1624825" y="1206075"/>
              <a:ext cx="921075" cy="16000"/>
            </a:xfrm>
            <a:custGeom>
              <a:avLst/>
              <a:gdLst/>
              <a:ahLst/>
              <a:cxnLst/>
              <a:rect l="l" t="t" r="r" b="b"/>
              <a:pathLst>
                <a:path w="36843" h="640" extrusionOk="0">
                  <a:moveTo>
                    <a:pt x="27075" y="0"/>
                  </a:moveTo>
                  <a:cubicBezTo>
                    <a:pt x="18133" y="0"/>
                    <a:pt x="9192" y="75"/>
                    <a:pt x="251" y="205"/>
                  </a:cubicBezTo>
                  <a:cubicBezTo>
                    <a:pt x="1" y="230"/>
                    <a:pt x="1" y="580"/>
                    <a:pt x="251" y="580"/>
                  </a:cubicBezTo>
                  <a:cubicBezTo>
                    <a:pt x="4914" y="619"/>
                    <a:pt x="9576" y="639"/>
                    <a:pt x="14239" y="639"/>
                  </a:cubicBezTo>
                  <a:cubicBezTo>
                    <a:pt x="21682" y="639"/>
                    <a:pt x="29124" y="588"/>
                    <a:pt x="36567" y="480"/>
                  </a:cubicBezTo>
                  <a:cubicBezTo>
                    <a:pt x="36843" y="480"/>
                    <a:pt x="36843" y="29"/>
                    <a:pt x="36567" y="29"/>
                  </a:cubicBezTo>
                  <a:cubicBezTo>
                    <a:pt x="33403" y="9"/>
                    <a:pt x="30239" y="0"/>
                    <a:pt x="2707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1625450" y="1448675"/>
              <a:ext cx="923575" cy="33500"/>
            </a:xfrm>
            <a:custGeom>
              <a:avLst/>
              <a:gdLst/>
              <a:ahLst/>
              <a:cxnLst/>
              <a:rect l="l" t="t" r="r" b="b"/>
              <a:pathLst>
                <a:path w="36943" h="1340" extrusionOk="0">
                  <a:moveTo>
                    <a:pt x="30950" y="0"/>
                  </a:moveTo>
                  <a:cubicBezTo>
                    <a:pt x="23023" y="0"/>
                    <a:pt x="15118" y="650"/>
                    <a:pt x="7193" y="650"/>
                  </a:cubicBezTo>
                  <a:cubicBezTo>
                    <a:pt x="4873" y="650"/>
                    <a:pt x="2551" y="595"/>
                    <a:pt x="226" y="450"/>
                  </a:cubicBezTo>
                  <a:cubicBezTo>
                    <a:pt x="1" y="450"/>
                    <a:pt x="26" y="751"/>
                    <a:pt x="226" y="776"/>
                  </a:cubicBezTo>
                  <a:cubicBezTo>
                    <a:pt x="3527" y="1196"/>
                    <a:pt x="6842" y="1340"/>
                    <a:pt x="10163" y="1340"/>
                  </a:cubicBezTo>
                  <a:cubicBezTo>
                    <a:pt x="17435" y="1340"/>
                    <a:pt x="24740" y="649"/>
                    <a:pt x="32014" y="649"/>
                  </a:cubicBezTo>
                  <a:cubicBezTo>
                    <a:pt x="33525" y="649"/>
                    <a:pt x="35035" y="679"/>
                    <a:pt x="36542" y="751"/>
                  </a:cubicBezTo>
                  <a:cubicBezTo>
                    <a:pt x="36550" y="752"/>
                    <a:pt x="36558" y="752"/>
                    <a:pt x="36565" y="752"/>
                  </a:cubicBezTo>
                  <a:cubicBezTo>
                    <a:pt x="36943" y="752"/>
                    <a:pt x="36935" y="149"/>
                    <a:pt x="36542" y="125"/>
                  </a:cubicBezTo>
                  <a:cubicBezTo>
                    <a:pt x="34677" y="36"/>
                    <a:pt x="32813" y="0"/>
                    <a:pt x="3095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1624200" y="934225"/>
              <a:ext cx="919200" cy="21800"/>
            </a:xfrm>
            <a:custGeom>
              <a:avLst/>
              <a:gdLst/>
              <a:ahLst/>
              <a:cxnLst/>
              <a:rect l="l" t="t" r="r" b="b"/>
              <a:pathLst>
                <a:path w="36768" h="872" extrusionOk="0">
                  <a:moveTo>
                    <a:pt x="26200" y="37"/>
                  </a:moveTo>
                  <a:cubicBezTo>
                    <a:pt x="23572" y="37"/>
                    <a:pt x="20944" y="54"/>
                    <a:pt x="18321" y="76"/>
                  </a:cubicBezTo>
                  <a:cubicBezTo>
                    <a:pt x="12281" y="126"/>
                    <a:pt x="6166" y="1"/>
                    <a:pt x="151" y="602"/>
                  </a:cubicBezTo>
                  <a:cubicBezTo>
                    <a:pt x="26" y="602"/>
                    <a:pt x="0" y="828"/>
                    <a:pt x="151" y="828"/>
                  </a:cubicBezTo>
                  <a:cubicBezTo>
                    <a:pt x="1223" y="859"/>
                    <a:pt x="2297" y="872"/>
                    <a:pt x="3372" y="872"/>
                  </a:cubicBezTo>
                  <a:cubicBezTo>
                    <a:pt x="8352" y="872"/>
                    <a:pt x="13353" y="593"/>
                    <a:pt x="18321" y="552"/>
                  </a:cubicBezTo>
                  <a:cubicBezTo>
                    <a:pt x="19725" y="540"/>
                    <a:pt x="21130" y="536"/>
                    <a:pt x="22536" y="536"/>
                  </a:cubicBezTo>
                  <a:cubicBezTo>
                    <a:pt x="27179" y="536"/>
                    <a:pt x="31830" y="589"/>
                    <a:pt x="36467" y="627"/>
                  </a:cubicBezTo>
                  <a:cubicBezTo>
                    <a:pt x="36768" y="627"/>
                    <a:pt x="36768" y="176"/>
                    <a:pt x="36467" y="151"/>
                  </a:cubicBezTo>
                  <a:cubicBezTo>
                    <a:pt x="33050" y="66"/>
                    <a:pt x="29624" y="37"/>
                    <a:pt x="26200" y="37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1629200" y="1281975"/>
              <a:ext cx="912325" cy="25100"/>
            </a:xfrm>
            <a:custGeom>
              <a:avLst/>
              <a:gdLst/>
              <a:ahLst/>
              <a:cxnLst/>
              <a:rect l="l" t="t" r="r" b="b"/>
              <a:pathLst>
                <a:path w="36493" h="1004" extrusionOk="0">
                  <a:moveTo>
                    <a:pt x="36142" y="1"/>
                  </a:moveTo>
                  <a:cubicBezTo>
                    <a:pt x="24212" y="76"/>
                    <a:pt x="12232" y="176"/>
                    <a:pt x="302" y="552"/>
                  </a:cubicBezTo>
                  <a:cubicBezTo>
                    <a:pt x="1" y="552"/>
                    <a:pt x="1" y="1003"/>
                    <a:pt x="302" y="1003"/>
                  </a:cubicBezTo>
                  <a:cubicBezTo>
                    <a:pt x="12257" y="903"/>
                    <a:pt x="24212" y="652"/>
                    <a:pt x="36142" y="527"/>
                  </a:cubicBezTo>
                  <a:cubicBezTo>
                    <a:pt x="36492" y="527"/>
                    <a:pt x="36492" y="1"/>
                    <a:pt x="36142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1621075" y="1360300"/>
              <a:ext cx="919825" cy="23325"/>
            </a:xfrm>
            <a:custGeom>
              <a:avLst/>
              <a:gdLst/>
              <a:ahLst/>
              <a:cxnLst/>
              <a:rect l="l" t="t" r="r" b="b"/>
              <a:pathLst>
                <a:path w="36793" h="933" extrusionOk="0">
                  <a:moveTo>
                    <a:pt x="36467" y="0"/>
                  </a:moveTo>
                  <a:cubicBezTo>
                    <a:pt x="24411" y="51"/>
                    <a:pt x="12331" y="76"/>
                    <a:pt x="276" y="477"/>
                  </a:cubicBezTo>
                  <a:cubicBezTo>
                    <a:pt x="0" y="477"/>
                    <a:pt x="0" y="903"/>
                    <a:pt x="276" y="903"/>
                  </a:cubicBezTo>
                  <a:cubicBezTo>
                    <a:pt x="2225" y="923"/>
                    <a:pt x="4175" y="932"/>
                    <a:pt x="6126" y="932"/>
                  </a:cubicBezTo>
                  <a:cubicBezTo>
                    <a:pt x="16243" y="932"/>
                    <a:pt x="26381" y="687"/>
                    <a:pt x="36467" y="477"/>
                  </a:cubicBezTo>
                  <a:cubicBezTo>
                    <a:pt x="36792" y="477"/>
                    <a:pt x="36792" y="0"/>
                    <a:pt x="3646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8981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18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512" name="Google Shape;512;p18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18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18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18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18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18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18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18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1" name="Google Shape;531;p18"/>
          <p:cNvSpPr txBox="1">
            <a:spLocks noGrp="1"/>
          </p:cNvSpPr>
          <p:nvPr>
            <p:ph type="subTitle" idx="1"/>
          </p:nvPr>
        </p:nvSpPr>
        <p:spPr>
          <a:xfrm>
            <a:off x="1186800" y="2346992"/>
            <a:ext cx="10045200" cy="37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532" name="Google Shape;532;p18"/>
          <p:cNvSpPr txBox="1">
            <a:spLocks noGrp="1"/>
          </p:cNvSpPr>
          <p:nvPr>
            <p:ph type="title"/>
          </p:nvPr>
        </p:nvSpPr>
        <p:spPr>
          <a:xfrm>
            <a:off x="6096000" y="720000"/>
            <a:ext cx="5136000" cy="138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865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19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535" name="Google Shape;535;p19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19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19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19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19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19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19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19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19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19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19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19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19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7" name="Google Shape;557;p1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6432800" cy="132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8013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521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">
  <p:cSld name="Title design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0"/>
          <p:cNvSpPr txBox="1">
            <a:spLocks noGrp="1"/>
          </p:cNvSpPr>
          <p:nvPr>
            <p:ph type="title"/>
          </p:nvPr>
        </p:nvSpPr>
        <p:spPr>
          <a:xfrm>
            <a:off x="6096000" y="720000"/>
            <a:ext cx="5136000" cy="65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560" name="Google Shape;560;p20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561" name="Google Shape;561;p20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0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0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0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0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0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0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0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0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0"/>
            <p:cNvSpPr/>
            <p:nvPr/>
          </p:nvSpPr>
          <p:spPr>
            <a:xfrm>
              <a:off x="561875" y="10727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0"/>
            <p:cNvSpPr/>
            <p:nvPr/>
          </p:nvSpPr>
          <p:spPr>
            <a:xfrm>
              <a:off x="561875" y="12703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0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0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0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0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561875" y="47219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0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0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0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0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0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chemeClr val="dk1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0059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" name="Google Shape;584;p21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585" name="Google Shape;585;p21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1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1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21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21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21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21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21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21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21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21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21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21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21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21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21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cxnSp>
        <p:nvCxnSpPr>
          <p:cNvPr id="604" name="Google Shape;604;p21"/>
          <p:cNvCxnSpPr/>
          <p:nvPr/>
        </p:nvCxnSpPr>
        <p:spPr>
          <a:xfrm>
            <a:off x="-83400" y="720000"/>
            <a:ext cx="123588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5" name="Google Shape;605;p21"/>
          <p:cNvSpPr/>
          <p:nvPr/>
        </p:nvSpPr>
        <p:spPr>
          <a:xfrm>
            <a:off x="-19400" y="6681100"/>
            <a:ext cx="12213600" cy="208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6" name="Google Shape;606;p21"/>
          <p:cNvSpPr txBox="1">
            <a:spLocks noGrp="1"/>
          </p:cNvSpPr>
          <p:nvPr>
            <p:ph type="title" hasCustomPrompt="1"/>
          </p:nvPr>
        </p:nvSpPr>
        <p:spPr>
          <a:xfrm>
            <a:off x="2357600" y="2172317"/>
            <a:ext cx="7476800" cy="181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07" name="Google Shape;607;p21"/>
          <p:cNvSpPr txBox="1">
            <a:spLocks noGrp="1"/>
          </p:cNvSpPr>
          <p:nvPr>
            <p:ph type="body" idx="1"/>
          </p:nvPr>
        </p:nvSpPr>
        <p:spPr>
          <a:xfrm>
            <a:off x="3613400" y="3801256"/>
            <a:ext cx="4965200" cy="8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>
              <a:spcBef>
                <a:spcPts val="2133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>
              <a:spcBef>
                <a:spcPts val="2133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>
              <a:spcBef>
                <a:spcPts val="2133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>
              <a:spcBef>
                <a:spcPts val="2133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>
              <a:spcBef>
                <a:spcPts val="2133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>
              <a:spcBef>
                <a:spcPts val="2133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>
              <a:spcBef>
                <a:spcPts val="2133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9555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Numbers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2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610" name="Google Shape;610;p22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611" name="Google Shape;611;p22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612" name="Google Shape;612;p22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613" name="Google Shape;613;p22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2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2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22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22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22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22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22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22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22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22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22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22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22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22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28" name="Google Shape;628;p22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629" name="Google Shape;629;p22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2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22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22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22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22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22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22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22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22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22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22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22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22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22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644" name="Google Shape;644;p22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22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22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22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22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9" name="Google Shape;649;p22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0" name="Google Shape;650;p22"/>
          <p:cNvSpPr txBox="1">
            <a:spLocks noGrp="1"/>
          </p:cNvSpPr>
          <p:nvPr>
            <p:ph type="title" hasCustomPrompt="1"/>
          </p:nvPr>
        </p:nvSpPr>
        <p:spPr>
          <a:xfrm>
            <a:off x="960000" y="1524933"/>
            <a:ext cx="4440000" cy="106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1" name="Google Shape;651;p22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3928300"/>
            <a:ext cx="4440000" cy="106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2" name="Google Shape;652;p22"/>
          <p:cNvSpPr txBox="1">
            <a:spLocks noGrp="1"/>
          </p:cNvSpPr>
          <p:nvPr>
            <p:ph type="title" idx="3" hasCustomPrompt="1"/>
          </p:nvPr>
        </p:nvSpPr>
        <p:spPr>
          <a:xfrm>
            <a:off x="6792000" y="3928300"/>
            <a:ext cx="4440000" cy="106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3" name="Google Shape;653;p22"/>
          <p:cNvSpPr txBox="1">
            <a:spLocks noGrp="1"/>
          </p:cNvSpPr>
          <p:nvPr>
            <p:ph type="subTitle" idx="1"/>
          </p:nvPr>
        </p:nvSpPr>
        <p:spPr>
          <a:xfrm>
            <a:off x="960000" y="2586117"/>
            <a:ext cx="3919200" cy="5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654" name="Google Shape;654;p22"/>
          <p:cNvSpPr txBox="1">
            <a:spLocks noGrp="1"/>
          </p:cNvSpPr>
          <p:nvPr>
            <p:ph type="subTitle" idx="4"/>
          </p:nvPr>
        </p:nvSpPr>
        <p:spPr>
          <a:xfrm>
            <a:off x="960000" y="4989467"/>
            <a:ext cx="3919200" cy="5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655" name="Google Shape;655;p22"/>
          <p:cNvSpPr txBox="1">
            <a:spLocks noGrp="1"/>
          </p:cNvSpPr>
          <p:nvPr>
            <p:ph type="subTitle" idx="5"/>
          </p:nvPr>
        </p:nvSpPr>
        <p:spPr>
          <a:xfrm>
            <a:off x="7055600" y="4989500"/>
            <a:ext cx="41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27789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23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658" name="Google Shape;658;p23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659" name="Google Shape;659;p23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660" name="Google Shape;660;p23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661" name="Google Shape;661;p23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3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3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23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3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3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23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3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3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3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76" name="Google Shape;676;p23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677" name="Google Shape;677;p23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3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23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3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23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23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3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23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23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3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23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3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23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23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23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692" name="Google Shape;692;p23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23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23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3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3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3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8" name="Google Shape;698;p23"/>
          <p:cNvSpPr txBox="1">
            <a:spLocks noGrp="1"/>
          </p:cNvSpPr>
          <p:nvPr>
            <p:ph type="subTitle" idx="1"/>
          </p:nvPr>
        </p:nvSpPr>
        <p:spPr>
          <a:xfrm>
            <a:off x="960000" y="3511117"/>
            <a:ext cx="2764800" cy="2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699" name="Google Shape;699;p23"/>
          <p:cNvSpPr txBox="1">
            <a:spLocks noGrp="1"/>
          </p:cNvSpPr>
          <p:nvPr>
            <p:ph type="title"/>
          </p:nvPr>
        </p:nvSpPr>
        <p:spPr>
          <a:xfrm>
            <a:off x="960000" y="1936267"/>
            <a:ext cx="2161600" cy="13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3629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1" name="Google Shape;701;p24"/>
          <p:cNvGrpSpPr/>
          <p:nvPr/>
        </p:nvGrpSpPr>
        <p:grpSpPr>
          <a:xfrm>
            <a:off x="-2267" y="439"/>
            <a:ext cx="12196533" cy="6857124"/>
            <a:chOff x="238125" y="854700"/>
            <a:chExt cx="7142500" cy="4015650"/>
          </a:xfrm>
        </p:grpSpPr>
        <p:sp>
          <p:nvSpPr>
            <p:cNvPr id="702" name="Google Shape;702;p24"/>
            <p:cNvSpPr/>
            <p:nvPr/>
          </p:nvSpPr>
          <p:spPr>
            <a:xfrm>
              <a:off x="238125" y="854700"/>
              <a:ext cx="7142500" cy="4015650"/>
            </a:xfrm>
            <a:custGeom>
              <a:avLst/>
              <a:gdLst/>
              <a:ahLst/>
              <a:cxnLst/>
              <a:rect l="l" t="t" r="r" b="b"/>
              <a:pathLst>
                <a:path w="285700" h="160626" extrusionOk="0">
                  <a:moveTo>
                    <a:pt x="5823" y="8897"/>
                  </a:moveTo>
                  <a:cubicBezTo>
                    <a:pt x="6990" y="8897"/>
                    <a:pt x="7943" y="9851"/>
                    <a:pt x="7943" y="11018"/>
                  </a:cubicBezTo>
                  <a:cubicBezTo>
                    <a:pt x="7943" y="12185"/>
                    <a:pt x="6990" y="13139"/>
                    <a:pt x="5823" y="13139"/>
                  </a:cubicBezTo>
                  <a:cubicBezTo>
                    <a:pt x="4656" y="13139"/>
                    <a:pt x="3714" y="12185"/>
                    <a:pt x="3714" y="11018"/>
                  </a:cubicBezTo>
                  <a:cubicBezTo>
                    <a:pt x="3714" y="9851"/>
                    <a:pt x="4656" y="8897"/>
                    <a:pt x="5823" y="8897"/>
                  </a:cubicBezTo>
                  <a:close/>
                  <a:moveTo>
                    <a:pt x="5823" y="20718"/>
                  </a:moveTo>
                  <a:cubicBezTo>
                    <a:pt x="6990" y="20718"/>
                    <a:pt x="7943" y="21660"/>
                    <a:pt x="7943" y="22839"/>
                  </a:cubicBezTo>
                  <a:cubicBezTo>
                    <a:pt x="7943" y="24006"/>
                    <a:pt x="6990" y="24960"/>
                    <a:pt x="5823" y="24960"/>
                  </a:cubicBezTo>
                  <a:cubicBezTo>
                    <a:pt x="4656" y="24960"/>
                    <a:pt x="3714" y="24006"/>
                    <a:pt x="3714" y="22839"/>
                  </a:cubicBezTo>
                  <a:cubicBezTo>
                    <a:pt x="3714" y="21660"/>
                    <a:pt x="4656" y="20718"/>
                    <a:pt x="5823" y="20718"/>
                  </a:cubicBezTo>
                  <a:close/>
                  <a:moveTo>
                    <a:pt x="5823" y="32527"/>
                  </a:moveTo>
                  <a:cubicBezTo>
                    <a:pt x="6990" y="32527"/>
                    <a:pt x="7943" y="33481"/>
                    <a:pt x="7943" y="34648"/>
                  </a:cubicBezTo>
                  <a:cubicBezTo>
                    <a:pt x="7943" y="35827"/>
                    <a:pt x="6990" y="36768"/>
                    <a:pt x="5823" y="36768"/>
                  </a:cubicBezTo>
                  <a:cubicBezTo>
                    <a:pt x="4656" y="36768"/>
                    <a:pt x="3714" y="35827"/>
                    <a:pt x="3714" y="34648"/>
                  </a:cubicBezTo>
                  <a:cubicBezTo>
                    <a:pt x="3714" y="33481"/>
                    <a:pt x="4656" y="32527"/>
                    <a:pt x="5823" y="32527"/>
                  </a:cubicBezTo>
                  <a:close/>
                  <a:moveTo>
                    <a:pt x="5823" y="44348"/>
                  </a:moveTo>
                  <a:cubicBezTo>
                    <a:pt x="6990" y="44348"/>
                    <a:pt x="7943" y="45302"/>
                    <a:pt x="7943" y="46469"/>
                  </a:cubicBezTo>
                  <a:cubicBezTo>
                    <a:pt x="7943" y="47636"/>
                    <a:pt x="6990" y="48589"/>
                    <a:pt x="5823" y="48589"/>
                  </a:cubicBezTo>
                  <a:cubicBezTo>
                    <a:pt x="4656" y="48589"/>
                    <a:pt x="3714" y="47636"/>
                    <a:pt x="3714" y="46469"/>
                  </a:cubicBezTo>
                  <a:cubicBezTo>
                    <a:pt x="3714" y="45302"/>
                    <a:pt x="4656" y="44348"/>
                    <a:pt x="5823" y="44348"/>
                  </a:cubicBezTo>
                  <a:close/>
                  <a:moveTo>
                    <a:pt x="5823" y="56169"/>
                  </a:moveTo>
                  <a:cubicBezTo>
                    <a:pt x="6990" y="56169"/>
                    <a:pt x="7943" y="57110"/>
                    <a:pt x="7943" y="58277"/>
                  </a:cubicBezTo>
                  <a:cubicBezTo>
                    <a:pt x="7943" y="59457"/>
                    <a:pt x="6990" y="60398"/>
                    <a:pt x="5823" y="60398"/>
                  </a:cubicBezTo>
                  <a:cubicBezTo>
                    <a:pt x="4656" y="60398"/>
                    <a:pt x="3714" y="59457"/>
                    <a:pt x="3714" y="58277"/>
                  </a:cubicBezTo>
                  <a:cubicBezTo>
                    <a:pt x="3714" y="57110"/>
                    <a:pt x="4656" y="56169"/>
                    <a:pt x="5823" y="56169"/>
                  </a:cubicBezTo>
                  <a:close/>
                  <a:moveTo>
                    <a:pt x="5823" y="67977"/>
                  </a:moveTo>
                  <a:cubicBezTo>
                    <a:pt x="6990" y="67977"/>
                    <a:pt x="7943" y="68931"/>
                    <a:pt x="7943" y="70098"/>
                  </a:cubicBezTo>
                  <a:cubicBezTo>
                    <a:pt x="7943" y="71265"/>
                    <a:pt x="6990" y="72219"/>
                    <a:pt x="5823" y="72219"/>
                  </a:cubicBezTo>
                  <a:cubicBezTo>
                    <a:pt x="4656" y="72219"/>
                    <a:pt x="3714" y="71265"/>
                    <a:pt x="3714" y="70098"/>
                  </a:cubicBezTo>
                  <a:cubicBezTo>
                    <a:pt x="3714" y="68931"/>
                    <a:pt x="4656" y="67977"/>
                    <a:pt x="5823" y="67977"/>
                  </a:cubicBezTo>
                  <a:close/>
                  <a:moveTo>
                    <a:pt x="5823" y="79798"/>
                  </a:moveTo>
                  <a:cubicBezTo>
                    <a:pt x="6990" y="79798"/>
                    <a:pt x="7943" y="80739"/>
                    <a:pt x="7943" y="81919"/>
                  </a:cubicBezTo>
                  <a:cubicBezTo>
                    <a:pt x="7943" y="83086"/>
                    <a:pt x="6990" y="84027"/>
                    <a:pt x="5823" y="84027"/>
                  </a:cubicBezTo>
                  <a:cubicBezTo>
                    <a:pt x="4656" y="84027"/>
                    <a:pt x="3714" y="83086"/>
                    <a:pt x="3714" y="81919"/>
                  </a:cubicBezTo>
                  <a:cubicBezTo>
                    <a:pt x="3714" y="80739"/>
                    <a:pt x="4656" y="79798"/>
                    <a:pt x="5823" y="79798"/>
                  </a:cubicBezTo>
                  <a:close/>
                  <a:moveTo>
                    <a:pt x="5823" y="91607"/>
                  </a:moveTo>
                  <a:cubicBezTo>
                    <a:pt x="6990" y="91607"/>
                    <a:pt x="7943" y="92560"/>
                    <a:pt x="7943" y="93727"/>
                  </a:cubicBezTo>
                  <a:cubicBezTo>
                    <a:pt x="7943" y="94895"/>
                    <a:pt x="6990" y="95848"/>
                    <a:pt x="5823" y="95848"/>
                  </a:cubicBezTo>
                  <a:cubicBezTo>
                    <a:pt x="4656" y="95848"/>
                    <a:pt x="3714" y="94895"/>
                    <a:pt x="3714" y="93727"/>
                  </a:cubicBezTo>
                  <a:cubicBezTo>
                    <a:pt x="3714" y="92560"/>
                    <a:pt x="4656" y="91607"/>
                    <a:pt x="5823" y="91607"/>
                  </a:cubicBezTo>
                  <a:close/>
                  <a:moveTo>
                    <a:pt x="5823" y="103428"/>
                  </a:moveTo>
                  <a:cubicBezTo>
                    <a:pt x="6990" y="103428"/>
                    <a:pt x="7943" y="104381"/>
                    <a:pt x="7943" y="105548"/>
                  </a:cubicBezTo>
                  <a:cubicBezTo>
                    <a:pt x="7943" y="106716"/>
                    <a:pt x="6990" y="107669"/>
                    <a:pt x="5823" y="107669"/>
                  </a:cubicBezTo>
                  <a:cubicBezTo>
                    <a:pt x="4656" y="107669"/>
                    <a:pt x="3714" y="106716"/>
                    <a:pt x="3714" y="105548"/>
                  </a:cubicBezTo>
                  <a:cubicBezTo>
                    <a:pt x="3714" y="104381"/>
                    <a:pt x="4656" y="103428"/>
                    <a:pt x="5823" y="103428"/>
                  </a:cubicBezTo>
                  <a:close/>
                  <a:moveTo>
                    <a:pt x="5823" y="115249"/>
                  </a:moveTo>
                  <a:cubicBezTo>
                    <a:pt x="6990" y="115249"/>
                    <a:pt x="7943" y="116190"/>
                    <a:pt x="7943" y="117357"/>
                  </a:cubicBezTo>
                  <a:cubicBezTo>
                    <a:pt x="7943" y="118536"/>
                    <a:pt x="6990" y="119478"/>
                    <a:pt x="5823" y="119478"/>
                  </a:cubicBezTo>
                  <a:cubicBezTo>
                    <a:pt x="4656" y="119478"/>
                    <a:pt x="3714" y="118536"/>
                    <a:pt x="3714" y="117357"/>
                  </a:cubicBezTo>
                  <a:cubicBezTo>
                    <a:pt x="3714" y="116190"/>
                    <a:pt x="4656" y="115249"/>
                    <a:pt x="5823" y="115249"/>
                  </a:cubicBezTo>
                  <a:close/>
                  <a:moveTo>
                    <a:pt x="5823" y="127057"/>
                  </a:moveTo>
                  <a:cubicBezTo>
                    <a:pt x="6990" y="127057"/>
                    <a:pt x="7943" y="128011"/>
                    <a:pt x="7943" y="129178"/>
                  </a:cubicBezTo>
                  <a:cubicBezTo>
                    <a:pt x="7943" y="130345"/>
                    <a:pt x="6990" y="131299"/>
                    <a:pt x="5823" y="131299"/>
                  </a:cubicBezTo>
                  <a:cubicBezTo>
                    <a:pt x="4656" y="131299"/>
                    <a:pt x="3714" y="130345"/>
                    <a:pt x="3714" y="129178"/>
                  </a:cubicBezTo>
                  <a:cubicBezTo>
                    <a:pt x="3714" y="128011"/>
                    <a:pt x="4656" y="127057"/>
                    <a:pt x="5823" y="127057"/>
                  </a:cubicBezTo>
                  <a:close/>
                  <a:moveTo>
                    <a:pt x="5823" y="138878"/>
                  </a:moveTo>
                  <a:cubicBezTo>
                    <a:pt x="6990" y="138878"/>
                    <a:pt x="7943" y="139819"/>
                    <a:pt x="7943" y="140999"/>
                  </a:cubicBezTo>
                  <a:cubicBezTo>
                    <a:pt x="7943" y="142166"/>
                    <a:pt x="6990" y="143107"/>
                    <a:pt x="5823" y="143107"/>
                  </a:cubicBezTo>
                  <a:cubicBezTo>
                    <a:pt x="4656" y="143107"/>
                    <a:pt x="3714" y="142166"/>
                    <a:pt x="3714" y="140999"/>
                  </a:cubicBezTo>
                  <a:cubicBezTo>
                    <a:pt x="3714" y="139819"/>
                    <a:pt x="4656" y="138878"/>
                    <a:pt x="5823" y="138878"/>
                  </a:cubicBezTo>
                  <a:close/>
                  <a:moveTo>
                    <a:pt x="5823" y="150687"/>
                  </a:moveTo>
                  <a:cubicBezTo>
                    <a:pt x="6990" y="150687"/>
                    <a:pt x="7943" y="151640"/>
                    <a:pt x="7943" y="152807"/>
                  </a:cubicBezTo>
                  <a:cubicBezTo>
                    <a:pt x="7943" y="153974"/>
                    <a:pt x="6990" y="154928"/>
                    <a:pt x="5823" y="154928"/>
                  </a:cubicBezTo>
                  <a:cubicBezTo>
                    <a:pt x="4656" y="154928"/>
                    <a:pt x="3714" y="153974"/>
                    <a:pt x="3714" y="152807"/>
                  </a:cubicBezTo>
                  <a:cubicBezTo>
                    <a:pt x="3714" y="151640"/>
                    <a:pt x="4656" y="150687"/>
                    <a:pt x="5823" y="150687"/>
                  </a:cubicBezTo>
                  <a:close/>
                  <a:moveTo>
                    <a:pt x="0" y="0"/>
                  </a:moveTo>
                  <a:lnTo>
                    <a:pt x="0" y="160625"/>
                  </a:lnTo>
                  <a:lnTo>
                    <a:pt x="285700" y="160625"/>
                  </a:lnTo>
                  <a:lnTo>
                    <a:pt x="285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561875" y="2486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561875" y="26946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561875" y="28923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561875" y="31000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561875" y="1675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561875" y="18837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24"/>
            <p:cNvSpPr/>
            <p:nvPr/>
          </p:nvSpPr>
          <p:spPr>
            <a:xfrm>
              <a:off x="561875" y="20813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24"/>
            <p:cNvSpPr/>
            <p:nvPr/>
          </p:nvSpPr>
          <p:spPr>
            <a:xfrm>
              <a:off x="561875" y="22890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561875" y="14780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>
              <a:off x="561875" y="4108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>
              <a:off x="561875" y="431660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>
              <a:off x="561875" y="45142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>
              <a:off x="561875" y="3297650"/>
              <a:ext cx="6818750" cy="0"/>
            </a:xfrm>
            <a:custGeom>
              <a:avLst/>
              <a:gdLst/>
              <a:ahLst/>
              <a:cxnLst/>
              <a:rect l="l" t="t" r="r" b="b"/>
              <a:pathLst>
                <a:path w="272750" fill="none" extrusionOk="0">
                  <a:moveTo>
                    <a:pt x="272750" y="0"/>
                  </a:moveTo>
                  <a:lnTo>
                    <a:pt x="0" y="0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561875" y="350562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561875" y="3703275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561875" y="3910950"/>
              <a:ext cx="6818750" cy="25"/>
            </a:xfrm>
            <a:custGeom>
              <a:avLst/>
              <a:gdLst/>
              <a:ahLst/>
              <a:cxnLst/>
              <a:rect l="l" t="t" r="r" b="b"/>
              <a:pathLst>
                <a:path w="272750" h="1" fill="none" extrusionOk="0">
                  <a:moveTo>
                    <a:pt x="272750" y="1"/>
                  </a:moveTo>
                  <a:lnTo>
                    <a:pt x="0" y="1"/>
                  </a:lnTo>
                </a:path>
              </a:pathLst>
            </a:custGeom>
            <a:noFill/>
            <a:ln w="10975" cap="flat" cmpd="sng">
              <a:solidFill>
                <a:srgbClr val="D9D9D9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514825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0" y="0"/>
                  </a:moveTo>
                  <a:lnTo>
                    <a:pt x="0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563750" y="859725"/>
              <a:ext cx="25" cy="4005275"/>
            </a:xfrm>
            <a:custGeom>
              <a:avLst/>
              <a:gdLst/>
              <a:ahLst/>
              <a:cxnLst/>
              <a:rect l="l" t="t" r="r" b="b"/>
              <a:pathLst>
                <a:path w="1" h="160211" fill="none" extrusionOk="0">
                  <a:moveTo>
                    <a:pt x="1" y="0"/>
                  </a:moveTo>
                  <a:lnTo>
                    <a:pt x="1" y="160211"/>
                  </a:lnTo>
                </a:path>
              </a:pathLst>
            </a:custGeom>
            <a:noFill/>
            <a:ln w="7850" cap="flat" cmpd="sng">
              <a:solidFill>
                <a:srgbClr val="6D9EEB"/>
              </a:solidFill>
              <a:prstDash val="solid"/>
              <a:miter lim="1254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cxnSp>
        <p:nvCxnSpPr>
          <p:cNvPr id="721" name="Google Shape;721;p24"/>
          <p:cNvCxnSpPr/>
          <p:nvPr/>
        </p:nvCxnSpPr>
        <p:spPr>
          <a:xfrm>
            <a:off x="-83400" y="720000"/>
            <a:ext cx="12358800" cy="0"/>
          </a:xfrm>
          <a:prstGeom prst="straightConnector1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2" name="Google Shape;722;p24"/>
          <p:cNvSpPr/>
          <p:nvPr/>
        </p:nvSpPr>
        <p:spPr>
          <a:xfrm>
            <a:off x="-19400" y="6681100"/>
            <a:ext cx="12213600" cy="208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3" name="Google Shape;723;p24"/>
          <p:cNvSpPr txBox="1">
            <a:spLocks noGrp="1"/>
          </p:cNvSpPr>
          <p:nvPr>
            <p:ph type="ctrTitle"/>
          </p:nvPr>
        </p:nvSpPr>
        <p:spPr>
          <a:xfrm>
            <a:off x="3135833" y="720000"/>
            <a:ext cx="5920400" cy="1238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24" name="Google Shape;724;p24"/>
          <p:cNvSpPr txBox="1"/>
          <p:nvPr/>
        </p:nvSpPr>
        <p:spPr>
          <a:xfrm>
            <a:off x="3229617" y="4992767"/>
            <a:ext cx="5732800" cy="8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CREDITS: This presentation template was created by </a:t>
            </a:r>
            <a:r>
              <a:rPr lang="en" sz="1600" kern="0">
                <a:solidFill>
                  <a:srgbClr val="000000"/>
                </a:solidFill>
                <a:uFill>
                  <a:noFill/>
                </a:uFill>
                <a:latin typeface="Muli"/>
                <a:ea typeface="Muli"/>
                <a:cs typeface="Muli"/>
                <a:sym typeface="Mul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, including icons by </a:t>
            </a:r>
            <a:r>
              <a:rPr lang="en" sz="1600" kern="0">
                <a:solidFill>
                  <a:srgbClr val="000000"/>
                </a:solidFill>
                <a:uFill>
                  <a:noFill/>
                </a:uFill>
                <a:latin typeface="Muli"/>
                <a:ea typeface="Muli"/>
                <a:cs typeface="Muli"/>
                <a:sym typeface="Mul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, and infographics &amp; images by </a:t>
            </a:r>
            <a:r>
              <a:rPr lang="en" sz="1600" kern="0">
                <a:solidFill>
                  <a:srgbClr val="000000"/>
                </a:solidFill>
                <a:uFill>
                  <a:noFill/>
                </a:uFill>
                <a:latin typeface="Muli"/>
                <a:ea typeface="Muli"/>
                <a:cs typeface="Muli"/>
                <a:sym typeface="Mul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rPr>
              <a:t>. </a:t>
            </a:r>
            <a:endParaRPr sz="1600" kern="0">
              <a:solidFill>
                <a:srgbClr val="00000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25" name="Google Shape;725;p24"/>
          <p:cNvSpPr txBox="1">
            <a:spLocks noGrp="1"/>
          </p:cNvSpPr>
          <p:nvPr>
            <p:ph type="subTitle" idx="1"/>
          </p:nvPr>
        </p:nvSpPr>
        <p:spPr>
          <a:xfrm>
            <a:off x="3940800" y="2668600"/>
            <a:ext cx="4310400" cy="23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726" name="Google Shape;726;p24"/>
          <p:cNvGrpSpPr/>
          <p:nvPr/>
        </p:nvGrpSpPr>
        <p:grpSpPr>
          <a:xfrm rot="697126">
            <a:off x="10957966" y="-492253"/>
            <a:ext cx="1740524" cy="1795281"/>
            <a:chOff x="1492000" y="427450"/>
            <a:chExt cx="1188000" cy="1225375"/>
          </a:xfrm>
        </p:grpSpPr>
        <p:sp>
          <p:nvSpPr>
            <p:cNvPr id="727" name="Google Shape;727;p24"/>
            <p:cNvSpPr/>
            <p:nvPr/>
          </p:nvSpPr>
          <p:spPr>
            <a:xfrm>
              <a:off x="1492000" y="427450"/>
              <a:ext cx="1188000" cy="1225375"/>
            </a:xfrm>
            <a:custGeom>
              <a:avLst/>
              <a:gdLst/>
              <a:ahLst/>
              <a:cxnLst/>
              <a:rect l="l" t="t" r="r" b="b"/>
              <a:pathLst>
                <a:path w="47520" h="49015" extrusionOk="0">
                  <a:moveTo>
                    <a:pt x="44863" y="698"/>
                  </a:moveTo>
                  <a:lnTo>
                    <a:pt x="44863" y="698"/>
                  </a:lnTo>
                  <a:cubicBezTo>
                    <a:pt x="45260" y="745"/>
                    <a:pt x="45657" y="763"/>
                    <a:pt x="46048" y="763"/>
                  </a:cubicBezTo>
                  <a:cubicBezTo>
                    <a:pt x="46274" y="763"/>
                    <a:pt x="46497" y="757"/>
                    <a:pt x="46717" y="748"/>
                  </a:cubicBezTo>
                  <a:lnTo>
                    <a:pt x="46717" y="748"/>
                  </a:lnTo>
                  <a:cubicBezTo>
                    <a:pt x="46667" y="8567"/>
                    <a:pt x="46617" y="16387"/>
                    <a:pt x="46642" y="24207"/>
                  </a:cubicBezTo>
                  <a:cubicBezTo>
                    <a:pt x="46667" y="32076"/>
                    <a:pt x="46366" y="40046"/>
                    <a:pt x="46868" y="47891"/>
                  </a:cubicBezTo>
                  <a:cubicBezTo>
                    <a:pt x="46818" y="47891"/>
                    <a:pt x="46792" y="47866"/>
                    <a:pt x="46767" y="47866"/>
                  </a:cubicBezTo>
                  <a:cubicBezTo>
                    <a:pt x="39987" y="48053"/>
                    <a:pt x="33211" y="48100"/>
                    <a:pt x="26436" y="48100"/>
                  </a:cubicBezTo>
                  <a:cubicBezTo>
                    <a:pt x="19684" y="48100"/>
                    <a:pt x="12934" y="48054"/>
                    <a:pt x="6180" y="48054"/>
                  </a:cubicBezTo>
                  <a:cubicBezTo>
                    <a:pt x="4304" y="48054"/>
                    <a:pt x="2428" y="48057"/>
                    <a:pt x="552" y="48066"/>
                  </a:cubicBezTo>
                  <a:cubicBezTo>
                    <a:pt x="802" y="38116"/>
                    <a:pt x="1203" y="28066"/>
                    <a:pt x="1203" y="18066"/>
                  </a:cubicBezTo>
                  <a:cubicBezTo>
                    <a:pt x="1203" y="12452"/>
                    <a:pt x="1078" y="6863"/>
                    <a:pt x="727" y="1299"/>
                  </a:cubicBezTo>
                  <a:lnTo>
                    <a:pt x="752" y="1299"/>
                  </a:lnTo>
                  <a:cubicBezTo>
                    <a:pt x="1098" y="1362"/>
                    <a:pt x="1492" y="1415"/>
                    <a:pt x="1880" y="1415"/>
                  </a:cubicBezTo>
                  <a:cubicBezTo>
                    <a:pt x="2112" y="1415"/>
                    <a:pt x="2341" y="1396"/>
                    <a:pt x="2557" y="1349"/>
                  </a:cubicBezTo>
                  <a:lnTo>
                    <a:pt x="2557" y="1349"/>
                  </a:lnTo>
                  <a:cubicBezTo>
                    <a:pt x="2406" y="1650"/>
                    <a:pt x="2406" y="2051"/>
                    <a:pt x="2582" y="2377"/>
                  </a:cubicBezTo>
                  <a:cubicBezTo>
                    <a:pt x="2901" y="2970"/>
                    <a:pt x="3636" y="3314"/>
                    <a:pt x="4314" y="3314"/>
                  </a:cubicBezTo>
                  <a:cubicBezTo>
                    <a:pt x="4381" y="3314"/>
                    <a:pt x="4447" y="3311"/>
                    <a:pt x="4512" y="3304"/>
                  </a:cubicBezTo>
                  <a:cubicBezTo>
                    <a:pt x="5740" y="3229"/>
                    <a:pt x="6316" y="1700"/>
                    <a:pt x="5539" y="873"/>
                  </a:cubicBezTo>
                  <a:lnTo>
                    <a:pt x="5539" y="873"/>
                  </a:lnTo>
                  <a:cubicBezTo>
                    <a:pt x="5943" y="910"/>
                    <a:pt x="6360" y="933"/>
                    <a:pt x="6771" y="933"/>
                  </a:cubicBezTo>
                  <a:cubicBezTo>
                    <a:pt x="6921" y="933"/>
                    <a:pt x="7071" y="930"/>
                    <a:pt x="7218" y="923"/>
                  </a:cubicBezTo>
                  <a:lnTo>
                    <a:pt x="7218" y="923"/>
                  </a:lnTo>
                  <a:cubicBezTo>
                    <a:pt x="6918" y="1199"/>
                    <a:pt x="6742" y="1700"/>
                    <a:pt x="6792" y="2101"/>
                  </a:cubicBezTo>
                  <a:cubicBezTo>
                    <a:pt x="6842" y="2778"/>
                    <a:pt x="7344" y="3254"/>
                    <a:pt x="7995" y="3354"/>
                  </a:cubicBezTo>
                  <a:cubicBezTo>
                    <a:pt x="8078" y="3367"/>
                    <a:pt x="8161" y="3373"/>
                    <a:pt x="8244" y="3373"/>
                  </a:cubicBezTo>
                  <a:cubicBezTo>
                    <a:pt x="8813" y="3373"/>
                    <a:pt x="9362" y="3077"/>
                    <a:pt x="9624" y="2552"/>
                  </a:cubicBezTo>
                  <a:cubicBezTo>
                    <a:pt x="9850" y="2076"/>
                    <a:pt x="9850" y="1475"/>
                    <a:pt x="9599" y="998"/>
                  </a:cubicBezTo>
                  <a:cubicBezTo>
                    <a:pt x="10025" y="998"/>
                    <a:pt x="10451" y="973"/>
                    <a:pt x="10903" y="898"/>
                  </a:cubicBezTo>
                  <a:lnTo>
                    <a:pt x="10903" y="898"/>
                  </a:lnTo>
                  <a:cubicBezTo>
                    <a:pt x="10652" y="1149"/>
                    <a:pt x="10527" y="1500"/>
                    <a:pt x="10552" y="1876"/>
                  </a:cubicBezTo>
                  <a:cubicBezTo>
                    <a:pt x="10627" y="2527"/>
                    <a:pt x="11178" y="3029"/>
                    <a:pt x="11830" y="3104"/>
                  </a:cubicBezTo>
                  <a:cubicBezTo>
                    <a:pt x="11905" y="3116"/>
                    <a:pt x="11981" y="3122"/>
                    <a:pt x="12056" y="3122"/>
                  </a:cubicBezTo>
                  <a:cubicBezTo>
                    <a:pt x="12607" y="3122"/>
                    <a:pt x="13138" y="2806"/>
                    <a:pt x="13359" y="2277"/>
                  </a:cubicBezTo>
                  <a:cubicBezTo>
                    <a:pt x="13559" y="1826"/>
                    <a:pt x="13509" y="1299"/>
                    <a:pt x="13258" y="898"/>
                  </a:cubicBezTo>
                  <a:cubicBezTo>
                    <a:pt x="13576" y="898"/>
                    <a:pt x="13904" y="909"/>
                    <a:pt x="14237" y="909"/>
                  </a:cubicBezTo>
                  <a:cubicBezTo>
                    <a:pt x="14403" y="909"/>
                    <a:pt x="14570" y="907"/>
                    <a:pt x="14737" y="898"/>
                  </a:cubicBezTo>
                  <a:lnTo>
                    <a:pt x="14737" y="898"/>
                  </a:lnTo>
                  <a:cubicBezTo>
                    <a:pt x="14273" y="1850"/>
                    <a:pt x="14626" y="3103"/>
                    <a:pt x="15816" y="3103"/>
                  </a:cubicBezTo>
                  <a:cubicBezTo>
                    <a:pt x="15911" y="3103"/>
                    <a:pt x="16010" y="3095"/>
                    <a:pt x="16116" y="3079"/>
                  </a:cubicBezTo>
                  <a:cubicBezTo>
                    <a:pt x="17268" y="2928"/>
                    <a:pt x="17644" y="1625"/>
                    <a:pt x="17093" y="798"/>
                  </a:cubicBezTo>
                  <a:lnTo>
                    <a:pt x="17093" y="798"/>
                  </a:lnTo>
                  <a:cubicBezTo>
                    <a:pt x="17569" y="823"/>
                    <a:pt x="18070" y="823"/>
                    <a:pt x="18572" y="823"/>
                  </a:cubicBezTo>
                  <a:cubicBezTo>
                    <a:pt x="18183" y="1796"/>
                    <a:pt x="18761" y="2957"/>
                    <a:pt x="19917" y="2957"/>
                  </a:cubicBezTo>
                  <a:cubicBezTo>
                    <a:pt x="19952" y="2957"/>
                    <a:pt x="19989" y="2956"/>
                    <a:pt x="20025" y="2953"/>
                  </a:cubicBezTo>
                  <a:cubicBezTo>
                    <a:pt x="21103" y="2878"/>
                    <a:pt x="21604" y="1775"/>
                    <a:pt x="21203" y="898"/>
                  </a:cubicBezTo>
                  <a:lnTo>
                    <a:pt x="21203" y="898"/>
                  </a:lnTo>
                  <a:cubicBezTo>
                    <a:pt x="21579" y="923"/>
                    <a:pt x="21930" y="923"/>
                    <a:pt x="22306" y="923"/>
                  </a:cubicBezTo>
                  <a:cubicBezTo>
                    <a:pt x="21963" y="1782"/>
                    <a:pt x="22460" y="2905"/>
                    <a:pt x="23492" y="2905"/>
                  </a:cubicBezTo>
                  <a:cubicBezTo>
                    <a:pt x="23514" y="2905"/>
                    <a:pt x="23536" y="2904"/>
                    <a:pt x="23559" y="2903"/>
                  </a:cubicBezTo>
                  <a:cubicBezTo>
                    <a:pt x="24436" y="2878"/>
                    <a:pt x="25339" y="1775"/>
                    <a:pt x="25013" y="1024"/>
                  </a:cubicBezTo>
                  <a:cubicBezTo>
                    <a:pt x="25489" y="998"/>
                    <a:pt x="25940" y="998"/>
                    <a:pt x="26391" y="923"/>
                  </a:cubicBezTo>
                  <a:lnTo>
                    <a:pt x="26391" y="923"/>
                  </a:lnTo>
                  <a:cubicBezTo>
                    <a:pt x="26141" y="1450"/>
                    <a:pt x="25990" y="2001"/>
                    <a:pt x="26391" y="2502"/>
                  </a:cubicBezTo>
                  <a:cubicBezTo>
                    <a:pt x="26730" y="2921"/>
                    <a:pt x="27291" y="3117"/>
                    <a:pt x="27809" y="3117"/>
                  </a:cubicBezTo>
                  <a:cubicBezTo>
                    <a:pt x="27942" y="3117"/>
                    <a:pt x="28073" y="3104"/>
                    <a:pt x="28196" y="3079"/>
                  </a:cubicBezTo>
                  <a:cubicBezTo>
                    <a:pt x="29173" y="2828"/>
                    <a:pt x="29675" y="1625"/>
                    <a:pt x="29073" y="923"/>
                  </a:cubicBezTo>
                  <a:lnTo>
                    <a:pt x="30226" y="923"/>
                  </a:lnTo>
                  <a:cubicBezTo>
                    <a:pt x="29910" y="1969"/>
                    <a:pt x="30584" y="3132"/>
                    <a:pt x="31769" y="3132"/>
                  </a:cubicBezTo>
                  <a:cubicBezTo>
                    <a:pt x="31806" y="3132"/>
                    <a:pt x="31843" y="3131"/>
                    <a:pt x="31880" y="3129"/>
                  </a:cubicBezTo>
                  <a:cubicBezTo>
                    <a:pt x="33108" y="3029"/>
                    <a:pt x="33685" y="1750"/>
                    <a:pt x="33208" y="773"/>
                  </a:cubicBezTo>
                  <a:lnTo>
                    <a:pt x="33208" y="773"/>
                  </a:lnTo>
                  <a:cubicBezTo>
                    <a:pt x="33559" y="798"/>
                    <a:pt x="33885" y="823"/>
                    <a:pt x="34236" y="848"/>
                  </a:cubicBezTo>
                  <a:cubicBezTo>
                    <a:pt x="33885" y="1800"/>
                    <a:pt x="34436" y="2928"/>
                    <a:pt x="35589" y="2928"/>
                  </a:cubicBezTo>
                  <a:cubicBezTo>
                    <a:pt x="35602" y="2929"/>
                    <a:pt x="35614" y="2929"/>
                    <a:pt x="35626" y="2929"/>
                  </a:cubicBezTo>
                  <a:cubicBezTo>
                    <a:pt x="36682" y="2929"/>
                    <a:pt x="37315" y="1865"/>
                    <a:pt x="37018" y="973"/>
                  </a:cubicBezTo>
                  <a:cubicBezTo>
                    <a:pt x="37319" y="948"/>
                    <a:pt x="37645" y="923"/>
                    <a:pt x="37945" y="898"/>
                  </a:cubicBezTo>
                  <a:lnTo>
                    <a:pt x="37945" y="898"/>
                  </a:lnTo>
                  <a:cubicBezTo>
                    <a:pt x="37695" y="1775"/>
                    <a:pt x="38221" y="2753"/>
                    <a:pt x="39274" y="2803"/>
                  </a:cubicBezTo>
                  <a:cubicBezTo>
                    <a:pt x="39298" y="2804"/>
                    <a:pt x="39323" y="2805"/>
                    <a:pt x="39347" y="2805"/>
                  </a:cubicBezTo>
                  <a:cubicBezTo>
                    <a:pt x="40334" y="2805"/>
                    <a:pt x="40996" y="1829"/>
                    <a:pt x="40727" y="948"/>
                  </a:cubicBezTo>
                  <a:lnTo>
                    <a:pt x="40727" y="948"/>
                  </a:lnTo>
                  <a:cubicBezTo>
                    <a:pt x="41028" y="1024"/>
                    <a:pt x="41329" y="1049"/>
                    <a:pt x="41630" y="1074"/>
                  </a:cubicBezTo>
                  <a:cubicBezTo>
                    <a:pt x="41228" y="1800"/>
                    <a:pt x="41880" y="2928"/>
                    <a:pt x="42858" y="3079"/>
                  </a:cubicBezTo>
                  <a:cubicBezTo>
                    <a:pt x="42948" y="3092"/>
                    <a:pt x="43038" y="3099"/>
                    <a:pt x="43126" y="3099"/>
                  </a:cubicBezTo>
                  <a:cubicBezTo>
                    <a:pt x="44355" y="3099"/>
                    <a:pt x="45307" y="1844"/>
                    <a:pt x="44863" y="698"/>
                  </a:cubicBezTo>
                  <a:close/>
                  <a:moveTo>
                    <a:pt x="47088" y="0"/>
                  </a:moveTo>
                  <a:cubicBezTo>
                    <a:pt x="46975" y="0"/>
                    <a:pt x="46861" y="48"/>
                    <a:pt x="46792" y="146"/>
                  </a:cubicBezTo>
                  <a:cubicBezTo>
                    <a:pt x="46603" y="146"/>
                    <a:pt x="46411" y="145"/>
                    <a:pt x="46218" y="145"/>
                  </a:cubicBezTo>
                  <a:cubicBezTo>
                    <a:pt x="45543" y="145"/>
                    <a:pt x="44854" y="160"/>
                    <a:pt x="44211" y="297"/>
                  </a:cubicBezTo>
                  <a:cubicBezTo>
                    <a:pt x="44061" y="347"/>
                    <a:pt x="44061" y="572"/>
                    <a:pt x="44211" y="597"/>
                  </a:cubicBezTo>
                  <a:lnTo>
                    <a:pt x="44286" y="597"/>
                  </a:lnTo>
                  <a:cubicBezTo>
                    <a:pt x="44462" y="1199"/>
                    <a:pt x="44512" y="1851"/>
                    <a:pt x="43935" y="2277"/>
                  </a:cubicBezTo>
                  <a:cubicBezTo>
                    <a:pt x="43706" y="2437"/>
                    <a:pt x="43435" y="2556"/>
                    <a:pt x="43161" y="2556"/>
                  </a:cubicBezTo>
                  <a:cubicBezTo>
                    <a:pt x="43135" y="2556"/>
                    <a:pt x="43109" y="2555"/>
                    <a:pt x="43083" y="2552"/>
                  </a:cubicBezTo>
                  <a:cubicBezTo>
                    <a:pt x="42908" y="2502"/>
                    <a:pt x="42757" y="2452"/>
                    <a:pt x="42582" y="2427"/>
                  </a:cubicBezTo>
                  <a:cubicBezTo>
                    <a:pt x="41980" y="2126"/>
                    <a:pt x="41955" y="1675"/>
                    <a:pt x="42482" y="1099"/>
                  </a:cubicBezTo>
                  <a:cubicBezTo>
                    <a:pt x="42807" y="998"/>
                    <a:pt x="42732" y="547"/>
                    <a:pt x="42406" y="522"/>
                  </a:cubicBezTo>
                  <a:cubicBezTo>
                    <a:pt x="42002" y="490"/>
                    <a:pt x="41577" y="437"/>
                    <a:pt x="41158" y="437"/>
                  </a:cubicBezTo>
                  <a:cubicBezTo>
                    <a:pt x="40927" y="437"/>
                    <a:pt x="40699" y="453"/>
                    <a:pt x="40477" y="497"/>
                  </a:cubicBezTo>
                  <a:cubicBezTo>
                    <a:pt x="40451" y="489"/>
                    <a:pt x="40422" y="484"/>
                    <a:pt x="40393" y="484"/>
                  </a:cubicBezTo>
                  <a:cubicBezTo>
                    <a:pt x="40251" y="484"/>
                    <a:pt x="40093" y="582"/>
                    <a:pt x="40176" y="748"/>
                  </a:cubicBezTo>
                  <a:cubicBezTo>
                    <a:pt x="40426" y="1399"/>
                    <a:pt x="40226" y="2277"/>
                    <a:pt x="39374" y="2302"/>
                  </a:cubicBezTo>
                  <a:cubicBezTo>
                    <a:pt x="39362" y="2302"/>
                    <a:pt x="39351" y="2302"/>
                    <a:pt x="39340" y="2302"/>
                  </a:cubicBezTo>
                  <a:cubicBezTo>
                    <a:pt x="38464" y="2302"/>
                    <a:pt x="38177" y="1341"/>
                    <a:pt x="38622" y="698"/>
                  </a:cubicBezTo>
                  <a:cubicBezTo>
                    <a:pt x="38722" y="547"/>
                    <a:pt x="38597" y="297"/>
                    <a:pt x="38396" y="297"/>
                  </a:cubicBezTo>
                  <a:cubicBezTo>
                    <a:pt x="37845" y="372"/>
                    <a:pt x="37319" y="447"/>
                    <a:pt x="36792" y="572"/>
                  </a:cubicBezTo>
                  <a:cubicBezTo>
                    <a:pt x="36767" y="547"/>
                    <a:pt x="36742" y="522"/>
                    <a:pt x="36717" y="472"/>
                  </a:cubicBezTo>
                  <a:cubicBezTo>
                    <a:pt x="36687" y="435"/>
                    <a:pt x="36647" y="420"/>
                    <a:pt x="36606" y="420"/>
                  </a:cubicBezTo>
                  <a:cubicBezTo>
                    <a:pt x="36478" y="420"/>
                    <a:pt x="36335" y="571"/>
                    <a:pt x="36391" y="723"/>
                  </a:cubicBezTo>
                  <a:cubicBezTo>
                    <a:pt x="36341" y="798"/>
                    <a:pt x="36391" y="948"/>
                    <a:pt x="36492" y="973"/>
                  </a:cubicBezTo>
                  <a:cubicBezTo>
                    <a:pt x="36735" y="1630"/>
                    <a:pt x="36459" y="2429"/>
                    <a:pt x="35662" y="2429"/>
                  </a:cubicBezTo>
                  <a:cubicBezTo>
                    <a:pt x="35638" y="2429"/>
                    <a:pt x="35614" y="2429"/>
                    <a:pt x="35589" y="2427"/>
                  </a:cubicBezTo>
                  <a:cubicBezTo>
                    <a:pt x="34687" y="2402"/>
                    <a:pt x="34436" y="1374"/>
                    <a:pt x="34913" y="723"/>
                  </a:cubicBezTo>
                  <a:cubicBezTo>
                    <a:pt x="35063" y="572"/>
                    <a:pt x="34888" y="322"/>
                    <a:pt x="34687" y="322"/>
                  </a:cubicBezTo>
                  <a:cubicBezTo>
                    <a:pt x="34086" y="322"/>
                    <a:pt x="33509" y="322"/>
                    <a:pt x="32908" y="347"/>
                  </a:cubicBezTo>
                  <a:cubicBezTo>
                    <a:pt x="32873" y="312"/>
                    <a:pt x="32831" y="298"/>
                    <a:pt x="32787" y="298"/>
                  </a:cubicBezTo>
                  <a:cubicBezTo>
                    <a:pt x="32641" y="298"/>
                    <a:pt x="32485" y="462"/>
                    <a:pt x="32582" y="597"/>
                  </a:cubicBezTo>
                  <a:cubicBezTo>
                    <a:pt x="33098" y="1359"/>
                    <a:pt x="32867" y="2554"/>
                    <a:pt x="31843" y="2554"/>
                  </a:cubicBezTo>
                  <a:cubicBezTo>
                    <a:pt x="31822" y="2554"/>
                    <a:pt x="31801" y="2553"/>
                    <a:pt x="31780" y="2552"/>
                  </a:cubicBezTo>
                  <a:cubicBezTo>
                    <a:pt x="30827" y="2527"/>
                    <a:pt x="30477" y="1550"/>
                    <a:pt x="30878" y="798"/>
                  </a:cubicBezTo>
                  <a:cubicBezTo>
                    <a:pt x="31003" y="623"/>
                    <a:pt x="30853" y="397"/>
                    <a:pt x="30652" y="397"/>
                  </a:cubicBezTo>
                  <a:cubicBezTo>
                    <a:pt x="29975" y="397"/>
                    <a:pt x="29374" y="497"/>
                    <a:pt x="28722" y="648"/>
                  </a:cubicBezTo>
                  <a:cubicBezTo>
                    <a:pt x="28697" y="623"/>
                    <a:pt x="28647" y="597"/>
                    <a:pt x="28622" y="572"/>
                  </a:cubicBezTo>
                  <a:cubicBezTo>
                    <a:pt x="28590" y="561"/>
                    <a:pt x="28559" y="556"/>
                    <a:pt x="28528" y="556"/>
                  </a:cubicBezTo>
                  <a:cubicBezTo>
                    <a:pt x="28295" y="556"/>
                    <a:pt x="28127" y="863"/>
                    <a:pt x="28371" y="973"/>
                  </a:cubicBezTo>
                  <a:cubicBezTo>
                    <a:pt x="29098" y="1349"/>
                    <a:pt x="28923" y="2277"/>
                    <a:pt x="28196" y="2552"/>
                  </a:cubicBezTo>
                  <a:cubicBezTo>
                    <a:pt x="28045" y="2590"/>
                    <a:pt x="27901" y="2609"/>
                    <a:pt x="27760" y="2609"/>
                  </a:cubicBezTo>
                  <a:cubicBezTo>
                    <a:pt x="27619" y="2609"/>
                    <a:pt x="27482" y="2590"/>
                    <a:pt x="27344" y="2552"/>
                  </a:cubicBezTo>
                  <a:cubicBezTo>
                    <a:pt x="26517" y="2001"/>
                    <a:pt x="26391" y="1399"/>
                    <a:pt x="26993" y="798"/>
                  </a:cubicBezTo>
                  <a:cubicBezTo>
                    <a:pt x="27118" y="623"/>
                    <a:pt x="27043" y="372"/>
                    <a:pt x="26817" y="372"/>
                  </a:cubicBezTo>
                  <a:cubicBezTo>
                    <a:pt x="26091" y="397"/>
                    <a:pt x="25339" y="497"/>
                    <a:pt x="24612" y="572"/>
                  </a:cubicBezTo>
                  <a:cubicBezTo>
                    <a:pt x="24587" y="572"/>
                    <a:pt x="24562" y="547"/>
                    <a:pt x="24537" y="547"/>
                  </a:cubicBezTo>
                  <a:cubicBezTo>
                    <a:pt x="24503" y="522"/>
                    <a:pt x="24467" y="511"/>
                    <a:pt x="24432" y="511"/>
                  </a:cubicBezTo>
                  <a:cubicBezTo>
                    <a:pt x="24361" y="511"/>
                    <a:pt x="24294" y="556"/>
                    <a:pt x="24261" y="623"/>
                  </a:cubicBezTo>
                  <a:cubicBezTo>
                    <a:pt x="24086" y="698"/>
                    <a:pt x="24111" y="998"/>
                    <a:pt x="24336" y="998"/>
                  </a:cubicBezTo>
                  <a:lnTo>
                    <a:pt x="24436" y="998"/>
                  </a:lnTo>
                  <a:cubicBezTo>
                    <a:pt x="24637" y="1299"/>
                    <a:pt x="24512" y="1800"/>
                    <a:pt x="24336" y="2026"/>
                  </a:cubicBezTo>
                  <a:cubicBezTo>
                    <a:pt x="24134" y="2249"/>
                    <a:pt x="23882" y="2373"/>
                    <a:pt x="23608" y="2373"/>
                  </a:cubicBezTo>
                  <a:cubicBezTo>
                    <a:pt x="23543" y="2373"/>
                    <a:pt x="23476" y="2366"/>
                    <a:pt x="23409" y="2352"/>
                  </a:cubicBezTo>
                  <a:cubicBezTo>
                    <a:pt x="22732" y="2252"/>
                    <a:pt x="22381" y="1425"/>
                    <a:pt x="22857" y="823"/>
                  </a:cubicBezTo>
                  <a:cubicBezTo>
                    <a:pt x="22983" y="673"/>
                    <a:pt x="22908" y="472"/>
                    <a:pt x="22707" y="447"/>
                  </a:cubicBezTo>
                  <a:cubicBezTo>
                    <a:pt x="22439" y="428"/>
                    <a:pt x="22171" y="420"/>
                    <a:pt x="21903" y="420"/>
                  </a:cubicBezTo>
                  <a:cubicBezTo>
                    <a:pt x="21469" y="420"/>
                    <a:pt x="21036" y="441"/>
                    <a:pt x="20602" y="472"/>
                  </a:cubicBezTo>
                  <a:cubicBezTo>
                    <a:pt x="20351" y="497"/>
                    <a:pt x="20351" y="848"/>
                    <a:pt x="20602" y="873"/>
                  </a:cubicBezTo>
                  <a:lnTo>
                    <a:pt x="20652" y="873"/>
                  </a:lnTo>
                  <a:cubicBezTo>
                    <a:pt x="21028" y="1525"/>
                    <a:pt x="20777" y="2452"/>
                    <a:pt x="19925" y="2452"/>
                  </a:cubicBezTo>
                  <a:cubicBezTo>
                    <a:pt x="18998" y="2452"/>
                    <a:pt x="18747" y="1349"/>
                    <a:pt x="19198" y="698"/>
                  </a:cubicBezTo>
                  <a:cubicBezTo>
                    <a:pt x="19299" y="547"/>
                    <a:pt x="19173" y="322"/>
                    <a:pt x="18973" y="322"/>
                  </a:cubicBezTo>
                  <a:cubicBezTo>
                    <a:pt x="18529" y="322"/>
                    <a:pt x="18085" y="305"/>
                    <a:pt x="17641" y="305"/>
                  </a:cubicBezTo>
                  <a:cubicBezTo>
                    <a:pt x="17308" y="305"/>
                    <a:pt x="16975" y="315"/>
                    <a:pt x="16642" y="347"/>
                  </a:cubicBezTo>
                  <a:lnTo>
                    <a:pt x="16592" y="347"/>
                  </a:lnTo>
                  <a:cubicBezTo>
                    <a:pt x="16592" y="347"/>
                    <a:pt x="16567" y="322"/>
                    <a:pt x="16542" y="322"/>
                  </a:cubicBezTo>
                  <a:cubicBezTo>
                    <a:pt x="16503" y="299"/>
                    <a:pt x="16465" y="289"/>
                    <a:pt x="16428" y="289"/>
                  </a:cubicBezTo>
                  <a:cubicBezTo>
                    <a:pt x="16226" y="289"/>
                    <a:pt x="16083" y="595"/>
                    <a:pt x="16316" y="723"/>
                  </a:cubicBezTo>
                  <a:cubicBezTo>
                    <a:pt x="17068" y="1224"/>
                    <a:pt x="17118" y="2427"/>
                    <a:pt x="16065" y="2628"/>
                  </a:cubicBezTo>
                  <a:cubicBezTo>
                    <a:pt x="16001" y="2641"/>
                    <a:pt x="15937" y="2648"/>
                    <a:pt x="15874" y="2648"/>
                  </a:cubicBezTo>
                  <a:cubicBezTo>
                    <a:pt x="15009" y="2648"/>
                    <a:pt x="14351" y="1430"/>
                    <a:pt x="15238" y="823"/>
                  </a:cubicBezTo>
                  <a:cubicBezTo>
                    <a:pt x="15414" y="723"/>
                    <a:pt x="15339" y="472"/>
                    <a:pt x="15113" y="447"/>
                  </a:cubicBezTo>
                  <a:cubicBezTo>
                    <a:pt x="14835" y="428"/>
                    <a:pt x="14558" y="420"/>
                    <a:pt x="14279" y="420"/>
                  </a:cubicBezTo>
                  <a:cubicBezTo>
                    <a:pt x="13827" y="420"/>
                    <a:pt x="13372" y="441"/>
                    <a:pt x="12908" y="472"/>
                  </a:cubicBezTo>
                  <a:cubicBezTo>
                    <a:pt x="12882" y="497"/>
                    <a:pt x="12857" y="497"/>
                    <a:pt x="12807" y="522"/>
                  </a:cubicBezTo>
                  <a:cubicBezTo>
                    <a:pt x="12682" y="522"/>
                    <a:pt x="12582" y="748"/>
                    <a:pt x="12682" y="898"/>
                  </a:cubicBezTo>
                  <a:cubicBezTo>
                    <a:pt x="13208" y="1525"/>
                    <a:pt x="13008" y="2628"/>
                    <a:pt x="12030" y="2628"/>
                  </a:cubicBezTo>
                  <a:cubicBezTo>
                    <a:pt x="11103" y="2628"/>
                    <a:pt x="10627" y="1274"/>
                    <a:pt x="11604" y="923"/>
                  </a:cubicBezTo>
                  <a:cubicBezTo>
                    <a:pt x="11730" y="873"/>
                    <a:pt x="11730" y="698"/>
                    <a:pt x="11629" y="673"/>
                  </a:cubicBezTo>
                  <a:cubicBezTo>
                    <a:pt x="11604" y="572"/>
                    <a:pt x="11554" y="472"/>
                    <a:pt x="11429" y="472"/>
                  </a:cubicBezTo>
                  <a:cubicBezTo>
                    <a:pt x="11209" y="457"/>
                    <a:pt x="10984" y="449"/>
                    <a:pt x="10758" y="449"/>
                  </a:cubicBezTo>
                  <a:cubicBezTo>
                    <a:pt x="10236" y="449"/>
                    <a:pt x="9705" y="493"/>
                    <a:pt x="9198" y="597"/>
                  </a:cubicBezTo>
                  <a:cubicBezTo>
                    <a:pt x="9187" y="596"/>
                    <a:pt x="9176" y="595"/>
                    <a:pt x="9164" y="595"/>
                  </a:cubicBezTo>
                  <a:cubicBezTo>
                    <a:pt x="9020" y="595"/>
                    <a:pt x="8857" y="736"/>
                    <a:pt x="8973" y="898"/>
                  </a:cubicBezTo>
                  <a:cubicBezTo>
                    <a:pt x="9248" y="1299"/>
                    <a:pt x="9424" y="1750"/>
                    <a:pt x="9223" y="2227"/>
                  </a:cubicBezTo>
                  <a:cubicBezTo>
                    <a:pt x="9070" y="2620"/>
                    <a:pt x="8688" y="2842"/>
                    <a:pt x="8276" y="2842"/>
                  </a:cubicBezTo>
                  <a:cubicBezTo>
                    <a:pt x="8216" y="2842"/>
                    <a:pt x="8156" y="2838"/>
                    <a:pt x="8095" y="2828"/>
                  </a:cubicBezTo>
                  <a:cubicBezTo>
                    <a:pt x="7669" y="2778"/>
                    <a:pt x="7344" y="2452"/>
                    <a:pt x="7344" y="2001"/>
                  </a:cubicBezTo>
                  <a:cubicBezTo>
                    <a:pt x="7319" y="1600"/>
                    <a:pt x="7544" y="1299"/>
                    <a:pt x="7845" y="1024"/>
                  </a:cubicBezTo>
                  <a:cubicBezTo>
                    <a:pt x="7920" y="948"/>
                    <a:pt x="7920" y="873"/>
                    <a:pt x="7870" y="798"/>
                  </a:cubicBezTo>
                  <a:cubicBezTo>
                    <a:pt x="7945" y="698"/>
                    <a:pt x="7895" y="497"/>
                    <a:pt x="7770" y="472"/>
                  </a:cubicBezTo>
                  <a:cubicBezTo>
                    <a:pt x="7476" y="428"/>
                    <a:pt x="7177" y="412"/>
                    <a:pt x="6874" y="412"/>
                  </a:cubicBezTo>
                  <a:cubicBezTo>
                    <a:pt x="6324" y="412"/>
                    <a:pt x="5763" y="465"/>
                    <a:pt x="5213" y="497"/>
                  </a:cubicBezTo>
                  <a:cubicBezTo>
                    <a:pt x="5163" y="497"/>
                    <a:pt x="5113" y="522"/>
                    <a:pt x="5088" y="572"/>
                  </a:cubicBezTo>
                  <a:cubicBezTo>
                    <a:pt x="5069" y="567"/>
                    <a:pt x="5050" y="565"/>
                    <a:pt x="5032" y="565"/>
                  </a:cubicBezTo>
                  <a:cubicBezTo>
                    <a:pt x="4879" y="565"/>
                    <a:pt x="4756" y="736"/>
                    <a:pt x="4913" y="848"/>
                  </a:cubicBezTo>
                  <a:cubicBezTo>
                    <a:pt x="5213" y="1099"/>
                    <a:pt x="5464" y="1425"/>
                    <a:pt x="5439" y="1826"/>
                  </a:cubicBezTo>
                  <a:cubicBezTo>
                    <a:pt x="5389" y="2327"/>
                    <a:pt x="4988" y="2728"/>
                    <a:pt x="4512" y="2778"/>
                  </a:cubicBezTo>
                  <a:cubicBezTo>
                    <a:pt x="4478" y="2781"/>
                    <a:pt x="4444" y="2783"/>
                    <a:pt x="4409" y="2783"/>
                  </a:cubicBezTo>
                  <a:cubicBezTo>
                    <a:pt x="3603" y="2783"/>
                    <a:pt x="2415" y="1966"/>
                    <a:pt x="3208" y="1149"/>
                  </a:cubicBezTo>
                  <a:cubicBezTo>
                    <a:pt x="3312" y="1045"/>
                    <a:pt x="3210" y="873"/>
                    <a:pt x="3087" y="873"/>
                  </a:cubicBezTo>
                  <a:cubicBezTo>
                    <a:pt x="3061" y="873"/>
                    <a:pt x="3034" y="881"/>
                    <a:pt x="3008" y="898"/>
                  </a:cubicBezTo>
                  <a:lnTo>
                    <a:pt x="2983" y="898"/>
                  </a:lnTo>
                  <a:cubicBezTo>
                    <a:pt x="2933" y="873"/>
                    <a:pt x="2907" y="848"/>
                    <a:pt x="2857" y="848"/>
                  </a:cubicBezTo>
                  <a:cubicBezTo>
                    <a:pt x="2773" y="836"/>
                    <a:pt x="2689" y="831"/>
                    <a:pt x="2605" y="831"/>
                  </a:cubicBezTo>
                  <a:cubicBezTo>
                    <a:pt x="2339" y="831"/>
                    <a:pt x="2077" y="879"/>
                    <a:pt x="1830" y="898"/>
                  </a:cubicBezTo>
                  <a:cubicBezTo>
                    <a:pt x="1479" y="923"/>
                    <a:pt x="1153" y="923"/>
                    <a:pt x="802" y="923"/>
                  </a:cubicBezTo>
                  <a:cubicBezTo>
                    <a:pt x="752" y="923"/>
                    <a:pt x="727" y="923"/>
                    <a:pt x="702" y="948"/>
                  </a:cubicBezTo>
                  <a:cubicBezTo>
                    <a:pt x="669" y="893"/>
                    <a:pt x="606" y="862"/>
                    <a:pt x="547" y="862"/>
                  </a:cubicBezTo>
                  <a:cubicBezTo>
                    <a:pt x="472" y="862"/>
                    <a:pt x="401" y="912"/>
                    <a:pt x="401" y="1024"/>
                  </a:cubicBezTo>
                  <a:cubicBezTo>
                    <a:pt x="151" y="8693"/>
                    <a:pt x="552" y="16412"/>
                    <a:pt x="501" y="24106"/>
                  </a:cubicBezTo>
                  <a:cubicBezTo>
                    <a:pt x="451" y="32126"/>
                    <a:pt x="226" y="40147"/>
                    <a:pt x="0" y="48167"/>
                  </a:cubicBezTo>
                  <a:cubicBezTo>
                    <a:pt x="0" y="48346"/>
                    <a:pt x="141" y="48435"/>
                    <a:pt x="276" y="48435"/>
                  </a:cubicBezTo>
                  <a:cubicBezTo>
                    <a:pt x="330" y="48435"/>
                    <a:pt x="383" y="48421"/>
                    <a:pt x="426" y="48392"/>
                  </a:cubicBezTo>
                  <a:cubicBezTo>
                    <a:pt x="451" y="48417"/>
                    <a:pt x="501" y="48442"/>
                    <a:pt x="552" y="48442"/>
                  </a:cubicBezTo>
                  <a:cubicBezTo>
                    <a:pt x="6395" y="48873"/>
                    <a:pt x="12274" y="49015"/>
                    <a:pt x="18164" y="49015"/>
                  </a:cubicBezTo>
                  <a:cubicBezTo>
                    <a:pt x="27709" y="49015"/>
                    <a:pt x="37282" y="48642"/>
                    <a:pt x="46767" y="48518"/>
                  </a:cubicBezTo>
                  <a:cubicBezTo>
                    <a:pt x="46968" y="48518"/>
                    <a:pt x="47068" y="48367"/>
                    <a:pt x="47068" y="48217"/>
                  </a:cubicBezTo>
                  <a:cubicBezTo>
                    <a:pt x="47118" y="48217"/>
                    <a:pt x="47193" y="48167"/>
                    <a:pt x="47193" y="48066"/>
                  </a:cubicBezTo>
                  <a:cubicBezTo>
                    <a:pt x="47519" y="40147"/>
                    <a:pt x="47118" y="32152"/>
                    <a:pt x="47168" y="24207"/>
                  </a:cubicBezTo>
                  <a:cubicBezTo>
                    <a:pt x="47193" y="16237"/>
                    <a:pt x="47269" y="8292"/>
                    <a:pt x="47419" y="347"/>
                  </a:cubicBezTo>
                  <a:cubicBezTo>
                    <a:pt x="47434" y="118"/>
                    <a:pt x="47263" y="0"/>
                    <a:pt x="47088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>
              <a:off x="1505775" y="444875"/>
              <a:ext cx="1157925" cy="1185100"/>
            </a:xfrm>
            <a:custGeom>
              <a:avLst/>
              <a:gdLst/>
              <a:ahLst/>
              <a:cxnLst/>
              <a:rect l="l" t="t" r="r" b="b"/>
              <a:pathLst>
                <a:path w="46317" h="47404" extrusionOk="0">
                  <a:moveTo>
                    <a:pt x="19694" y="12839"/>
                  </a:moveTo>
                  <a:cubicBezTo>
                    <a:pt x="25666" y="12839"/>
                    <a:pt x="31640" y="12924"/>
                    <a:pt x="37606" y="12924"/>
                  </a:cubicBezTo>
                  <a:cubicBezTo>
                    <a:pt x="38998" y="12924"/>
                    <a:pt x="40389" y="12919"/>
                    <a:pt x="41780" y="12908"/>
                  </a:cubicBezTo>
                  <a:cubicBezTo>
                    <a:pt x="42031" y="12908"/>
                    <a:pt x="42031" y="13309"/>
                    <a:pt x="41780" y="13309"/>
                  </a:cubicBezTo>
                  <a:cubicBezTo>
                    <a:pt x="40353" y="13295"/>
                    <a:pt x="38925" y="13288"/>
                    <a:pt x="37497" y="13288"/>
                  </a:cubicBezTo>
                  <a:cubicBezTo>
                    <a:pt x="30111" y="13288"/>
                    <a:pt x="22711" y="13452"/>
                    <a:pt x="15319" y="13452"/>
                  </a:cubicBezTo>
                  <a:cubicBezTo>
                    <a:pt x="11840" y="13452"/>
                    <a:pt x="8362" y="13415"/>
                    <a:pt x="4888" y="13309"/>
                  </a:cubicBezTo>
                  <a:cubicBezTo>
                    <a:pt x="4763" y="13309"/>
                    <a:pt x="4763" y="13109"/>
                    <a:pt x="4888" y="13109"/>
                  </a:cubicBezTo>
                  <a:cubicBezTo>
                    <a:pt x="9817" y="12897"/>
                    <a:pt x="14755" y="12839"/>
                    <a:pt x="19694" y="12839"/>
                  </a:cubicBezTo>
                  <a:close/>
                  <a:moveTo>
                    <a:pt x="41778" y="16165"/>
                  </a:moveTo>
                  <a:cubicBezTo>
                    <a:pt x="42081" y="16165"/>
                    <a:pt x="42073" y="16643"/>
                    <a:pt x="41755" y="16667"/>
                  </a:cubicBezTo>
                  <a:cubicBezTo>
                    <a:pt x="33336" y="16859"/>
                    <a:pt x="24820" y="17221"/>
                    <a:pt x="16342" y="17221"/>
                  </a:cubicBezTo>
                  <a:cubicBezTo>
                    <a:pt x="12630" y="17221"/>
                    <a:pt x="8925" y="17151"/>
                    <a:pt x="5239" y="16968"/>
                  </a:cubicBezTo>
                  <a:cubicBezTo>
                    <a:pt x="5113" y="16968"/>
                    <a:pt x="5113" y="16793"/>
                    <a:pt x="5239" y="16793"/>
                  </a:cubicBezTo>
                  <a:cubicBezTo>
                    <a:pt x="17369" y="16166"/>
                    <a:pt x="29625" y="16467"/>
                    <a:pt x="41755" y="16166"/>
                  </a:cubicBezTo>
                  <a:cubicBezTo>
                    <a:pt x="41763" y="16166"/>
                    <a:pt x="41771" y="16165"/>
                    <a:pt x="41778" y="16165"/>
                  </a:cubicBezTo>
                  <a:close/>
                  <a:moveTo>
                    <a:pt x="30937" y="19611"/>
                  </a:moveTo>
                  <a:cubicBezTo>
                    <a:pt x="34361" y="19611"/>
                    <a:pt x="37787" y="19640"/>
                    <a:pt x="41204" y="19725"/>
                  </a:cubicBezTo>
                  <a:cubicBezTo>
                    <a:pt x="41505" y="19750"/>
                    <a:pt x="41505" y="20201"/>
                    <a:pt x="41204" y="20201"/>
                  </a:cubicBezTo>
                  <a:cubicBezTo>
                    <a:pt x="36567" y="20163"/>
                    <a:pt x="31916" y="20110"/>
                    <a:pt x="27273" y="20110"/>
                  </a:cubicBezTo>
                  <a:cubicBezTo>
                    <a:pt x="25867" y="20110"/>
                    <a:pt x="24462" y="20114"/>
                    <a:pt x="23058" y="20126"/>
                  </a:cubicBezTo>
                  <a:cubicBezTo>
                    <a:pt x="18090" y="20167"/>
                    <a:pt x="13089" y="20446"/>
                    <a:pt x="8109" y="20446"/>
                  </a:cubicBezTo>
                  <a:cubicBezTo>
                    <a:pt x="7034" y="20446"/>
                    <a:pt x="5960" y="20433"/>
                    <a:pt x="4888" y="20402"/>
                  </a:cubicBezTo>
                  <a:cubicBezTo>
                    <a:pt x="4737" y="20402"/>
                    <a:pt x="4763" y="20176"/>
                    <a:pt x="4888" y="20176"/>
                  </a:cubicBezTo>
                  <a:cubicBezTo>
                    <a:pt x="10903" y="19575"/>
                    <a:pt x="17018" y="19700"/>
                    <a:pt x="23058" y="19650"/>
                  </a:cubicBezTo>
                  <a:cubicBezTo>
                    <a:pt x="25681" y="19628"/>
                    <a:pt x="28309" y="19611"/>
                    <a:pt x="30937" y="19611"/>
                  </a:cubicBezTo>
                  <a:close/>
                  <a:moveTo>
                    <a:pt x="29043" y="23158"/>
                  </a:moveTo>
                  <a:cubicBezTo>
                    <a:pt x="32026" y="23158"/>
                    <a:pt x="35010" y="23162"/>
                    <a:pt x="37992" y="23162"/>
                  </a:cubicBezTo>
                  <a:cubicBezTo>
                    <a:pt x="39330" y="23162"/>
                    <a:pt x="40668" y="23161"/>
                    <a:pt x="42006" y="23159"/>
                  </a:cubicBezTo>
                  <a:cubicBezTo>
                    <a:pt x="42013" y="23158"/>
                    <a:pt x="42021" y="23158"/>
                    <a:pt x="42028" y="23158"/>
                  </a:cubicBezTo>
                  <a:cubicBezTo>
                    <a:pt x="42357" y="23158"/>
                    <a:pt x="42349" y="23710"/>
                    <a:pt x="42006" y="23710"/>
                  </a:cubicBezTo>
                  <a:cubicBezTo>
                    <a:pt x="33957" y="23743"/>
                    <a:pt x="25897" y="23862"/>
                    <a:pt x="17848" y="23862"/>
                  </a:cubicBezTo>
                  <a:cubicBezTo>
                    <a:pt x="13641" y="23862"/>
                    <a:pt x="9437" y="23830"/>
                    <a:pt x="5239" y="23735"/>
                  </a:cubicBezTo>
                  <a:cubicBezTo>
                    <a:pt x="5038" y="23735"/>
                    <a:pt x="5063" y="23459"/>
                    <a:pt x="5239" y="23434"/>
                  </a:cubicBezTo>
                  <a:cubicBezTo>
                    <a:pt x="13159" y="23191"/>
                    <a:pt x="21101" y="23158"/>
                    <a:pt x="29043" y="23158"/>
                  </a:cubicBezTo>
                  <a:close/>
                  <a:moveTo>
                    <a:pt x="41678" y="26667"/>
                  </a:moveTo>
                  <a:cubicBezTo>
                    <a:pt x="41981" y="26667"/>
                    <a:pt x="41973" y="27144"/>
                    <a:pt x="41655" y="27144"/>
                  </a:cubicBezTo>
                  <a:cubicBezTo>
                    <a:pt x="33375" y="27482"/>
                    <a:pt x="25039" y="27820"/>
                    <a:pt x="16714" y="27820"/>
                  </a:cubicBezTo>
                  <a:cubicBezTo>
                    <a:pt x="12691" y="27820"/>
                    <a:pt x="8672" y="27741"/>
                    <a:pt x="4662" y="27545"/>
                  </a:cubicBezTo>
                  <a:cubicBezTo>
                    <a:pt x="4462" y="27545"/>
                    <a:pt x="4462" y="27219"/>
                    <a:pt x="4662" y="27219"/>
                  </a:cubicBezTo>
                  <a:cubicBezTo>
                    <a:pt x="16993" y="27018"/>
                    <a:pt x="29324" y="27194"/>
                    <a:pt x="41655" y="26668"/>
                  </a:cubicBezTo>
                  <a:cubicBezTo>
                    <a:pt x="41663" y="26667"/>
                    <a:pt x="41671" y="26667"/>
                    <a:pt x="41678" y="26667"/>
                  </a:cubicBezTo>
                  <a:close/>
                  <a:moveTo>
                    <a:pt x="31837" y="30448"/>
                  </a:moveTo>
                  <a:cubicBezTo>
                    <a:pt x="35001" y="30448"/>
                    <a:pt x="38165" y="30457"/>
                    <a:pt x="41329" y="30477"/>
                  </a:cubicBezTo>
                  <a:cubicBezTo>
                    <a:pt x="41605" y="30477"/>
                    <a:pt x="41605" y="30928"/>
                    <a:pt x="41329" y="30928"/>
                  </a:cubicBezTo>
                  <a:cubicBezTo>
                    <a:pt x="33886" y="31036"/>
                    <a:pt x="26444" y="31087"/>
                    <a:pt x="19001" y="31087"/>
                  </a:cubicBezTo>
                  <a:cubicBezTo>
                    <a:pt x="14338" y="31087"/>
                    <a:pt x="9676" y="31067"/>
                    <a:pt x="5013" y="31028"/>
                  </a:cubicBezTo>
                  <a:cubicBezTo>
                    <a:pt x="4763" y="31028"/>
                    <a:pt x="4763" y="30678"/>
                    <a:pt x="5013" y="30653"/>
                  </a:cubicBezTo>
                  <a:cubicBezTo>
                    <a:pt x="13954" y="30523"/>
                    <a:pt x="22895" y="30448"/>
                    <a:pt x="31837" y="30448"/>
                  </a:cubicBezTo>
                  <a:close/>
                  <a:moveTo>
                    <a:pt x="41079" y="33485"/>
                  </a:moveTo>
                  <a:cubicBezTo>
                    <a:pt x="41429" y="33485"/>
                    <a:pt x="41429" y="34011"/>
                    <a:pt x="41079" y="34011"/>
                  </a:cubicBezTo>
                  <a:cubicBezTo>
                    <a:pt x="29149" y="34136"/>
                    <a:pt x="17194" y="34387"/>
                    <a:pt x="5239" y="34487"/>
                  </a:cubicBezTo>
                  <a:cubicBezTo>
                    <a:pt x="4938" y="34487"/>
                    <a:pt x="4938" y="34036"/>
                    <a:pt x="5239" y="34036"/>
                  </a:cubicBezTo>
                  <a:cubicBezTo>
                    <a:pt x="17169" y="33660"/>
                    <a:pt x="29149" y="33560"/>
                    <a:pt x="41079" y="33485"/>
                  </a:cubicBezTo>
                  <a:close/>
                  <a:moveTo>
                    <a:pt x="41079" y="36617"/>
                  </a:moveTo>
                  <a:cubicBezTo>
                    <a:pt x="41404" y="36617"/>
                    <a:pt x="41404" y="37094"/>
                    <a:pt x="41079" y="37094"/>
                  </a:cubicBezTo>
                  <a:cubicBezTo>
                    <a:pt x="30993" y="37304"/>
                    <a:pt x="20855" y="37549"/>
                    <a:pt x="10738" y="37549"/>
                  </a:cubicBezTo>
                  <a:cubicBezTo>
                    <a:pt x="8787" y="37549"/>
                    <a:pt x="6837" y="37540"/>
                    <a:pt x="4888" y="37520"/>
                  </a:cubicBezTo>
                  <a:cubicBezTo>
                    <a:pt x="4612" y="37520"/>
                    <a:pt x="4612" y="37094"/>
                    <a:pt x="4888" y="37094"/>
                  </a:cubicBezTo>
                  <a:cubicBezTo>
                    <a:pt x="16943" y="36693"/>
                    <a:pt x="29023" y="36668"/>
                    <a:pt x="41079" y="36617"/>
                  </a:cubicBezTo>
                  <a:close/>
                  <a:moveTo>
                    <a:pt x="35737" y="40152"/>
                  </a:moveTo>
                  <a:cubicBezTo>
                    <a:pt x="37600" y="40152"/>
                    <a:pt x="39464" y="40188"/>
                    <a:pt x="41329" y="40277"/>
                  </a:cubicBezTo>
                  <a:cubicBezTo>
                    <a:pt x="41722" y="40301"/>
                    <a:pt x="41730" y="40904"/>
                    <a:pt x="41352" y="40904"/>
                  </a:cubicBezTo>
                  <a:cubicBezTo>
                    <a:pt x="41345" y="40904"/>
                    <a:pt x="41337" y="40904"/>
                    <a:pt x="41329" y="40903"/>
                  </a:cubicBezTo>
                  <a:cubicBezTo>
                    <a:pt x="39822" y="40831"/>
                    <a:pt x="38312" y="40801"/>
                    <a:pt x="36801" y="40801"/>
                  </a:cubicBezTo>
                  <a:cubicBezTo>
                    <a:pt x="29527" y="40801"/>
                    <a:pt x="22222" y="41492"/>
                    <a:pt x="14950" y="41492"/>
                  </a:cubicBezTo>
                  <a:cubicBezTo>
                    <a:pt x="11629" y="41492"/>
                    <a:pt x="8314" y="41348"/>
                    <a:pt x="5013" y="40928"/>
                  </a:cubicBezTo>
                  <a:cubicBezTo>
                    <a:pt x="4813" y="40903"/>
                    <a:pt x="4788" y="40602"/>
                    <a:pt x="5013" y="40602"/>
                  </a:cubicBezTo>
                  <a:cubicBezTo>
                    <a:pt x="7338" y="40747"/>
                    <a:pt x="9660" y="40802"/>
                    <a:pt x="11980" y="40802"/>
                  </a:cubicBezTo>
                  <a:cubicBezTo>
                    <a:pt x="19905" y="40802"/>
                    <a:pt x="27810" y="40152"/>
                    <a:pt x="35737" y="40152"/>
                  </a:cubicBezTo>
                  <a:close/>
                  <a:moveTo>
                    <a:pt x="44312" y="1"/>
                  </a:moveTo>
                  <a:lnTo>
                    <a:pt x="44312" y="1"/>
                  </a:lnTo>
                  <a:cubicBezTo>
                    <a:pt x="44756" y="1147"/>
                    <a:pt x="43804" y="2402"/>
                    <a:pt x="42575" y="2402"/>
                  </a:cubicBezTo>
                  <a:cubicBezTo>
                    <a:pt x="42487" y="2402"/>
                    <a:pt x="42397" y="2395"/>
                    <a:pt x="42307" y="2382"/>
                  </a:cubicBezTo>
                  <a:cubicBezTo>
                    <a:pt x="41329" y="2231"/>
                    <a:pt x="40652" y="1103"/>
                    <a:pt x="41079" y="377"/>
                  </a:cubicBezTo>
                  <a:cubicBezTo>
                    <a:pt x="40778" y="352"/>
                    <a:pt x="40477" y="327"/>
                    <a:pt x="40176" y="251"/>
                  </a:cubicBezTo>
                  <a:lnTo>
                    <a:pt x="40176" y="251"/>
                  </a:lnTo>
                  <a:cubicBezTo>
                    <a:pt x="40445" y="1132"/>
                    <a:pt x="39783" y="2108"/>
                    <a:pt x="38796" y="2108"/>
                  </a:cubicBezTo>
                  <a:cubicBezTo>
                    <a:pt x="38772" y="2108"/>
                    <a:pt x="38747" y="2107"/>
                    <a:pt x="38723" y="2106"/>
                  </a:cubicBezTo>
                  <a:cubicBezTo>
                    <a:pt x="37670" y="2056"/>
                    <a:pt x="37144" y="1078"/>
                    <a:pt x="37394" y="201"/>
                  </a:cubicBezTo>
                  <a:lnTo>
                    <a:pt x="37394" y="201"/>
                  </a:lnTo>
                  <a:cubicBezTo>
                    <a:pt x="37094" y="226"/>
                    <a:pt x="36768" y="251"/>
                    <a:pt x="36467" y="276"/>
                  </a:cubicBezTo>
                  <a:cubicBezTo>
                    <a:pt x="36764" y="1168"/>
                    <a:pt x="36131" y="2232"/>
                    <a:pt x="35075" y="2232"/>
                  </a:cubicBezTo>
                  <a:cubicBezTo>
                    <a:pt x="35063" y="2232"/>
                    <a:pt x="35051" y="2232"/>
                    <a:pt x="35038" y="2231"/>
                  </a:cubicBezTo>
                  <a:cubicBezTo>
                    <a:pt x="33885" y="2231"/>
                    <a:pt x="33334" y="1103"/>
                    <a:pt x="33685" y="151"/>
                  </a:cubicBezTo>
                  <a:cubicBezTo>
                    <a:pt x="33334" y="126"/>
                    <a:pt x="33008" y="101"/>
                    <a:pt x="32657" y="76"/>
                  </a:cubicBezTo>
                  <a:lnTo>
                    <a:pt x="32657" y="76"/>
                  </a:lnTo>
                  <a:cubicBezTo>
                    <a:pt x="33134" y="1053"/>
                    <a:pt x="32557" y="2332"/>
                    <a:pt x="31329" y="2432"/>
                  </a:cubicBezTo>
                  <a:cubicBezTo>
                    <a:pt x="31292" y="2434"/>
                    <a:pt x="31255" y="2435"/>
                    <a:pt x="31218" y="2435"/>
                  </a:cubicBezTo>
                  <a:cubicBezTo>
                    <a:pt x="30032" y="2435"/>
                    <a:pt x="29335" y="1272"/>
                    <a:pt x="29675" y="226"/>
                  </a:cubicBezTo>
                  <a:lnTo>
                    <a:pt x="28522" y="226"/>
                  </a:lnTo>
                  <a:cubicBezTo>
                    <a:pt x="29124" y="928"/>
                    <a:pt x="28622" y="2131"/>
                    <a:pt x="27645" y="2382"/>
                  </a:cubicBezTo>
                  <a:cubicBezTo>
                    <a:pt x="27522" y="2407"/>
                    <a:pt x="27391" y="2420"/>
                    <a:pt x="27258" y="2420"/>
                  </a:cubicBezTo>
                  <a:cubicBezTo>
                    <a:pt x="26740" y="2420"/>
                    <a:pt x="26179" y="2224"/>
                    <a:pt x="25840" y="1805"/>
                  </a:cubicBezTo>
                  <a:cubicBezTo>
                    <a:pt x="25439" y="1304"/>
                    <a:pt x="25590" y="753"/>
                    <a:pt x="25840" y="226"/>
                  </a:cubicBezTo>
                  <a:lnTo>
                    <a:pt x="25840" y="226"/>
                  </a:lnTo>
                  <a:cubicBezTo>
                    <a:pt x="25389" y="301"/>
                    <a:pt x="24938" y="301"/>
                    <a:pt x="24462" y="327"/>
                  </a:cubicBezTo>
                  <a:cubicBezTo>
                    <a:pt x="24788" y="1078"/>
                    <a:pt x="23885" y="2181"/>
                    <a:pt x="23008" y="2206"/>
                  </a:cubicBezTo>
                  <a:cubicBezTo>
                    <a:pt x="22985" y="2207"/>
                    <a:pt x="22963" y="2208"/>
                    <a:pt x="22941" y="2208"/>
                  </a:cubicBezTo>
                  <a:cubicBezTo>
                    <a:pt x="21909" y="2208"/>
                    <a:pt x="21412" y="1085"/>
                    <a:pt x="21755" y="226"/>
                  </a:cubicBezTo>
                  <a:cubicBezTo>
                    <a:pt x="21379" y="226"/>
                    <a:pt x="21028" y="226"/>
                    <a:pt x="20652" y="201"/>
                  </a:cubicBezTo>
                  <a:lnTo>
                    <a:pt x="20652" y="201"/>
                  </a:lnTo>
                  <a:cubicBezTo>
                    <a:pt x="21053" y="1078"/>
                    <a:pt x="20552" y="2181"/>
                    <a:pt x="19474" y="2256"/>
                  </a:cubicBezTo>
                  <a:cubicBezTo>
                    <a:pt x="19438" y="2259"/>
                    <a:pt x="19401" y="2260"/>
                    <a:pt x="19366" y="2260"/>
                  </a:cubicBezTo>
                  <a:cubicBezTo>
                    <a:pt x="18210" y="2260"/>
                    <a:pt x="17632" y="1099"/>
                    <a:pt x="18021" y="126"/>
                  </a:cubicBezTo>
                  <a:cubicBezTo>
                    <a:pt x="17519" y="126"/>
                    <a:pt x="17018" y="126"/>
                    <a:pt x="16542" y="101"/>
                  </a:cubicBezTo>
                  <a:lnTo>
                    <a:pt x="16542" y="101"/>
                  </a:lnTo>
                  <a:cubicBezTo>
                    <a:pt x="17093" y="928"/>
                    <a:pt x="16717" y="2231"/>
                    <a:pt x="15565" y="2382"/>
                  </a:cubicBezTo>
                  <a:cubicBezTo>
                    <a:pt x="15459" y="2398"/>
                    <a:pt x="15360" y="2406"/>
                    <a:pt x="15265" y="2406"/>
                  </a:cubicBezTo>
                  <a:cubicBezTo>
                    <a:pt x="14075" y="2406"/>
                    <a:pt x="13722" y="1153"/>
                    <a:pt x="14186" y="201"/>
                  </a:cubicBezTo>
                  <a:lnTo>
                    <a:pt x="14186" y="201"/>
                  </a:lnTo>
                  <a:cubicBezTo>
                    <a:pt x="14019" y="210"/>
                    <a:pt x="13852" y="212"/>
                    <a:pt x="13686" y="212"/>
                  </a:cubicBezTo>
                  <a:cubicBezTo>
                    <a:pt x="13353" y="212"/>
                    <a:pt x="13025" y="201"/>
                    <a:pt x="12707" y="201"/>
                  </a:cubicBezTo>
                  <a:cubicBezTo>
                    <a:pt x="12958" y="602"/>
                    <a:pt x="13008" y="1129"/>
                    <a:pt x="12808" y="1580"/>
                  </a:cubicBezTo>
                  <a:cubicBezTo>
                    <a:pt x="12587" y="2109"/>
                    <a:pt x="12056" y="2425"/>
                    <a:pt x="11505" y="2425"/>
                  </a:cubicBezTo>
                  <a:cubicBezTo>
                    <a:pt x="11430" y="2425"/>
                    <a:pt x="11354" y="2419"/>
                    <a:pt x="11279" y="2407"/>
                  </a:cubicBezTo>
                  <a:cubicBezTo>
                    <a:pt x="10627" y="2332"/>
                    <a:pt x="10076" y="1830"/>
                    <a:pt x="10001" y="1179"/>
                  </a:cubicBezTo>
                  <a:cubicBezTo>
                    <a:pt x="9976" y="803"/>
                    <a:pt x="10101" y="452"/>
                    <a:pt x="10352" y="201"/>
                  </a:cubicBezTo>
                  <a:lnTo>
                    <a:pt x="10352" y="201"/>
                  </a:lnTo>
                  <a:cubicBezTo>
                    <a:pt x="9900" y="276"/>
                    <a:pt x="9474" y="301"/>
                    <a:pt x="9048" y="301"/>
                  </a:cubicBezTo>
                  <a:cubicBezTo>
                    <a:pt x="9299" y="778"/>
                    <a:pt x="9299" y="1379"/>
                    <a:pt x="9073" y="1855"/>
                  </a:cubicBezTo>
                  <a:cubicBezTo>
                    <a:pt x="8811" y="2380"/>
                    <a:pt x="8262" y="2676"/>
                    <a:pt x="7693" y="2676"/>
                  </a:cubicBezTo>
                  <a:cubicBezTo>
                    <a:pt x="7610" y="2676"/>
                    <a:pt x="7527" y="2670"/>
                    <a:pt x="7444" y="2657"/>
                  </a:cubicBezTo>
                  <a:cubicBezTo>
                    <a:pt x="6793" y="2557"/>
                    <a:pt x="6291" y="2081"/>
                    <a:pt x="6241" y="1404"/>
                  </a:cubicBezTo>
                  <a:cubicBezTo>
                    <a:pt x="6191" y="1003"/>
                    <a:pt x="6367" y="502"/>
                    <a:pt x="6667" y="226"/>
                  </a:cubicBezTo>
                  <a:lnTo>
                    <a:pt x="6667" y="226"/>
                  </a:lnTo>
                  <a:cubicBezTo>
                    <a:pt x="6520" y="233"/>
                    <a:pt x="6370" y="236"/>
                    <a:pt x="6220" y="236"/>
                  </a:cubicBezTo>
                  <a:cubicBezTo>
                    <a:pt x="5809" y="236"/>
                    <a:pt x="5392" y="213"/>
                    <a:pt x="4988" y="176"/>
                  </a:cubicBezTo>
                  <a:lnTo>
                    <a:pt x="4988" y="176"/>
                  </a:lnTo>
                  <a:cubicBezTo>
                    <a:pt x="5765" y="1003"/>
                    <a:pt x="5189" y="2532"/>
                    <a:pt x="3961" y="2607"/>
                  </a:cubicBezTo>
                  <a:cubicBezTo>
                    <a:pt x="3896" y="2614"/>
                    <a:pt x="3830" y="2617"/>
                    <a:pt x="3763" y="2617"/>
                  </a:cubicBezTo>
                  <a:cubicBezTo>
                    <a:pt x="3085" y="2617"/>
                    <a:pt x="2350" y="2273"/>
                    <a:pt x="2031" y="1680"/>
                  </a:cubicBezTo>
                  <a:cubicBezTo>
                    <a:pt x="1855" y="1354"/>
                    <a:pt x="1855" y="953"/>
                    <a:pt x="2006" y="652"/>
                  </a:cubicBezTo>
                  <a:lnTo>
                    <a:pt x="2006" y="652"/>
                  </a:lnTo>
                  <a:cubicBezTo>
                    <a:pt x="1790" y="699"/>
                    <a:pt x="1561" y="718"/>
                    <a:pt x="1329" y="718"/>
                  </a:cubicBezTo>
                  <a:cubicBezTo>
                    <a:pt x="941" y="718"/>
                    <a:pt x="547" y="665"/>
                    <a:pt x="201" y="602"/>
                  </a:cubicBezTo>
                  <a:lnTo>
                    <a:pt x="176" y="602"/>
                  </a:lnTo>
                  <a:cubicBezTo>
                    <a:pt x="527" y="6166"/>
                    <a:pt x="652" y="11755"/>
                    <a:pt x="652" y="17369"/>
                  </a:cubicBezTo>
                  <a:cubicBezTo>
                    <a:pt x="652" y="27369"/>
                    <a:pt x="251" y="37419"/>
                    <a:pt x="1" y="47369"/>
                  </a:cubicBezTo>
                  <a:cubicBezTo>
                    <a:pt x="1877" y="47360"/>
                    <a:pt x="3753" y="47357"/>
                    <a:pt x="5629" y="47357"/>
                  </a:cubicBezTo>
                  <a:cubicBezTo>
                    <a:pt x="12383" y="47357"/>
                    <a:pt x="19133" y="47403"/>
                    <a:pt x="25885" y="47403"/>
                  </a:cubicBezTo>
                  <a:cubicBezTo>
                    <a:pt x="32660" y="47403"/>
                    <a:pt x="39436" y="47356"/>
                    <a:pt x="46216" y="47169"/>
                  </a:cubicBezTo>
                  <a:cubicBezTo>
                    <a:pt x="46241" y="47169"/>
                    <a:pt x="46267" y="47194"/>
                    <a:pt x="46317" y="47194"/>
                  </a:cubicBezTo>
                  <a:cubicBezTo>
                    <a:pt x="45815" y="39349"/>
                    <a:pt x="46116" y="31379"/>
                    <a:pt x="46091" y="23510"/>
                  </a:cubicBezTo>
                  <a:cubicBezTo>
                    <a:pt x="46066" y="15690"/>
                    <a:pt x="46116" y="7870"/>
                    <a:pt x="46166" y="51"/>
                  </a:cubicBezTo>
                  <a:lnTo>
                    <a:pt x="46166" y="51"/>
                  </a:lnTo>
                  <a:cubicBezTo>
                    <a:pt x="45946" y="60"/>
                    <a:pt x="45723" y="66"/>
                    <a:pt x="45497" y="66"/>
                  </a:cubicBezTo>
                  <a:cubicBezTo>
                    <a:pt x="45106" y="66"/>
                    <a:pt x="44709" y="48"/>
                    <a:pt x="443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>
              <a:off x="1631725" y="1023800"/>
              <a:ext cx="932975" cy="17650"/>
            </a:xfrm>
            <a:custGeom>
              <a:avLst/>
              <a:gdLst/>
              <a:ahLst/>
              <a:cxnLst/>
              <a:rect l="l" t="t" r="r" b="b"/>
              <a:pathLst>
                <a:path w="37319" h="706" extrusionOk="0">
                  <a:moveTo>
                    <a:pt x="24005" y="1"/>
                  </a:moveTo>
                  <a:cubicBezTo>
                    <a:pt x="16063" y="1"/>
                    <a:pt x="8121" y="34"/>
                    <a:pt x="201" y="277"/>
                  </a:cubicBezTo>
                  <a:cubicBezTo>
                    <a:pt x="25" y="302"/>
                    <a:pt x="0" y="578"/>
                    <a:pt x="201" y="578"/>
                  </a:cubicBezTo>
                  <a:cubicBezTo>
                    <a:pt x="4399" y="673"/>
                    <a:pt x="8603" y="705"/>
                    <a:pt x="12810" y="705"/>
                  </a:cubicBezTo>
                  <a:cubicBezTo>
                    <a:pt x="20859" y="705"/>
                    <a:pt x="28919" y="586"/>
                    <a:pt x="36968" y="553"/>
                  </a:cubicBezTo>
                  <a:cubicBezTo>
                    <a:pt x="37311" y="553"/>
                    <a:pt x="37319" y="1"/>
                    <a:pt x="36990" y="1"/>
                  </a:cubicBezTo>
                  <a:cubicBezTo>
                    <a:pt x="36983" y="1"/>
                    <a:pt x="36975" y="1"/>
                    <a:pt x="36968" y="2"/>
                  </a:cubicBezTo>
                  <a:cubicBezTo>
                    <a:pt x="35630" y="4"/>
                    <a:pt x="34292" y="5"/>
                    <a:pt x="32954" y="5"/>
                  </a:cubicBezTo>
                  <a:cubicBezTo>
                    <a:pt x="29972" y="5"/>
                    <a:pt x="26988" y="1"/>
                    <a:pt x="24005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>
              <a:off x="1633600" y="849000"/>
              <a:ext cx="924200" cy="26400"/>
            </a:xfrm>
            <a:custGeom>
              <a:avLst/>
              <a:gdLst/>
              <a:ahLst/>
              <a:cxnLst/>
              <a:rect l="l" t="t" r="r" b="b"/>
              <a:pathLst>
                <a:path w="36968" h="1056" extrusionOk="0">
                  <a:moveTo>
                    <a:pt x="36665" y="0"/>
                  </a:moveTo>
                  <a:cubicBezTo>
                    <a:pt x="36658" y="0"/>
                    <a:pt x="36650" y="1"/>
                    <a:pt x="36642" y="1"/>
                  </a:cubicBezTo>
                  <a:cubicBezTo>
                    <a:pt x="24512" y="302"/>
                    <a:pt x="12256" y="1"/>
                    <a:pt x="126" y="628"/>
                  </a:cubicBezTo>
                  <a:cubicBezTo>
                    <a:pt x="0" y="628"/>
                    <a:pt x="0" y="803"/>
                    <a:pt x="126" y="803"/>
                  </a:cubicBezTo>
                  <a:cubicBezTo>
                    <a:pt x="3812" y="986"/>
                    <a:pt x="7517" y="1056"/>
                    <a:pt x="11229" y="1056"/>
                  </a:cubicBezTo>
                  <a:cubicBezTo>
                    <a:pt x="19707" y="1056"/>
                    <a:pt x="28223" y="694"/>
                    <a:pt x="36642" y="502"/>
                  </a:cubicBezTo>
                  <a:cubicBezTo>
                    <a:pt x="36960" y="478"/>
                    <a:pt x="36968" y="0"/>
                    <a:pt x="3666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1624825" y="765850"/>
              <a:ext cx="931725" cy="15325"/>
            </a:xfrm>
            <a:custGeom>
              <a:avLst/>
              <a:gdLst/>
              <a:ahLst/>
              <a:cxnLst/>
              <a:rect l="l" t="t" r="r" b="b"/>
              <a:pathLst>
                <a:path w="37269" h="613" extrusionOk="0">
                  <a:moveTo>
                    <a:pt x="14932" y="0"/>
                  </a:moveTo>
                  <a:cubicBezTo>
                    <a:pt x="9993" y="0"/>
                    <a:pt x="5055" y="58"/>
                    <a:pt x="126" y="270"/>
                  </a:cubicBezTo>
                  <a:cubicBezTo>
                    <a:pt x="1" y="270"/>
                    <a:pt x="1" y="470"/>
                    <a:pt x="126" y="470"/>
                  </a:cubicBezTo>
                  <a:cubicBezTo>
                    <a:pt x="3600" y="576"/>
                    <a:pt x="7078" y="613"/>
                    <a:pt x="10557" y="613"/>
                  </a:cubicBezTo>
                  <a:cubicBezTo>
                    <a:pt x="17949" y="613"/>
                    <a:pt x="25349" y="449"/>
                    <a:pt x="32735" y="449"/>
                  </a:cubicBezTo>
                  <a:cubicBezTo>
                    <a:pt x="34163" y="449"/>
                    <a:pt x="35591" y="456"/>
                    <a:pt x="37018" y="470"/>
                  </a:cubicBezTo>
                  <a:cubicBezTo>
                    <a:pt x="37269" y="470"/>
                    <a:pt x="37269" y="69"/>
                    <a:pt x="37018" y="69"/>
                  </a:cubicBezTo>
                  <a:cubicBezTo>
                    <a:pt x="35627" y="80"/>
                    <a:pt x="34236" y="85"/>
                    <a:pt x="32844" y="85"/>
                  </a:cubicBezTo>
                  <a:cubicBezTo>
                    <a:pt x="26878" y="85"/>
                    <a:pt x="20904" y="0"/>
                    <a:pt x="14932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1617300" y="1111525"/>
              <a:ext cx="938000" cy="28850"/>
            </a:xfrm>
            <a:custGeom>
              <a:avLst/>
              <a:gdLst/>
              <a:ahLst/>
              <a:cxnLst/>
              <a:rect l="l" t="t" r="r" b="b"/>
              <a:pathLst>
                <a:path w="37520" h="1154" extrusionOk="0">
                  <a:moveTo>
                    <a:pt x="37217" y="1"/>
                  </a:moveTo>
                  <a:cubicBezTo>
                    <a:pt x="37210" y="1"/>
                    <a:pt x="37202" y="1"/>
                    <a:pt x="37194" y="2"/>
                  </a:cubicBezTo>
                  <a:cubicBezTo>
                    <a:pt x="24863" y="528"/>
                    <a:pt x="12532" y="352"/>
                    <a:pt x="201" y="553"/>
                  </a:cubicBezTo>
                  <a:cubicBezTo>
                    <a:pt x="1" y="553"/>
                    <a:pt x="1" y="879"/>
                    <a:pt x="201" y="879"/>
                  </a:cubicBezTo>
                  <a:cubicBezTo>
                    <a:pt x="4211" y="1075"/>
                    <a:pt x="8230" y="1154"/>
                    <a:pt x="12253" y="1154"/>
                  </a:cubicBezTo>
                  <a:cubicBezTo>
                    <a:pt x="20578" y="1154"/>
                    <a:pt x="28914" y="816"/>
                    <a:pt x="37194" y="478"/>
                  </a:cubicBezTo>
                  <a:cubicBezTo>
                    <a:pt x="37512" y="478"/>
                    <a:pt x="37520" y="1"/>
                    <a:pt x="37217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1624825" y="1206075"/>
              <a:ext cx="921075" cy="16000"/>
            </a:xfrm>
            <a:custGeom>
              <a:avLst/>
              <a:gdLst/>
              <a:ahLst/>
              <a:cxnLst/>
              <a:rect l="l" t="t" r="r" b="b"/>
              <a:pathLst>
                <a:path w="36843" h="640" extrusionOk="0">
                  <a:moveTo>
                    <a:pt x="27075" y="0"/>
                  </a:moveTo>
                  <a:cubicBezTo>
                    <a:pt x="18133" y="0"/>
                    <a:pt x="9192" y="75"/>
                    <a:pt x="251" y="205"/>
                  </a:cubicBezTo>
                  <a:cubicBezTo>
                    <a:pt x="1" y="230"/>
                    <a:pt x="1" y="580"/>
                    <a:pt x="251" y="580"/>
                  </a:cubicBezTo>
                  <a:cubicBezTo>
                    <a:pt x="4914" y="619"/>
                    <a:pt x="9576" y="639"/>
                    <a:pt x="14239" y="639"/>
                  </a:cubicBezTo>
                  <a:cubicBezTo>
                    <a:pt x="21682" y="639"/>
                    <a:pt x="29124" y="588"/>
                    <a:pt x="36567" y="480"/>
                  </a:cubicBezTo>
                  <a:cubicBezTo>
                    <a:pt x="36843" y="480"/>
                    <a:pt x="36843" y="29"/>
                    <a:pt x="36567" y="29"/>
                  </a:cubicBezTo>
                  <a:cubicBezTo>
                    <a:pt x="33403" y="9"/>
                    <a:pt x="30239" y="0"/>
                    <a:pt x="27075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1625450" y="1448675"/>
              <a:ext cx="923575" cy="33500"/>
            </a:xfrm>
            <a:custGeom>
              <a:avLst/>
              <a:gdLst/>
              <a:ahLst/>
              <a:cxnLst/>
              <a:rect l="l" t="t" r="r" b="b"/>
              <a:pathLst>
                <a:path w="36943" h="1340" extrusionOk="0">
                  <a:moveTo>
                    <a:pt x="30950" y="0"/>
                  </a:moveTo>
                  <a:cubicBezTo>
                    <a:pt x="23023" y="0"/>
                    <a:pt x="15118" y="650"/>
                    <a:pt x="7193" y="650"/>
                  </a:cubicBezTo>
                  <a:cubicBezTo>
                    <a:pt x="4873" y="650"/>
                    <a:pt x="2551" y="595"/>
                    <a:pt x="226" y="450"/>
                  </a:cubicBezTo>
                  <a:cubicBezTo>
                    <a:pt x="1" y="450"/>
                    <a:pt x="26" y="751"/>
                    <a:pt x="226" y="776"/>
                  </a:cubicBezTo>
                  <a:cubicBezTo>
                    <a:pt x="3527" y="1196"/>
                    <a:pt x="6842" y="1340"/>
                    <a:pt x="10163" y="1340"/>
                  </a:cubicBezTo>
                  <a:cubicBezTo>
                    <a:pt x="17435" y="1340"/>
                    <a:pt x="24740" y="649"/>
                    <a:pt x="32014" y="649"/>
                  </a:cubicBezTo>
                  <a:cubicBezTo>
                    <a:pt x="33525" y="649"/>
                    <a:pt x="35035" y="679"/>
                    <a:pt x="36542" y="751"/>
                  </a:cubicBezTo>
                  <a:cubicBezTo>
                    <a:pt x="36550" y="752"/>
                    <a:pt x="36558" y="752"/>
                    <a:pt x="36565" y="752"/>
                  </a:cubicBezTo>
                  <a:cubicBezTo>
                    <a:pt x="36943" y="752"/>
                    <a:pt x="36935" y="149"/>
                    <a:pt x="36542" y="125"/>
                  </a:cubicBezTo>
                  <a:cubicBezTo>
                    <a:pt x="34677" y="36"/>
                    <a:pt x="32813" y="0"/>
                    <a:pt x="30950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1624200" y="934225"/>
              <a:ext cx="919200" cy="21800"/>
            </a:xfrm>
            <a:custGeom>
              <a:avLst/>
              <a:gdLst/>
              <a:ahLst/>
              <a:cxnLst/>
              <a:rect l="l" t="t" r="r" b="b"/>
              <a:pathLst>
                <a:path w="36768" h="872" extrusionOk="0">
                  <a:moveTo>
                    <a:pt x="26200" y="37"/>
                  </a:moveTo>
                  <a:cubicBezTo>
                    <a:pt x="23572" y="37"/>
                    <a:pt x="20944" y="54"/>
                    <a:pt x="18321" y="76"/>
                  </a:cubicBezTo>
                  <a:cubicBezTo>
                    <a:pt x="12281" y="126"/>
                    <a:pt x="6166" y="1"/>
                    <a:pt x="151" y="602"/>
                  </a:cubicBezTo>
                  <a:cubicBezTo>
                    <a:pt x="26" y="602"/>
                    <a:pt x="0" y="828"/>
                    <a:pt x="151" y="828"/>
                  </a:cubicBezTo>
                  <a:cubicBezTo>
                    <a:pt x="1223" y="859"/>
                    <a:pt x="2297" y="872"/>
                    <a:pt x="3372" y="872"/>
                  </a:cubicBezTo>
                  <a:cubicBezTo>
                    <a:pt x="8352" y="872"/>
                    <a:pt x="13353" y="593"/>
                    <a:pt x="18321" y="552"/>
                  </a:cubicBezTo>
                  <a:cubicBezTo>
                    <a:pt x="19725" y="540"/>
                    <a:pt x="21130" y="536"/>
                    <a:pt x="22536" y="536"/>
                  </a:cubicBezTo>
                  <a:cubicBezTo>
                    <a:pt x="27179" y="536"/>
                    <a:pt x="31830" y="589"/>
                    <a:pt x="36467" y="627"/>
                  </a:cubicBezTo>
                  <a:cubicBezTo>
                    <a:pt x="36768" y="627"/>
                    <a:pt x="36768" y="176"/>
                    <a:pt x="36467" y="151"/>
                  </a:cubicBezTo>
                  <a:cubicBezTo>
                    <a:pt x="33050" y="66"/>
                    <a:pt x="29624" y="37"/>
                    <a:pt x="26200" y="37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1629200" y="1281975"/>
              <a:ext cx="912325" cy="25100"/>
            </a:xfrm>
            <a:custGeom>
              <a:avLst/>
              <a:gdLst/>
              <a:ahLst/>
              <a:cxnLst/>
              <a:rect l="l" t="t" r="r" b="b"/>
              <a:pathLst>
                <a:path w="36493" h="1004" extrusionOk="0">
                  <a:moveTo>
                    <a:pt x="36142" y="1"/>
                  </a:moveTo>
                  <a:cubicBezTo>
                    <a:pt x="24212" y="76"/>
                    <a:pt x="12232" y="176"/>
                    <a:pt x="302" y="552"/>
                  </a:cubicBezTo>
                  <a:cubicBezTo>
                    <a:pt x="1" y="552"/>
                    <a:pt x="1" y="1003"/>
                    <a:pt x="302" y="1003"/>
                  </a:cubicBezTo>
                  <a:cubicBezTo>
                    <a:pt x="12257" y="903"/>
                    <a:pt x="24212" y="652"/>
                    <a:pt x="36142" y="527"/>
                  </a:cubicBezTo>
                  <a:cubicBezTo>
                    <a:pt x="36492" y="527"/>
                    <a:pt x="36492" y="1"/>
                    <a:pt x="36142" y="1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1621075" y="1360300"/>
              <a:ext cx="919825" cy="23325"/>
            </a:xfrm>
            <a:custGeom>
              <a:avLst/>
              <a:gdLst/>
              <a:ahLst/>
              <a:cxnLst/>
              <a:rect l="l" t="t" r="r" b="b"/>
              <a:pathLst>
                <a:path w="36793" h="933" extrusionOk="0">
                  <a:moveTo>
                    <a:pt x="36467" y="0"/>
                  </a:moveTo>
                  <a:cubicBezTo>
                    <a:pt x="24411" y="51"/>
                    <a:pt x="12331" y="76"/>
                    <a:pt x="276" y="477"/>
                  </a:cubicBezTo>
                  <a:cubicBezTo>
                    <a:pt x="0" y="477"/>
                    <a:pt x="0" y="903"/>
                    <a:pt x="276" y="903"/>
                  </a:cubicBezTo>
                  <a:cubicBezTo>
                    <a:pt x="2225" y="923"/>
                    <a:pt x="4175" y="932"/>
                    <a:pt x="6126" y="932"/>
                  </a:cubicBezTo>
                  <a:cubicBezTo>
                    <a:pt x="16243" y="932"/>
                    <a:pt x="26381" y="687"/>
                    <a:pt x="36467" y="477"/>
                  </a:cubicBezTo>
                  <a:cubicBezTo>
                    <a:pt x="36792" y="477"/>
                    <a:pt x="36792" y="0"/>
                    <a:pt x="3646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9947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3">
  <p:cSld name="Title + Text 3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25"/>
          <p:cNvGrpSpPr/>
          <p:nvPr/>
        </p:nvGrpSpPr>
        <p:grpSpPr>
          <a:xfrm>
            <a:off x="-232700" y="-29865"/>
            <a:ext cx="12649552" cy="6924065"/>
            <a:chOff x="-174525" y="-22399"/>
            <a:chExt cx="9487164" cy="5193049"/>
          </a:xfrm>
        </p:grpSpPr>
        <p:sp>
          <p:nvSpPr>
            <p:cNvPr id="740" name="Google Shape;740;p25"/>
            <p:cNvSpPr/>
            <p:nvPr/>
          </p:nvSpPr>
          <p:spPr>
            <a:xfrm>
              <a:off x="-174525" y="-22399"/>
              <a:ext cx="9487164" cy="5188298"/>
            </a:xfrm>
            <a:custGeom>
              <a:avLst/>
              <a:gdLst/>
              <a:ahLst/>
              <a:cxnLst/>
              <a:rect l="l" t="t" r="r" b="b"/>
              <a:pathLst>
                <a:path w="264469" h="144360" extrusionOk="0">
                  <a:moveTo>
                    <a:pt x="125024" y="0"/>
                  </a:moveTo>
                  <a:cubicBezTo>
                    <a:pt x="124865" y="0"/>
                    <a:pt x="124702" y="4"/>
                    <a:pt x="124536" y="11"/>
                  </a:cubicBezTo>
                  <a:lnTo>
                    <a:pt x="4940" y="11"/>
                  </a:lnTo>
                  <a:cubicBezTo>
                    <a:pt x="1569" y="65"/>
                    <a:pt x="0" y="1705"/>
                    <a:pt x="226" y="4914"/>
                  </a:cubicBezTo>
                  <a:lnTo>
                    <a:pt x="226" y="138500"/>
                  </a:lnTo>
                  <a:cubicBezTo>
                    <a:pt x="208" y="142159"/>
                    <a:pt x="1811" y="143993"/>
                    <a:pt x="5034" y="143993"/>
                  </a:cubicBezTo>
                  <a:cubicBezTo>
                    <a:pt x="5185" y="143993"/>
                    <a:pt x="5340" y="143989"/>
                    <a:pt x="5499" y="143981"/>
                  </a:cubicBezTo>
                  <a:cubicBezTo>
                    <a:pt x="23166" y="144233"/>
                    <a:pt x="61538" y="144359"/>
                    <a:pt x="76177" y="144359"/>
                  </a:cubicBezTo>
                  <a:cubicBezTo>
                    <a:pt x="90824" y="144359"/>
                    <a:pt x="107103" y="144233"/>
                    <a:pt x="125041" y="143981"/>
                  </a:cubicBezTo>
                  <a:cubicBezTo>
                    <a:pt x="129025" y="143963"/>
                    <a:pt x="130900" y="142007"/>
                    <a:pt x="130675" y="138122"/>
                  </a:cubicBezTo>
                  <a:lnTo>
                    <a:pt x="130675" y="6393"/>
                  </a:lnTo>
                  <a:cubicBezTo>
                    <a:pt x="130839" y="2139"/>
                    <a:pt x="128956" y="0"/>
                    <a:pt x="125024" y="0"/>
                  </a:cubicBezTo>
                  <a:close/>
                  <a:moveTo>
                    <a:pt x="139427" y="0"/>
                  </a:moveTo>
                  <a:cubicBezTo>
                    <a:pt x="135503" y="0"/>
                    <a:pt x="133611" y="2139"/>
                    <a:pt x="133776" y="6393"/>
                  </a:cubicBezTo>
                  <a:lnTo>
                    <a:pt x="133776" y="138122"/>
                  </a:lnTo>
                  <a:cubicBezTo>
                    <a:pt x="133550" y="142007"/>
                    <a:pt x="135434" y="143963"/>
                    <a:pt x="139409" y="143981"/>
                  </a:cubicBezTo>
                  <a:cubicBezTo>
                    <a:pt x="157347" y="144233"/>
                    <a:pt x="173635" y="144359"/>
                    <a:pt x="188274" y="144359"/>
                  </a:cubicBezTo>
                  <a:cubicBezTo>
                    <a:pt x="202912" y="144359"/>
                    <a:pt x="241294" y="144233"/>
                    <a:pt x="258970" y="143981"/>
                  </a:cubicBezTo>
                  <a:cubicBezTo>
                    <a:pt x="259129" y="143989"/>
                    <a:pt x="259285" y="143993"/>
                    <a:pt x="259437" y="143993"/>
                  </a:cubicBezTo>
                  <a:cubicBezTo>
                    <a:pt x="262675" y="143993"/>
                    <a:pt x="264277" y="142159"/>
                    <a:pt x="264243" y="138500"/>
                  </a:cubicBezTo>
                  <a:lnTo>
                    <a:pt x="264243" y="4914"/>
                  </a:lnTo>
                  <a:cubicBezTo>
                    <a:pt x="264468" y="1705"/>
                    <a:pt x="262900" y="65"/>
                    <a:pt x="259529" y="11"/>
                  </a:cubicBezTo>
                  <a:lnTo>
                    <a:pt x="139914" y="11"/>
                  </a:lnTo>
                  <a:cubicBezTo>
                    <a:pt x="139749" y="4"/>
                    <a:pt x="139586" y="0"/>
                    <a:pt x="139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741" name="Google Shape;741;p25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742" name="Google Shape;742;p25"/>
            <p:cNvGrpSpPr/>
            <p:nvPr/>
          </p:nvGrpSpPr>
          <p:grpSpPr>
            <a:xfrm>
              <a:off x="263005" y="845117"/>
              <a:ext cx="3790149" cy="3960313"/>
              <a:chOff x="263005" y="845117"/>
              <a:chExt cx="3790149" cy="3960313"/>
            </a:xfrm>
          </p:grpSpPr>
          <p:sp>
            <p:nvSpPr>
              <p:cNvPr id="743" name="Google Shape;743;p25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5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5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5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25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5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5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5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5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5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25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25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5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5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25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58" name="Google Shape;758;p25"/>
            <p:cNvGrpSpPr/>
            <p:nvPr/>
          </p:nvGrpSpPr>
          <p:grpSpPr>
            <a:xfrm>
              <a:off x="5055305" y="845117"/>
              <a:ext cx="3790149" cy="3960313"/>
              <a:chOff x="263005" y="845117"/>
              <a:chExt cx="3790149" cy="3960313"/>
            </a:xfrm>
          </p:grpSpPr>
          <p:sp>
            <p:nvSpPr>
              <p:cNvPr id="759" name="Google Shape;759;p25"/>
              <p:cNvSpPr/>
              <p:nvPr/>
            </p:nvSpPr>
            <p:spPr>
              <a:xfrm>
                <a:off x="263005" y="3941386"/>
                <a:ext cx="3790149" cy="1956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1" extrusionOk="0">
                    <a:moveTo>
                      <a:pt x="271" y="0"/>
                    </a:moveTo>
                    <a:cubicBezTo>
                      <a:pt x="118" y="9"/>
                      <a:pt x="1" y="127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51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1"/>
                    </a:cubicBezTo>
                    <a:cubicBezTo>
                      <a:pt x="109619" y="127"/>
                      <a:pt x="109502" y="0"/>
                      <a:pt x="109349" y="0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9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25"/>
              <p:cNvSpPr/>
              <p:nvPr/>
            </p:nvSpPr>
            <p:spPr>
              <a:xfrm>
                <a:off x="263005" y="422309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5"/>
              <p:cNvSpPr/>
              <p:nvPr/>
            </p:nvSpPr>
            <p:spPr>
              <a:xfrm>
                <a:off x="263005" y="4504476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5"/>
                      <a:pt x="118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5"/>
              <p:cNvSpPr/>
              <p:nvPr/>
            </p:nvSpPr>
            <p:spPr>
              <a:xfrm>
                <a:off x="263005" y="3378615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17"/>
                      <a:pt x="1" y="270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0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63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5"/>
              <p:cNvSpPr/>
              <p:nvPr/>
            </p:nvSpPr>
            <p:spPr>
              <a:xfrm>
                <a:off x="263005" y="3660001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5"/>
              <p:cNvSpPr/>
              <p:nvPr/>
            </p:nvSpPr>
            <p:spPr>
              <a:xfrm>
                <a:off x="263005" y="309719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0"/>
                    </a:moveTo>
                    <a:cubicBezTo>
                      <a:pt x="109359" y="0"/>
                      <a:pt x="109354" y="0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2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5"/>
                      <a:pt x="109619" y="262"/>
                    </a:cubicBezTo>
                    <a:cubicBezTo>
                      <a:pt x="109619" y="123"/>
                      <a:pt x="109510" y="0"/>
                      <a:pt x="1093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5"/>
              <p:cNvSpPr/>
              <p:nvPr/>
            </p:nvSpPr>
            <p:spPr>
              <a:xfrm>
                <a:off x="263005" y="225268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109364" y="1"/>
                    </a:moveTo>
                    <a:cubicBezTo>
                      <a:pt x="109359" y="1"/>
                      <a:pt x="109354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ubicBezTo>
                      <a:pt x="118" y="1"/>
                      <a:pt x="1" y="118"/>
                      <a:pt x="1" y="272"/>
                    </a:cubicBezTo>
                    <a:cubicBezTo>
                      <a:pt x="1" y="416"/>
                      <a:pt x="118" y="542"/>
                      <a:pt x="271" y="542"/>
                    </a:cubicBezTo>
                    <a:lnTo>
                      <a:pt x="13909" y="488"/>
                    </a:lnTo>
                    <a:lnTo>
                      <a:pt x="27538" y="470"/>
                    </a:lnTo>
                    <a:lnTo>
                      <a:pt x="54814" y="443"/>
                    </a:lnTo>
                    <a:lnTo>
                      <a:pt x="82082" y="470"/>
                    </a:lnTo>
                    <a:lnTo>
                      <a:pt x="95720" y="488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16"/>
                      <a:pt x="109619" y="272"/>
                    </a:cubicBezTo>
                    <a:cubicBezTo>
                      <a:pt x="109619" y="124"/>
                      <a:pt x="109510" y="1"/>
                      <a:pt x="109364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5"/>
              <p:cNvSpPr/>
              <p:nvPr/>
            </p:nvSpPr>
            <p:spPr>
              <a:xfrm>
                <a:off x="263005" y="2534104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18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100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5"/>
              <p:cNvSpPr/>
              <p:nvPr/>
            </p:nvSpPr>
            <p:spPr>
              <a:xfrm>
                <a:off x="263005" y="1970978"/>
                <a:ext cx="3790149" cy="19285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3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2"/>
                      <a:pt x="271" y="542"/>
                    </a:cubicBezTo>
                    <a:lnTo>
                      <a:pt x="13909" y="497"/>
                    </a:lnTo>
                    <a:lnTo>
                      <a:pt x="27538" y="479"/>
                    </a:lnTo>
                    <a:lnTo>
                      <a:pt x="54814" y="443"/>
                    </a:lnTo>
                    <a:lnTo>
                      <a:pt x="82082" y="479"/>
                    </a:lnTo>
                    <a:lnTo>
                      <a:pt x="95720" y="497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5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5"/>
              <p:cNvSpPr/>
              <p:nvPr/>
            </p:nvSpPr>
            <p:spPr>
              <a:xfrm>
                <a:off x="263005" y="1408208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18"/>
                      <a:pt x="1" y="271"/>
                    </a:cubicBezTo>
                    <a:cubicBezTo>
                      <a:pt x="1" y="415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69"/>
                    </a:lnTo>
                    <a:lnTo>
                      <a:pt x="95720" y="487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15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64"/>
                    </a:lnTo>
                    <a:lnTo>
                      <a:pt x="13909" y="46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5"/>
              <p:cNvSpPr/>
              <p:nvPr/>
            </p:nvSpPr>
            <p:spPr>
              <a:xfrm>
                <a:off x="263005" y="845117"/>
                <a:ext cx="3790149" cy="19214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1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17"/>
                      <a:pt x="109502" y="0"/>
                      <a:pt x="109349" y="0"/>
                    </a:cubicBezTo>
                    <a:lnTo>
                      <a:pt x="95720" y="45"/>
                    </a:lnTo>
                    <a:lnTo>
                      <a:pt x="82082" y="63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25"/>
              <p:cNvSpPr/>
              <p:nvPr/>
            </p:nvSpPr>
            <p:spPr>
              <a:xfrm>
                <a:off x="263005" y="112650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71"/>
                    </a:cubicBezTo>
                    <a:cubicBezTo>
                      <a:pt x="1" y="419"/>
                      <a:pt x="110" y="542"/>
                      <a:pt x="256" y="542"/>
                    </a:cubicBezTo>
                    <a:cubicBezTo>
                      <a:pt x="261" y="542"/>
                      <a:pt x="266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99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25"/>
              <p:cNvSpPr/>
              <p:nvPr/>
            </p:nvSpPr>
            <p:spPr>
              <a:xfrm>
                <a:off x="263005" y="1689593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2"/>
                      <a:pt x="271" y="542"/>
                    </a:cubicBezTo>
                    <a:lnTo>
                      <a:pt x="13909" y="487"/>
                    </a:lnTo>
                    <a:lnTo>
                      <a:pt x="27538" y="469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2"/>
                    </a:lnTo>
                    <a:lnTo>
                      <a:pt x="109358" y="542"/>
                    </a:lnTo>
                    <a:cubicBezTo>
                      <a:pt x="109502" y="542"/>
                      <a:pt x="109628" y="424"/>
                      <a:pt x="109619" y="271"/>
                    </a:cubicBezTo>
                    <a:cubicBezTo>
                      <a:pt x="109619" y="118"/>
                      <a:pt x="109502" y="1"/>
                      <a:pt x="109349" y="1"/>
                    </a:cubicBezTo>
                    <a:lnTo>
                      <a:pt x="95720" y="46"/>
                    </a:lnTo>
                    <a:lnTo>
                      <a:pt x="82082" y="64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25"/>
              <p:cNvSpPr/>
              <p:nvPr/>
            </p:nvSpPr>
            <p:spPr>
              <a:xfrm>
                <a:off x="263005" y="2815489"/>
                <a:ext cx="3790149" cy="19249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42" extrusionOk="0">
                    <a:moveTo>
                      <a:pt x="271" y="1"/>
                    </a:moveTo>
                    <a:cubicBezTo>
                      <a:pt x="118" y="1"/>
                      <a:pt x="1" y="127"/>
                      <a:pt x="1" y="271"/>
                    </a:cubicBezTo>
                    <a:cubicBezTo>
                      <a:pt x="1" y="424"/>
                      <a:pt x="118" y="541"/>
                      <a:pt x="271" y="541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41"/>
                    </a:lnTo>
                    <a:lnTo>
                      <a:pt x="109358" y="541"/>
                    </a:lnTo>
                    <a:cubicBezTo>
                      <a:pt x="109502" y="541"/>
                      <a:pt x="109628" y="424"/>
                      <a:pt x="109619" y="271"/>
                    </a:cubicBezTo>
                    <a:cubicBezTo>
                      <a:pt x="109619" y="127"/>
                      <a:pt x="109502" y="1"/>
                      <a:pt x="109349" y="1"/>
                    </a:cubicBezTo>
                    <a:lnTo>
                      <a:pt x="95720" y="55"/>
                    </a:lnTo>
                    <a:lnTo>
                      <a:pt x="82082" y="73"/>
                    </a:lnTo>
                    <a:lnTo>
                      <a:pt x="54814" y="100"/>
                    </a:lnTo>
                    <a:lnTo>
                      <a:pt x="27538" y="73"/>
                    </a:lnTo>
                    <a:lnTo>
                      <a:pt x="13909" y="55"/>
                    </a:ln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25"/>
              <p:cNvSpPr/>
              <p:nvPr/>
            </p:nvSpPr>
            <p:spPr>
              <a:xfrm>
                <a:off x="263005" y="4785897"/>
                <a:ext cx="3790149" cy="19533"/>
              </a:xfrm>
              <a:custGeom>
                <a:avLst/>
                <a:gdLst/>
                <a:ahLst/>
                <a:cxnLst/>
                <a:rect l="l" t="t" r="r" b="b"/>
                <a:pathLst>
                  <a:path w="109629" h="550" extrusionOk="0">
                    <a:moveTo>
                      <a:pt x="271" y="0"/>
                    </a:moveTo>
                    <a:cubicBezTo>
                      <a:pt x="118" y="0"/>
                      <a:pt x="1" y="126"/>
                      <a:pt x="1" y="280"/>
                    </a:cubicBezTo>
                    <a:cubicBezTo>
                      <a:pt x="1" y="424"/>
                      <a:pt x="118" y="550"/>
                      <a:pt x="271" y="550"/>
                    </a:cubicBezTo>
                    <a:lnTo>
                      <a:pt x="13909" y="496"/>
                    </a:lnTo>
                    <a:lnTo>
                      <a:pt x="27538" y="478"/>
                    </a:lnTo>
                    <a:lnTo>
                      <a:pt x="54814" y="442"/>
                    </a:lnTo>
                    <a:lnTo>
                      <a:pt x="82082" y="478"/>
                    </a:lnTo>
                    <a:lnTo>
                      <a:pt x="95720" y="496"/>
                    </a:lnTo>
                    <a:lnTo>
                      <a:pt x="109349" y="550"/>
                    </a:lnTo>
                    <a:lnTo>
                      <a:pt x="109358" y="550"/>
                    </a:lnTo>
                    <a:cubicBezTo>
                      <a:pt x="109502" y="550"/>
                      <a:pt x="109628" y="424"/>
                      <a:pt x="109619" y="270"/>
                    </a:cubicBezTo>
                    <a:cubicBezTo>
                      <a:pt x="109619" y="126"/>
                      <a:pt x="109502" y="0"/>
                      <a:pt x="109349" y="0"/>
                    </a:cubicBezTo>
                    <a:lnTo>
                      <a:pt x="95720" y="54"/>
                    </a:lnTo>
                    <a:lnTo>
                      <a:pt x="82082" y="72"/>
                    </a:lnTo>
                    <a:lnTo>
                      <a:pt x="54814" y="108"/>
                    </a:lnTo>
                    <a:lnTo>
                      <a:pt x="27538" y="72"/>
                    </a:lnTo>
                    <a:lnTo>
                      <a:pt x="13909" y="54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cxnSp>
          <p:nvCxnSpPr>
            <p:cNvPr id="774" name="Google Shape;774;p25"/>
            <p:cNvCxnSpPr/>
            <p:nvPr/>
          </p:nvCxnSpPr>
          <p:spPr>
            <a:xfrm>
              <a:off x="4625700" y="540000"/>
              <a:ext cx="46791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25"/>
            <p:cNvCxnSpPr/>
            <p:nvPr/>
          </p:nvCxnSpPr>
          <p:spPr>
            <a:xfrm>
              <a:off x="40493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25"/>
            <p:cNvCxnSpPr/>
            <p:nvPr/>
          </p:nvCxnSpPr>
          <p:spPr>
            <a:xfrm>
              <a:off x="4112975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25"/>
            <p:cNvCxnSpPr/>
            <p:nvPr/>
          </p:nvCxnSpPr>
          <p:spPr>
            <a:xfrm>
              <a:off x="49917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25"/>
            <p:cNvCxnSpPr/>
            <p:nvPr/>
          </p:nvCxnSpPr>
          <p:spPr>
            <a:xfrm>
              <a:off x="5055300" y="545250"/>
              <a:ext cx="0" cy="46254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25"/>
            <p:cNvCxnSpPr/>
            <p:nvPr/>
          </p:nvCxnSpPr>
          <p:spPr>
            <a:xfrm>
              <a:off x="-166800" y="540000"/>
              <a:ext cx="4681500" cy="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0" name="Google Shape;780;p25"/>
          <p:cNvSpPr txBox="1">
            <a:spLocks noGrp="1"/>
          </p:cNvSpPr>
          <p:nvPr>
            <p:ph type="subTitle" idx="1"/>
          </p:nvPr>
        </p:nvSpPr>
        <p:spPr>
          <a:xfrm>
            <a:off x="8403967" y="3429000"/>
            <a:ext cx="2828400" cy="2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781" name="Google Shape;781;p25"/>
          <p:cNvSpPr txBox="1">
            <a:spLocks noGrp="1"/>
          </p:cNvSpPr>
          <p:nvPr>
            <p:ph type="title"/>
          </p:nvPr>
        </p:nvSpPr>
        <p:spPr>
          <a:xfrm>
            <a:off x="8910000" y="1936284"/>
            <a:ext cx="2322000" cy="13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50717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1232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8921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56008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898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28429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50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4720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05539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59584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1543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43006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2900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56248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1194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825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69613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8884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3737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01761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06305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53825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38809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333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26045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196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961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3408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184794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114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4399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05156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00312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0172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10491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07618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9/9/2022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2645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15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0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5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27D68-E842-4A82-A431-9BFA5C88AF4A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D375E-253E-4D67-996C-F73ADFA08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8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tim"/>
              <a:buNone/>
              <a:defRPr sz="30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tim"/>
              <a:buNone/>
              <a:defRPr sz="28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82800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●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○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■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●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○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■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●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uli"/>
              <a:buChar char="○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Muli"/>
              <a:buChar char="■"/>
              <a:defRPr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98629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4857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3" r:id="rId5"/>
    <p:sldLayoutId id="2147483694" r:id="rId6"/>
    <p:sldLayoutId id="2147483696" r:id="rId7"/>
    <p:sldLayoutId id="2147483698" r:id="rId8"/>
    <p:sldLayoutId id="2147483700" r:id="rId9"/>
    <p:sldLayoutId id="2147483701" r:id="rId10"/>
    <p:sldLayoutId id="2147483702" r:id="rId11"/>
    <p:sldLayoutId id="2147483703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51026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microsoft.com/office/2007/relationships/media" Target="../media/media2.wav"/><Relationship Id="rId7" Type="http://schemas.openxmlformats.org/officeDocument/2006/relationships/image" Target="../media/image30.tiff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8.tiff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2.xml"/><Relationship Id="rId6" Type="http://schemas.openxmlformats.org/officeDocument/2006/relationships/image" Target="../media/image30.tiff"/><Relationship Id="rId11" Type="http://schemas.openxmlformats.org/officeDocument/2006/relationships/image" Target="../media/image26.emf"/><Relationship Id="rId5" Type="http://schemas.openxmlformats.org/officeDocument/2006/relationships/image" Target="../media/image32.png"/><Relationship Id="rId10" Type="http://schemas.openxmlformats.org/officeDocument/2006/relationships/image" Target="../media/image29.tiff"/><Relationship Id="rId4" Type="http://schemas.openxmlformats.org/officeDocument/2006/relationships/image" Target="../media/image31.jpg"/><Relationship Id="rId9" Type="http://schemas.openxmlformats.org/officeDocument/2006/relationships/image" Target="../media/image27.tif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8.tiff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3.xml"/><Relationship Id="rId6" Type="http://schemas.openxmlformats.org/officeDocument/2006/relationships/image" Target="../media/image30.tiff"/><Relationship Id="rId11" Type="http://schemas.openxmlformats.org/officeDocument/2006/relationships/image" Target="../media/image26.emf"/><Relationship Id="rId5" Type="http://schemas.openxmlformats.org/officeDocument/2006/relationships/image" Target="../media/image32.png"/><Relationship Id="rId10" Type="http://schemas.openxmlformats.org/officeDocument/2006/relationships/image" Target="../media/image29.tiff"/><Relationship Id="rId4" Type="http://schemas.openxmlformats.org/officeDocument/2006/relationships/image" Target="../media/image31.jpg"/><Relationship Id="rId9" Type="http://schemas.openxmlformats.org/officeDocument/2006/relationships/image" Target="../media/image27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8.tiff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4.xml"/><Relationship Id="rId6" Type="http://schemas.openxmlformats.org/officeDocument/2006/relationships/image" Target="../media/image30.tiff"/><Relationship Id="rId11" Type="http://schemas.openxmlformats.org/officeDocument/2006/relationships/image" Target="../media/image26.emf"/><Relationship Id="rId5" Type="http://schemas.openxmlformats.org/officeDocument/2006/relationships/image" Target="../media/image32.png"/><Relationship Id="rId10" Type="http://schemas.openxmlformats.org/officeDocument/2006/relationships/image" Target="../media/image29.tiff"/><Relationship Id="rId4" Type="http://schemas.openxmlformats.org/officeDocument/2006/relationships/image" Target="../media/image31.jpg"/><Relationship Id="rId9" Type="http://schemas.openxmlformats.org/officeDocument/2006/relationships/image" Target="../media/image27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8.tiff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5.xml"/><Relationship Id="rId6" Type="http://schemas.openxmlformats.org/officeDocument/2006/relationships/image" Target="../media/image30.tiff"/><Relationship Id="rId11" Type="http://schemas.openxmlformats.org/officeDocument/2006/relationships/image" Target="../media/image26.emf"/><Relationship Id="rId5" Type="http://schemas.openxmlformats.org/officeDocument/2006/relationships/image" Target="../media/image32.png"/><Relationship Id="rId10" Type="http://schemas.openxmlformats.org/officeDocument/2006/relationships/image" Target="../media/image29.tiff"/><Relationship Id="rId4" Type="http://schemas.openxmlformats.org/officeDocument/2006/relationships/image" Target="../media/image31.jpg"/><Relationship Id="rId9" Type="http://schemas.openxmlformats.org/officeDocument/2006/relationships/image" Target="../media/image27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8.tiff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6.xml"/><Relationship Id="rId6" Type="http://schemas.openxmlformats.org/officeDocument/2006/relationships/image" Target="../media/image30.tiff"/><Relationship Id="rId11" Type="http://schemas.openxmlformats.org/officeDocument/2006/relationships/image" Target="../media/image26.emf"/><Relationship Id="rId5" Type="http://schemas.openxmlformats.org/officeDocument/2006/relationships/image" Target="../media/image32.png"/><Relationship Id="rId10" Type="http://schemas.openxmlformats.org/officeDocument/2006/relationships/image" Target="../media/image29.tiff"/><Relationship Id="rId4" Type="http://schemas.openxmlformats.org/officeDocument/2006/relationships/image" Target="../media/image31.jpg"/><Relationship Id="rId9" Type="http://schemas.openxmlformats.org/officeDocument/2006/relationships/image" Target="../media/image27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iff"/><Relationship Id="rId3" Type="http://schemas.openxmlformats.org/officeDocument/2006/relationships/audio" Target="../media/media2.wav"/><Relationship Id="rId7" Type="http://schemas.openxmlformats.org/officeDocument/2006/relationships/image" Target="../media/image28.tiff"/><Relationship Id="rId12" Type="http://schemas.openxmlformats.org/officeDocument/2006/relationships/image" Target="../media/image23.png"/><Relationship Id="rId2" Type="http://schemas.microsoft.com/office/2007/relationships/media" Target="../media/media2.wav"/><Relationship Id="rId1" Type="http://schemas.openxmlformats.org/officeDocument/2006/relationships/tags" Target="../tags/tag18.xml"/><Relationship Id="rId6" Type="http://schemas.openxmlformats.org/officeDocument/2006/relationships/image" Target="../media/image30.tiff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25.tiff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27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9.xml"/><Relationship Id="rId6" Type="http://schemas.openxmlformats.org/officeDocument/2006/relationships/image" Target="../media/image23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iff"/><Relationship Id="rId3" Type="http://schemas.microsoft.com/office/2007/relationships/media" Target="../media/media3.wav"/><Relationship Id="rId7" Type="http://schemas.openxmlformats.org/officeDocument/2006/relationships/image" Target="../media/image18.png"/><Relationship Id="rId2" Type="http://schemas.openxmlformats.org/officeDocument/2006/relationships/audio" Target="NULL" TargetMode="External"/><Relationship Id="rId1" Type="http://schemas.openxmlformats.org/officeDocument/2006/relationships/tags" Target="../tags/tag20.xml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39.png"/><Relationship Id="rId4" Type="http://schemas.openxmlformats.org/officeDocument/2006/relationships/audio" Target="../media/media3.wav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1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2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23.xml"/><Relationship Id="rId6" Type="http://schemas.openxmlformats.org/officeDocument/2006/relationships/image" Target="../media/image45.emf"/><Relationship Id="rId5" Type="http://schemas.openxmlformats.org/officeDocument/2006/relationships/image" Target="../media/image44.png"/><Relationship Id="rId4" Type="http://schemas.openxmlformats.org/officeDocument/2006/relationships/image" Target="../media/image43.jf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24.xml"/><Relationship Id="rId5" Type="http://schemas.openxmlformats.org/officeDocument/2006/relationships/image" Target="../media/image23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4.mp3"/><Relationship Id="rId7" Type="http://schemas.openxmlformats.org/officeDocument/2006/relationships/image" Target="../media/image48.png"/><Relationship Id="rId2" Type="http://schemas.microsoft.com/office/2007/relationships/media" Target="../media/media4.mp3"/><Relationship Id="rId1" Type="http://schemas.openxmlformats.org/officeDocument/2006/relationships/tags" Target="../tags/tag25.xml"/><Relationship Id="rId6" Type="http://schemas.openxmlformats.org/officeDocument/2006/relationships/image" Target="../media/image47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62.xml"/><Relationship Id="rId9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4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5.xml"/><Relationship Id="rId5" Type="http://schemas.openxmlformats.org/officeDocument/2006/relationships/image" Target="../media/image23.png"/><Relationship Id="rId4" Type="http://schemas.openxmlformats.org/officeDocument/2006/relationships/image" Target="../media/image24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6.xml"/><Relationship Id="rId5" Type="http://schemas.openxmlformats.org/officeDocument/2006/relationships/image" Target="../media/image23.png"/><Relationship Id="rId4" Type="http://schemas.openxmlformats.org/officeDocument/2006/relationships/image" Target="../media/image24.t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microsoft.com/office/2007/relationships/media" Target="../media/media2.wav"/><Relationship Id="rId7" Type="http://schemas.openxmlformats.org/officeDocument/2006/relationships/image" Target="../media/image25.tiff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microsoft.com/office/2007/relationships/media" Target="../media/media2.wav"/><Relationship Id="rId7" Type="http://schemas.openxmlformats.org/officeDocument/2006/relationships/image" Target="../media/image27.tiff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tiff"/><Relationship Id="rId3" Type="http://schemas.microsoft.com/office/2007/relationships/media" Target="../media/media2.wav"/><Relationship Id="rId7" Type="http://schemas.openxmlformats.org/officeDocument/2006/relationships/image" Target="../media/image26.emf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microsoft.com/office/2007/relationships/media" Target="../media/media2.wav"/><Relationship Id="rId7" Type="http://schemas.openxmlformats.org/officeDocument/2006/relationships/image" Target="../media/image29.tiff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977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15" end="2747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6525" y="82158"/>
            <a:ext cx="561376" cy="561376"/>
          </a:xfrm>
          <a:prstGeom prst="rect">
            <a:avLst/>
          </a:prstGeom>
        </p:spPr>
      </p:pic>
      <p:grpSp>
        <p:nvGrpSpPr>
          <p:cNvPr id="25" name="Google Shape;934;p47"/>
          <p:cNvGrpSpPr/>
          <p:nvPr/>
        </p:nvGrpSpPr>
        <p:grpSpPr>
          <a:xfrm rot="477142">
            <a:off x="1089913" y="280137"/>
            <a:ext cx="8355172" cy="6260575"/>
            <a:chOff x="1726875" y="3062551"/>
            <a:chExt cx="2379576" cy="2143563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6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  <a:grpFill/>
          </p:grpSpPr>
          <p:sp>
            <p:nvSpPr>
              <p:cNvPr id="28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186" y="93295"/>
            <a:ext cx="6432800" cy="1324800"/>
          </a:xfrm>
        </p:spPr>
        <p:txBody>
          <a:bodyPr/>
          <a:lstStyle/>
          <a:p>
            <a:r>
              <a:rPr lang="en-US" sz="4800" dirty="0">
                <a:latin typeface="Myriad Pro" panose="020B0503030403020204" pitchFamily="34" charset="0"/>
              </a:rPr>
              <a:t>New words</a:t>
            </a:r>
          </a:p>
        </p:txBody>
      </p:sp>
      <p:grpSp>
        <p:nvGrpSpPr>
          <p:cNvPr id="8" name="Google Shape;1259;p40"/>
          <p:cNvGrpSpPr/>
          <p:nvPr/>
        </p:nvGrpSpPr>
        <p:grpSpPr>
          <a:xfrm>
            <a:off x="10823793" y="6255753"/>
            <a:ext cx="1745583" cy="230173"/>
            <a:chOff x="1394800" y="3522000"/>
            <a:chExt cx="1048650" cy="138275"/>
          </a:xfrm>
          <a:solidFill>
            <a:schemeClr val="accent3">
              <a:lumMod val="90000"/>
            </a:schemeClr>
          </a:solidFill>
        </p:grpSpPr>
        <p:sp>
          <p:nvSpPr>
            <p:cNvPr id="9" name="Google Shape;1260;p40"/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61;p40"/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62;p40"/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63;p40"/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64;p40"/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5;p40"/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6;p40"/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7;p40"/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8;p40"/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497;p44"/>
          <p:cNvGrpSpPr/>
          <p:nvPr/>
        </p:nvGrpSpPr>
        <p:grpSpPr>
          <a:xfrm flipH="1">
            <a:off x="1166147" y="755695"/>
            <a:ext cx="2430036" cy="176025"/>
            <a:chOff x="4345425" y="2175475"/>
            <a:chExt cx="800750" cy="176025"/>
          </a:xfrm>
        </p:grpSpPr>
        <p:sp>
          <p:nvSpPr>
            <p:cNvPr id="43" name="Google Shape;1498;p44"/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99;p44"/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53" y="1792511"/>
            <a:ext cx="4861269" cy="323582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148004" y="2705705"/>
            <a:ext cx="3553449" cy="1262633"/>
            <a:chOff x="6120075" y="3044675"/>
            <a:chExt cx="1920240" cy="666750"/>
          </a:xfrm>
        </p:grpSpPr>
        <p:pic>
          <p:nvPicPr>
            <p:cNvPr id="6" name="图片 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write</a:t>
              </a:r>
            </a:p>
          </p:txBody>
        </p:sp>
      </p:grpSp>
      <p:pic>
        <p:nvPicPr>
          <p:cNvPr id="3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15" end="2747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6783" y="3849834"/>
            <a:ext cx="858813" cy="858813"/>
          </a:xfrm>
          <a:prstGeom prst="rect">
            <a:avLst/>
          </a:prstGeom>
        </p:spPr>
      </p:pic>
      <p:pic>
        <p:nvPicPr>
          <p:cNvPr id="4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718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03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826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778742" y="3281338"/>
            <a:ext cx="4518294" cy="2608831"/>
            <a:chOff x="4823093" y="3150703"/>
            <a:chExt cx="4518294" cy="26088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093" y="3591340"/>
              <a:ext cx="4213495" cy="21681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29"/>
            <a:stretch/>
          </p:blipFill>
          <p:spPr>
            <a:xfrm>
              <a:off x="6970565" y="3150703"/>
              <a:ext cx="2370822" cy="195138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778742" y="3101085"/>
            <a:ext cx="4553419" cy="2757579"/>
            <a:chOff x="6421405" y="2952703"/>
            <a:chExt cx="4553419" cy="275757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405" y="3542088"/>
              <a:ext cx="4213495" cy="216819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14"/>
            <a:stretch/>
          </p:blipFill>
          <p:spPr>
            <a:xfrm>
              <a:off x="8541037" y="2952703"/>
              <a:ext cx="2433787" cy="2149384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786359" y="3050657"/>
            <a:ext cx="4213495" cy="2808007"/>
            <a:chOff x="4910589" y="3105584"/>
            <a:chExt cx="4213495" cy="28080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589" y="3745397"/>
              <a:ext cx="4213495" cy="216819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8" b="17283"/>
            <a:stretch/>
          </p:blipFill>
          <p:spPr>
            <a:xfrm>
              <a:off x="7033460" y="3105584"/>
              <a:ext cx="1991270" cy="212172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3778742" y="3413860"/>
            <a:ext cx="4454536" cy="2476309"/>
            <a:chOff x="6732103" y="3415747"/>
            <a:chExt cx="4454536" cy="2476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103" y="3723862"/>
              <a:ext cx="4213495" cy="216819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44"/>
            <a:stretch/>
          </p:blipFill>
          <p:spPr>
            <a:xfrm>
              <a:off x="8846468" y="3415747"/>
              <a:ext cx="2340171" cy="181886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786359" y="3125232"/>
            <a:ext cx="4389130" cy="2764937"/>
            <a:chOff x="6065349" y="3204051"/>
            <a:chExt cx="4389130" cy="276493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5349" y="3800794"/>
              <a:ext cx="4213495" cy="216819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6" r="14254"/>
            <a:stretch/>
          </p:blipFill>
          <p:spPr>
            <a:xfrm>
              <a:off x="8197113" y="3204051"/>
              <a:ext cx="2257366" cy="2057062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4319275" y="1015051"/>
            <a:ext cx="3553449" cy="1262633"/>
            <a:chOff x="6120075" y="3044675"/>
            <a:chExt cx="1920240" cy="666750"/>
          </a:xfrm>
        </p:grpSpPr>
        <p:pic>
          <p:nvPicPr>
            <p:cNvPr id="24" name="图片 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31" name="Rounded Rectangle 30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cook</a:t>
              </a:r>
            </a:p>
          </p:txBody>
        </p:sp>
      </p:grpSp>
      <p:pic>
        <p:nvPicPr>
          <p:cNvPr id="2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778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401 -0.00949 L -0.69622 0.015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18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09 -0.01157 L -0.69231 0.0310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162 L -0.66185 0.0247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51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89 0.01019 L -0.68581 0.0277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2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521 -0.01366 L -0.68619 -0.003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52 1.48148E-6 L -0.69192 0.0152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602 L -0.69987 -0.0094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44 -0.00602 L -0.66588 0.0152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72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91 -0.01157 L -0.69258 0.0136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74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172 -0.01366 L -0.697 -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4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826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778742" y="3281338"/>
            <a:ext cx="4518294" cy="2608831"/>
            <a:chOff x="4823093" y="3150703"/>
            <a:chExt cx="4518294" cy="26088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093" y="3591340"/>
              <a:ext cx="4213495" cy="21681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29"/>
            <a:stretch/>
          </p:blipFill>
          <p:spPr>
            <a:xfrm>
              <a:off x="6970565" y="3150703"/>
              <a:ext cx="2370822" cy="195138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778742" y="3101085"/>
            <a:ext cx="4553419" cy="2757579"/>
            <a:chOff x="6421405" y="2952703"/>
            <a:chExt cx="4553419" cy="275757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405" y="3542088"/>
              <a:ext cx="4213495" cy="216819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14"/>
            <a:stretch/>
          </p:blipFill>
          <p:spPr>
            <a:xfrm>
              <a:off x="8541037" y="2952703"/>
              <a:ext cx="2433787" cy="2149384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786359" y="3050657"/>
            <a:ext cx="4213495" cy="2808007"/>
            <a:chOff x="4910589" y="3105584"/>
            <a:chExt cx="4213495" cy="28080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589" y="3745397"/>
              <a:ext cx="4213495" cy="216819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8" b="17283"/>
            <a:stretch/>
          </p:blipFill>
          <p:spPr>
            <a:xfrm>
              <a:off x="7033460" y="3105584"/>
              <a:ext cx="1991270" cy="212172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3778742" y="3413860"/>
            <a:ext cx="4454536" cy="2476309"/>
            <a:chOff x="6732103" y="3415747"/>
            <a:chExt cx="4454536" cy="2476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103" y="3723862"/>
              <a:ext cx="4213495" cy="216819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44"/>
            <a:stretch/>
          </p:blipFill>
          <p:spPr>
            <a:xfrm>
              <a:off x="8846468" y="3415747"/>
              <a:ext cx="2340171" cy="181886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786359" y="3125232"/>
            <a:ext cx="4389130" cy="2764937"/>
            <a:chOff x="6065349" y="3204051"/>
            <a:chExt cx="4389130" cy="276493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5349" y="3800794"/>
              <a:ext cx="4213495" cy="216819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6" r="14254"/>
            <a:stretch/>
          </p:blipFill>
          <p:spPr>
            <a:xfrm>
              <a:off x="8197113" y="3204051"/>
              <a:ext cx="2257366" cy="2057062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4611705" y="1116596"/>
            <a:ext cx="3553449" cy="1262633"/>
            <a:chOff x="6120075" y="3044675"/>
            <a:chExt cx="1920240" cy="666750"/>
          </a:xfrm>
        </p:grpSpPr>
        <p:pic>
          <p:nvPicPr>
            <p:cNvPr id="29" name="图片 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30" name="Rounded Rectangle 29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write</a:t>
              </a:r>
            </a:p>
          </p:txBody>
        </p:sp>
      </p:grpSp>
      <p:pic>
        <p:nvPicPr>
          <p:cNvPr id="22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425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09 -0.01157 L -0.69231 0.0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162 L -0.66185 0.0247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51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89 0.01019 L -0.68581 0.027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2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401 -0.00949 L -0.69622 0.0155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18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521 -0.01366 L -0.68619 -0.003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52 1.48148E-6 L -0.69192 0.0152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602 L -0.69987 -0.0094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44 -0.00602 L -0.66588 0.0152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72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91 -0.01157 L -0.69258 0.0136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74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172 -0.01366 L -0.697 -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4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826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778742" y="3281338"/>
            <a:ext cx="4518294" cy="2608831"/>
            <a:chOff x="4823093" y="3150703"/>
            <a:chExt cx="4518294" cy="26088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093" y="3591340"/>
              <a:ext cx="4213495" cy="21681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29"/>
            <a:stretch/>
          </p:blipFill>
          <p:spPr>
            <a:xfrm>
              <a:off x="6970565" y="3150703"/>
              <a:ext cx="2370822" cy="195138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778742" y="3101085"/>
            <a:ext cx="4553419" cy="2757579"/>
            <a:chOff x="6421405" y="2952703"/>
            <a:chExt cx="4553419" cy="275757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405" y="3542088"/>
              <a:ext cx="4213495" cy="216819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14"/>
            <a:stretch/>
          </p:blipFill>
          <p:spPr>
            <a:xfrm>
              <a:off x="8541037" y="2952703"/>
              <a:ext cx="2433787" cy="2149384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786359" y="3050657"/>
            <a:ext cx="4213495" cy="2808007"/>
            <a:chOff x="4910589" y="3105584"/>
            <a:chExt cx="4213495" cy="28080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589" y="3745397"/>
              <a:ext cx="4213495" cy="216819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8" b="17283"/>
            <a:stretch/>
          </p:blipFill>
          <p:spPr>
            <a:xfrm>
              <a:off x="7033460" y="3105584"/>
              <a:ext cx="1991270" cy="212172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3778742" y="3413860"/>
            <a:ext cx="4454536" cy="2476309"/>
            <a:chOff x="6732103" y="3415747"/>
            <a:chExt cx="4454536" cy="2476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103" y="3723862"/>
              <a:ext cx="4213495" cy="216819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44"/>
            <a:stretch/>
          </p:blipFill>
          <p:spPr>
            <a:xfrm>
              <a:off x="8846468" y="3415747"/>
              <a:ext cx="2340171" cy="181886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786359" y="3125232"/>
            <a:ext cx="4389130" cy="2764937"/>
            <a:chOff x="6065349" y="3204051"/>
            <a:chExt cx="4389130" cy="276493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5349" y="3800794"/>
              <a:ext cx="4213495" cy="216819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6" r="14254"/>
            <a:stretch/>
          </p:blipFill>
          <p:spPr>
            <a:xfrm>
              <a:off x="8197113" y="3204051"/>
              <a:ext cx="2257366" cy="2057062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660421" y="690324"/>
            <a:ext cx="4531586" cy="1875350"/>
            <a:chOff x="6120075" y="3044675"/>
            <a:chExt cx="1920240" cy="666750"/>
          </a:xfrm>
        </p:grpSpPr>
        <p:pic>
          <p:nvPicPr>
            <p:cNvPr id="24" name="图片 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31" name="Rounded Rectangle 30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speak English</a:t>
              </a:r>
            </a:p>
          </p:txBody>
        </p:sp>
      </p:grpSp>
      <p:pic>
        <p:nvPicPr>
          <p:cNvPr id="2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045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162 L -0.66185 0.0247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51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89 0.01019 L -0.68581 0.0277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2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401 -0.00949 L -0.69622 0.01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18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09 -0.01157 L -0.69231 0.0310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521 -0.01366 L -0.68619 -0.003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52 1.48148E-6 L -0.69192 0.0152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44 -0.00602 L -0.66588 0.0152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72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602 L -0.69987 -0.009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91 -0.01157 L -0.69258 0.0136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74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172 -0.01366 L -0.697 -0.0002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4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826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778742" y="3281338"/>
            <a:ext cx="4518294" cy="2608831"/>
            <a:chOff x="4823093" y="3150703"/>
            <a:chExt cx="4518294" cy="26088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093" y="3591340"/>
              <a:ext cx="4213495" cy="21681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29"/>
            <a:stretch/>
          </p:blipFill>
          <p:spPr>
            <a:xfrm>
              <a:off x="6970565" y="3150703"/>
              <a:ext cx="2370822" cy="195138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778742" y="3101085"/>
            <a:ext cx="4553419" cy="2757579"/>
            <a:chOff x="6421405" y="2952703"/>
            <a:chExt cx="4553419" cy="275757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405" y="3542088"/>
              <a:ext cx="4213495" cy="216819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14"/>
            <a:stretch/>
          </p:blipFill>
          <p:spPr>
            <a:xfrm>
              <a:off x="8541037" y="2952703"/>
              <a:ext cx="2433787" cy="2149384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786359" y="3050657"/>
            <a:ext cx="4213495" cy="2808007"/>
            <a:chOff x="4910589" y="3105584"/>
            <a:chExt cx="4213495" cy="28080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589" y="3745397"/>
              <a:ext cx="4213495" cy="216819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8" b="17283"/>
            <a:stretch/>
          </p:blipFill>
          <p:spPr>
            <a:xfrm>
              <a:off x="7033460" y="3105584"/>
              <a:ext cx="1991270" cy="212172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3778742" y="3413860"/>
            <a:ext cx="4454536" cy="2476309"/>
            <a:chOff x="6732103" y="3415747"/>
            <a:chExt cx="4454536" cy="2476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103" y="3723862"/>
              <a:ext cx="4213495" cy="216819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44"/>
            <a:stretch/>
          </p:blipFill>
          <p:spPr>
            <a:xfrm>
              <a:off x="8846468" y="3415747"/>
              <a:ext cx="2340171" cy="181886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786359" y="3125232"/>
            <a:ext cx="4389130" cy="2764937"/>
            <a:chOff x="6065349" y="3204051"/>
            <a:chExt cx="4389130" cy="276493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5349" y="3800794"/>
              <a:ext cx="4213495" cy="216819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6" r="14254"/>
            <a:stretch/>
          </p:blipFill>
          <p:spPr>
            <a:xfrm>
              <a:off x="8197113" y="3204051"/>
              <a:ext cx="2257366" cy="2057062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4319275" y="1086969"/>
            <a:ext cx="3553449" cy="1262633"/>
            <a:chOff x="6120075" y="3044675"/>
            <a:chExt cx="1920240" cy="666750"/>
          </a:xfrm>
        </p:grpSpPr>
        <p:pic>
          <p:nvPicPr>
            <p:cNvPr id="29" name="图片 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30" name="Rounded Rectangle 29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swim</a:t>
              </a:r>
            </a:p>
          </p:txBody>
        </p:sp>
      </p:grpSp>
      <p:pic>
        <p:nvPicPr>
          <p:cNvPr id="22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580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162 L -0.66185 0.0247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51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401 -0.00949 L -0.69622 0.0155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18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09 -0.01157 L -0.69231 0.0310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89 0.01019 L -0.68581 0.0277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2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521 -0.01366 L -0.68619 -0.003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52 1.48148E-6 L -0.69192 0.0152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44 -0.00602 L -0.66588 0.0152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72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602 L -0.69987 -0.009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91 -0.01157 L -0.69258 0.0136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74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172 -0.01366 L -0.697 -0.0002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4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826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778742" y="3281338"/>
            <a:ext cx="4518294" cy="2608831"/>
            <a:chOff x="4823093" y="3150703"/>
            <a:chExt cx="4518294" cy="26088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093" y="3591340"/>
              <a:ext cx="4213495" cy="21681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29"/>
            <a:stretch/>
          </p:blipFill>
          <p:spPr>
            <a:xfrm>
              <a:off x="6970565" y="3150703"/>
              <a:ext cx="2370822" cy="195138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778742" y="3101085"/>
            <a:ext cx="4553419" cy="2757579"/>
            <a:chOff x="6421405" y="2952703"/>
            <a:chExt cx="4553419" cy="275757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405" y="3542088"/>
              <a:ext cx="4213495" cy="216819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14"/>
            <a:stretch/>
          </p:blipFill>
          <p:spPr>
            <a:xfrm>
              <a:off x="8541037" y="2952703"/>
              <a:ext cx="2433787" cy="2149384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3786359" y="3050657"/>
            <a:ext cx="4213495" cy="2808007"/>
            <a:chOff x="4910589" y="3105584"/>
            <a:chExt cx="4213495" cy="280800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589" y="3745397"/>
              <a:ext cx="4213495" cy="216819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8" b="17283"/>
            <a:stretch/>
          </p:blipFill>
          <p:spPr>
            <a:xfrm>
              <a:off x="7033460" y="3105584"/>
              <a:ext cx="1991270" cy="212172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3778742" y="3413860"/>
            <a:ext cx="4454536" cy="2476309"/>
            <a:chOff x="6732103" y="3415747"/>
            <a:chExt cx="4454536" cy="2476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103" y="3723862"/>
              <a:ext cx="4213495" cy="216819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44"/>
            <a:stretch/>
          </p:blipFill>
          <p:spPr>
            <a:xfrm>
              <a:off x="8846468" y="3415747"/>
              <a:ext cx="2340171" cy="1818862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786359" y="3125232"/>
            <a:ext cx="4389130" cy="2764937"/>
            <a:chOff x="6065349" y="3204051"/>
            <a:chExt cx="4389130" cy="276493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5349" y="3800794"/>
              <a:ext cx="4213495" cy="216819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6" r="14254"/>
            <a:stretch/>
          </p:blipFill>
          <p:spPr>
            <a:xfrm>
              <a:off x="8197113" y="3204051"/>
              <a:ext cx="2257366" cy="2057062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4745359" y="1137690"/>
            <a:ext cx="3155141" cy="1183108"/>
            <a:chOff x="6120075" y="3044675"/>
            <a:chExt cx="1920240" cy="666750"/>
          </a:xfrm>
        </p:grpSpPr>
        <p:pic>
          <p:nvPicPr>
            <p:cNvPr id="24" name="图片 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31" name="Rounded Rectangle 30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read</a:t>
              </a:r>
            </a:p>
          </p:txBody>
        </p:sp>
      </p:grpSp>
      <p:pic>
        <p:nvPicPr>
          <p:cNvPr id="2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909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09 -0.01157 L -0.69231 0.031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162 L -0.66185 0.0247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51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89 0.01019 L -0.68581 0.027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2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401 -0.00949 L -0.69622 0.0155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18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521 -0.01366 L -0.68619 -0.003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7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52 1.48148E-6 L -0.69192 0.0152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18 0.00602 L -0.69987 -0.0094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2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144 -0.00602 L -0.66588 0.0152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72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91 -0.01157 L -0.69258 0.0136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74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172 -0.01366 L -0.697 -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4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73">
            <a:off x="407880" y="1776535"/>
            <a:ext cx="11216912" cy="2438768"/>
          </a:xfrm>
        </p:spPr>
        <p:txBody>
          <a:bodyPr/>
          <a:lstStyle/>
          <a:p>
            <a:r>
              <a:rPr lang="en-US" sz="6000" dirty="0">
                <a:latin typeface="Myriad Pro" panose="020B0503030403020204" pitchFamily="34" charset="0"/>
              </a:rPr>
              <a:t>1 Listen and point. Repeat.</a:t>
            </a:r>
          </a:p>
        </p:txBody>
      </p:sp>
      <p:pic>
        <p:nvPicPr>
          <p:cNvPr id="3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970" y="4572752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950" y="4558357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668" y="4572752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6981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17357" y="2354832"/>
            <a:ext cx="11165305" cy="35887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83"/>
          <a:stretch/>
        </p:blipFill>
        <p:spPr>
          <a:xfrm>
            <a:off x="9327551" y="1571294"/>
            <a:ext cx="2105533" cy="22169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6"/>
          <a:stretch/>
        </p:blipFill>
        <p:spPr>
          <a:xfrm>
            <a:off x="4908208" y="1533603"/>
            <a:ext cx="2011661" cy="2254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t="-1595" r="25678" b="1595"/>
          <a:stretch/>
        </p:blipFill>
        <p:spPr>
          <a:xfrm>
            <a:off x="7132216" y="1525247"/>
            <a:ext cx="1973180" cy="2263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2" r="14114"/>
          <a:stretch/>
        </p:blipFill>
        <p:spPr>
          <a:xfrm>
            <a:off x="2762424" y="1530053"/>
            <a:ext cx="1925052" cy="22582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8" b="13390"/>
          <a:stretch/>
        </p:blipFill>
        <p:spPr>
          <a:xfrm>
            <a:off x="675443" y="1525247"/>
            <a:ext cx="1895792" cy="226304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91574" y="4168496"/>
            <a:ext cx="2063531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93185" y="4149215"/>
            <a:ext cx="2063531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read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93897" y="4278695"/>
            <a:ext cx="2440283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speak</a:t>
            </a:r>
          </a:p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English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087041" y="4110868"/>
            <a:ext cx="2063531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swim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348552" y="4110867"/>
            <a:ext cx="2063531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write</a:t>
            </a:r>
          </a:p>
        </p:txBody>
      </p:sp>
      <p:pic>
        <p:nvPicPr>
          <p:cNvPr id="14" name="6.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7357" y="-21274"/>
            <a:ext cx="1019895" cy="1019895"/>
          </a:xfrm>
          <a:prstGeom prst="rect">
            <a:avLst/>
          </a:prstGeom>
        </p:spPr>
      </p:pic>
      <p:pic>
        <p:nvPicPr>
          <p:cNvPr id="1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779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73">
            <a:off x="407880" y="1776535"/>
            <a:ext cx="11216912" cy="2438768"/>
          </a:xfrm>
        </p:spPr>
        <p:txBody>
          <a:bodyPr/>
          <a:lstStyle/>
          <a:p>
            <a:r>
              <a:rPr lang="en-US" sz="6000" dirty="0">
                <a:latin typeface="Myriad Pro" panose="020B0503030403020204" pitchFamily="34" charset="0"/>
              </a:rPr>
              <a:t>2 Listen and tick.</a:t>
            </a:r>
          </a:p>
        </p:txBody>
      </p:sp>
      <p:pic>
        <p:nvPicPr>
          <p:cNvPr id="5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046" y="4379936"/>
            <a:ext cx="791669" cy="79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ree Checkbox icon | Checkbox icons PNG, ICO or ICNS">
            <a:extLst>
              <a:ext uri="{FF2B5EF4-FFF2-40B4-BE49-F238E27FC236}">
                <a16:creationId xmlns:a16="http://schemas.microsoft.com/office/drawing/2014/main" id="{3B1D7F2B-3ED5-417B-8735-17A6BED1E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5" t="17968" r="13655" b="22509"/>
          <a:stretch/>
        </p:blipFill>
        <p:spPr bwMode="auto">
          <a:xfrm>
            <a:off x="6329058" y="4373387"/>
            <a:ext cx="868856" cy="7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837;p71"/>
          <p:cNvSpPr/>
          <p:nvPr/>
        </p:nvSpPr>
        <p:spPr>
          <a:xfrm>
            <a:off x="3378897" y="33767"/>
            <a:ext cx="5102942" cy="1119114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   3 PRACTICE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6941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6.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6328" end="1008.520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22291" y="182275"/>
            <a:ext cx="453767" cy="453767"/>
          </a:xfrm>
          <a:prstGeom prst="rect">
            <a:avLst/>
          </a:prstGeom>
        </p:spPr>
      </p:pic>
      <p:pic>
        <p:nvPicPr>
          <p:cNvPr id="33" name="6.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163" end="3722.520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2499" y="224661"/>
            <a:ext cx="443559" cy="443559"/>
          </a:xfrm>
          <a:prstGeom prst="rect">
            <a:avLst/>
          </a:prstGeom>
        </p:spPr>
      </p:pic>
      <p:pic>
        <p:nvPicPr>
          <p:cNvPr id="32" name="6.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340" end="8574.520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75876" y="141746"/>
            <a:ext cx="505061" cy="505061"/>
          </a:xfrm>
          <a:prstGeom prst="rect">
            <a:avLst/>
          </a:prstGeom>
        </p:spPr>
      </p:pic>
      <p:pic>
        <p:nvPicPr>
          <p:cNvPr id="31" name="6.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244" end="11236.520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6763" y="141746"/>
            <a:ext cx="446384" cy="4463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49" y="0"/>
            <a:ext cx="9305879" cy="6204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60"/>
          <a:stretch/>
        </p:blipFill>
        <p:spPr>
          <a:xfrm flipH="1">
            <a:off x="55004" y="2756165"/>
            <a:ext cx="1945179" cy="33711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96"/>
          <a:stretch/>
        </p:blipFill>
        <p:spPr>
          <a:xfrm flipH="1">
            <a:off x="9757611" y="2544071"/>
            <a:ext cx="2122604" cy="38557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355927" y="6104266"/>
            <a:ext cx="1220973" cy="58229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Alex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7547" y="6124769"/>
            <a:ext cx="1343618" cy="5654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Sophie</a:t>
            </a: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1775662" y="3294305"/>
            <a:ext cx="4248909" cy="1352496"/>
          </a:xfrm>
          <a:prstGeom prst="wedgeEllipseCallout">
            <a:avLst>
              <a:gd name="adj1" fmla="val -56971"/>
              <a:gd name="adj2" fmla="val 2755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Yes, he is.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And he can cook!</a:t>
            </a: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7096394" y="1818279"/>
            <a:ext cx="3123949" cy="1481851"/>
          </a:xfrm>
          <a:prstGeom prst="wedgeEllipseCallout">
            <a:avLst>
              <a:gd name="adj1" fmla="val 40563"/>
              <a:gd name="adj2" fmla="val 547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Is he in the kitchen?</a:t>
            </a:r>
          </a:p>
          <a:p>
            <a:pPr algn="ctr"/>
            <a:endParaRPr lang="en-US" dirty="0"/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477301" y="577630"/>
            <a:ext cx="4746137" cy="1098198"/>
          </a:xfrm>
          <a:prstGeom prst="wedgeEllipseCallout">
            <a:avLst>
              <a:gd name="adj1" fmla="val -29725"/>
              <a:gd name="adj2" fmla="val 10057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That’s my brother.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6016250" y="4089184"/>
            <a:ext cx="4487120" cy="1211491"/>
          </a:xfrm>
          <a:prstGeom prst="wedgeEllipseCallout">
            <a:avLst>
              <a:gd name="adj1" fmla="val 56634"/>
              <a:gd name="adj2" fmla="val 418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Oh! That’s great!</a:t>
            </a:r>
          </a:p>
          <a:p>
            <a:pPr algn="ctr"/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2016115" y="5407609"/>
            <a:ext cx="8036498" cy="1334960"/>
            <a:chOff x="2016115" y="5407609"/>
            <a:chExt cx="8036498" cy="1334960"/>
          </a:xfrm>
        </p:grpSpPr>
        <p:sp>
          <p:nvSpPr>
            <p:cNvPr id="10" name="Rounded Rectangle 9"/>
            <p:cNvSpPr/>
            <p:nvPr/>
          </p:nvSpPr>
          <p:spPr>
            <a:xfrm>
              <a:off x="2016115" y="5407609"/>
              <a:ext cx="8036498" cy="1334960"/>
            </a:xfrm>
            <a:prstGeom prst="roundRect">
              <a:avLst/>
            </a:prstGeom>
            <a:solidFill>
              <a:srgbClr val="CC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63128" y="5504280"/>
              <a:ext cx="39727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Myriad Pro" panose="020B0503030403020204" pitchFamily="34" charset="0"/>
                </a:rPr>
                <a:t>1</a:t>
              </a:r>
              <a:r>
                <a:rPr lang="en-US" sz="3600" dirty="0">
                  <a:latin typeface="Myriad Pro" panose="020B0503030403020204" pitchFamily="34" charset="0"/>
                </a:rPr>
                <a:t> Is that her cousin?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65981" y="6026416"/>
              <a:ext cx="43334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Myriad Pro" panose="020B0503030403020204" pitchFamily="34" charset="0"/>
                </a:rPr>
                <a:t>2</a:t>
              </a:r>
              <a:r>
                <a:rPr lang="en-US" sz="3600" dirty="0">
                  <a:latin typeface="Myriad Pro" panose="020B0503030403020204" pitchFamily="34" charset="0"/>
                </a:rPr>
                <a:t> Is he in the kitchen?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347763" y="5995314"/>
            <a:ext cx="1248339" cy="646331"/>
            <a:chOff x="7347763" y="5995314"/>
            <a:chExt cx="1248339" cy="646331"/>
          </a:xfrm>
        </p:grpSpPr>
        <p:sp>
          <p:nvSpPr>
            <p:cNvPr id="18" name="Rectangle 17"/>
            <p:cNvSpPr/>
            <p:nvPr/>
          </p:nvSpPr>
          <p:spPr>
            <a:xfrm>
              <a:off x="7347763" y="6106063"/>
              <a:ext cx="457200" cy="4572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82866" y="5995314"/>
              <a:ext cx="813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4"/>
                  </a:solidFill>
                  <a:latin typeface="Myriad Pro" panose="020B0503030403020204" pitchFamily="34" charset="0"/>
                </a:rPr>
                <a:t>Yes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690511" y="5428758"/>
            <a:ext cx="1177614" cy="646331"/>
            <a:chOff x="8690511" y="5428758"/>
            <a:chExt cx="1177614" cy="646331"/>
          </a:xfrm>
        </p:grpSpPr>
        <p:sp>
          <p:nvSpPr>
            <p:cNvPr id="20" name="Rectangle 19"/>
            <p:cNvSpPr/>
            <p:nvPr/>
          </p:nvSpPr>
          <p:spPr>
            <a:xfrm>
              <a:off x="8690511" y="5539507"/>
              <a:ext cx="457200" cy="4572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125614" y="5428758"/>
              <a:ext cx="7425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4"/>
                  </a:solidFill>
                  <a:latin typeface="Myriad Pro" panose="020B0503030403020204" pitchFamily="34" charset="0"/>
                </a:rPr>
                <a:t>No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347763" y="5428758"/>
            <a:ext cx="2520362" cy="1199789"/>
            <a:chOff x="7347763" y="5428758"/>
            <a:chExt cx="2520362" cy="1199789"/>
          </a:xfrm>
        </p:grpSpPr>
        <p:sp>
          <p:nvSpPr>
            <p:cNvPr id="16" name="Rectangle 15"/>
            <p:cNvSpPr/>
            <p:nvPr/>
          </p:nvSpPr>
          <p:spPr>
            <a:xfrm>
              <a:off x="7347763" y="5539507"/>
              <a:ext cx="457200" cy="4572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82866" y="5428758"/>
              <a:ext cx="813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4"/>
                  </a:solidFill>
                  <a:latin typeface="Myriad Pro" panose="020B0503030403020204" pitchFamily="34" charset="0"/>
                </a:rPr>
                <a:t>Yes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690511" y="6092965"/>
              <a:ext cx="457200" cy="4572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125614" y="5982216"/>
              <a:ext cx="7425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4"/>
                  </a:solidFill>
                  <a:latin typeface="Myriad Pro" panose="020B0503030403020204" pitchFamily="34" charset="0"/>
                </a:rPr>
                <a:t>No</a:t>
              </a:r>
            </a:p>
          </p:txBody>
        </p:sp>
      </p:grpSp>
      <p:sp>
        <p:nvSpPr>
          <p:cNvPr id="25" name="Google Shape;2874;p59"/>
          <p:cNvSpPr/>
          <p:nvPr/>
        </p:nvSpPr>
        <p:spPr>
          <a:xfrm>
            <a:off x="8693203" y="5593699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874;p59"/>
          <p:cNvSpPr/>
          <p:nvPr/>
        </p:nvSpPr>
        <p:spPr>
          <a:xfrm>
            <a:off x="7341674" y="6184445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6.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6056" y="-59148"/>
            <a:ext cx="1058659" cy="1058659"/>
          </a:xfrm>
          <a:prstGeom prst="rect">
            <a:avLst/>
          </a:prstGeom>
        </p:spPr>
      </p:pic>
      <p:pic>
        <p:nvPicPr>
          <p:cNvPr id="3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806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1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78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81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36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1969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3" name="Google Shape;793;p29"/>
          <p:cNvCxnSpPr/>
          <p:nvPr/>
        </p:nvCxnSpPr>
        <p:spPr>
          <a:xfrm>
            <a:off x="732500" y="-21233"/>
            <a:ext cx="0" cy="6879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4" name="Google Shape;794;p29"/>
          <p:cNvCxnSpPr/>
          <p:nvPr/>
        </p:nvCxnSpPr>
        <p:spPr>
          <a:xfrm>
            <a:off x="955433" y="-21233"/>
            <a:ext cx="0" cy="6879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95" name="Google Shape;795;p29"/>
          <p:cNvGrpSpPr/>
          <p:nvPr/>
        </p:nvGrpSpPr>
        <p:grpSpPr>
          <a:xfrm>
            <a:off x="6394771" y="5913296"/>
            <a:ext cx="3080933" cy="427896"/>
            <a:chOff x="1394800" y="3522000"/>
            <a:chExt cx="1048650" cy="138275"/>
          </a:xfrm>
        </p:grpSpPr>
        <p:sp>
          <p:nvSpPr>
            <p:cNvPr id="796" name="Google Shape;796;p29"/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9"/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9"/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9"/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9"/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6" name="Google Shape;806;p29"/>
          <p:cNvGrpSpPr/>
          <p:nvPr/>
        </p:nvGrpSpPr>
        <p:grpSpPr>
          <a:xfrm rot="6705569">
            <a:off x="1063944" y="1799498"/>
            <a:ext cx="1075517" cy="562313"/>
            <a:chOff x="1822875" y="1377000"/>
            <a:chExt cx="548075" cy="286550"/>
          </a:xfrm>
        </p:grpSpPr>
        <p:sp>
          <p:nvSpPr>
            <p:cNvPr id="807" name="Google Shape;807;p29"/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9"/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9"/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29"/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29"/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8066" y="2082638"/>
            <a:ext cx="5920400" cy="1930400"/>
          </a:xfrm>
        </p:spPr>
        <p:txBody>
          <a:bodyPr/>
          <a:lstStyle/>
          <a:p>
            <a:r>
              <a:rPr lang="en-US" sz="7200" dirty="0">
                <a:solidFill>
                  <a:srgbClr val="C00000"/>
                </a:solidFill>
                <a:latin typeface="Myriad Pro" panose="020B0503030403020204" pitchFamily="34" charset="0"/>
              </a:rPr>
              <a:t>Unit 6: </a:t>
            </a:r>
            <a:br>
              <a:rPr lang="en-US" sz="7200" dirty="0">
                <a:solidFill>
                  <a:srgbClr val="C00000"/>
                </a:solidFill>
                <a:latin typeface="Myriad Pro" panose="020B0503030403020204" pitchFamily="34" charset="0"/>
              </a:rPr>
            </a:br>
            <a:r>
              <a:rPr lang="en-US" sz="7200" dirty="0">
                <a:solidFill>
                  <a:srgbClr val="C00000"/>
                </a:solidFill>
                <a:latin typeface="Myriad Pro" panose="020B0503030403020204" pitchFamily="34" charset="0"/>
              </a:rPr>
              <a:t>My Hobby</a:t>
            </a:r>
          </a:p>
        </p:txBody>
      </p:sp>
      <p:sp>
        <p:nvSpPr>
          <p:cNvPr id="29" name="Google Shape;792;p29"/>
          <p:cNvSpPr txBox="1">
            <a:spLocks noGrp="1"/>
          </p:cNvSpPr>
          <p:nvPr>
            <p:ph type="subTitle" idx="1"/>
          </p:nvPr>
        </p:nvSpPr>
        <p:spPr>
          <a:xfrm>
            <a:off x="3719189" y="4538085"/>
            <a:ext cx="4740077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>
                    <a:lumMod val="75000"/>
                  </a:schemeClr>
                </a:solidFill>
                <a:latin typeface="Myriad Pro" panose="020B0503030403020204" pitchFamily="34" charset="0"/>
              </a:rPr>
              <a:t>Lesson 1 – Task 1, 2, 3</a:t>
            </a:r>
            <a:endParaRPr sz="3200" b="1" dirty="0">
              <a:solidFill>
                <a:schemeClr val="tx1">
                  <a:lumMod val="75000"/>
                </a:schemeClr>
              </a:solidFill>
              <a:latin typeface="Myriad Pro" panose="020B0503030403020204" pitchFamily="34" charset="0"/>
            </a:endParaRPr>
          </a:p>
        </p:txBody>
      </p:sp>
      <p:pic>
        <p:nvPicPr>
          <p:cNvPr id="2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5948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73">
            <a:off x="407880" y="1776535"/>
            <a:ext cx="11216912" cy="2438768"/>
          </a:xfrm>
        </p:spPr>
        <p:txBody>
          <a:bodyPr/>
          <a:lstStyle/>
          <a:p>
            <a:r>
              <a:rPr lang="en-US" sz="5400" dirty="0">
                <a:latin typeface="Myriad Pro" panose="020B0503030403020204" pitchFamily="34" charset="0"/>
              </a:rPr>
              <a:t>3 Let’s play! Use the words in </a:t>
            </a:r>
            <a:r>
              <a:rPr lang="en-US" sz="5400" dirty="0">
                <a:solidFill>
                  <a:srgbClr val="FF0000"/>
                </a:solidFill>
                <a:latin typeface="Myriad Pro" panose="020B0503030403020204" pitchFamily="34" charset="0"/>
              </a:rPr>
              <a:t>1</a:t>
            </a:r>
            <a:r>
              <a:rPr lang="en-US" sz="5400" dirty="0">
                <a:latin typeface="Myriad Pro" panose="020B0503030403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343" y="223441"/>
            <a:ext cx="1616707" cy="7751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2980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04" y="2213060"/>
            <a:ext cx="3147670" cy="46449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39" y="1399412"/>
            <a:ext cx="1400370" cy="54585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73" y="1213648"/>
            <a:ext cx="1657581" cy="5830114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3498757" y="1213649"/>
            <a:ext cx="2410278" cy="998507"/>
          </a:xfrm>
          <a:prstGeom prst="wedgeEllipseCallout">
            <a:avLst>
              <a:gd name="adj1" fmla="val -35715"/>
              <a:gd name="adj2" fmla="val 7165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Cook!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5432" y="75291"/>
            <a:ext cx="3934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Myriad Pro" panose="020B0503030403020204" pitchFamily="34" charset="0"/>
              </a:rPr>
              <a:t>Where am I?</a:t>
            </a: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5360584" y="1956412"/>
            <a:ext cx="3848764" cy="1591363"/>
          </a:xfrm>
          <a:prstGeom prst="wedgeEllipseCallout">
            <a:avLst>
              <a:gd name="adj1" fmla="val 62194"/>
              <a:gd name="adj2" fmla="val 2953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Are you in the living room?</a:t>
            </a:r>
          </a:p>
          <a:p>
            <a:pPr algn="ctr"/>
            <a:endParaRPr lang="en-US" dirty="0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4094105" y="3169947"/>
            <a:ext cx="1672863" cy="918916"/>
          </a:xfrm>
          <a:prstGeom prst="wedgeEllipseCallout">
            <a:avLst>
              <a:gd name="adj1" fmla="val -65203"/>
              <a:gd name="adj2" fmla="val 310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No!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5360584" y="3819878"/>
            <a:ext cx="3848764" cy="1591363"/>
          </a:xfrm>
          <a:prstGeom prst="wedgeEllipseCallout">
            <a:avLst>
              <a:gd name="adj1" fmla="val 63132"/>
              <a:gd name="adj2" fmla="val -2263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Are you in the kitchen?</a:t>
            </a:r>
          </a:p>
          <a:p>
            <a:pPr algn="ctr"/>
            <a:endParaRPr lang="en-US" dirty="0"/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3920640" y="4849127"/>
            <a:ext cx="1672863" cy="918916"/>
          </a:xfrm>
          <a:prstGeom prst="wedgeEllipseCallout">
            <a:avLst>
              <a:gd name="adj1" fmla="val -68799"/>
              <a:gd name="adj2" fmla="val -5011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Yes!</a:t>
            </a:r>
          </a:p>
        </p:txBody>
      </p:sp>
      <p:pic>
        <p:nvPicPr>
          <p:cNvPr id="12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266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148744" y="2068884"/>
            <a:ext cx="7940841" cy="5789700"/>
            <a:chOff x="1881749" y="201011"/>
            <a:chExt cx="7587104" cy="6524642"/>
          </a:xfrm>
        </p:grpSpPr>
        <p:grpSp>
          <p:nvGrpSpPr>
            <p:cNvPr id="4" name="Google Shape;934;p47"/>
            <p:cNvGrpSpPr/>
            <p:nvPr/>
          </p:nvGrpSpPr>
          <p:grpSpPr>
            <a:xfrm>
              <a:off x="4896878" y="2696203"/>
              <a:ext cx="4571975" cy="4029450"/>
              <a:chOff x="1726875" y="3062551"/>
              <a:chExt cx="2379576" cy="2143563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7" name="Google Shape;935;p47"/>
              <p:cNvSpPr/>
              <p:nvPr/>
            </p:nvSpPr>
            <p:spPr>
              <a:xfrm rot="-667034">
                <a:off x="1878679" y="3246023"/>
                <a:ext cx="2075970" cy="1776619"/>
              </a:xfrm>
              <a:custGeom>
                <a:avLst/>
                <a:gdLst/>
                <a:ahLst/>
                <a:cxnLst/>
                <a:rect l="l" t="t" r="r" b="b"/>
                <a:pathLst>
                  <a:path w="51783" h="44316" extrusionOk="0">
                    <a:moveTo>
                      <a:pt x="5126" y="6436"/>
                    </a:moveTo>
                    <a:lnTo>
                      <a:pt x="5314" y="8776"/>
                    </a:lnTo>
                    <a:lnTo>
                      <a:pt x="3212" y="8947"/>
                    </a:lnTo>
                    <a:lnTo>
                      <a:pt x="3025" y="6589"/>
                    </a:lnTo>
                    <a:lnTo>
                      <a:pt x="5126" y="6436"/>
                    </a:lnTo>
                    <a:close/>
                    <a:moveTo>
                      <a:pt x="5519" y="11151"/>
                    </a:moveTo>
                    <a:lnTo>
                      <a:pt x="5724" y="13509"/>
                    </a:lnTo>
                    <a:lnTo>
                      <a:pt x="3623" y="13663"/>
                    </a:lnTo>
                    <a:lnTo>
                      <a:pt x="3418" y="11322"/>
                    </a:lnTo>
                    <a:lnTo>
                      <a:pt x="5519" y="11151"/>
                    </a:lnTo>
                    <a:close/>
                    <a:moveTo>
                      <a:pt x="5912" y="15884"/>
                    </a:moveTo>
                    <a:lnTo>
                      <a:pt x="6117" y="18225"/>
                    </a:lnTo>
                    <a:lnTo>
                      <a:pt x="4016" y="18396"/>
                    </a:lnTo>
                    <a:lnTo>
                      <a:pt x="3811" y="16038"/>
                    </a:lnTo>
                    <a:lnTo>
                      <a:pt x="5912" y="15884"/>
                    </a:lnTo>
                    <a:close/>
                    <a:moveTo>
                      <a:pt x="6322" y="20600"/>
                    </a:moveTo>
                    <a:lnTo>
                      <a:pt x="6510" y="22958"/>
                    </a:lnTo>
                    <a:lnTo>
                      <a:pt x="4409" y="23112"/>
                    </a:lnTo>
                    <a:lnTo>
                      <a:pt x="4221" y="20754"/>
                    </a:lnTo>
                    <a:lnTo>
                      <a:pt x="6322" y="20600"/>
                    </a:lnTo>
                    <a:close/>
                    <a:moveTo>
                      <a:pt x="6715" y="25333"/>
                    </a:moveTo>
                    <a:lnTo>
                      <a:pt x="6920" y="27674"/>
                    </a:lnTo>
                    <a:lnTo>
                      <a:pt x="4802" y="27845"/>
                    </a:lnTo>
                    <a:lnTo>
                      <a:pt x="4614" y="25487"/>
                    </a:lnTo>
                    <a:lnTo>
                      <a:pt x="6715" y="25333"/>
                    </a:lnTo>
                    <a:close/>
                    <a:moveTo>
                      <a:pt x="7108" y="30032"/>
                    </a:moveTo>
                    <a:lnTo>
                      <a:pt x="7313" y="32407"/>
                    </a:lnTo>
                    <a:lnTo>
                      <a:pt x="5212" y="32560"/>
                    </a:lnTo>
                    <a:lnTo>
                      <a:pt x="5007" y="30202"/>
                    </a:lnTo>
                    <a:lnTo>
                      <a:pt x="7108" y="30032"/>
                    </a:lnTo>
                    <a:close/>
                    <a:moveTo>
                      <a:pt x="7518" y="34782"/>
                    </a:moveTo>
                    <a:lnTo>
                      <a:pt x="7706" y="37122"/>
                    </a:lnTo>
                    <a:lnTo>
                      <a:pt x="5605" y="37293"/>
                    </a:lnTo>
                    <a:lnTo>
                      <a:pt x="5400" y="34935"/>
                    </a:lnTo>
                    <a:lnTo>
                      <a:pt x="7518" y="34782"/>
                    </a:lnTo>
                    <a:close/>
                    <a:moveTo>
                      <a:pt x="7911" y="39480"/>
                    </a:moveTo>
                    <a:lnTo>
                      <a:pt x="8099" y="41855"/>
                    </a:lnTo>
                    <a:lnTo>
                      <a:pt x="5998" y="42009"/>
                    </a:lnTo>
                    <a:lnTo>
                      <a:pt x="5810" y="39651"/>
                    </a:lnTo>
                    <a:lnTo>
                      <a:pt x="7911" y="39480"/>
                    </a:lnTo>
                    <a:close/>
                    <a:moveTo>
                      <a:pt x="9295" y="43632"/>
                    </a:moveTo>
                    <a:lnTo>
                      <a:pt x="9073" y="43683"/>
                    </a:lnTo>
                    <a:cubicBezTo>
                      <a:pt x="9056" y="43683"/>
                      <a:pt x="9039" y="43666"/>
                      <a:pt x="9005" y="43666"/>
                    </a:cubicBezTo>
                    <a:lnTo>
                      <a:pt x="9295" y="43632"/>
                    </a:lnTo>
                    <a:close/>
                    <a:moveTo>
                      <a:pt x="41761" y="0"/>
                    </a:moveTo>
                    <a:cubicBezTo>
                      <a:pt x="41616" y="0"/>
                      <a:pt x="41461" y="29"/>
                      <a:pt x="41246" y="62"/>
                    </a:cubicBezTo>
                    <a:cubicBezTo>
                      <a:pt x="41144" y="50"/>
                      <a:pt x="41038" y="45"/>
                      <a:pt x="40933" y="45"/>
                    </a:cubicBezTo>
                    <a:cubicBezTo>
                      <a:pt x="40740" y="45"/>
                      <a:pt x="40546" y="63"/>
                      <a:pt x="40358" y="97"/>
                    </a:cubicBezTo>
                    <a:cubicBezTo>
                      <a:pt x="38466" y="467"/>
                      <a:pt x="36545" y="547"/>
                      <a:pt x="34613" y="547"/>
                    </a:cubicBezTo>
                    <a:cubicBezTo>
                      <a:pt x="33160" y="547"/>
                      <a:pt x="31701" y="502"/>
                      <a:pt x="30244" y="502"/>
                    </a:cubicBezTo>
                    <a:cubicBezTo>
                      <a:pt x="29439" y="502"/>
                      <a:pt x="28636" y="515"/>
                      <a:pt x="27834" y="558"/>
                    </a:cubicBezTo>
                    <a:cubicBezTo>
                      <a:pt x="20162" y="934"/>
                      <a:pt x="12764" y="3924"/>
                      <a:pt x="5041" y="3992"/>
                    </a:cubicBezTo>
                    <a:cubicBezTo>
                      <a:pt x="4221" y="3992"/>
                      <a:pt x="3418" y="4214"/>
                      <a:pt x="2597" y="4249"/>
                    </a:cubicBezTo>
                    <a:cubicBezTo>
                      <a:pt x="0" y="4385"/>
                      <a:pt x="479" y="4659"/>
                      <a:pt x="1077" y="8845"/>
                    </a:cubicBezTo>
                    <a:cubicBezTo>
                      <a:pt x="1521" y="11920"/>
                      <a:pt x="1623" y="15799"/>
                      <a:pt x="1914" y="18908"/>
                    </a:cubicBezTo>
                    <a:cubicBezTo>
                      <a:pt x="2614" y="26768"/>
                      <a:pt x="2307" y="34816"/>
                      <a:pt x="3725" y="42607"/>
                    </a:cubicBezTo>
                    <a:cubicBezTo>
                      <a:pt x="3811" y="43068"/>
                      <a:pt x="3896" y="43530"/>
                      <a:pt x="3981" y="44008"/>
                    </a:cubicBezTo>
                    <a:cubicBezTo>
                      <a:pt x="5651" y="43798"/>
                      <a:pt x="7322" y="43721"/>
                      <a:pt x="8995" y="43721"/>
                    </a:cubicBezTo>
                    <a:cubicBezTo>
                      <a:pt x="10317" y="43721"/>
                      <a:pt x="11641" y="43769"/>
                      <a:pt x="12969" y="43837"/>
                    </a:cubicBezTo>
                    <a:lnTo>
                      <a:pt x="12935" y="43820"/>
                    </a:lnTo>
                    <a:lnTo>
                      <a:pt x="13208" y="43854"/>
                    </a:lnTo>
                    <a:cubicBezTo>
                      <a:pt x="14541" y="43923"/>
                      <a:pt x="15856" y="44008"/>
                      <a:pt x="17189" y="44093"/>
                    </a:cubicBezTo>
                    <a:cubicBezTo>
                      <a:pt x="17206" y="44093"/>
                      <a:pt x="17223" y="44076"/>
                      <a:pt x="17240" y="44076"/>
                    </a:cubicBezTo>
                    <a:lnTo>
                      <a:pt x="17240" y="44076"/>
                    </a:lnTo>
                    <a:cubicBezTo>
                      <a:pt x="17223" y="44076"/>
                      <a:pt x="17223" y="44093"/>
                      <a:pt x="17223" y="44093"/>
                    </a:cubicBezTo>
                    <a:lnTo>
                      <a:pt x="25988" y="44316"/>
                    </a:lnTo>
                    <a:cubicBezTo>
                      <a:pt x="27048" y="44264"/>
                      <a:pt x="28090" y="44179"/>
                      <a:pt x="29132" y="44059"/>
                    </a:cubicBezTo>
                    <a:lnTo>
                      <a:pt x="29094" y="44059"/>
                    </a:lnTo>
                    <a:cubicBezTo>
                      <a:pt x="29139" y="44055"/>
                      <a:pt x="29185" y="44052"/>
                      <a:pt x="29228" y="44052"/>
                    </a:cubicBezTo>
                    <a:cubicBezTo>
                      <a:pt x="29266" y="44052"/>
                      <a:pt x="29302" y="44054"/>
                      <a:pt x="29337" y="44059"/>
                    </a:cubicBezTo>
                    <a:cubicBezTo>
                      <a:pt x="31029" y="43871"/>
                      <a:pt x="32720" y="43632"/>
                      <a:pt x="34412" y="43359"/>
                    </a:cubicBezTo>
                    <a:lnTo>
                      <a:pt x="34514" y="43342"/>
                    </a:lnTo>
                    <a:cubicBezTo>
                      <a:pt x="37487" y="42897"/>
                      <a:pt x="38940" y="42932"/>
                      <a:pt x="41844" y="42146"/>
                    </a:cubicBezTo>
                    <a:cubicBezTo>
                      <a:pt x="41989" y="42114"/>
                      <a:pt x="43290" y="41886"/>
                      <a:pt x="43550" y="41886"/>
                    </a:cubicBezTo>
                    <a:cubicBezTo>
                      <a:pt x="43567" y="41886"/>
                      <a:pt x="43580" y="41887"/>
                      <a:pt x="43587" y="41889"/>
                    </a:cubicBezTo>
                    <a:cubicBezTo>
                      <a:pt x="43619" y="41869"/>
                      <a:pt x="43648" y="41863"/>
                      <a:pt x="43676" y="41863"/>
                    </a:cubicBezTo>
                    <a:cubicBezTo>
                      <a:pt x="43739" y="41863"/>
                      <a:pt x="43794" y="41899"/>
                      <a:pt x="43858" y="41899"/>
                    </a:cubicBezTo>
                    <a:cubicBezTo>
                      <a:pt x="43885" y="41899"/>
                      <a:pt x="43914" y="41892"/>
                      <a:pt x="43946" y="41872"/>
                    </a:cubicBezTo>
                    <a:lnTo>
                      <a:pt x="43946" y="41872"/>
                    </a:lnTo>
                    <a:cubicBezTo>
                      <a:pt x="43935" y="41922"/>
                      <a:pt x="43963" y="41941"/>
                      <a:pt x="44014" y="41941"/>
                    </a:cubicBezTo>
                    <a:cubicBezTo>
                      <a:pt x="44182" y="41941"/>
                      <a:pt x="44595" y="41733"/>
                      <a:pt x="44628" y="41733"/>
                    </a:cubicBezTo>
                    <a:cubicBezTo>
                      <a:pt x="44630" y="41733"/>
                      <a:pt x="44630" y="41734"/>
                      <a:pt x="44629" y="41736"/>
                    </a:cubicBezTo>
                    <a:cubicBezTo>
                      <a:pt x="45159" y="41667"/>
                      <a:pt x="44954" y="41548"/>
                      <a:pt x="45501" y="41479"/>
                    </a:cubicBezTo>
                    <a:cubicBezTo>
                      <a:pt x="45971" y="41408"/>
                      <a:pt x="46441" y="41372"/>
                      <a:pt x="46910" y="41372"/>
                    </a:cubicBezTo>
                    <a:cubicBezTo>
                      <a:pt x="47004" y="41372"/>
                      <a:pt x="47098" y="41374"/>
                      <a:pt x="47192" y="41377"/>
                    </a:cubicBezTo>
                    <a:cubicBezTo>
                      <a:pt x="47516" y="41377"/>
                      <a:pt x="47842" y="41382"/>
                      <a:pt x="48167" y="41382"/>
                    </a:cubicBezTo>
                    <a:cubicBezTo>
                      <a:pt x="48871" y="41382"/>
                      <a:pt x="49573" y="41358"/>
                      <a:pt x="50251" y="41206"/>
                    </a:cubicBezTo>
                    <a:cubicBezTo>
                      <a:pt x="50746" y="41103"/>
                      <a:pt x="51208" y="40933"/>
                      <a:pt x="51618" y="40659"/>
                    </a:cubicBezTo>
                    <a:lnTo>
                      <a:pt x="51618" y="40659"/>
                    </a:lnTo>
                    <a:cubicBezTo>
                      <a:pt x="51602" y="40760"/>
                      <a:pt x="51640" y="40830"/>
                      <a:pt x="51674" y="40830"/>
                    </a:cubicBezTo>
                    <a:cubicBezTo>
                      <a:pt x="51712" y="40830"/>
                      <a:pt x="51745" y="40747"/>
                      <a:pt x="51700" y="40534"/>
                    </a:cubicBezTo>
                    <a:lnTo>
                      <a:pt x="51700" y="40534"/>
                    </a:lnTo>
                    <a:cubicBezTo>
                      <a:pt x="51718" y="40581"/>
                      <a:pt x="51736" y="40629"/>
                      <a:pt x="51754" y="40676"/>
                    </a:cubicBezTo>
                    <a:cubicBezTo>
                      <a:pt x="51766" y="40700"/>
                      <a:pt x="51772" y="40710"/>
                      <a:pt x="51774" y="40710"/>
                    </a:cubicBezTo>
                    <a:cubicBezTo>
                      <a:pt x="51782" y="40710"/>
                      <a:pt x="51673" y="40438"/>
                      <a:pt x="51673" y="40438"/>
                    </a:cubicBezTo>
                    <a:lnTo>
                      <a:pt x="51673" y="40438"/>
                    </a:lnTo>
                    <a:cubicBezTo>
                      <a:pt x="51673" y="40438"/>
                      <a:pt x="51677" y="40448"/>
                      <a:pt x="51686" y="40471"/>
                    </a:cubicBezTo>
                    <a:cubicBezTo>
                      <a:pt x="51692" y="40493"/>
                      <a:pt x="51696" y="40514"/>
                      <a:pt x="51700" y="40534"/>
                    </a:cubicBezTo>
                    <a:lnTo>
                      <a:pt x="51700" y="40534"/>
                    </a:lnTo>
                    <a:cubicBezTo>
                      <a:pt x="51022" y="38712"/>
                      <a:pt x="50750" y="36764"/>
                      <a:pt x="50900" y="34816"/>
                    </a:cubicBezTo>
                    <a:cubicBezTo>
                      <a:pt x="50866" y="34679"/>
                      <a:pt x="50900" y="34064"/>
                      <a:pt x="50866" y="33927"/>
                    </a:cubicBezTo>
                    <a:cubicBezTo>
                      <a:pt x="50883" y="31569"/>
                      <a:pt x="50439" y="29707"/>
                      <a:pt x="50080" y="27383"/>
                    </a:cubicBezTo>
                    <a:lnTo>
                      <a:pt x="49790" y="25504"/>
                    </a:lnTo>
                    <a:cubicBezTo>
                      <a:pt x="49790" y="25487"/>
                      <a:pt x="49772" y="25470"/>
                      <a:pt x="49772" y="25470"/>
                    </a:cubicBezTo>
                    <a:lnTo>
                      <a:pt x="49772" y="25435"/>
                    </a:lnTo>
                    <a:lnTo>
                      <a:pt x="49311" y="22445"/>
                    </a:lnTo>
                    <a:cubicBezTo>
                      <a:pt x="49277" y="22411"/>
                      <a:pt x="49260" y="22377"/>
                      <a:pt x="49260" y="22343"/>
                    </a:cubicBezTo>
                    <a:lnTo>
                      <a:pt x="49294" y="22309"/>
                    </a:lnTo>
                    <a:cubicBezTo>
                      <a:pt x="49260" y="22189"/>
                      <a:pt x="49243" y="22052"/>
                      <a:pt x="49226" y="21933"/>
                    </a:cubicBezTo>
                    <a:lnTo>
                      <a:pt x="49174" y="21523"/>
                    </a:lnTo>
                    <a:lnTo>
                      <a:pt x="49174" y="21693"/>
                    </a:lnTo>
                    <a:lnTo>
                      <a:pt x="49140" y="21574"/>
                    </a:lnTo>
                    <a:cubicBezTo>
                      <a:pt x="49140" y="21540"/>
                      <a:pt x="49140" y="21523"/>
                      <a:pt x="49157" y="21506"/>
                    </a:cubicBezTo>
                    <a:cubicBezTo>
                      <a:pt x="48679" y="18447"/>
                      <a:pt x="48218" y="15423"/>
                      <a:pt x="47756" y="12382"/>
                    </a:cubicBezTo>
                    <a:cubicBezTo>
                      <a:pt x="47380" y="10502"/>
                      <a:pt x="47022" y="8623"/>
                      <a:pt x="46646" y="6743"/>
                    </a:cubicBezTo>
                    <a:lnTo>
                      <a:pt x="46646" y="6743"/>
                    </a:lnTo>
                    <a:cubicBezTo>
                      <a:pt x="46668" y="6809"/>
                      <a:pt x="46679" y="6836"/>
                      <a:pt x="46682" y="6836"/>
                    </a:cubicBezTo>
                    <a:cubicBezTo>
                      <a:pt x="46693" y="6836"/>
                      <a:pt x="46513" y="6223"/>
                      <a:pt x="46524" y="6223"/>
                    </a:cubicBezTo>
                    <a:lnTo>
                      <a:pt x="46524" y="6223"/>
                    </a:lnTo>
                    <a:cubicBezTo>
                      <a:pt x="46527" y="6223"/>
                      <a:pt x="46537" y="6250"/>
                      <a:pt x="46560" y="6316"/>
                    </a:cubicBezTo>
                    <a:cubicBezTo>
                      <a:pt x="45826" y="3685"/>
                      <a:pt x="45894" y="2745"/>
                      <a:pt x="45706" y="28"/>
                    </a:cubicBezTo>
                    <a:lnTo>
                      <a:pt x="43280" y="79"/>
                    </a:lnTo>
                    <a:cubicBezTo>
                      <a:pt x="43256" y="95"/>
                      <a:pt x="43248" y="104"/>
                      <a:pt x="43246" y="108"/>
                    </a:cubicBezTo>
                    <a:lnTo>
                      <a:pt x="43246" y="108"/>
                    </a:lnTo>
                    <a:cubicBezTo>
                      <a:pt x="43242" y="106"/>
                      <a:pt x="43232" y="103"/>
                      <a:pt x="43207" y="103"/>
                    </a:cubicBezTo>
                    <a:cubicBezTo>
                      <a:pt x="43182" y="103"/>
                      <a:pt x="43140" y="106"/>
                      <a:pt x="43075" y="114"/>
                    </a:cubicBezTo>
                    <a:cubicBezTo>
                      <a:pt x="43004" y="94"/>
                      <a:pt x="42949" y="87"/>
                      <a:pt x="42907" y="87"/>
                    </a:cubicBezTo>
                    <a:cubicBezTo>
                      <a:pt x="42833" y="87"/>
                      <a:pt x="42803" y="108"/>
                      <a:pt x="42812" y="114"/>
                    </a:cubicBezTo>
                    <a:lnTo>
                      <a:pt x="42812" y="114"/>
                    </a:lnTo>
                    <a:lnTo>
                      <a:pt x="42255" y="131"/>
                    </a:lnTo>
                    <a:cubicBezTo>
                      <a:pt x="42060" y="34"/>
                      <a:pt x="41916" y="0"/>
                      <a:pt x="4176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" name="Google Shape;936;p47"/>
              <p:cNvGrpSpPr/>
              <p:nvPr/>
            </p:nvGrpSpPr>
            <p:grpSpPr>
              <a:xfrm rot="-667034">
                <a:off x="2205342" y="3272515"/>
                <a:ext cx="1619347" cy="1703616"/>
                <a:chOff x="4619450" y="1094400"/>
                <a:chExt cx="1009825" cy="1062375"/>
              </a:xfrm>
              <a:grpFill/>
            </p:grpSpPr>
            <p:sp>
              <p:nvSpPr>
                <p:cNvPr id="9" name="Google Shape;937;p47"/>
                <p:cNvSpPr/>
                <p:nvPr/>
              </p:nvSpPr>
              <p:spPr>
                <a:xfrm>
                  <a:off x="4619450" y="1172575"/>
                  <a:ext cx="85875" cy="9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" h="39368" fill="none" extrusionOk="0">
                      <a:moveTo>
                        <a:pt x="0" y="1"/>
                      </a:moveTo>
                      <a:lnTo>
                        <a:pt x="3435" y="3936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" name="Google Shape;938;p47"/>
                <p:cNvSpPr/>
                <p:nvPr/>
              </p:nvSpPr>
              <p:spPr>
                <a:xfrm>
                  <a:off x="4749725" y="1143950"/>
                  <a:ext cx="87600" cy="10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20" fill="none" extrusionOk="0">
                      <a:moveTo>
                        <a:pt x="1" y="1"/>
                      </a:moveTo>
                      <a:lnTo>
                        <a:pt x="3503" y="401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" name="Google Shape;939;p47"/>
                <p:cNvSpPr/>
                <p:nvPr/>
              </p:nvSpPr>
              <p:spPr>
                <a:xfrm>
                  <a:off x="4882150" y="1134125"/>
                  <a:ext cx="87600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940;p47"/>
                <p:cNvSpPr/>
                <p:nvPr/>
              </p:nvSpPr>
              <p:spPr>
                <a:xfrm>
                  <a:off x="5014150" y="1124300"/>
                  <a:ext cx="87575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941;p47"/>
                <p:cNvSpPr/>
                <p:nvPr/>
              </p:nvSpPr>
              <p:spPr>
                <a:xfrm>
                  <a:off x="5146125" y="1114050"/>
                  <a:ext cx="87600" cy="10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20" fill="none" extrusionOk="0">
                      <a:moveTo>
                        <a:pt x="1" y="1"/>
                      </a:moveTo>
                      <a:lnTo>
                        <a:pt x="3503" y="401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942;p47"/>
                <p:cNvSpPr/>
                <p:nvPr/>
              </p:nvSpPr>
              <p:spPr>
                <a:xfrm>
                  <a:off x="5278550" y="1104225"/>
                  <a:ext cx="87600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943;p47"/>
                <p:cNvSpPr/>
                <p:nvPr/>
              </p:nvSpPr>
              <p:spPr>
                <a:xfrm>
                  <a:off x="5410550" y="1094400"/>
                  <a:ext cx="87575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944;p47"/>
                <p:cNvSpPr/>
                <p:nvPr/>
              </p:nvSpPr>
              <p:spPr>
                <a:xfrm>
                  <a:off x="4629275" y="1216150"/>
                  <a:ext cx="935925" cy="7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37" fill="none" extrusionOk="0">
                      <a:moveTo>
                        <a:pt x="37436" y="0"/>
                      </a:moveTo>
                      <a:lnTo>
                        <a:pt x="0" y="283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945;p47"/>
                <p:cNvSpPr/>
                <p:nvPr/>
              </p:nvSpPr>
              <p:spPr>
                <a:xfrm>
                  <a:off x="4639950" y="1339175"/>
                  <a:ext cx="935925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20" fill="none" extrusionOk="0">
                      <a:moveTo>
                        <a:pt x="37436" y="0"/>
                      </a:moveTo>
                      <a:lnTo>
                        <a:pt x="1" y="28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946;p47"/>
                <p:cNvSpPr/>
                <p:nvPr/>
              </p:nvSpPr>
              <p:spPr>
                <a:xfrm>
                  <a:off x="4650625" y="1461750"/>
                  <a:ext cx="935925" cy="7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38" fill="none" extrusionOk="0">
                      <a:moveTo>
                        <a:pt x="37437" y="1"/>
                      </a:moveTo>
                      <a:lnTo>
                        <a:pt x="1" y="283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947;p47"/>
                <p:cNvSpPr/>
                <p:nvPr/>
              </p:nvSpPr>
              <p:spPr>
                <a:xfrm>
                  <a:off x="4661725" y="1584775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20" y="1"/>
                      </a:moveTo>
                      <a:lnTo>
                        <a:pt x="1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948;p47"/>
                <p:cNvSpPr/>
                <p:nvPr/>
              </p:nvSpPr>
              <p:spPr>
                <a:xfrm>
                  <a:off x="4672425" y="1707800"/>
                  <a:ext cx="935475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19" h="2820" fill="none" extrusionOk="0">
                      <a:moveTo>
                        <a:pt x="37419" y="1"/>
                      </a:moveTo>
                      <a:lnTo>
                        <a:pt x="0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949;p47"/>
                <p:cNvSpPr/>
                <p:nvPr/>
              </p:nvSpPr>
              <p:spPr>
                <a:xfrm>
                  <a:off x="4683100" y="1830400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19" y="0"/>
                      </a:moveTo>
                      <a:lnTo>
                        <a:pt x="0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950;p47"/>
                <p:cNvSpPr/>
                <p:nvPr/>
              </p:nvSpPr>
              <p:spPr>
                <a:xfrm>
                  <a:off x="4693775" y="1953425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19" y="0"/>
                      </a:moveTo>
                      <a:lnTo>
                        <a:pt x="0" y="28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1381;p60"/>
            <p:cNvSpPr/>
            <p:nvPr/>
          </p:nvSpPr>
          <p:spPr>
            <a:xfrm rot="326016">
              <a:off x="1881749" y="201011"/>
              <a:ext cx="7369804" cy="5487271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29" y="3059090"/>
            <a:ext cx="3881720" cy="232903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 flipH="1">
            <a:off x="8966073" y="2299280"/>
            <a:ext cx="2694776" cy="3771654"/>
          </a:xfrm>
          <a:prstGeom prst="rect">
            <a:avLst/>
          </a:prstGeom>
        </p:spPr>
      </p:pic>
      <p:sp>
        <p:nvSpPr>
          <p:cNvPr id="29" name="Rounded Rectangular Callout 28"/>
          <p:cNvSpPr/>
          <p:nvPr/>
        </p:nvSpPr>
        <p:spPr>
          <a:xfrm>
            <a:off x="9697879" y="1674457"/>
            <a:ext cx="1586396" cy="517358"/>
          </a:xfrm>
          <a:prstGeom prst="wedgeRoundRectCallout">
            <a:avLst>
              <a:gd name="adj1" fmla="val 15191"/>
              <a:gd name="adj2" fmla="val 104816"/>
              <a:gd name="adj3" fmla="val 16667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Cook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935537" y="1227895"/>
            <a:ext cx="7441977" cy="698557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latin typeface="Myriad Pro" panose="020B0503030403020204" pitchFamily="34" charset="0"/>
              </a:rPr>
              <a:t>Draw and say</a:t>
            </a:r>
          </a:p>
        </p:txBody>
      </p:sp>
      <p:pic>
        <p:nvPicPr>
          <p:cNvPr id="6" name="图片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66462">
            <a:off x="7257729" y="4432774"/>
            <a:ext cx="1140773" cy="1376562"/>
          </a:xfrm>
          <a:prstGeom prst="rect">
            <a:avLst/>
          </a:prstGeom>
        </p:spPr>
      </p:pic>
      <p:sp>
        <p:nvSpPr>
          <p:cNvPr id="27" name="Google Shape;2837;p71"/>
          <p:cNvSpPr/>
          <p:nvPr/>
        </p:nvSpPr>
        <p:spPr>
          <a:xfrm>
            <a:off x="2555582" y="40434"/>
            <a:ext cx="6410491" cy="1119114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   4 PRODUCTION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3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591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594 -0.3294 L -0.13594 -0.3294 C -0.13946 -0.32917 -0.14323 -0.32894 -0.14675 -0.32801 C -0.14766 -0.32778 -0.1487 -0.32662 -0.14961 -0.32639 C -0.1556 -0.32338 -0.16029 -0.32176 -0.16628 -0.31968 C -0.16888 -0.31736 -0.17149 -0.31505 -0.17409 -0.31297 C -0.175 -0.31227 -0.17617 -0.31204 -0.17709 -0.31134 C -0.19245 -0.2956 -0.17487 -0.31042 -0.19167 -0.29468 C -0.19258 -0.29398 -0.19375 -0.29375 -0.19466 -0.29306 C -0.19597 -0.29213 -0.1974 -0.29121 -0.19857 -0.28982 C -0.2013 -0.28658 -0.20625 -0.27986 -0.20625 -0.27963 C -0.20313 -0.27755 -0.2 -0.27477 -0.19662 -0.27315 C -0.19518 -0.27246 -0.17943 -0.26991 -0.17891 -0.26968 L -0.15157 -0.26644 C -0.1487 -0.26597 -0.14584 -0.26528 -0.14284 -0.26482 L -0.1125 -0.25972 C -0.11185 -0.25764 -0.11029 -0.25556 -0.11042 -0.25324 C -0.11146 -0.24491 -0.11758 -0.23565 -0.12136 -0.23148 C -0.12696 -0.22547 -0.13373 -0.22222 -0.13893 -0.21505 C -0.14323 -0.20903 -0.14753 -0.20301 -0.15157 -0.19653 C -0.15834 -0.18588 -0.16393 -0.17292 -0.1711 -0.16343 C -0.17409 -0.15949 -0.17722 -0.15602 -0.17995 -0.15185 C -0.18125 -0.15 -0.18177 -0.14699 -0.18295 -0.14514 C -0.18412 -0.14259 -0.18555 -0.14074 -0.18685 -0.13843 C -0.18998 -0.12199 -0.18907 -0.13218 -0.16628 -0.13681 C -0.16237 -0.1375 -0.15847 -0.13935 -0.15456 -0.14005 C -0.15 -0.14097 -0.14545 -0.14097 -0.14076 -0.1419 C -0.13815 -0.14236 -0.13568 -0.14283 -0.13308 -0.14352 C -0.12058 -0.14121 -0.1069 -0.14653 -0.09584 -0.13681 C -0.09362 -0.13472 -0.11862 -0.1125 -0.1194 -0.11204 C -0.12982 -0.10047 -0.12995 -0.09769 -0.13985 -0.08519 C -0.14141 -0.08334 -0.14336 -0.08218 -0.14466 -0.08033 C -0.15117 -0.07107 -0.15143 -0.06945 -0.1556 -0.05857 C -0.15768 -0.04051 -0.15495 -0.05949 -0.15834 -0.04375 C -0.1612 -0.03125 -0.15742 -0.04236 -0.16133 -0.03218 C -0.14128 0.00208 -0.16029 -0.02709 -0.08907 -0.02361 C -0.08802 -0.02361 -0.08724 -0.02222 -0.08607 -0.02199 C -0.07826 -0.0206 -0.0625 -0.01875 -0.0625 -0.01852 L -0.06367 -0.01875 L -0.06367 -0.01852 " pathEditMode="relative" rAng="0" ptsTypes="AAAAAAAAAAAAAAAAAAAAAAAAAAAAAAAAAAAAAA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1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0121">
            <a:off x="459597" y="948693"/>
            <a:ext cx="3263338" cy="527444"/>
          </a:xfrm>
        </p:spPr>
        <p:txBody>
          <a:bodyPr/>
          <a:lstStyle/>
          <a:p>
            <a:r>
              <a:rPr lang="en-US" dirty="0">
                <a:latin typeface="Myriad Pro" panose="020B0503030403020204" pitchFamily="34" charset="0"/>
              </a:rPr>
              <a:t>Look and circle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705295" y="1490423"/>
            <a:ext cx="8311458" cy="4597555"/>
            <a:chOff x="1705295" y="1490423"/>
            <a:chExt cx="8311458" cy="459755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5295" y="1490423"/>
              <a:ext cx="8311458" cy="4597555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2562726" y="3080084"/>
              <a:ext cx="770021" cy="409074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2562726" y="3037743"/>
            <a:ext cx="770021" cy="4514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23644" y="3037744"/>
            <a:ext cx="1769487" cy="493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236964" y="3037742"/>
            <a:ext cx="770021" cy="4514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08349" y="5528394"/>
            <a:ext cx="770021" cy="4514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941120" y="5528393"/>
            <a:ext cx="770021" cy="4514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2837;p71"/>
          <p:cNvSpPr/>
          <p:nvPr/>
        </p:nvSpPr>
        <p:spPr>
          <a:xfrm>
            <a:off x="2811379" y="37605"/>
            <a:ext cx="6410491" cy="766449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  </a:t>
            </a:r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5 ASSESSMENT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14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708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5054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96343" y="2739190"/>
            <a:ext cx="4675464" cy="3925811"/>
            <a:chOff x="3499826" y="192500"/>
            <a:chExt cx="5235100" cy="6376741"/>
          </a:xfrm>
        </p:grpSpPr>
        <p:sp>
          <p:nvSpPr>
            <p:cNvPr id="3" name="Rectangle 2"/>
            <p:cNvSpPr/>
            <p:nvPr/>
          </p:nvSpPr>
          <p:spPr>
            <a:xfrm>
              <a:off x="3499826" y="192500"/>
              <a:ext cx="5235100" cy="63767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/>
            <p:cNvCxnSpPr>
              <a:stCxn id="3" idx="1"/>
              <a:endCxn id="3" idx="3"/>
            </p:cNvCxnSpPr>
            <p:nvPr/>
          </p:nvCxnSpPr>
          <p:spPr>
            <a:xfrm>
              <a:off x="3499826" y="3380871"/>
              <a:ext cx="52351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stCxn id="3" idx="0"/>
              <a:endCxn id="3" idx="2"/>
            </p:cNvCxnSpPr>
            <p:nvPr/>
          </p:nvCxnSpPr>
          <p:spPr>
            <a:xfrm>
              <a:off x="6117376" y="192500"/>
              <a:ext cx="0" cy="637674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4647252" y="1434911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36649" y="1434911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136648" y="4311169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11107" y="4311168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4</a:t>
              </a:r>
            </a:p>
          </p:txBody>
        </p:sp>
      </p:grpSp>
      <p:sp>
        <p:nvSpPr>
          <p:cNvPr id="23" name="Google Shape;2837;p71"/>
          <p:cNvSpPr/>
          <p:nvPr/>
        </p:nvSpPr>
        <p:spPr>
          <a:xfrm>
            <a:off x="3214462" y="166335"/>
            <a:ext cx="5051757" cy="1136347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1 WARM UP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1928348" y="1466938"/>
            <a:ext cx="7912744" cy="1107996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6600" b="1" dirty="0" err="1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Gametime</a:t>
            </a:r>
            <a:r>
              <a:rPr lang="en-US" sz="6600" b="1" dirty="0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13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6802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96343" y="288260"/>
            <a:ext cx="4675464" cy="6376741"/>
            <a:chOff x="3499826" y="192500"/>
            <a:chExt cx="5235100" cy="6376741"/>
          </a:xfrm>
        </p:grpSpPr>
        <p:sp>
          <p:nvSpPr>
            <p:cNvPr id="3" name="Rectangle 2"/>
            <p:cNvSpPr/>
            <p:nvPr/>
          </p:nvSpPr>
          <p:spPr>
            <a:xfrm>
              <a:off x="3499826" y="192500"/>
              <a:ext cx="5235100" cy="63767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" name="Straight Connector 3"/>
            <p:cNvCxnSpPr>
              <a:stCxn id="3" idx="1"/>
              <a:endCxn id="3" idx="3"/>
            </p:cNvCxnSpPr>
            <p:nvPr/>
          </p:nvCxnSpPr>
          <p:spPr>
            <a:xfrm>
              <a:off x="3499826" y="3380871"/>
              <a:ext cx="52351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stCxn id="3" idx="0"/>
              <a:endCxn id="3" idx="2"/>
            </p:cNvCxnSpPr>
            <p:nvPr/>
          </p:nvCxnSpPr>
          <p:spPr>
            <a:xfrm>
              <a:off x="6117376" y="192500"/>
              <a:ext cx="0" cy="637674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4647252" y="1434911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36649" y="1434911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136648" y="4311169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11107" y="4311168"/>
              <a:ext cx="57900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Myriad Pro" panose="020B0503030403020204" pitchFamily="34" charset="0"/>
                </a:rPr>
                <a:t>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2992" y="134850"/>
            <a:ext cx="2377440" cy="3223487"/>
            <a:chOff x="200041" y="394748"/>
            <a:chExt cx="2377440" cy="322348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69" t="-61" r="214" b="50479"/>
            <a:stretch/>
          </p:blipFill>
          <p:spPr>
            <a:xfrm>
              <a:off x="200041" y="394748"/>
              <a:ext cx="2377440" cy="3223487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42609" y="424541"/>
              <a:ext cx="4363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Myriad Pro" panose="020B0503030403020204" pitchFamily="34" charset="0"/>
                </a:rPr>
                <a:t>A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1778" y="3441514"/>
            <a:ext cx="2377440" cy="3223487"/>
            <a:chOff x="601778" y="3441514"/>
            <a:chExt cx="2377440" cy="322348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2" t="-61" r="51125" b="50479"/>
            <a:stretch/>
          </p:blipFill>
          <p:spPr>
            <a:xfrm>
              <a:off x="601778" y="3441514"/>
              <a:ext cx="2377440" cy="322348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77039" y="3472234"/>
              <a:ext cx="4074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Myriad Pro" panose="020B0503030403020204" pitchFamily="34" charset="0"/>
                </a:rPr>
                <a:t>B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510593" y="488008"/>
            <a:ext cx="2377440" cy="3223487"/>
            <a:chOff x="8579801" y="757989"/>
            <a:chExt cx="2377440" cy="322348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28" t="50238" r="455" b="180"/>
            <a:stretch/>
          </p:blipFill>
          <p:spPr>
            <a:xfrm>
              <a:off x="8579801" y="757989"/>
              <a:ext cx="2377440" cy="322348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394289" y="3335931"/>
              <a:ext cx="4219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Myriad Pro" panose="020B0503030403020204" pitchFamily="34" charset="0"/>
                </a:rPr>
                <a:t>C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658603" y="3576504"/>
            <a:ext cx="2377440" cy="3223487"/>
            <a:chOff x="9631451" y="3441514"/>
            <a:chExt cx="2377440" cy="3223487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" t="50239" r="50643" b="179"/>
            <a:stretch/>
          </p:blipFill>
          <p:spPr>
            <a:xfrm>
              <a:off x="9631451" y="3441514"/>
              <a:ext cx="2377440" cy="322348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744376" y="6019583"/>
              <a:ext cx="4571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Myriad Pro" panose="020B0503030403020204" pitchFamily="34" charset="0"/>
                </a:rPr>
                <a:t>D</a:t>
              </a:r>
            </a:p>
          </p:txBody>
        </p:sp>
      </p:grpSp>
      <p:pic>
        <p:nvPicPr>
          <p:cNvPr id="23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011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7 L 0.46028 0.0196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08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4.44444E-6 L 0.22553 -0.4606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68" y="-2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1.48148E-6 L -0.22656 0.433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4" y="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555 L -0.51731 -0.0148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68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922" y="0"/>
            <a:ext cx="5099858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278391">
            <a:off x="534769" y="2063481"/>
            <a:ext cx="3504322" cy="2731036"/>
          </a:xfrm>
        </p:spPr>
        <p:txBody>
          <a:bodyPr/>
          <a:lstStyle/>
          <a:p>
            <a:r>
              <a:rPr lang="pt-BR" sz="2800" dirty="0">
                <a:latin typeface="Myriad Pro" panose="020B0503030403020204" pitchFamily="34" charset="0"/>
              </a:rPr>
              <a:t>Children with musical instruments, </a:t>
            </a:r>
            <a:br>
              <a:rPr lang="pt-BR" sz="2800" dirty="0">
                <a:latin typeface="Myriad Pro" panose="020B0503030403020204" pitchFamily="34" charset="0"/>
              </a:rPr>
            </a:br>
            <a:r>
              <a:rPr lang="pt-BR" sz="2800" dirty="0">
                <a:latin typeface="Myriad Pro" panose="020B0503030403020204" pitchFamily="34" charset="0"/>
              </a:rPr>
              <a:t>Rio de Janeiro, Brazil</a:t>
            </a:r>
            <a:endParaRPr lang="en-US" sz="2800" dirty="0">
              <a:latin typeface="Myriad Pro" panose="020B0503030403020204" pitchFamily="34" charset="0"/>
            </a:endParaRPr>
          </a:p>
        </p:txBody>
      </p:sp>
      <p:sp>
        <p:nvSpPr>
          <p:cNvPr id="30" name="Google Shape;1011;p49"/>
          <p:cNvSpPr/>
          <p:nvPr/>
        </p:nvSpPr>
        <p:spPr>
          <a:xfrm rot="18154406" flipH="1">
            <a:off x="1535700" y="1465844"/>
            <a:ext cx="1252392" cy="1199516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roup 44"/>
          <p:cNvGrpSpPr/>
          <p:nvPr/>
        </p:nvGrpSpPr>
        <p:grpSpPr>
          <a:xfrm>
            <a:off x="7121631" y="4260259"/>
            <a:ext cx="4849789" cy="2393204"/>
            <a:chOff x="7121631" y="4260259"/>
            <a:chExt cx="4849789" cy="2393204"/>
          </a:xfrm>
        </p:grpSpPr>
        <p:sp>
          <p:nvSpPr>
            <p:cNvPr id="4" name="Rounded Rectangle 3"/>
            <p:cNvSpPr/>
            <p:nvPr/>
          </p:nvSpPr>
          <p:spPr>
            <a:xfrm>
              <a:off x="7121631" y="4260259"/>
              <a:ext cx="4849789" cy="239320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363787" y="4528843"/>
              <a:ext cx="40044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Myriad Pro" panose="020B0503030403020204" pitchFamily="34" charset="0"/>
                </a:rPr>
                <a:t>Look. Tick what you see.</a:t>
              </a:r>
            </a:p>
          </p:txBody>
        </p:sp>
        <p:grpSp>
          <p:nvGrpSpPr>
            <p:cNvPr id="11" name="Google Shape;343;p28"/>
            <p:cNvGrpSpPr/>
            <p:nvPr/>
          </p:nvGrpSpPr>
          <p:grpSpPr>
            <a:xfrm>
              <a:off x="11274169" y="4528843"/>
              <a:ext cx="312204" cy="385734"/>
              <a:chOff x="1731150" y="1748550"/>
              <a:chExt cx="228625" cy="313175"/>
            </a:xfrm>
          </p:grpSpPr>
          <p:sp>
            <p:nvSpPr>
              <p:cNvPr id="12" name="Google Shape;344;p28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45;p28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46;p28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47;p28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48;p28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49;p28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50;p28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7808493" y="5114081"/>
            <a:ext cx="1130974" cy="523220"/>
            <a:chOff x="7808493" y="5125007"/>
            <a:chExt cx="1130974" cy="523220"/>
          </a:xfrm>
        </p:grpSpPr>
        <p:sp>
          <p:nvSpPr>
            <p:cNvPr id="6" name="Rectangle 5"/>
            <p:cNvSpPr/>
            <p:nvPr/>
          </p:nvSpPr>
          <p:spPr>
            <a:xfrm>
              <a:off x="7808493" y="516696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265693" y="5125007"/>
              <a:ext cx="6737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hat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808493" y="5910521"/>
            <a:ext cx="1581097" cy="523220"/>
            <a:chOff x="7808493" y="5910521"/>
            <a:chExt cx="1581097" cy="523220"/>
          </a:xfrm>
        </p:grpSpPr>
        <p:sp>
          <p:nvSpPr>
            <p:cNvPr id="33" name="Rectangle 32"/>
            <p:cNvSpPr/>
            <p:nvPr/>
          </p:nvSpPr>
          <p:spPr>
            <a:xfrm>
              <a:off x="7808493" y="5952477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265693" y="5910521"/>
              <a:ext cx="11238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T-shirt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9897677" y="5139814"/>
            <a:ext cx="1616813" cy="523220"/>
            <a:chOff x="9897677" y="5139814"/>
            <a:chExt cx="1616813" cy="523220"/>
          </a:xfrm>
        </p:grpSpPr>
        <p:sp>
          <p:nvSpPr>
            <p:cNvPr id="35" name="Rectangle 34"/>
            <p:cNvSpPr/>
            <p:nvPr/>
          </p:nvSpPr>
          <p:spPr>
            <a:xfrm>
              <a:off x="9897677" y="518177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54877" y="5139814"/>
              <a:ext cx="11596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yellow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897677" y="5925328"/>
            <a:ext cx="1511335" cy="523220"/>
            <a:chOff x="9897677" y="5925328"/>
            <a:chExt cx="1511335" cy="523220"/>
          </a:xfrm>
        </p:grpSpPr>
        <p:sp>
          <p:nvSpPr>
            <p:cNvPr id="37" name="Rectangle 36"/>
            <p:cNvSpPr/>
            <p:nvPr/>
          </p:nvSpPr>
          <p:spPr>
            <a:xfrm>
              <a:off x="9897677" y="596728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354877" y="5925328"/>
              <a:ext cx="10541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green</a:t>
              </a:r>
            </a:p>
          </p:txBody>
        </p:sp>
      </p:grpSp>
      <p:sp>
        <p:nvSpPr>
          <p:cNvPr id="40" name="Google Shape;2874;p59"/>
          <p:cNvSpPr/>
          <p:nvPr/>
        </p:nvSpPr>
        <p:spPr>
          <a:xfrm>
            <a:off x="7837730" y="5210183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2874;p59"/>
          <p:cNvSpPr/>
          <p:nvPr/>
        </p:nvSpPr>
        <p:spPr>
          <a:xfrm>
            <a:off x="7808493" y="5971633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2874;p59"/>
          <p:cNvSpPr/>
          <p:nvPr/>
        </p:nvSpPr>
        <p:spPr>
          <a:xfrm>
            <a:off x="9902895" y="5242124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2874;p59"/>
          <p:cNvSpPr/>
          <p:nvPr/>
        </p:nvSpPr>
        <p:spPr>
          <a:xfrm>
            <a:off x="9917833" y="6001937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429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" grpId="0" animBg="1"/>
      <p:bldP spid="30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869" end="17282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71505" y="58046"/>
            <a:ext cx="609600" cy="609600"/>
          </a:xfrm>
          <a:prstGeom prst="rect">
            <a:avLst/>
          </a:prstGeom>
        </p:spPr>
      </p:pic>
      <p:grpSp>
        <p:nvGrpSpPr>
          <p:cNvPr id="25" name="Google Shape;934;p47"/>
          <p:cNvGrpSpPr/>
          <p:nvPr/>
        </p:nvGrpSpPr>
        <p:grpSpPr>
          <a:xfrm rot="477142">
            <a:off x="410948" y="1380063"/>
            <a:ext cx="7373859" cy="5646729"/>
            <a:chOff x="1726875" y="3062551"/>
            <a:chExt cx="2379576" cy="2143563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6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  <a:grpFill/>
          </p:grpSpPr>
          <p:sp>
            <p:nvSpPr>
              <p:cNvPr id="28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555" y="1203454"/>
            <a:ext cx="6432800" cy="1324800"/>
          </a:xfrm>
        </p:spPr>
        <p:txBody>
          <a:bodyPr/>
          <a:lstStyle/>
          <a:p>
            <a:r>
              <a:rPr lang="en-US" sz="4800" dirty="0">
                <a:latin typeface="Myriad Pro" panose="020B0503030403020204" pitchFamily="34" charset="0"/>
              </a:rPr>
              <a:t>New words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356" y="2427193"/>
            <a:ext cx="2484802" cy="3733264"/>
          </a:xfrm>
          <a:prstGeom prst="rect">
            <a:avLst/>
          </a:prstGeom>
        </p:spPr>
      </p:pic>
      <p:grpSp>
        <p:nvGrpSpPr>
          <p:cNvPr id="8" name="Google Shape;1259;p40"/>
          <p:cNvGrpSpPr/>
          <p:nvPr/>
        </p:nvGrpSpPr>
        <p:grpSpPr>
          <a:xfrm>
            <a:off x="10823793" y="6255753"/>
            <a:ext cx="1745583" cy="230173"/>
            <a:chOff x="1394800" y="3522000"/>
            <a:chExt cx="1048650" cy="138275"/>
          </a:xfrm>
          <a:solidFill>
            <a:schemeClr val="accent3">
              <a:lumMod val="90000"/>
            </a:schemeClr>
          </a:solidFill>
        </p:grpSpPr>
        <p:sp>
          <p:nvSpPr>
            <p:cNvPr id="9" name="Google Shape;1260;p40"/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61;p40"/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62;p40"/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63;p40"/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64;p40"/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5;p40"/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6;p40"/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7;p40"/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8;p40"/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497;p44"/>
          <p:cNvGrpSpPr/>
          <p:nvPr/>
        </p:nvGrpSpPr>
        <p:grpSpPr>
          <a:xfrm flipH="1">
            <a:off x="850584" y="1808195"/>
            <a:ext cx="2430036" cy="176025"/>
            <a:chOff x="4345425" y="2175475"/>
            <a:chExt cx="800750" cy="176025"/>
          </a:xfrm>
        </p:grpSpPr>
        <p:sp>
          <p:nvSpPr>
            <p:cNvPr id="43" name="Google Shape;1498;p44"/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99;p44"/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5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869" end="17282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30495" y="2794407"/>
            <a:ext cx="990684" cy="9906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861136" y="2616290"/>
            <a:ext cx="3553449" cy="1262633"/>
            <a:chOff x="6120075" y="3044675"/>
            <a:chExt cx="1920240" cy="666750"/>
          </a:xfrm>
        </p:grpSpPr>
        <p:pic>
          <p:nvPicPr>
            <p:cNvPr id="6" name="图片 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cook</a:t>
              </a:r>
            </a:p>
          </p:txBody>
        </p:sp>
      </p:grpSp>
      <p:sp>
        <p:nvSpPr>
          <p:cNvPr id="46" name="Google Shape;2837;p71"/>
          <p:cNvSpPr/>
          <p:nvPr/>
        </p:nvSpPr>
        <p:spPr>
          <a:xfrm>
            <a:off x="2817843" y="151162"/>
            <a:ext cx="6431547" cy="1119114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 2 PRESENTATION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4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129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269" end="13725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1416" y="58046"/>
            <a:ext cx="609600" cy="609600"/>
          </a:xfrm>
          <a:prstGeom prst="rect">
            <a:avLst/>
          </a:prstGeom>
        </p:spPr>
      </p:pic>
      <p:grpSp>
        <p:nvGrpSpPr>
          <p:cNvPr id="25" name="Google Shape;934;p47"/>
          <p:cNvGrpSpPr/>
          <p:nvPr/>
        </p:nvGrpSpPr>
        <p:grpSpPr>
          <a:xfrm rot="477142">
            <a:off x="1516329" y="1461936"/>
            <a:ext cx="6776388" cy="4701448"/>
            <a:chOff x="1726875" y="3062551"/>
            <a:chExt cx="2379576" cy="2143563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6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  <a:grpFill/>
          </p:grpSpPr>
          <p:sp>
            <p:nvSpPr>
              <p:cNvPr id="28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186" y="93295"/>
            <a:ext cx="6432800" cy="1324800"/>
          </a:xfrm>
        </p:spPr>
        <p:txBody>
          <a:bodyPr/>
          <a:lstStyle/>
          <a:p>
            <a:r>
              <a:rPr lang="en-US" sz="4800" dirty="0">
                <a:latin typeface="Myriad Pro" panose="020B0503030403020204" pitchFamily="34" charset="0"/>
              </a:rPr>
              <a:t>New words</a:t>
            </a:r>
          </a:p>
        </p:txBody>
      </p:sp>
      <p:grpSp>
        <p:nvGrpSpPr>
          <p:cNvPr id="8" name="Google Shape;1259;p40"/>
          <p:cNvGrpSpPr/>
          <p:nvPr/>
        </p:nvGrpSpPr>
        <p:grpSpPr>
          <a:xfrm>
            <a:off x="10823793" y="6255753"/>
            <a:ext cx="1745583" cy="230173"/>
            <a:chOff x="1394800" y="3522000"/>
            <a:chExt cx="1048650" cy="138275"/>
          </a:xfrm>
          <a:solidFill>
            <a:schemeClr val="accent3">
              <a:lumMod val="90000"/>
            </a:schemeClr>
          </a:solidFill>
        </p:grpSpPr>
        <p:sp>
          <p:nvSpPr>
            <p:cNvPr id="9" name="Google Shape;1260;p40"/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61;p40"/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62;p40"/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63;p40"/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64;p40"/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5;p40"/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6;p40"/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7;p40"/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8;p40"/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497;p44"/>
          <p:cNvGrpSpPr/>
          <p:nvPr/>
        </p:nvGrpSpPr>
        <p:grpSpPr>
          <a:xfrm flipH="1">
            <a:off x="1166147" y="755695"/>
            <a:ext cx="2430036" cy="176025"/>
            <a:chOff x="4345425" y="2175475"/>
            <a:chExt cx="800750" cy="176025"/>
          </a:xfrm>
        </p:grpSpPr>
        <p:sp>
          <p:nvSpPr>
            <p:cNvPr id="43" name="Google Shape;1498;p44"/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99;p44"/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570" y="1499267"/>
            <a:ext cx="4114012" cy="273891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214127" y="2834487"/>
            <a:ext cx="3155141" cy="1183108"/>
            <a:chOff x="6120075" y="3044675"/>
            <a:chExt cx="1920240" cy="666750"/>
          </a:xfrm>
        </p:grpSpPr>
        <p:pic>
          <p:nvPicPr>
            <p:cNvPr id="6" name="图片 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read</a:t>
              </a:r>
            </a:p>
          </p:txBody>
        </p:sp>
      </p:grpSp>
      <p:pic>
        <p:nvPicPr>
          <p:cNvPr id="46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269" end="13725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0533" y="3742135"/>
            <a:ext cx="923899" cy="923899"/>
          </a:xfrm>
          <a:prstGeom prst="rect">
            <a:avLst/>
          </a:prstGeom>
        </p:spPr>
      </p:pic>
      <p:pic>
        <p:nvPicPr>
          <p:cNvPr id="4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84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733" end="9644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7166" y="58046"/>
            <a:ext cx="609600" cy="609600"/>
          </a:xfrm>
          <a:prstGeom prst="rect">
            <a:avLst/>
          </a:prstGeom>
        </p:spPr>
      </p:pic>
      <p:grpSp>
        <p:nvGrpSpPr>
          <p:cNvPr id="25" name="Google Shape;934;p47"/>
          <p:cNvGrpSpPr/>
          <p:nvPr/>
        </p:nvGrpSpPr>
        <p:grpSpPr>
          <a:xfrm rot="477142">
            <a:off x="722785" y="679656"/>
            <a:ext cx="6978707" cy="5518639"/>
            <a:chOff x="1726875" y="3062551"/>
            <a:chExt cx="2379576" cy="2143563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6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  <a:grpFill/>
          </p:grpSpPr>
          <p:sp>
            <p:nvSpPr>
              <p:cNvPr id="28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186" y="93295"/>
            <a:ext cx="6432800" cy="1324800"/>
          </a:xfrm>
        </p:spPr>
        <p:txBody>
          <a:bodyPr/>
          <a:lstStyle/>
          <a:p>
            <a:r>
              <a:rPr lang="en-US" sz="4800" dirty="0">
                <a:latin typeface="Myriad Pro" panose="020B0503030403020204" pitchFamily="34" charset="0"/>
              </a:rPr>
              <a:t>New words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07244" y="2585010"/>
            <a:ext cx="4531586" cy="1875350"/>
            <a:chOff x="6120075" y="3044675"/>
            <a:chExt cx="1920240" cy="666750"/>
          </a:xfrm>
        </p:grpSpPr>
        <p:pic>
          <p:nvPicPr>
            <p:cNvPr id="6" name="图片 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speak English</a:t>
              </a:r>
            </a:p>
          </p:txBody>
        </p:sp>
      </p:grpSp>
      <p:grpSp>
        <p:nvGrpSpPr>
          <p:cNvPr id="8" name="Google Shape;1259;p40"/>
          <p:cNvGrpSpPr/>
          <p:nvPr/>
        </p:nvGrpSpPr>
        <p:grpSpPr>
          <a:xfrm>
            <a:off x="10823793" y="6255753"/>
            <a:ext cx="1745583" cy="230173"/>
            <a:chOff x="1394800" y="3522000"/>
            <a:chExt cx="1048650" cy="138275"/>
          </a:xfrm>
          <a:solidFill>
            <a:schemeClr val="accent3">
              <a:lumMod val="90000"/>
            </a:schemeClr>
          </a:solidFill>
        </p:grpSpPr>
        <p:sp>
          <p:nvSpPr>
            <p:cNvPr id="9" name="Google Shape;1260;p40"/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61;p40"/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62;p40"/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63;p40"/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64;p40"/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5;p40"/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6;p40"/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7;p40"/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8;p40"/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497;p44"/>
          <p:cNvGrpSpPr/>
          <p:nvPr/>
        </p:nvGrpSpPr>
        <p:grpSpPr>
          <a:xfrm flipH="1">
            <a:off x="1166147" y="755695"/>
            <a:ext cx="2430036" cy="176025"/>
            <a:chOff x="4345425" y="2175475"/>
            <a:chExt cx="800750" cy="176025"/>
          </a:xfrm>
        </p:grpSpPr>
        <p:sp>
          <p:nvSpPr>
            <p:cNvPr id="43" name="Google Shape;1498;p44"/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99;p44"/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630534" y="1834556"/>
            <a:ext cx="2852441" cy="2876964"/>
            <a:chOff x="2936168" y="1662288"/>
            <a:chExt cx="3355651" cy="343850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168" y="1662288"/>
              <a:ext cx="3355651" cy="343850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 flipH="1">
              <a:off x="5032397" y="1986271"/>
              <a:ext cx="10411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2"/>
                  </a:solidFill>
                  <a:latin typeface="Comic Sans MS" panose="030F0702030302020204" pitchFamily="66" charset="0"/>
                </a:rPr>
                <a:t>Hello!</a:t>
              </a:r>
            </a:p>
          </p:txBody>
        </p:sp>
      </p:grpSp>
      <p:pic>
        <p:nvPicPr>
          <p:cNvPr id="47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733" end="9644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11775" y="4131323"/>
            <a:ext cx="910366" cy="910366"/>
          </a:xfrm>
          <a:prstGeom prst="rect">
            <a:avLst/>
          </a:prstGeom>
        </p:spPr>
      </p:pic>
      <p:pic>
        <p:nvPicPr>
          <p:cNvPr id="4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588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6891" end="6194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8633" y="93295"/>
            <a:ext cx="609600" cy="609600"/>
          </a:xfrm>
          <a:prstGeom prst="rect">
            <a:avLst/>
          </a:prstGeom>
        </p:spPr>
      </p:pic>
      <p:grpSp>
        <p:nvGrpSpPr>
          <p:cNvPr id="25" name="Google Shape;934;p47"/>
          <p:cNvGrpSpPr/>
          <p:nvPr/>
        </p:nvGrpSpPr>
        <p:grpSpPr>
          <a:xfrm rot="477142">
            <a:off x="1217631" y="884703"/>
            <a:ext cx="7335430" cy="5400040"/>
            <a:chOff x="1726875" y="3062551"/>
            <a:chExt cx="2379576" cy="2143563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6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  <a:grpFill/>
          </p:grpSpPr>
          <p:sp>
            <p:nvSpPr>
              <p:cNvPr id="28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grpFill/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186" y="93295"/>
            <a:ext cx="6432800" cy="1324800"/>
          </a:xfrm>
        </p:spPr>
        <p:txBody>
          <a:bodyPr/>
          <a:lstStyle/>
          <a:p>
            <a:r>
              <a:rPr lang="en-US" sz="4800" dirty="0">
                <a:latin typeface="Myriad Pro" panose="020B0503030403020204" pitchFamily="34" charset="0"/>
              </a:rPr>
              <a:t>New words</a:t>
            </a:r>
          </a:p>
        </p:txBody>
      </p:sp>
      <p:grpSp>
        <p:nvGrpSpPr>
          <p:cNvPr id="8" name="Google Shape;1259;p40"/>
          <p:cNvGrpSpPr/>
          <p:nvPr/>
        </p:nvGrpSpPr>
        <p:grpSpPr>
          <a:xfrm>
            <a:off x="10823793" y="6255753"/>
            <a:ext cx="1745583" cy="230173"/>
            <a:chOff x="1394800" y="3522000"/>
            <a:chExt cx="1048650" cy="138275"/>
          </a:xfrm>
          <a:solidFill>
            <a:schemeClr val="accent3">
              <a:lumMod val="90000"/>
            </a:schemeClr>
          </a:solidFill>
        </p:grpSpPr>
        <p:sp>
          <p:nvSpPr>
            <p:cNvPr id="9" name="Google Shape;1260;p40"/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61;p40"/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62;p40"/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63;p40"/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64;p40"/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65;p40"/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6;p40"/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7;p40"/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8;p40"/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9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497;p44"/>
          <p:cNvGrpSpPr/>
          <p:nvPr/>
        </p:nvGrpSpPr>
        <p:grpSpPr>
          <a:xfrm flipH="1">
            <a:off x="1166147" y="755695"/>
            <a:ext cx="2430036" cy="176025"/>
            <a:chOff x="4345425" y="2175475"/>
            <a:chExt cx="800750" cy="176025"/>
          </a:xfrm>
        </p:grpSpPr>
        <p:sp>
          <p:nvSpPr>
            <p:cNvPr id="43" name="Google Shape;1498;p44"/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99;p44"/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68" y="1798498"/>
            <a:ext cx="4043036" cy="269137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028179" y="2797029"/>
            <a:ext cx="3553449" cy="1262633"/>
            <a:chOff x="6120075" y="3044675"/>
            <a:chExt cx="1920240" cy="666750"/>
          </a:xfrm>
        </p:grpSpPr>
        <p:pic>
          <p:nvPicPr>
            <p:cNvPr id="6" name="图片 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swim</a:t>
              </a:r>
            </a:p>
          </p:txBody>
        </p:sp>
      </p:grpSp>
      <p:pic>
        <p:nvPicPr>
          <p:cNvPr id="46" name="6.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6891" end="6194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40212" y="3802609"/>
            <a:ext cx="862155" cy="862155"/>
          </a:xfrm>
          <a:prstGeom prst="rect">
            <a:avLst/>
          </a:prstGeom>
        </p:spPr>
      </p:pic>
      <p:pic>
        <p:nvPicPr>
          <p:cNvPr id="4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729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71.Unit 6-Lesson1- Period1-Task 1, 2,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pVi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KlW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qVY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pVi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KlW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qVY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KlWKVXahn1hYAAAAGIAAAAcAAAAdW5pdmVyc2FsL2xvY2FsX3NldHRpbmdzLnhtbLOxr8jNUShLLSrOzM+zVTLUM1BSSM1Lzk/JzEu3VQoNcdO1UFIoLknMS0nMyc9LtVXKy1dSsLfjssnJT07MCU4tKQEqLFYoyEmsTC0KSc0FMkpS/RJzgSrDw42V9O24AFBLAwQUAAIACACqVi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qVilVPMoRpUsAAABqAAAAGwAAAHVuaXZlcnNhbC91bml2ZXJzYWwucG5nLnhtbLOxr8jNUShLLSrOzM+zVTLUM1Cyt+PlsikoSi3LTC1XqACKGekZQICSQqWtkgkStzwzpSTDVsnCwBAhlpGamZ5RYqtkhiSoDzQSAFBLAQIAABQAAgAIAOOGAlPDxJh2RwMAAOEJAAAUAAAAAAAAAAEAAAAAAAAAAAB1bml2ZXJzYWwvcGxheWVyLnhtbFBLAQIAABQAAgAIAKlWKVXKowNubAYAACgZAAAdAAAAAAAAAAEAAAAAAHkDAAB1bml2ZXJzYWwvY29tbW9uX21lc3NhZ2VzLmxuZ1BLAQIAABQAAgAIAKlWKVUVHmAbowAAAH8BAAAuAAAAAAAAAAEAAAAAACAKAAB1bml2ZXJzYWwvcGxheWJhY2tfYW5kX25hdmlnYXRpb25fc2V0dGluZ3MueG1sUEsBAgAAFAACAAgAqVYpVaenV+h8BAAAbxcAACcAAAAAAAAAAQAAAAAADwsAAHVuaXZlcnNhbC9mbGFzaF9wdWJsaXNoaW5nX3NldHRpbmdzLnhtbFBLAQIAABQAAgAIAKlWKVW86VOGdwMAAOgMAAAhAAAAAAAAAAEAAAAAANAPAAB1bml2ZXJzYWwvZmxhc2hfc2tpbl9zZXR0aW5ncy54bWxQSwECAAAUAAIACACpVilVF9vd2HcEAAD5FgAAJgAAAAAAAAABAAAAAACGEwAAdW5pdmVyc2FsL2h0bWxfcHVibGlzaGluZ19zZXR0aW5ncy54bWxQSwECAAAUAAIACACpVilVVHMZhbABAACBBgAAHwAAAAAAAAABAAAAAABBGAAAdW5pdmVyc2FsL2h0bWxfc2tpbl9zZXR0aW5ncy5qc1BLAQIAABQAAgAIAKlWKVXahn1hYAAAAGIAAAAcAAAAAAAAAAEAAAAAAC4aAAB1bml2ZXJzYWwvbG9jYWxfc2V0dGluZ3MueG1sUEsBAgAAFAACAAgAqlYpVYPsCm8cBgAARxMAABcAAAAAAAAAAAAAAAAAyBoAAHVuaXZlcnNhbC91bml2ZXJzYWwucG5nUEsBAgAAFAACAAgAqlYpVTzKEaVLAAAAagAAABsAAAAAAAAAAQAAAAAAGSEAAHVuaXZlcnNhbC91bml2ZXJzYWwucG5nLnhtbFBLBQYAAAAACgAKAAYDAACdIQAAAAA="/>
  <p:tag name="ISPRING_LMS_API_VERSION" val="SCORM 2004 (2nd edition)"/>
  <p:tag name="ISPRING_ULTRA_SCORM_COURSE_ID" val="C328473B-2A39-45E7-B3EA-06720F6A27F1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71.Unit 6-Lesson1- Period1-Task 1, 2,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DDDA27-68FC-4AA7-8D07-2FEBFAA37356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154E5B-36E2-4A41-99C4-835DB4D55BF8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7DC0D7-AC4B-4AA5-9485-D6B951F895BF}:2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F626D2-29BF-4FFD-BF56-6EE292E56095}:27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D5C348-0F3F-43E0-B194-F736127CEFC3}:28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B0C6CA-E972-4AA3-8413-28205327CDEB}:2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9ECB43-1BD0-4016-B7DC-630B1D8EA7A4}:28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980392-CC5A-4EAC-898C-38DE11D5FEE2}:26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F15757-5B76-4F73-960D-884CB395998F}:2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652518-8AC5-42BA-9C69-EC8423172EEC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066E1A-DB17-44DC-9E10-969B82295114}:28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A3167E-7502-4484-9FDF-C5B68A3E727C}:27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19FB72-349A-4A0E-8F8D-36BA8C4C35A7}:27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61107F-1D40-4C32-B29E-907A1B78BCA6}:27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848AEE-4DF3-4520-88A8-B02EBF20576A}:2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D67C66-7FC0-4DCD-A652-973195B4248F}:27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3AB171-658F-4CEE-9603-3314103E69D2}:2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5DD093-D66D-48B4-A729-A6881E157F7B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FC4C57-495C-431F-BBA2-6CB9DF7E305B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278DBC-16D7-4B13-BA67-6D4889E53B41}:28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66163E-B53F-4C47-88B7-6445F644A427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1D7EF6-5049-4903-AF1A-F58B3AB68E48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8D3A0F-4E1D-4EFC-8AD4-2C40EFD51A2C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863EE6-79E1-47D3-BB0C-951EB9677926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nline Notebook by Slidesgo">
  <a:themeElements>
    <a:clrScheme name="Simple Light">
      <a:dk1>
        <a:srgbClr val="1C4587"/>
      </a:dk1>
      <a:lt1>
        <a:srgbClr val="FFFFFF"/>
      </a:lt1>
      <a:dk2>
        <a:srgbClr val="000000"/>
      </a:dk2>
      <a:lt2>
        <a:srgbClr val="EEEEEE"/>
      </a:lt2>
      <a:accent1>
        <a:srgbClr val="FFF8D3"/>
      </a:accent1>
      <a:accent2>
        <a:srgbClr val="CAFFCA"/>
      </a:accent2>
      <a:accent3>
        <a:srgbClr val="FFBBAA"/>
      </a:accent3>
      <a:accent4>
        <a:srgbClr val="B0D5F7"/>
      </a:accent4>
      <a:accent5>
        <a:srgbClr val="FFFFFF"/>
      </a:accent5>
      <a:accent6>
        <a:srgbClr val="FFE599"/>
      </a:accent6>
      <a:hlink>
        <a:srgbClr val="1C458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240</Words>
  <Application>Microsoft Office PowerPoint</Application>
  <PresentationFormat>Widescreen</PresentationFormat>
  <Paragraphs>96</Paragraphs>
  <Slides>24</Slides>
  <Notes>24</Notes>
  <HiddenSlides>0</HiddenSlides>
  <MMClips>18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45" baseType="lpstr">
      <vt:lpstr>Arial</vt:lpstr>
      <vt:lpstr>Bebas Neue</vt:lpstr>
      <vt:lpstr>Calibri</vt:lpstr>
      <vt:lpstr>Calibri Light</vt:lpstr>
      <vt:lpstr>Comic Sans MS</vt:lpstr>
      <vt:lpstr>Itim</vt:lpstr>
      <vt:lpstr>Life Savers</vt:lpstr>
      <vt:lpstr>Life Savers ExtraBold</vt:lpstr>
      <vt:lpstr>Merriweather</vt:lpstr>
      <vt:lpstr>Muli</vt:lpstr>
      <vt:lpstr>Myriad Pro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Online Notebook by Slidesgo</vt:lpstr>
      <vt:lpstr>P.E. Subject for Middle School - 6th Grade: Sports &amp; Games by Slidesgo</vt:lpstr>
      <vt:lpstr>Science Subject for Elementary - 3rd Grade: Physical, Life, and Earth by Slidesgo</vt:lpstr>
      <vt:lpstr>PowerPoint Presentation</vt:lpstr>
      <vt:lpstr>Unit 6:  My Hobby</vt:lpstr>
      <vt:lpstr>PowerPoint Presentation</vt:lpstr>
      <vt:lpstr>PowerPoint Presentation</vt:lpstr>
      <vt:lpstr>Children with musical instruments,  Rio de Janeiro, Brazil</vt:lpstr>
      <vt:lpstr>New words</vt:lpstr>
      <vt:lpstr>New words</vt:lpstr>
      <vt:lpstr>New words</vt:lpstr>
      <vt:lpstr>New words</vt:lpstr>
      <vt:lpstr>New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 Listen and point. Repeat.</vt:lpstr>
      <vt:lpstr>PowerPoint Presentation</vt:lpstr>
      <vt:lpstr>2 Listen and tick.</vt:lpstr>
      <vt:lpstr>PowerPoint Presentation</vt:lpstr>
      <vt:lpstr>3 Let’s play! Use the words in 1.</vt:lpstr>
      <vt:lpstr>PowerPoint Presentation</vt:lpstr>
      <vt:lpstr>PowerPoint Presentation</vt:lpstr>
      <vt:lpstr>Look and circle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71.Unit 6-Lesson1- Period1-Task 1, 2, 3</dc:title>
  <dc:creator>Le Thi Phep</dc:creator>
  <cp:lastModifiedBy>Admin</cp:lastModifiedBy>
  <cp:revision>56</cp:revision>
  <dcterms:created xsi:type="dcterms:W3CDTF">2022-02-23T16:05:03Z</dcterms:created>
  <dcterms:modified xsi:type="dcterms:W3CDTF">2022-09-09T03:53:34Z</dcterms:modified>
</cp:coreProperties>
</file>