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4" r:id="rId2"/>
  </p:sldMasterIdLst>
  <p:notesMasterIdLst>
    <p:notesMasterId r:id="rId14"/>
  </p:notesMasterIdLst>
  <p:sldIdLst>
    <p:sldId id="326" r:id="rId3"/>
    <p:sldId id="327" r:id="rId4"/>
    <p:sldId id="293" r:id="rId5"/>
    <p:sldId id="328" r:id="rId6"/>
    <p:sldId id="294" r:id="rId7"/>
    <p:sldId id="329" r:id="rId8"/>
    <p:sldId id="296" r:id="rId9"/>
    <p:sldId id="330" r:id="rId10"/>
    <p:sldId id="331" r:id="rId11"/>
    <p:sldId id="321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849" autoAdjust="0"/>
  </p:normalViewPr>
  <p:slideViewPr>
    <p:cSldViewPr>
      <p:cViewPr varScale="1">
        <p:scale>
          <a:sx n="74" d="100"/>
          <a:sy n="74" d="100"/>
        </p:scale>
        <p:origin x="72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715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58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988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0824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212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5269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2245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9223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872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5238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0176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defTabSz="342900">
              <a:defRPr/>
            </a:pPr>
            <a:fld id="{846CE7D5-CF57-46EF-B807-FDD0502418D4}" type="datetimeFigureOut">
              <a:rPr lang="en-US" sz="750" smtClean="0">
                <a:solidFill>
                  <a:prstClr val="black"/>
                </a:solidFill>
                <a:latin typeface="Trebuchet MS"/>
              </a:rPr>
              <a:pPr algn="r" defTabSz="342900">
                <a:defRPr/>
              </a:pPr>
              <a:t>7/6/2022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defTabSz="342900">
              <a:defRPr/>
            </a:pPr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>
              <a:defRPr/>
            </a:pPr>
            <a:fld id="{330EA680-D336-4FF7-8B7A-9848BB0A1C32}" type="slidenum">
              <a:rPr lang="en-US" sz="750" smtClean="0">
                <a:solidFill>
                  <a:prstClr val="black"/>
                </a:solidFill>
                <a:latin typeface="Trebuchet MS"/>
              </a:rPr>
              <a:pPr defTabSz="342900">
                <a:defRPr/>
              </a:pPr>
              <a:t>‹#›</a:t>
            </a:fld>
            <a:endParaRPr lang="en-US" sz="75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4920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23875" y="187325"/>
            <a:ext cx="7891463" cy="7191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THANH LIỆT</a:t>
            </a:r>
            <a:endParaRPr lang="en-US" sz="2800" b="1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627061" y="3223660"/>
            <a:ext cx="7889875" cy="1805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 indent="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encil Std"/>
                <a:cs typeface="Times New Roman" panose="02020603050405020304" pitchFamily="18" charset="0"/>
              </a:rPr>
              <a:t>              </a:t>
            </a:r>
            <a:br>
              <a:rPr lang="en-US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encil Std"/>
                <a:cs typeface="Times New Roman" panose="02020603050405020304" pitchFamily="18" charset="0"/>
              </a:rPr>
            </a:br>
            <a:r>
              <a:rPr lang="en-US" sz="4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347971" y="2137690"/>
            <a:ext cx="8823325" cy="148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Wave1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ĐẾN VỚI MÔN TIN HỌC  3</a:t>
            </a:r>
            <a:endParaRPr lang="en-US" sz="5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49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7200" y="969135"/>
            <a:ext cx="7848600" cy="553998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28800" y="2382559"/>
            <a:ext cx="67056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Theo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2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Content Placeholder 3" descr="C:\Users\Admin\Desktop\hinh-nen-powerpoint-dep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Double Wave 7"/>
          <p:cNvSpPr/>
          <p:nvPr/>
        </p:nvSpPr>
        <p:spPr>
          <a:xfrm>
            <a:off x="2133600" y="25021"/>
            <a:ext cx="5243512" cy="1096962"/>
          </a:xfrm>
          <a:prstGeom prst="double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43000" y="2133600"/>
            <a:ext cx="7924283" cy="1015883"/>
            <a:chOff x="912" y="1008"/>
            <a:chExt cx="4251" cy="791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912" y="1008"/>
              <a:ext cx="4251" cy="69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rebuchet MS"/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994" y="1066"/>
              <a:ext cx="436" cy="619"/>
              <a:chOff x="994" y="1066"/>
              <a:chExt cx="436" cy="619"/>
            </a:xfrm>
          </p:grpSpPr>
          <p:sp>
            <p:nvSpPr>
              <p:cNvPr id="9" name="AutoShape 6"/>
              <p:cNvSpPr>
                <a:spLocks noChangeArrowheads="1"/>
              </p:cNvSpPr>
              <p:nvPr/>
            </p:nvSpPr>
            <p:spPr bwMode="gray">
              <a:xfrm>
                <a:off x="994" y="1066"/>
                <a:ext cx="392" cy="619"/>
              </a:xfrm>
              <a:prstGeom prst="roundRect">
                <a:avLst>
                  <a:gd name="adj" fmla="val 11921"/>
                </a:avLst>
              </a:prstGeom>
              <a:solidFill>
                <a:srgbClr val="00B05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gray">
              <a:xfrm>
                <a:off x="1023" y="1140"/>
                <a:ext cx="407" cy="446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1" name="Text Box 8"/>
              <p:cNvSpPr txBox="1">
                <a:spLocks noChangeArrowheads="1"/>
              </p:cNvSpPr>
              <p:nvPr/>
            </p:nvSpPr>
            <p:spPr bwMode="gray">
              <a:xfrm>
                <a:off x="1062" y="1185"/>
                <a:ext cx="231" cy="3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defTabSz="685800" eaLnBrk="0" hangingPunct="0">
                  <a:defRPr/>
                </a:pPr>
                <a:r>
                  <a:rPr lang="en-US" sz="21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/>
                  </a:rPr>
                  <a:t>1</a:t>
                </a:r>
              </a:p>
            </p:txBody>
          </p:sp>
        </p:grpSp>
        <p:sp>
          <p:nvSpPr>
            <p:cNvPr id="7" name="Text Box 9"/>
            <p:cNvSpPr txBox="1">
              <a:spLocks noChangeArrowheads="1"/>
            </p:cNvSpPr>
            <p:nvPr/>
          </p:nvSpPr>
          <p:spPr bwMode="gray">
            <a:xfrm>
              <a:off x="1421" y="1031"/>
              <a:ext cx="3742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nhanh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dựa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sắp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xếp</a:t>
              </a:r>
              <a:r>
                <a:rPr lang="en-US" sz="23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1143000" y="3179712"/>
            <a:ext cx="7924283" cy="1034723"/>
            <a:chOff x="912" y="2016"/>
            <a:chExt cx="3984" cy="924"/>
          </a:xfrm>
        </p:grpSpPr>
        <p:sp>
          <p:nvSpPr>
            <p:cNvPr id="13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Trebuchet MS"/>
              </a:endParaRPr>
            </a:p>
          </p:txBody>
        </p:sp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989" y="2078"/>
              <a:ext cx="441" cy="746"/>
              <a:chOff x="989" y="2078"/>
              <a:chExt cx="441" cy="746"/>
            </a:xfrm>
          </p:grpSpPr>
          <p:sp>
            <p:nvSpPr>
              <p:cNvPr id="16" name="AutoShape 13"/>
              <p:cNvSpPr>
                <a:spLocks noChangeArrowheads="1"/>
              </p:cNvSpPr>
              <p:nvPr/>
            </p:nvSpPr>
            <p:spPr bwMode="gray">
              <a:xfrm>
                <a:off x="989" y="2078"/>
                <a:ext cx="397" cy="746"/>
              </a:xfrm>
              <a:prstGeom prst="roundRect">
                <a:avLst>
                  <a:gd name="adj" fmla="val 11921"/>
                </a:avLst>
              </a:prstGeom>
              <a:solidFill>
                <a:srgbClr val="FF0000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gray">
              <a:xfrm>
                <a:off x="1047" y="2148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685800">
                  <a:defRPr/>
                </a:pPr>
                <a:endParaRPr lang="en-US" sz="1350">
                  <a:solidFill>
                    <a:prstClr val="black"/>
                  </a:solidFill>
                  <a:latin typeface="Trebuchet MS"/>
                </a:endParaRPr>
              </a:p>
            </p:txBody>
          </p:sp>
          <p:sp>
            <p:nvSpPr>
              <p:cNvPr id="18" name="Text Box 15"/>
              <p:cNvSpPr txBox="1">
                <a:spLocks noChangeArrowheads="1"/>
              </p:cNvSpPr>
              <p:nvPr/>
            </p:nvSpPr>
            <p:spPr bwMode="gray">
              <a:xfrm>
                <a:off x="1111" y="2198"/>
                <a:ext cx="175" cy="5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defTabSz="685800" eaLnBrk="0" hangingPunct="0">
                  <a:defRPr/>
                </a:pPr>
                <a:r>
                  <a:rPr lang="en-US" sz="21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/>
                  </a:rPr>
                  <a:t>2</a:t>
                </a:r>
              </a:p>
            </p:txBody>
          </p:sp>
        </p:grpSp>
        <p:sp>
          <p:nvSpPr>
            <p:cNvPr id="15" name="Text Box 16"/>
            <p:cNvSpPr txBox="1">
              <a:spLocks noChangeArrowheads="1"/>
            </p:cNvSpPr>
            <p:nvPr/>
          </p:nvSpPr>
          <p:spPr bwMode="gray">
            <a:xfrm>
              <a:off x="1430" y="2198"/>
              <a:ext cx="3243" cy="7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685800">
                <a:defRPr/>
              </a:pP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sơ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diễn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sắp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xếp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947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4445" r="8333" b="7777"/>
          <a:stretch/>
        </p:blipFill>
        <p:spPr bwMode="auto">
          <a:xfrm>
            <a:off x="0" y="-104313"/>
            <a:ext cx="9144000" cy="701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4087" y="-14946"/>
            <a:ext cx="2970421" cy="769441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4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4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9239" y="5056417"/>
            <a:ext cx="66600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117" y="3953504"/>
            <a:ext cx="1171429" cy="819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033" y="1038360"/>
            <a:ext cx="1173693" cy="10362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315" y="3877314"/>
            <a:ext cx="1142857" cy="9714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368" y="936017"/>
            <a:ext cx="990476" cy="10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8748" y="2383214"/>
            <a:ext cx="1878230" cy="7391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1690" y="2321918"/>
            <a:ext cx="1429411" cy="8004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4536" y="2332610"/>
            <a:ext cx="1038095" cy="85714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7800" y="891776"/>
            <a:ext cx="1339260" cy="10970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3781" y="2423651"/>
            <a:ext cx="1507492" cy="7661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04231" y="3894705"/>
            <a:ext cx="1447880" cy="7885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84578" y="1321959"/>
            <a:ext cx="1180952" cy="6761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9701" y="3551994"/>
            <a:ext cx="1923810" cy="1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5" grpId="1"/>
      <p:bldP spid="5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783" y="5455790"/>
            <a:ext cx="1171429" cy="819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707" y="3093678"/>
            <a:ext cx="1173693" cy="10362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49" y="5344763"/>
            <a:ext cx="1142857" cy="9714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378" y="4323236"/>
            <a:ext cx="990476" cy="10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4140" y="4205842"/>
            <a:ext cx="1878230" cy="7391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273" y="4224841"/>
            <a:ext cx="1429411" cy="8004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684" y="3122586"/>
            <a:ext cx="1038095" cy="85714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7322" y="3202846"/>
            <a:ext cx="1145428" cy="9382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6290" y="4309488"/>
            <a:ext cx="1507492" cy="7661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9383" y="5325429"/>
            <a:ext cx="1447880" cy="7885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1485" y="3311746"/>
            <a:ext cx="1390885" cy="7963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5022" y="5218055"/>
            <a:ext cx="1657348" cy="88610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00400" y="27296"/>
            <a:ext cx="2932923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263472" y="1017896"/>
            <a:ext cx="4993253" cy="814843"/>
            <a:chOff x="2263472" y="1017896"/>
            <a:chExt cx="4993253" cy="814843"/>
          </a:xfrm>
        </p:grpSpPr>
        <p:cxnSp>
          <p:nvCxnSpPr>
            <p:cNvPr id="13" name="Straight Connector 12"/>
            <p:cNvCxnSpPr>
              <a:stCxn id="3" idx="2"/>
            </p:cNvCxnSpPr>
            <p:nvPr/>
          </p:nvCxnSpPr>
          <p:spPr>
            <a:xfrm flipH="1">
              <a:off x="4666861" y="1017896"/>
              <a:ext cx="1" cy="429904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277794" y="1447800"/>
              <a:ext cx="4958870" cy="0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263472" y="1402835"/>
              <a:ext cx="1" cy="429904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7256724" y="1402835"/>
              <a:ext cx="1" cy="429904"/>
            </a:xfrm>
            <a:prstGeom prst="line">
              <a:avLst/>
            </a:prstGeom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l 16"/>
          <p:cNvSpPr/>
          <p:nvPr/>
        </p:nvSpPr>
        <p:spPr>
          <a:xfrm>
            <a:off x="1048158" y="1832739"/>
            <a:ext cx="2380842" cy="11830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066303" y="1848974"/>
            <a:ext cx="2380842" cy="11830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7721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466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14400" y="399970"/>
            <a:ext cx="803199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250" y="1013530"/>
            <a:ext cx="81915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hoả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3,…</a:t>
            </a:r>
          </a:p>
          <a:p>
            <a:pPr algn="just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-Theo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2408" y="3078408"/>
            <a:ext cx="7696200" cy="3278184"/>
            <a:chOff x="502408" y="3078408"/>
            <a:chExt cx="7696200" cy="3278184"/>
          </a:xfrm>
        </p:grpSpPr>
        <p:sp>
          <p:nvSpPr>
            <p:cNvPr id="18" name="TextBox 17"/>
            <p:cNvSpPr txBox="1"/>
            <p:nvPr/>
          </p:nvSpPr>
          <p:spPr>
            <a:xfrm>
              <a:off x="3276600" y="5987260"/>
              <a:ext cx="1981200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Tàu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hoả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408" y="3078408"/>
              <a:ext cx="7696200" cy="27696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114248" y="4531456"/>
              <a:ext cx="123626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Toa </a:t>
              </a:r>
              <a:r>
                <a:rPr lang="en-US" sz="1500" b="1" dirty="0" err="1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1500" b="1" dirty="0" smtClean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5</a:t>
              </a:r>
              <a:endParaRPr lang="en-US" sz="15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8" y="-6547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63103" y="115579"/>
            <a:ext cx="824449" cy="62335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8279146" y="109999"/>
            <a:ext cx="808546" cy="66779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91290" y="90979"/>
            <a:ext cx="7847910" cy="1107996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09" y="1372248"/>
            <a:ext cx="8586958" cy="505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6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132318"/>
            <a:ext cx="7848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0135" y="5447983"/>
            <a:ext cx="728366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huê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11" y="837968"/>
            <a:ext cx="8609524" cy="21809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47" y="3143145"/>
            <a:ext cx="8895238" cy="23714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34" y="5447845"/>
            <a:ext cx="894360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7" grpId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18504" y="317583"/>
            <a:ext cx="7848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3882646"/>
            <a:ext cx="8229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Khuê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Doraemon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Doraemon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14?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14400"/>
            <a:ext cx="8895238" cy="2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526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18504" y="317583"/>
            <a:ext cx="7848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3882646"/>
            <a:ext cx="8229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Khuê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Doraemon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Doraemon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14?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14400"/>
            <a:ext cx="8895238" cy="2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05614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1127</TotalTime>
  <Words>453</Words>
  <Application>Microsoft Office PowerPoint</Application>
  <PresentationFormat>On-screen Show (4:3)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Stencil Std</vt:lpstr>
      <vt:lpstr>Times New Roman</vt:lpstr>
      <vt:lpstr>Trebuchet MS</vt:lpstr>
      <vt:lpstr>Office Theme</vt:lpstr>
      <vt:lpstr>1_Office Theme</vt:lpstr>
      <vt:lpstr>TRƯỜNG TIỂU HỌC THANH LIỆT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hnc2006</cp:lastModifiedBy>
  <cp:revision>113</cp:revision>
  <dcterms:created xsi:type="dcterms:W3CDTF">2017-10-03T01:20:28Z</dcterms:created>
  <dcterms:modified xsi:type="dcterms:W3CDTF">2022-07-06T04:17:46Z</dcterms:modified>
</cp:coreProperties>
</file>