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23"/>
  </p:notesMasterIdLst>
  <p:sldIdLst>
    <p:sldId id="290" r:id="rId3"/>
    <p:sldId id="440" r:id="rId4"/>
    <p:sldId id="291" r:id="rId5"/>
    <p:sldId id="292" r:id="rId6"/>
    <p:sldId id="293" r:id="rId7"/>
    <p:sldId id="294" r:id="rId8"/>
    <p:sldId id="295" r:id="rId9"/>
    <p:sldId id="314" r:id="rId10"/>
    <p:sldId id="296" r:id="rId11"/>
    <p:sldId id="441" r:id="rId12"/>
    <p:sldId id="443" r:id="rId13"/>
    <p:sldId id="444" r:id="rId14"/>
    <p:sldId id="299" r:id="rId15"/>
    <p:sldId id="304" r:id="rId16"/>
    <p:sldId id="306" r:id="rId17"/>
    <p:sldId id="442" r:id="rId18"/>
    <p:sldId id="309" r:id="rId19"/>
    <p:sldId id="439" r:id="rId20"/>
    <p:sldId id="310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849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6/22/2022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A TTVĐ</a:t>
            </a:r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679591" y="5733569"/>
            <a:ext cx="424346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400" b="1" dirty="0">
                <a:ln/>
                <a:solidFill>
                  <a:srgbClr val="00CC00"/>
                </a:solidFill>
              </a:rPr>
              <a:t>Thanh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Huyền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39AFDF-F3FA-ABDB-8750-767320F42F94}"/>
              </a:ext>
            </a:extLst>
          </p:cNvPr>
          <p:cNvSpPr txBox="1"/>
          <p:nvPr/>
        </p:nvSpPr>
        <p:spPr>
          <a:xfrm>
            <a:off x="1069073" y="1447800"/>
            <a:ext cx="723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vi-VN" sz="2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uan sát Hình 2, em hãy vẽ cây thư mục của thư mục Giải trí theo sơ đồ hình cây dạng ngang.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F264C5E-497D-1414-74A2-845BE647F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273" y="2362200"/>
            <a:ext cx="6324600" cy="373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6358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CHƠI: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VẼ CÂY THƯ MỤC</a:t>
            </a:r>
          </a:p>
        </p:txBody>
      </p:sp>
    </p:spTree>
    <p:extLst>
      <p:ext uri="{BB962C8B-B14F-4D97-AF65-F5344CB8AC3E}">
        <p14:creationId xmlns:p14="http://schemas.microsoft.com/office/powerpoint/2010/main" val="408634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905001" y="1913870"/>
            <a:ext cx="5334000" cy="1338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4652" y="3252698"/>
            <a:ext cx="731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731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38" y="-117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2453569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83776" y="3930327"/>
            <a:ext cx="2679380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2094562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70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2" y="2692270"/>
            <a:ext cx="2540087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Video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18" y="384338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41969" y="1161354"/>
            <a:ext cx="84377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949153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674177" y="2759538"/>
            <a:ext cx="780983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3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1865962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1" y="2780415"/>
            <a:ext cx="1376323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1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4" y="2546982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Trò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8962" y="1931121"/>
            <a:ext cx="788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755C45-28CB-E83F-1E5D-FFF861FA8CC3}"/>
              </a:ext>
            </a:extLst>
          </p:cNvPr>
          <p:cNvSpPr txBox="1"/>
          <p:nvPr/>
        </p:nvSpPr>
        <p:spPr>
          <a:xfrm>
            <a:off x="843317" y="3627368"/>
            <a:ext cx="788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747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1403775"/>
            <a:ext cx="6858000" cy="374538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gấu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hổ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sấu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cú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mèo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mèo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3C343D-573A-066B-A720-2D9355C7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201521"/>
            <a:ext cx="6753225" cy="108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Cấu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trúc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tệp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5400" y="838200"/>
            <a:ext cx="6553200" cy="1637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7174CA-F9C0-5981-F92B-B196ECF0F253}"/>
              </a:ext>
            </a:extLst>
          </p:cNvPr>
          <p:cNvSpPr txBox="1"/>
          <p:nvPr/>
        </p:nvSpPr>
        <p:spPr>
          <a:xfrm>
            <a:off x="2362200" y="2590800"/>
            <a:ext cx="2386818" cy="583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1F8053-A6A4-FFF6-DA3B-F65DF058B54F}"/>
              </a:ext>
            </a:extLst>
          </p:cNvPr>
          <p:cNvSpPr txBox="1"/>
          <p:nvPr/>
        </p:nvSpPr>
        <p:spPr>
          <a:xfrm>
            <a:off x="2362200" y="3448962"/>
            <a:ext cx="2386818" cy="583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38E949-8180-CAB0-EB77-1180F76168CC}"/>
              </a:ext>
            </a:extLst>
          </p:cNvPr>
          <p:cNvSpPr txBox="1"/>
          <p:nvPr/>
        </p:nvSpPr>
        <p:spPr>
          <a:xfrm>
            <a:off x="2365718" y="2590800"/>
            <a:ext cx="2386818" cy="583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0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2: CÂY THƯ MỤC</a:t>
            </a: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43</a:t>
            </a: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656182"/>
            <a:ext cx="2019300" cy="16170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9" b="100000" l="250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7" y="1565602"/>
            <a:ext cx="1628633" cy="16286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59523" y="3271545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99DB2B-8AA8-0052-0CB6-0217B2498B1F}"/>
              </a:ext>
            </a:extLst>
          </p:cNvPr>
          <p:cNvSpPr txBox="1"/>
          <p:nvPr/>
        </p:nvSpPr>
        <p:spPr>
          <a:xfrm>
            <a:off x="1653463" y="3823590"/>
            <a:ext cx="6412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7BB975-06E8-A073-013D-B662FA16343C}"/>
              </a:ext>
            </a:extLst>
          </p:cNvPr>
          <p:cNvSpPr txBox="1"/>
          <p:nvPr/>
        </p:nvSpPr>
        <p:spPr>
          <a:xfrm>
            <a:off x="1282505" y="4298172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96CD71-CCF6-D2BD-B26F-02F9ED86BC03}"/>
              </a:ext>
            </a:extLst>
          </p:cNvPr>
          <p:cNvSpPr txBox="1"/>
          <p:nvPr/>
        </p:nvSpPr>
        <p:spPr>
          <a:xfrm>
            <a:off x="3613052" y="4285255"/>
            <a:ext cx="1841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BC40BD-EC31-8659-9683-2F95E8DE8AC8}"/>
              </a:ext>
            </a:extLst>
          </p:cNvPr>
          <p:cNvSpPr txBox="1"/>
          <p:nvPr/>
        </p:nvSpPr>
        <p:spPr>
          <a:xfrm>
            <a:off x="4886688" y="4317105"/>
            <a:ext cx="3826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1F63B5-6BCA-FE35-9E2C-0A6DE746C2B9}"/>
              </a:ext>
            </a:extLst>
          </p:cNvPr>
          <p:cNvSpPr txBox="1"/>
          <p:nvPr/>
        </p:nvSpPr>
        <p:spPr>
          <a:xfrm>
            <a:off x="4886688" y="4311313"/>
            <a:ext cx="3826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71600" y="5334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587458F-4538-4809-A474-C47A2A46A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00251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51E4AF34-B25D-9363-FCAC-E1CC45216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01" y="2287161"/>
            <a:ext cx="3641435" cy="254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16D0A7-37BB-A04A-D06A-8CD1CA5F9B6F}"/>
              </a:ext>
            </a:extLst>
          </p:cNvPr>
          <p:cNvSpPr txBox="1"/>
          <p:nvPr/>
        </p:nvSpPr>
        <p:spPr>
          <a:xfrm>
            <a:off x="473365" y="1234252"/>
            <a:ext cx="7920171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Thùy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Anh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trữ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0E03BE-4C49-C7BD-0CDD-9B9E85EF7979}"/>
              </a:ext>
            </a:extLst>
          </p:cNvPr>
          <p:cNvSpPr txBox="1"/>
          <p:nvPr/>
        </p:nvSpPr>
        <p:spPr>
          <a:xfrm>
            <a:off x="324297" y="2245090"/>
            <a:ext cx="4247704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1/ Ổ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9FC949-E227-C210-E249-820AA822BB92}"/>
              </a:ext>
            </a:extLst>
          </p:cNvPr>
          <p:cNvSpPr txBox="1"/>
          <p:nvPr/>
        </p:nvSpPr>
        <p:spPr>
          <a:xfrm>
            <a:off x="381000" y="3277761"/>
            <a:ext cx="4038600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2/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DAB419-9364-B0EB-1D24-154F650F332B}"/>
              </a:ext>
            </a:extLst>
          </p:cNvPr>
          <p:cNvSpPr txBox="1"/>
          <p:nvPr/>
        </p:nvSpPr>
        <p:spPr>
          <a:xfrm>
            <a:off x="473365" y="4663524"/>
            <a:ext cx="4038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3/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4" name="Right Arrow 11">
            <a:extLst>
              <a:ext uri="{FF2B5EF4-FFF2-40B4-BE49-F238E27FC236}">
                <a16:creationId xmlns:a16="http://schemas.microsoft.com/office/drawing/2014/main" id="{7FFF57CA-827E-F232-7FB9-5839B9B7AFB9}"/>
              </a:ext>
            </a:extLst>
          </p:cNvPr>
          <p:cNvSpPr/>
          <p:nvPr/>
        </p:nvSpPr>
        <p:spPr>
          <a:xfrm>
            <a:off x="1371600" y="5682080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36EED7-DF17-ACE1-5D05-2B479BC3090C}"/>
              </a:ext>
            </a:extLst>
          </p:cNvPr>
          <p:cNvSpPr txBox="1"/>
          <p:nvPr/>
        </p:nvSpPr>
        <p:spPr>
          <a:xfrm>
            <a:off x="2438400" y="568208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8056F-4634-9056-F7B1-3D365197B981}"/>
              </a:ext>
            </a:extLst>
          </p:cNvPr>
          <p:cNvSpPr txBox="1"/>
          <p:nvPr/>
        </p:nvSpPr>
        <p:spPr>
          <a:xfrm>
            <a:off x="1143000" y="1631323"/>
            <a:ext cx="7086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Thùy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Anh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trữ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6" name="Right Arrow 11">
            <a:extLst>
              <a:ext uri="{FF2B5EF4-FFF2-40B4-BE49-F238E27FC236}">
                <a16:creationId xmlns:a16="http://schemas.microsoft.com/office/drawing/2014/main" id="{77246068-5B36-BA02-E158-255FDB85E95F}"/>
              </a:ext>
            </a:extLst>
          </p:cNvPr>
          <p:cNvSpPr/>
          <p:nvPr/>
        </p:nvSpPr>
        <p:spPr>
          <a:xfrm>
            <a:off x="1374775" y="3425825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792A89-7396-8285-723B-8A8B79CC8F77}"/>
              </a:ext>
            </a:extLst>
          </p:cNvPr>
          <p:cNvSpPr txBox="1"/>
          <p:nvPr/>
        </p:nvSpPr>
        <p:spPr>
          <a:xfrm>
            <a:off x="2286000" y="3290892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905001" y="1913870"/>
            <a:ext cx="5334000" cy="1338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800" y="3305452"/>
            <a:ext cx="731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200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859D6C-8455-09B1-A1F6-09ABAF219066}"/>
              </a:ext>
            </a:extLst>
          </p:cNvPr>
          <p:cNvSpPr txBox="1"/>
          <p:nvPr/>
        </p:nvSpPr>
        <p:spPr>
          <a:xfrm>
            <a:off x="1066800" y="1413918"/>
            <a:ext cx="7848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A2FB506-4F40-F7B8-3E82-B80D3D41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2269986"/>
            <a:ext cx="6381750" cy="413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659</Words>
  <Application>Microsoft Office PowerPoint</Application>
  <PresentationFormat>On-screen Show (4:3)</PresentationFormat>
  <Paragraphs>63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TRƯỜNG TIỂU HỌC A TTVĐ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CHIHUYEN</cp:lastModifiedBy>
  <cp:revision>108</cp:revision>
  <dcterms:created xsi:type="dcterms:W3CDTF">2017-10-03T01:20:28Z</dcterms:created>
  <dcterms:modified xsi:type="dcterms:W3CDTF">2022-06-22T08:11:30Z</dcterms:modified>
</cp:coreProperties>
</file>