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  <p:sldMasterId id="2147483893" r:id="rId2"/>
  </p:sldMasterIdLst>
  <p:notesMasterIdLst>
    <p:notesMasterId r:id="rId16"/>
  </p:notesMasterIdLst>
  <p:sldIdLst>
    <p:sldId id="290" r:id="rId3"/>
    <p:sldId id="291" r:id="rId4"/>
    <p:sldId id="292" r:id="rId5"/>
    <p:sldId id="440" r:id="rId6"/>
    <p:sldId id="294" r:id="rId7"/>
    <p:sldId id="447" r:id="rId8"/>
    <p:sldId id="295" r:id="rId9"/>
    <p:sldId id="296" r:id="rId10"/>
    <p:sldId id="441" r:id="rId11"/>
    <p:sldId id="310" r:id="rId12"/>
    <p:sldId id="309" r:id="rId13"/>
    <p:sldId id="439" r:id="rId14"/>
    <p:sldId id="27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849" autoAdjust="0"/>
  </p:normalViewPr>
  <p:slideViewPr>
    <p:cSldViewPr>
      <p:cViewPr varScale="1">
        <p:scale>
          <a:sx n="70" d="100"/>
          <a:sy n="70" d="100"/>
        </p:scale>
        <p:origin x="82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xmlns="" id="{21BC5A38-0A76-4B19-BB28-33B99E6755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xmlns="" id="{7181D680-DB50-8A71-00E2-7B7A9CE806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D7AA316-2A74-FAF7-8C10-906FCA5576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ECEC6-239D-4182-A8A4-6AA255537FD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51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48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74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23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09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64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34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1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29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8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43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34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48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1" y="0"/>
            <a:ext cx="7086600" cy="1143000"/>
          </a:xfrm>
          <a:prstGeom prst="rect">
            <a:avLst/>
          </a:prstGeom>
        </p:spPr>
        <p:txBody>
          <a:bodyPr anchor="b"/>
          <a:lstStyle>
            <a:lvl1pPr>
              <a:defRPr sz="2026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2133600"/>
            <a:ext cx="6400800" cy="2667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78E0E737-6838-4BAD-FE6D-78FC6F3CCF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234A3DBE-46E5-7B12-FCC8-E5EBB3D0AA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17BE3FC2-B14A-5F64-3A45-98FB847CAC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7D03A-E069-4981-A54F-DE36BD7B7A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470947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B41F6C-5734-59D3-6BFE-F525D3A967A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514487">
              <a:defRPr/>
            </a:pPr>
            <a:r>
              <a:rPr lang="en-US" altLang="en-US" sz="1350" b="1" u="sng">
                <a:solidFill>
                  <a:srgbClr val="FF0000"/>
                </a:solidFill>
              </a:rPr>
              <a:t>BT&amp;TH số 3: Thao tác trên bảng</a:t>
            </a:r>
            <a:endParaRPr lang="vi-VN" altLang="en-US" sz="1350" b="1" u="sng">
              <a:solidFill>
                <a:srgbClr val="FF0000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4501752B-2FD3-5EBF-EBE5-B84FE9AF74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A2EE2728-DDE2-3763-91A2-A4040ABFEA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D97F213F-D947-22F3-FFEF-767B442B99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9E0E7-D407-482F-B049-09835A9825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39921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257243" indent="0">
              <a:buNone/>
              <a:defRPr sz="1125"/>
            </a:lvl2pPr>
            <a:lvl3pPr marL="514487" indent="0">
              <a:buNone/>
              <a:defRPr sz="1013"/>
            </a:lvl3pPr>
            <a:lvl4pPr marL="771731" indent="0">
              <a:buNone/>
              <a:defRPr sz="900"/>
            </a:lvl4pPr>
            <a:lvl5pPr marL="1028975" indent="0">
              <a:buNone/>
              <a:defRPr sz="900"/>
            </a:lvl5pPr>
            <a:lvl6pPr marL="1286218" indent="0">
              <a:buNone/>
              <a:defRPr sz="900"/>
            </a:lvl6pPr>
            <a:lvl7pPr marL="1543462" indent="0">
              <a:buNone/>
              <a:defRPr sz="900"/>
            </a:lvl7pPr>
            <a:lvl8pPr marL="1800705" indent="0">
              <a:buNone/>
              <a:defRPr sz="900"/>
            </a:lvl8pPr>
            <a:lvl9pPr marL="20579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F3439A8A-6CEB-FA42-06DA-235BDBE849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5895672E-25E5-D2D5-99FB-BAACEE96C2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CE2F4130-92F5-9938-4262-04E0D6F284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49E0E-2CDD-4AF9-A929-7A61F2978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316472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D7ACD94-0620-84AC-9BFF-4A57CBDBCC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D4FB69F-E1AD-E7F7-E107-A243DC482C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319FD2F-DC2B-A691-F6C7-6452EFB263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D159E-6076-4D40-A2E3-7156AE4489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178989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9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1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1" y="2193929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8A9C2270-3699-2203-8FBA-906EA8322B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DFECA0D9-BF89-6AEE-0E34-E3C8970127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B84691AA-3EFD-7CA8-3CBB-79A4F59FEA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D7A87-0200-485D-875D-C8D8E697A3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47566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C1C7EACD-AA4B-7BBF-D1C7-8FC2F9CA71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7E499A5E-1BB2-751E-B9A3-66906CC8FE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D30D3D41-6416-9784-12F0-3A64892DE1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C1770-1254-4A9C-90BB-33816BD04F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437627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367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78BAD64F-212C-E708-8B77-380AD6DE05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0610E324-96F7-CB45-1658-A11FCFD1AA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D976539A-F942-382E-1A30-8745C944C3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28A6E-B3AD-44CB-971F-4DC8656EE2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985342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851AEA9-7A4A-10DA-3F7E-D52F5E5921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B8C7275-5A36-7161-DAF1-F3E7AC8D80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7634D4E-C31C-527E-E94F-D761A05C09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66D69-CDF8-4132-A778-4B90397811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849983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180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1"/>
            </a:lvl1pPr>
            <a:lvl2pPr marL="257243" indent="0">
              <a:buNone/>
              <a:defRPr sz="1576"/>
            </a:lvl2pPr>
            <a:lvl3pPr marL="514487" indent="0">
              <a:buNone/>
              <a:defRPr sz="1350"/>
            </a:lvl3pPr>
            <a:lvl4pPr marL="771731" indent="0">
              <a:buNone/>
              <a:defRPr sz="1125"/>
            </a:lvl4pPr>
            <a:lvl5pPr marL="1028975" indent="0">
              <a:buNone/>
              <a:defRPr sz="1125"/>
            </a:lvl5pPr>
            <a:lvl6pPr marL="1286218" indent="0">
              <a:buNone/>
              <a:defRPr sz="1125"/>
            </a:lvl6pPr>
            <a:lvl7pPr marL="1543462" indent="0">
              <a:buNone/>
              <a:defRPr sz="1125"/>
            </a:lvl7pPr>
            <a:lvl8pPr marL="1800705" indent="0">
              <a:buNone/>
              <a:defRPr sz="1125"/>
            </a:lvl8pPr>
            <a:lvl9pPr marL="2057949" indent="0">
              <a:buNone/>
              <a:defRPr sz="1125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B124E11-FC70-4F7F-C0A7-7A1C371FF6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7C1049E-71CC-ED7D-8755-83A0BFF610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3049E64-47B6-48EB-F633-DB1BEDEBA1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F8C58-3136-4B53-84EA-C8B4F9B87E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1161472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609600"/>
            <a:ext cx="5486400" cy="99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1981200"/>
            <a:ext cx="57912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9669CC83-F176-48A9-05BB-AD9AC39356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2B537535-3081-0B91-82AB-DCA0328924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2FA66E0D-DF28-BCA7-25E8-328F8A0DBA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9A02A-65CF-4099-B279-7E579A2487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245733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0400" y="609600"/>
            <a:ext cx="1447800" cy="54864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609600"/>
            <a:ext cx="41910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FA91677D-3B1F-58B9-7E61-1F24C2C228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7080B32C-C0B4-A2AE-1AE9-166A0D3E35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B0F8EF74-C6EF-B5CC-5D5C-712863CD2B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7EF53-622A-4760-BC3E-29E58D9F7C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7438929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5F359EF-A54A-6EB9-D976-AF61599D082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514487">
              <a:defRPr/>
            </a:pPr>
            <a:r>
              <a:rPr lang="en-US" altLang="en-US" sz="1350" b="1" u="sng">
                <a:solidFill>
                  <a:srgbClr val="FF0000"/>
                </a:solidFill>
              </a:rPr>
              <a:t>BT&amp;TH số 3: Thao tác trên bảng</a:t>
            </a:r>
            <a:endParaRPr lang="vi-VN" altLang="en-US" sz="1350" b="1" u="sng">
              <a:solidFill>
                <a:srgbClr val="FF0000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2D1ECCB8-D7F3-9C46-DBAA-A5ACBCAFDB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E3C0AA57-EAC7-16B3-5D98-2AE37C93B6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6B16B38C-DB40-7558-B4F4-8C486331AB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3BC4A-29DF-4432-A93E-1FD9010994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1305849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257243" indent="0">
              <a:buNone/>
              <a:defRPr sz="1125"/>
            </a:lvl2pPr>
            <a:lvl3pPr marL="514487" indent="0">
              <a:buNone/>
              <a:defRPr sz="1013"/>
            </a:lvl3pPr>
            <a:lvl4pPr marL="771731" indent="0">
              <a:buNone/>
              <a:defRPr sz="900"/>
            </a:lvl4pPr>
            <a:lvl5pPr marL="1028975" indent="0">
              <a:buNone/>
              <a:defRPr sz="900"/>
            </a:lvl5pPr>
            <a:lvl6pPr marL="1286218" indent="0">
              <a:buNone/>
              <a:defRPr sz="900"/>
            </a:lvl6pPr>
            <a:lvl7pPr marL="1543462" indent="0">
              <a:buNone/>
              <a:defRPr sz="900"/>
            </a:lvl7pPr>
            <a:lvl8pPr marL="1800705" indent="0">
              <a:buNone/>
              <a:defRPr sz="900"/>
            </a:lvl8pPr>
            <a:lvl9pPr marL="20579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276B5483-9AE7-BD23-2D67-2161D79EB2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25838F0-5012-827C-B142-2C34E37B89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A7296AD-F8B9-A6B6-E0B0-C0A7DBABF1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15EED-C6D9-47FF-A343-6EBC064B52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118788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950EA6E-AE7D-4B8D-C847-46DF38099A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99EC0E2-E9CD-3792-E551-A7B1668889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E5B9720-2966-525E-5923-498D99362A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5ADF7-0A5C-4EA1-B4C4-7E36194CA6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266685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9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1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1" y="2193929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AF884F3A-5637-8500-5489-14F35B0938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D4A6B09E-EBFB-DFF3-2338-0551602E16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15636FC9-6A30-DC6F-A58F-8C558C46E9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F58F7-83AF-4AC0-B818-735971A0DD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31920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8AB02457-85CB-7E89-0DCC-1E53712E9E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A43A56D1-E3E4-FB21-D614-72DA9EA50B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F930C567-8129-1BC7-069C-7D03036AC2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38535-BA0F-45F4-9C3D-8A0DF75608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204653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690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C2D2B59-13B4-327B-B531-F7BE594633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AFF97B5-1811-BC2B-7861-9D69D16B61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0C6DBE5-A014-6EA2-551D-27B2ADF152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83803-94E2-4FDF-ACFE-4567D0573F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113177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9E301B6-6B1D-7485-BB05-EBAC970E3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F889702-21D0-4B27-8C10-3BCCE2998D89}" type="datetimeFigureOut">
              <a:rPr lang="en-US"/>
              <a:pPr>
                <a:defRPr/>
              </a:pPr>
              <a:t>7/6/2022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3DCE404-0AB1-B1CC-8ED1-83386E899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793E4A4-455D-20BE-A98B-065A32132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FC9DC-17E8-4CCA-A4A3-C9D867550E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80142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AA1538-CEFA-09AE-DFAC-E05F37AAA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2081701-C350-2457-1DB7-A8F0AF944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773897-AA2B-213D-F172-FDE8C6567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7B572C35-2200-4044-B085-52F06E5308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148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581D102-4F26-0EBC-6440-119980855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CF34A67-6224-DE02-8E2F-85622007D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84B3D82-C7F1-40BD-4761-0FB78CBAE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3A1543A1-AEE3-4B1D-8A60-3FC7ACB22D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593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8F01CF6B-393D-A714-940B-DF83C338AA2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514487" eaLnBrk="1" hangingPunct="1">
              <a:defRPr sz="788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C47C4F60-1706-42A3-7953-9C829FCD791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514487" eaLnBrk="1" hangingPunct="1">
              <a:defRPr sz="788" b="0" i="0" u="none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BB936496-0050-6C07-6611-059366F339D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defTabSz="514487" eaLnBrk="1" hangingPunct="1">
              <a:defRPr sz="788">
                <a:solidFill>
                  <a:srgbClr val="000000"/>
                </a:solidFill>
                <a:latin typeface="Century Schoolbook" pitchFamily="18" charset="0"/>
              </a:defRPr>
            </a:lvl1pPr>
          </a:lstStyle>
          <a:p>
            <a:pPr>
              <a:defRPr/>
            </a:pPr>
            <a:fld id="{504FE4E4-C656-453B-BD47-859042C914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Action Button: Home 1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xmlns="" id="{47389AAD-0CDA-D3E6-6051-7F36586B74B3}"/>
              </a:ext>
            </a:extLst>
          </p:cNvPr>
          <p:cNvSpPr/>
          <p:nvPr userDrawn="1"/>
        </p:nvSpPr>
        <p:spPr>
          <a:xfrm>
            <a:off x="8001000" y="5715000"/>
            <a:ext cx="457200" cy="381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4487">
              <a:defRPr/>
            </a:pPr>
            <a:endParaRPr lang="vi-VN" sz="1013">
              <a:solidFill>
                <a:srgbClr val="FFFFFF"/>
              </a:solidFill>
            </a:endParaRPr>
          </a:p>
        </p:txBody>
      </p:sp>
      <p:sp>
        <p:nvSpPr>
          <p:cNvPr id="7174" name="Title Placeholder 2">
            <a:extLst>
              <a:ext uri="{FF2B5EF4-FFF2-40B4-BE49-F238E27FC236}">
                <a16:creationId xmlns:a16="http://schemas.microsoft.com/office/drawing/2014/main" xmlns="" id="{CE5DC76A-025E-31F2-5E05-7683B847C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46548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  <p:sldLayoutId id="2147483910" r:id="rId17"/>
    <p:sldLayoutId id="2147483911" r:id="rId18"/>
    <p:sldLayoutId id="2147483912" r:id="rId19"/>
    <p:sldLayoutId id="2147483913" r:id="rId20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257243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514487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771731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028975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192088" indent="-192088" algn="l" rtl="0" eaLnBrk="0" fontAlgn="base" hangingPunct="0">
        <a:spcBef>
          <a:spcPct val="20000"/>
        </a:spcBef>
        <a:spcAft>
          <a:spcPct val="0"/>
        </a:spcAft>
        <a:buChar char="•"/>
        <a:defRPr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rtl="0" eaLnBrk="0" fontAlgn="base" hangingPunct="0">
        <a:spcBef>
          <a:spcPct val="20000"/>
        </a:spcBef>
        <a:spcAft>
          <a:spcPct val="0"/>
        </a:spcAft>
        <a:buChar char="–"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rtl="0" eaLnBrk="0" fontAlgn="base" hangingPunct="0">
        <a:spcBef>
          <a:spcPct val="20000"/>
        </a:spcBef>
        <a:spcAft>
          <a:spcPct val="0"/>
        </a:spcAft>
        <a:buChar char="•"/>
        <a:defRPr sz="1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rtl="0" eaLnBrk="0" fontAlgn="base" hangingPunct="0">
        <a:spcBef>
          <a:spcPct val="20000"/>
        </a:spcBef>
        <a:spcAft>
          <a:spcPct val="0"/>
        </a:spcAft>
        <a:buChar char="–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rtl="0" eaLnBrk="0" fontAlgn="base" hangingPunct="0">
        <a:spcBef>
          <a:spcPct val="20000"/>
        </a:spcBef>
        <a:spcAft>
          <a:spcPct val="0"/>
        </a:spcAft>
        <a:buChar char="»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1414840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2083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9327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6570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243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487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731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97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6218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462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70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949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gif"/><Relationship Id="rId4" Type="http://schemas.openxmlformats.org/officeDocument/2006/relationships/image" Target="../media/image3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13" Type="http://schemas.openxmlformats.org/officeDocument/2006/relationships/image" Target="../media/image30.jpg"/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12" Type="http://schemas.openxmlformats.org/officeDocument/2006/relationships/image" Target="../media/image29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11" Type="http://schemas.openxmlformats.org/officeDocument/2006/relationships/image" Target="../media/image28.jpeg"/><Relationship Id="rId5" Type="http://schemas.openxmlformats.org/officeDocument/2006/relationships/image" Target="../media/image22.jpg"/><Relationship Id="rId10" Type="http://schemas.openxmlformats.org/officeDocument/2006/relationships/image" Target="../media/image27.jpg"/><Relationship Id="rId4" Type="http://schemas.openxmlformats.org/officeDocument/2006/relationships/image" Target="../media/image21.jpeg"/><Relationship Id="rId9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7bDfTCE_vI0/T7MQzaNhM2I/AAAAAAAABGA/swxgP3-2w4M/s1600/hinh-nen-dep-4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contrast="40000"/>
          </a:blip>
          <a:srcRect l="54255" t="59105"/>
          <a:stretch>
            <a:fillRect/>
          </a:stretch>
        </p:blipFill>
        <p:spPr bwMode="auto">
          <a:xfrm rot="16200000">
            <a:off x="1143001" y="-1132362"/>
            <a:ext cx="6857999" cy="9144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>
          <a:xfrm>
            <a:off x="570363" y="310395"/>
            <a:ext cx="7891463" cy="807913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indent="342900">
              <a:lnSpc>
                <a:spcPct val="150000"/>
              </a:lnSpc>
              <a:spcBef>
                <a:spcPts val="1350"/>
              </a:spcBef>
            </a:pPr>
            <a:r>
              <a:rPr lang="en-US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</a:t>
            </a: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THANH LIỆT</a:t>
            </a:r>
            <a:endParaRPr lang="en-US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3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6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160337" y="4473018"/>
            <a:ext cx="8823325" cy="188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prstTxWarp prst="textArchUp">
              <a:avLst>
                <a:gd name="adj" fmla="val 10825441"/>
              </a:avLst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1" descr="roi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28797"/>
            <a:ext cx="6249846" cy="383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692002" y="5733569"/>
            <a:ext cx="42186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cap="none" spc="0" dirty="0">
                <a:ln/>
                <a:solidFill>
                  <a:srgbClr val="00CC00"/>
                </a:solidFill>
                <a:effectLst/>
              </a:rPr>
              <a:t>GV: </a:t>
            </a:r>
            <a:r>
              <a:rPr lang="en-US" sz="4400" b="1" dirty="0" err="1" smtClean="0">
                <a:ln/>
                <a:solidFill>
                  <a:srgbClr val="00CC00"/>
                </a:solidFill>
              </a:rPr>
              <a:t>Ngô</a:t>
            </a:r>
            <a:r>
              <a:rPr lang="en-US" sz="4400" b="1" dirty="0" smtClean="0">
                <a:ln/>
                <a:solidFill>
                  <a:srgbClr val="00CC00"/>
                </a:solidFill>
              </a:rPr>
              <a:t> </a:t>
            </a:r>
            <a:r>
              <a:rPr lang="en-US" sz="4400" b="1" dirty="0" err="1" smtClean="0">
                <a:ln/>
                <a:solidFill>
                  <a:srgbClr val="00CC00"/>
                </a:solidFill>
              </a:rPr>
              <a:t>Thị</a:t>
            </a:r>
            <a:r>
              <a:rPr lang="en-US" sz="4400" b="1" dirty="0" smtClean="0">
                <a:ln/>
                <a:solidFill>
                  <a:srgbClr val="00CC00"/>
                </a:solidFill>
              </a:rPr>
              <a:t> </a:t>
            </a:r>
            <a:r>
              <a:rPr lang="en-US" sz="4400" b="1" dirty="0" err="1" smtClean="0">
                <a:ln/>
                <a:solidFill>
                  <a:srgbClr val="00CC00"/>
                </a:solidFill>
              </a:rPr>
              <a:t>Thao</a:t>
            </a:r>
            <a:endParaRPr lang="en-US" sz="4400" b="1" cap="none" spc="0" dirty="0">
              <a:ln/>
              <a:solidFill>
                <a:srgbClr val="00CC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26598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8" y="-20638"/>
            <a:ext cx="9086850" cy="6837363"/>
          </a:xfrm>
        </p:spPr>
      </p:pic>
      <p:sp>
        <p:nvSpPr>
          <p:cNvPr id="5" name="Heart 4"/>
          <p:cNvSpPr/>
          <p:nvPr/>
        </p:nvSpPr>
        <p:spPr>
          <a:xfrm rot="1015216">
            <a:off x="2089267" y="364065"/>
            <a:ext cx="5131910" cy="3600497"/>
          </a:xfrm>
          <a:prstGeom prst="hear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i="1" dirty="0" err="1">
                <a:solidFill>
                  <a:srgbClr val="FF0000"/>
                </a:solidFill>
              </a:rPr>
              <a:t>Làm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theo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lời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cô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nói</a:t>
            </a:r>
            <a:endParaRPr lang="en-US" sz="5400" b="1" i="1" dirty="0">
              <a:solidFill>
                <a:srgbClr val="FF0000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2662774" y="3889611"/>
            <a:ext cx="1472498" cy="1241947"/>
          </a:xfrm>
          <a:custGeom>
            <a:avLst/>
            <a:gdLst>
              <a:gd name="connsiteX0" fmla="*/ 1472498 w 1472498"/>
              <a:gd name="connsiteY0" fmla="*/ 0 h 1241947"/>
              <a:gd name="connsiteX1" fmla="*/ 1049417 w 1472498"/>
              <a:gd name="connsiteY1" fmla="*/ 109183 h 1241947"/>
              <a:gd name="connsiteX2" fmla="*/ 994826 w 1472498"/>
              <a:gd name="connsiteY2" fmla="*/ 136478 h 1241947"/>
              <a:gd name="connsiteX3" fmla="*/ 953883 w 1472498"/>
              <a:gd name="connsiteY3" fmla="*/ 150126 h 1241947"/>
              <a:gd name="connsiteX4" fmla="*/ 912939 w 1472498"/>
              <a:gd name="connsiteY4" fmla="*/ 177421 h 1241947"/>
              <a:gd name="connsiteX5" fmla="*/ 831053 w 1472498"/>
              <a:gd name="connsiteY5" fmla="*/ 204717 h 1241947"/>
              <a:gd name="connsiteX6" fmla="*/ 790110 w 1472498"/>
              <a:gd name="connsiteY6" fmla="*/ 218365 h 1241947"/>
              <a:gd name="connsiteX7" fmla="*/ 653632 w 1472498"/>
              <a:gd name="connsiteY7" fmla="*/ 232012 h 1241947"/>
              <a:gd name="connsiteX8" fmla="*/ 558098 w 1472498"/>
              <a:gd name="connsiteY8" fmla="*/ 259308 h 1241947"/>
              <a:gd name="connsiteX9" fmla="*/ 517154 w 1472498"/>
              <a:gd name="connsiteY9" fmla="*/ 272956 h 1241947"/>
              <a:gd name="connsiteX10" fmla="*/ 435268 w 1472498"/>
              <a:gd name="connsiteY10" fmla="*/ 286603 h 1241947"/>
              <a:gd name="connsiteX11" fmla="*/ 394325 w 1472498"/>
              <a:gd name="connsiteY11" fmla="*/ 313899 h 1241947"/>
              <a:gd name="connsiteX12" fmla="*/ 353381 w 1472498"/>
              <a:gd name="connsiteY12" fmla="*/ 327547 h 1241947"/>
              <a:gd name="connsiteX13" fmla="*/ 326086 w 1472498"/>
              <a:gd name="connsiteY13" fmla="*/ 368490 h 1241947"/>
              <a:gd name="connsiteX14" fmla="*/ 285142 w 1472498"/>
              <a:gd name="connsiteY14" fmla="*/ 423081 h 1241947"/>
              <a:gd name="connsiteX15" fmla="*/ 230551 w 1472498"/>
              <a:gd name="connsiteY15" fmla="*/ 464024 h 1241947"/>
              <a:gd name="connsiteX16" fmla="*/ 175960 w 1472498"/>
              <a:gd name="connsiteY16" fmla="*/ 559559 h 1241947"/>
              <a:gd name="connsiteX17" fmla="*/ 135017 w 1472498"/>
              <a:gd name="connsiteY17" fmla="*/ 586854 h 1241947"/>
              <a:gd name="connsiteX18" fmla="*/ 39483 w 1472498"/>
              <a:gd name="connsiteY18" fmla="*/ 627797 h 1241947"/>
              <a:gd name="connsiteX19" fmla="*/ 25835 w 1472498"/>
              <a:gd name="connsiteY19" fmla="*/ 818866 h 1241947"/>
              <a:gd name="connsiteX20" fmla="*/ 80426 w 1472498"/>
              <a:gd name="connsiteY20" fmla="*/ 900753 h 1241947"/>
              <a:gd name="connsiteX21" fmla="*/ 107722 w 1472498"/>
              <a:gd name="connsiteY21" fmla="*/ 1078174 h 1241947"/>
              <a:gd name="connsiteX22" fmla="*/ 175960 w 1472498"/>
              <a:gd name="connsiteY22" fmla="*/ 1160060 h 1241947"/>
              <a:gd name="connsiteX23" fmla="*/ 175960 w 1472498"/>
              <a:gd name="connsiteY23" fmla="*/ 1241947 h 124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498" h="1241947">
                <a:moveTo>
                  <a:pt x="1472498" y="0"/>
                </a:moveTo>
                <a:cubicBezTo>
                  <a:pt x="1324616" y="24647"/>
                  <a:pt x="1189036" y="39375"/>
                  <a:pt x="1049417" y="109183"/>
                </a:cubicBezTo>
                <a:cubicBezTo>
                  <a:pt x="1031220" y="118281"/>
                  <a:pt x="1013526" y="128464"/>
                  <a:pt x="994826" y="136478"/>
                </a:cubicBezTo>
                <a:cubicBezTo>
                  <a:pt x="981603" y="142145"/>
                  <a:pt x="966750" y="143692"/>
                  <a:pt x="953883" y="150126"/>
                </a:cubicBezTo>
                <a:cubicBezTo>
                  <a:pt x="939212" y="157461"/>
                  <a:pt x="927928" y="170759"/>
                  <a:pt x="912939" y="177421"/>
                </a:cubicBezTo>
                <a:cubicBezTo>
                  <a:pt x="886647" y="189106"/>
                  <a:pt x="858348" y="195618"/>
                  <a:pt x="831053" y="204717"/>
                </a:cubicBezTo>
                <a:cubicBezTo>
                  <a:pt x="817405" y="209266"/>
                  <a:pt x="804425" y="216934"/>
                  <a:pt x="790110" y="218365"/>
                </a:cubicBezTo>
                <a:lnTo>
                  <a:pt x="653632" y="232012"/>
                </a:lnTo>
                <a:lnTo>
                  <a:pt x="558098" y="259308"/>
                </a:lnTo>
                <a:cubicBezTo>
                  <a:pt x="544318" y="263442"/>
                  <a:pt x="531198" y="269835"/>
                  <a:pt x="517154" y="272956"/>
                </a:cubicBezTo>
                <a:cubicBezTo>
                  <a:pt x="490141" y="278959"/>
                  <a:pt x="462563" y="282054"/>
                  <a:pt x="435268" y="286603"/>
                </a:cubicBezTo>
                <a:cubicBezTo>
                  <a:pt x="421620" y="295702"/>
                  <a:pt x="408996" y="306563"/>
                  <a:pt x="394325" y="313899"/>
                </a:cubicBezTo>
                <a:cubicBezTo>
                  <a:pt x="381458" y="320333"/>
                  <a:pt x="364615" y="318560"/>
                  <a:pt x="353381" y="327547"/>
                </a:cubicBezTo>
                <a:cubicBezTo>
                  <a:pt x="340573" y="337793"/>
                  <a:pt x="335620" y="355143"/>
                  <a:pt x="326086" y="368490"/>
                </a:cubicBezTo>
                <a:cubicBezTo>
                  <a:pt x="312865" y="386999"/>
                  <a:pt x="301226" y="406997"/>
                  <a:pt x="285142" y="423081"/>
                </a:cubicBezTo>
                <a:cubicBezTo>
                  <a:pt x="269058" y="439165"/>
                  <a:pt x="248748" y="450376"/>
                  <a:pt x="230551" y="464024"/>
                </a:cubicBezTo>
                <a:cubicBezTo>
                  <a:pt x="219846" y="485434"/>
                  <a:pt x="195251" y="540268"/>
                  <a:pt x="175960" y="559559"/>
                </a:cubicBezTo>
                <a:cubicBezTo>
                  <a:pt x="164362" y="571157"/>
                  <a:pt x="149258" y="578716"/>
                  <a:pt x="135017" y="586854"/>
                </a:cubicBezTo>
                <a:cubicBezTo>
                  <a:pt x="87793" y="613839"/>
                  <a:pt x="85420" y="612485"/>
                  <a:pt x="39483" y="627797"/>
                </a:cubicBezTo>
                <a:cubicBezTo>
                  <a:pt x="-8024" y="699057"/>
                  <a:pt x="-12769" y="687612"/>
                  <a:pt x="25835" y="818866"/>
                </a:cubicBezTo>
                <a:cubicBezTo>
                  <a:pt x="35092" y="850338"/>
                  <a:pt x="80426" y="900753"/>
                  <a:pt x="80426" y="900753"/>
                </a:cubicBezTo>
                <a:cubicBezTo>
                  <a:pt x="80475" y="901145"/>
                  <a:pt x="97301" y="1057333"/>
                  <a:pt x="107722" y="1078174"/>
                </a:cubicBezTo>
                <a:cubicBezTo>
                  <a:pt x="127621" y="1117971"/>
                  <a:pt x="165700" y="1113888"/>
                  <a:pt x="175960" y="1160060"/>
                </a:cubicBezTo>
                <a:cubicBezTo>
                  <a:pt x="181881" y="1186706"/>
                  <a:pt x="175960" y="1214651"/>
                  <a:pt x="175960" y="1241947"/>
                </a:cubicBezTo>
              </a:path>
            </a:pathLst>
          </a:custGeom>
          <a:noFill/>
          <a:ln>
            <a:solidFill>
              <a:srgbClr val="00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52463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eart 6"/>
          <p:cNvSpPr/>
          <p:nvPr/>
        </p:nvSpPr>
        <p:spPr>
          <a:xfrm rot="19179712">
            <a:off x="195225" y="316759"/>
            <a:ext cx="1387475" cy="11128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Heart 7"/>
          <p:cNvSpPr/>
          <p:nvPr/>
        </p:nvSpPr>
        <p:spPr>
          <a:xfrm rot="3115030">
            <a:off x="7657852" y="332358"/>
            <a:ext cx="1341437" cy="102076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0011" y="177941"/>
            <a:ext cx="3063978" cy="715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51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Vận</a:t>
            </a:r>
            <a:r>
              <a:rPr lang="en-US" sz="405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51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dụng</a:t>
            </a:r>
            <a:endParaRPr lang="en-US" sz="5401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36690" r="5989" b="4005"/>
          <a:stretch>
            <a:fillRect/>
          </a:stretch>
        </p:blipFill>
        <p:spPr bwMode="auto">
          <a:xfrm>
            <a:off x="8077200" y="6096000"/>
            <a:ext cx="577684" cy="4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71600" y="2132527"/>
            <a:ext cx="6400800" cy="220008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14350" algn="l"/>
              </a:tabLst>
            </a:pP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ngăn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kéo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ngăn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gọn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gàng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ngay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ngắn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39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Cloud">
            <a:extLst>
              <a:ext uri="{FF2B5EF4-FFF2-40B4-BE49-F238E27FC236}">
                <a16:creationId xmlns:a16="http://schemas.microsoft.com/office/drawing/2014/main" xmlns="" id="{4D53F853-0D18-A7B7-01B2-FE47558FB39F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 rot="620481">
            <a:off x="338138" y="1566863"/>
            <a:ext cx="8518525" cy="4414837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1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300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7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7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10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marL="0" marR="0" lvl="0" indent="0" algn="l" defTabSz="51448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xmlns="" id="{4B38A128-C89A-D1C7-0EC9-EE8931520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307" y="1292906"/>
            <a:ext cx="4346863" cy="646331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51448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GHI NHỚ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1C9E9E-AC2B-5DCE-34B0-C8E5325D5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499" y="2136785"/>
            <a:ext cx="7126049" cy="113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60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43DD794-3D46-17AA-9567-592DAAAF4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605" y="3230799"/>
            <a:ext cx="7436574" cy="52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Sắp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xếp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hợp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lí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</a:t>
            </a:r>
            <a:r>
              <a:rPr lang="en-US" altLang="en-US" sz="2400" noProof="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400" noProof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noProof="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400" noProof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noProof="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400" noProof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noProof="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noProof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noProof="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2400" noProof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noProof="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43DD794-3D46-17AA-9567-592DAAAF4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451" y="3801651"/>
            <a:ext cx="7436574" cy="105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Dựa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sắp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xếp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52" y="-457200"/>
            <a:ext cx="91756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0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43" y="4114800"/>
            <a:ext cx="280987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1" y="1209675"/>
            <a:ext cx="100012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47800" y="2695303"/>
            <a:ext cx="6920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CHÚC CÁC EM HỌC TỐT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45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3" descr="bor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66675"/>
            <a:ext cx="92202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817160" y="778702"/>
            <a:ext cx="7600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</a:rPr>
              <a:t>Bài</a:t>
            </a:r>
            <a:r>
              <a:rPr lang="en-US" altLang="en-US" sz="2800" b="1" dirty="0">
                <a:solidFill>
                  <a:srgbClr val="0000FF"/>
                </a:solidFill>
              </a:rPr>
              <a:t> 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1: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Sự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cần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thiết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của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sắp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xếp</a:t>
            </a:r>
            <a:endParaRPr lang="en-US" altLang="en-US" sz="2800" b="1" dirty="0">
              <a:solidFill>
                <a:srgbClr val="0000FF"/>
              </a:solidFill>
            </a:endParaRPr>
          </a:p>
        </p:txBody>
      </p:sp>
      <p:sp>
        <p:nvSpPr>
          <p:cNvPr id="36869" name="TextBox 2"/>
          <p:cNvSpPr txBox="1">
            <a:spLocks noChangeArrowheads="1"/>
          </p:cNvSpPr>
          <p:nvPr/>
        </p:nvSpPr>
        <p:spPr bwMode="auto">
          <a:xfrm>
            <a:off x="3352800" y="24384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70" name="TextBox 3"/>
          <p:cNvSpPr txBox="1">
            <a:spLocks noChangeArrowheads="1"/>
          </p:cNvSpPr>
          <p:nvPr/>
        </p:nvSpPr>
        <p:spPr bwMode="auto">
          <a:xfrm>
            <a:off x="3352800" y="290036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8" name="Picture 11" descr="balonne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343400"/>
            <a:ext cx="14478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71800" y="2377143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9967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2209800"/>
            <a:ext cx="75438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Char char="-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0"/>
              </a:spcBef>
              <a:buFontTx/>
              <a:buChar char="-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8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51" y="1043004"/>
            <a:ext cx="3798699" cy="29143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42" t="1748" r="16311" b="-1"/>
          <a:stretch/>
        </p:blipFill>
        <p:spPr>
          <a:xfrm>
            <a:off x="4946863" y="1010010"/>
            <a:ext cx="3669871" cy="29803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864" y="4191000"/>
            <a:ext cx="3669871" cy="25584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32" y="4194412"/>
            <a:ext cx="3832338" cy="25550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41108" y="198634"/>
            <a:ext cx="2061783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400" b="1" cap="none" spc="0" dirty="0" err="1">
                <a:ln/>
                <a:solidFill>
                  <a:srgbClr val="FF0000"/>
                </a:solidFill>
                <a:effectLst/>
              </a:rPr>
              <a:t>Khởi</a:t>
            </a:r>
            <a:r>
              <a:rPr lang="en-US" sz="3400" b="1" cap="none" spc="0" dirty="0">
                <a:ln/>
                <a:solidFill>
                  <a:srgbClr val="FF0000"/>
                </a:solidFill>
                <a:effectLst/>
              </a:rPr>
              <a:t> </a:t>
            </a:r>
            <a:r>
              <a:rPr lang="en-US" sz="3400" b="1" cap="none" spc="0" dirty="0" err="1">
                <a:ln/>
                <a:solidFill>
                  <a:srgbClr val="FF0000"/>
                </a:solidFill>
                <a:effectLst/>
              </a:rPr>
              <a:t>động</a:t>
            </a:r>
            <a:endParaRPr lang="en-US" sz="3400" b="1" cap="none" spc="0" dirty="0">
              <a:ln/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9170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371600" y="328645"/>
            <a:ext cx="76962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altLang="en-US" sz="3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F152148-CC10-5F08-D7C0-8558B935C934}"/>
              </a:ext>
            </a:extLst>
          </p:cNvPr>
          <p:cNvSpPr txBox="1"/>
          <p:nvPr/>
        </p:nvSpPr>
        <p:spPr>
          <a:xfrm>
            <a:off x="990600" y="1311652"/>
            <a:ext cx="7162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ình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tủ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quần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áo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quần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áo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nhanh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3333" r="17408" b="8889"/>
          <a:stretch/>
        </p:blipFill>
        <p:spPr>
          <a:xfrm rot="16200000">
            <a:off x="5214816" y="1819711"/>
            <a:ext cx="2476031" cy="37616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9" r="22869" b="7222"/>
          <a:stretch/>
        </p:blipFill>
        <p:spPr>
          <a:xfrm rot="16200000">
            <a:off x="1059286" y="1781996"/>
            <a:ext cx="2443193" cy="37542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F152148-CC10-5F08-D7C0-8558B935C934}"/>
              </a:ext>
            </a:extLst>
          </p:cNvPr>
          <p:cNvSpPr txBox="1"/>
          <p:nvPr/>
        </p:nvSpPr>
        <p:spPr>
          <a:xfrm>
            <a:off x="1556982" y="5147483"/>
            <a:ext cx="1447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endParaRPr lang="en-US" sz="28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F152148-CC10-5F08-D7C0-8558B935C934}"/>
              </a:ext>
            </a:extLst>
          </p:cNvPr>
          <p:cNvSpPr txBox="1"/>
          <p:nvPr/>
        </p:nvSpPr>
        <p:spPr>
          <a:xfrm>
            <a:off x="5728931" y="5135325"/>
            <a:ext cx="1447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9219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50" y="0"/>
            <a:ext cx="9123363" cy="6858000"/>
          </a:xfrm>
        </p:spPr>
      </p:pic>
      <p:sp>
        <p:nvSpPr>
          <p:cNvPr id="7" name="Cloud 6"/>
          <p:cNvSpPr/>
          <p:nvPr/>
        </p:nvSpPr>
        <p:spPr>
          <a:xfrm>
            <a:off x="611555" y="350838"/>
            <a:ext cx="8222457" cy="1066800"/>
          </a:xfrm>
          <a:prstGeom prst="clou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err="1" smtClean="0">
                <a:solidFill>
                  <a:srgbClr val="FFFFFF"/>
                </a:solidFill>
              </a:rPr>
              <a:t>Trò</a:t>
            </a:r>
            <a:r>
              <a:rPr lang="en-US" sz="2800" b="1" dirty="0" smtClean="0">
                <a:solidFill>
                  <a:srgbClr val="FFFFFF"/>
                </a:solidFill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</a:rPr>
              <a:t>chơi</a:t>
            </a:r>
            <a:r>
              <a:rPr lang="en-US" sz="2800" b="1" dirty="0" smtClean="0">
                <a:solidFill>
                  <a:srgbClr val="FFFFFF"/>
                </a:solidFill>
              </a:rPr>
              <a:t> </a:t>
            </a:r>
          </a:p>
          <a:p>
            <a:pPr algn="ctr" eaLnBrk="1" hangingPunct="1">
              <a:defRPr/>
            </a:pPr>
            <a:r>
              <a:rPr lang="en-US" sz="2800" b="1" dirty="0" smtClean="0">
                <a:solidFill>
                  <a:srgbClr val="FFFFFF"/>
                </a:solidFill>
              </a:rPr>
              <a:t>“ </a:t>
            </a:r>
            <a:r>
              <a:rPr lang="en-US" sz="2800" b="1" dirty="0" err="1" smtClean="0">
                <a:solidFill>
                  <a:srgbClr val="FFFFFF"/>
                </a:solidFill>
              </a:rPr>
              <a:t>Tấm</a:t>
            </a:r>
            <a:r>
              <a:rPr lang="en-US" sz="2800" b="1" dirty="0" smtClean="0">
                <a:solidFill>
                  <a:srgbClr val="FFFFFF"/>
                </a:solidFill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</a:rPr>
              <a:t>bìa</a:t>
            </a:r>
            <a:r>
              <a:rPr lang="en-US" sz="2800" b="1" dirty="0" smtClean="0">
                <a:solidFill>
                  <a:srgbClr val="FFFFFF"/>
                </a:solidFill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</a:rPr>
              <a:t>phép</a:t>
            </a:r>
            <a:r>
              <a:rPr lang="en-US" sz="2800" b="1" dirty="0" smtClean="0">
                <a:solidFill>
                  <a:srgbClr val="FFFFFF"/>
                </a:solidFill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</a:rPr>
              <a:t>thuật</a:t>
            </a:r>
            <a:r>
              <a:rPr lang="en-US" sz="2800" b="1" dirty="0" smtClean="0">
                <a:solidFill>
                  <a:srgbClr val="FFFFFF"/>
                </a:solidFill>
              </a:rPr>
              <a:t>”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7242" y="1895859"/>
            <a:ext cx="8229600" cy="2241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đính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lộn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xộn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miếng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14441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1" t="57778" r="44833" b="5555"/>
          <a:stretch/>
        </p:blipFill>
        <p:spPr>
          <a:xfrm rot="16200000">
            <a:off x="5420591" y="1048546"/>
            <a:ext cx="2493818" cy="3429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1" r="49278" b="44444"/>
          <a:stretch/>
        </p:blipFill>
        <p:spPr>
          <a:xfrm rot="16200000">
            <a:off x="1572491" y="858045"/>
            <a:ext cx="2493819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8200" y="4800600"/>
            <a:ext cx="670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7656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0" y="0"/>
            <a:ext cx="2286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0A0F3D9-F47F-9207-0D43-5148A1837BBF}"/>
              </a:ext>
            </a:extLst>
          </p:cNvPr>
          <p:cNvSpPr txBox="1"/>
          <p:nvPr/>
        </p:nvSpPr>
        <p:spPr>
          <a:xfrm>
            <a:off x="0" y="591529"/>
            <a:ext cx="8991600" cy="43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bức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hộp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bốn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ngăn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2" y="1089147"/>
            <a:ext cx="2390775" cy="19145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024" y="1010883"/>
            <a:ext cx="2103505" cy="19743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8" y="5057464"/>
            <a:ext cx="2377880" cy="17334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839" y="1021775"/>
            <a:ext cx="2005430" cy="19525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2" y="3106643"/>
            <a:ext cx="2410306" cy="18478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530" y="3140631"/>
            <a:ext cx="2060740" cy="18478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530" y="5077825"/>
            <a:ext cx="2060740" cy="17430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569" y="5077825"/>
            <a:ext cx="1992651" cy="1743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86" y="1051615"/>
            <a:ext cx="2343569" cy="195205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023" y="3132211"/>
            <a:ext cx="2015197" cy="18157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820" y="5057464"/>
            <a:ext cx="2356464" cy="17798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86" y="3132211"/>
            <a:ext cx="2343569" cy="181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95892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664677" y="2286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14BC0D-3AC6-3120-F4D8-257C53D644BF}"/>
              </a:ext>
            </a:extLst>
          </p:cNvPr>
          <p:cNvSpPr txBox="1"/>
          <p:nvPr/>
        </p:nvSpPr>
        <p:spPr>
          <a:xfrm>
            <a:off x="468923" y="1165086"/>
            <a:ext cx="867507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200" b="1" dirty="0" err="1" smtClean="0">
                <a:latin typeface="Times New Roman" panose="02020603050405020304" pitchFamily="18" charset="0"/>
              </a:rPr>
              <a:t>Theo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em</a:t>
            </a:r>
            <a:r>
              <a:rPr lang="es-ES" sz="2200" b="1" dirty="0" smtClean="0">
                <a:latin typeface="Times New Roman" panose="02020603050405020304" pitchFamily="18" charset="0"/>
              </a:rPr>
              <a:t>,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danh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sách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tên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các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bạn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trong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lớp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có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được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sắp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xếp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theo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thứ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tự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nào</a:t>
            </a:r>
            <a:r>
              <a:rPr lang="es-ES" sz="2200" b="1" dirty="0" smtClean="0">
                <a:latin typeface="Times New Roman" panose="02020603050405020304" pitchFamily="18" charset="0"/>
              </a:rPr>
              <a:t>?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Vì</a:t>
            </a:r>
            <a:r>
              <a:rPr lang="es-ES" sz="2200" b="1" dirty="0" smtClean="0">
                <a:latin typeface="Times New Roman" panose="02020603050405020304" pitchFamily="18" charset="0"/>
              </a:rPr>
              <a:t> sao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cần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sắp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xếp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tên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trong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danh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sách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như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vậy</a:t>
            </a:r>
            <a:r>
              <a:rPr lang="es-ES" sz="2200" b="1" dirty="0" smtClean="0">
                <a:latin typeface="Times New Roman" panose="02020603050405020304" pitchFamily="18" charset="0"/>
              </a:rPr>
              <a:t>?</a:t>
            </a:r>
            <a:endParaRPr lang="en-US" sz="2200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952813"/>
              </p:ext>
            </p:extLst>
          </p:nvPr>
        </p:nvGraphicFramePr>
        <p:xfrm>
          <a:off x="468925" y="2066403"/>
          <a:ext cx="8217875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8897"/>
                <a:gridCol w="3510378"/>
                <a:gridCol w="751450"/>
                <a:gridCol w="1643575"/>
                <a:gridCol w="164357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Toán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3A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Tuyết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Anh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3B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Nguyễn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Văn</a:t>
                      </a:r>
                      <a:r>
                        <a:rPr lang="en-US" baseline="0" dirty="0" smtClean="0"/>
                        <a:t> Ba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3D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Tạ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Hải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Bảo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3E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Hữu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Cường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3A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Trịnh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Tuấn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Cương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3C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3B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Hạnh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3E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3B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Thanh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3C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3D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671191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S001090307">
  <a:themeElements>
    <a:clrScheme name="TS001090307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S001090307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TS001090307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S001090307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1229</TotalTime>
  <Words>416</Words>
  <Application>Microsoft Office PowerPoint</Application>
  <PresentationFormat>On-screen Show (4:3)</PresentationFormat>
  <Paragraphs>71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Century Schoolbook</vt:lpstr>
      <vt:lpstr>Times New Roman</vt:lpstr>
      <vt:lpstr>Office Theme</vt:lpstr>
      <vt:lpstr>3_TS001090307</vt:lpstr>
      <vt:lpstr>TRƯỜNG TIỂU HỌC THANH LIỆT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hnc2006</cp:lastModifiedBy>
  <cp:revision>119</cp:revision>
  <dcterms:created xsi:type="dcterms:W3CDTF">2017-10-03T01:20:28Z</dcterms:created>
  <dcterms:modified xsi:type="dcterms:W3CDTF">2022-07-06T09:14:25Z</dcterms:modified>
</cp:coreProperties>
</file>