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  <p:sldMasterId id="2147483894" r:id="rId2"/>
    <p:sldMasterId id="2147483907" r:id="rId3"/>
  </p:sldMasterIdLst>
  <p:notesMasterIdLst>
    <p:notesMasterId r:id="rId19"/>
  </p:notesMasterIdLst>
  <p:sldIdLst>
    <p:sldId id="313" r:id="rId4"/>
    <p:sldId id="319" r:id="rId5"/>
    <p:sldId id="293" r:id="rId6"/>
    <p:sldId id="294" r:id="rId7"/>
    <p:sldId id="324" r:id="rId8"/>
    <p:sldId id="296" r:id="rId9"/>
    <p:sldId id="297" r:id="rId10"/>
    <p:sldId id="320" r:id="rId11"/>
    <p:sldId id="321" r:id="rId12"/>
    <p:sldId id="323" r:id="rId13"/>
    <p:sldId id="299" r:id="rId14"/>
    <p:sldId id="325" r:id="rId15"/>
    <p:sldId id="306" r:id="rId16"/>
    <p:sldId id="307" r:id="rId17"/>
    <p:sldId id="276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849" autoAdjust="0"/>
  </p:normalViewPr>
  <p:slideViewPr>
    <p:cSldViewPr>
      <p:cViewPr varScale="1">
        <p:scale>
          <a:sx n="63" d="100"/>
          <a:sy n="63" d="100"/>
        </p:scale>
        <p:origin x="98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DB4D9-CB78-4D56-B892-028D3778355C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A2CC9-6214-4A4F-A7F2-C474977A49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AE39EF-C0E5-4896-B9D3-7E7938E4611D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048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A2CC9-6214-4A4F-A7F2-C474977A49D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773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A2CC9-6214-4A4F-A7F2-C474977A49D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683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1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29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373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54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9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52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0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76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33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69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32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558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18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34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33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14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342900">
              <a:defRPr/>
            </a:pPr>
            <a:fld id="{846CE7D5-CF57-46EF-B807-FDD0502418D4}" type="datetimeFigureOut">
              <a:rPr lang="en-US" sz="750" smtClean="0">
                <a:solidFill>
                  <a:prstClr val="black"/>
                </a:solidFill>
                <a:latin typeface="Trebuchet MS"/>
              </a:rPr>
              <a:pPr algn="r" defTabSz="342900">
                <a:defRPr/>
              </a:pPr>
              <a:t>6/28/2022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342900">
              <a:defRPr/>
            </a:pPr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z="750" smtClean="0">
                <a:solidFill>
                  <a:prstClr val="black"/>
                </a:solidFill>
                <a:latin typeface="Trebuchet MS"/>
              </a:rPr>
              <a:pPr defTabSz="342900">
                <a:defRPr/>
              </a:pPr>
              <a:t>‹#›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7715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342900">
              <a:defRPr/>
            </a:pPr>
            <a:fld id="{846CE7D5-CF57-46EF-B807-FDD0502418D4}" type="datetimeFigureOut">
              <a:rPr lang="en-US" sz="750" smtClean="0">
                <a:solidFill>
                  <a:prstClr val="black"/>
                </a:solidFill>
                <a:latin typeface="Trebuchet MS"/>
              </a:rPr>
              <a:pPr algn="r" defTabSz="342900">
                <a:defRPr/>
              </a:pPr>
              <a:t>6/28/2022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342900">
              <a:defRPr/>
            </a:pPr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z="750" smtClean="0">
                <a:solidFill>
                  <a:prstClr val="black"/>
                </a:solidFill>
                <a:latin typeface="Trebuchet MS"/>
              </a:rPr>
              <a:pPr defTabSz="342900">
                <a:defRPr/>
              </a:pPr>
              <a:t>‹#›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758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342900">
              <a:defRPr/>
            </a:pPr>
            <a:fld id="{846CE7D5-CF57-46EF-B807-FDD0502418D4}" type="datetimeFigureOut">
              <a:rPr lang="en-US" sz="750" smtClean="0">
                <a:solidFill>
                  <a:prstClr val="black"/>
                </a:solidFill>
                <a:latin typeface="Trebuchet MS"/>
              </a:rPr>
              <a:pPr algn="r" defTabSz="342900">
                <a:defRPr/>
              </a:pPr>
              <a:t>6/28/2022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342900">
              <a:defRPr/>
            </a:pPr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z="750" smtClean="0">
                <a:solidFill>
                  <a:prstClr val="black"/>
                </a:solidFill>
                <a:latin typeface="Trebuchet MS"/>
              </a:rPr>
              <a:pPr defTabSz="342900">
                <a:defRPr/>
              </a:pPr>
              <a:t>‹#›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39881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342900">
              <a:defRPr/>
            </a:pPr>
            <a:fld id="{846CE7D5-CF57-46EF-B807-FDD0502418D4}" type="datetimeFigureOut">
              <a:rPr lang="en-US" sz="750" smtClean="0">
                <a:solidFill>
                  <a:prstClr val="black"/>
                </a:solidFill>
                <a:latin typeface="Trebuchet MS"/>
              </a:rPr>
              <a:pPr algn="r" defTabSz="342900">
                <a:defRPr/>
              </a:pPr>
              <a:t>6/28/2022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342900">
              <a:defRPr/>
            </a:pPr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z="750" smtClean="0">
                <a:solidFill>
                  <a:prstClr val="black"/>
                </a:solidFill>
                <a:latin typeface="Trebuchet MS"/>
              </a:rPr>
              <a:pPr defTabSz="342900">
                <a:defRPr/>
              </a:pPr>
              <a:t>‹#›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90824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342900">
              <a:defRPr/>
            </a:pPr>
            <a:fld id="{846CE7D5-CF57-46EF-B807-FDD0502418D4}" type="datetimeFigureOut">
              <a:rPr lang="en-US" sz="750" smtClean="0">
                <a:solidFill>
                  <a:prstClr val="black"/>
                </a:solidFill>
                <a:latin typeface="Trebuchet MS"/>
              </a:rPr>
              <a:pPr algn="r" defTabSz="342900">
                <a:defRPr/>
              </a:pPr>
              <a:t>6/28/2022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342900">
              <a:defRPr/>
            </a:pPr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z="750" smtClean="0">
                <a:solidFill>
                  <a:prstClr val="black"/>
                </a:solidFill>
                <a:latin typeface="Trebuchet MS"/>
              </a:rPr>
              <a:pPr defTabSz="342900">
                <a:defRPr/>
              </a:pPr>
              <a:t>‹#›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0212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342900">
              <a:defRPr/>
            </a:pPr>
            <a:fld id="{846CE7D5-CF57-46EF-B807-FDD0502418D4}" type="datetimeFigureOut">
              <a:rPr lang="en-US" sz="750" smtClean="0">
                <a:solidFill>
                  <a:prstClr val="black"/>
                </a:solidFill>
                <a:latin typeface="Trebuchet MS"/>
              </a:rPr>
              <a:pPr algn="r" defTabSz="342900">
                <a:defRPr/>
              </a:pPr>
              <a:t>6/28/2022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342900">
              <a:defRPr/>
            </a:pPr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z="750" smtClean="0">
                <a:solidFill>
                  <a:prstClr val="black"/>
                </a:solidFill>
                <a:latin typeface="Trebuchet MS"/>
              </a:rPr>
              <a:pPr defTabSz="342900">
                <a:defRPr/>
              </a:pPr>
              <a:t>‹#›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05269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4367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342900">
              <a:defRPr/>
            </a:pPr>
            <a:fld id="{846CE7D5-CF57-46EF-B807-FDD0502418D4}" type="datetimeFigureOut">
              <a:rPr lang="en-US" sz="750" smtClean="0">
                <a:solidFill>
                  <a:prstClr val="black"/>
                </a:solidFill>
                <a:latin typeface="Trebuchet MS"/>
              </a:rPr>
              <a:pPr algn="r" defTabSz="342900">
                <a:defRPr/>
              </a:pPr>
              <a:t>6/28/2022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342900">
              <a:defRPr/>
            </a:pPr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z="750" smtClean="0">
                <a:solidFill>
                  <a:prstClr val="black"/>
                </a:solidFill>
                <a:latin typeface="Trebuchet MS"/>
              </a:rPr>
              <a:pPr defTabSz="342900">
                <a:defRPr/>
              </a:pPr>
              <a:t>‹#›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62245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342900">
              <a:defRPr/>
            </a:pPr>
            <a:fld id="{846CE7D5-CF57-46EF-B807-FDD0502418D4}" type="datetimeFigureOut">
              <a:rPr lang="en-US" sz="750" smtClean="0">
                <a:solidFill>
                  <a:prstClr val="black"/>
                </a:solidFill>
                <a:latin typeface="Trebuchet MS"/>
              </a:rPr>
              <a:pPr algn="r" defTabSz="342900">
                <a:defRPr/>
              </a:pPr>
              <a:t>6/28/2022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342900">
              <a:defRPr/>
            </a:pPr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z="750" smtClean="0">
                <a:solidFill>
                  <a:prstClr val="black"/>
                </a:solidFill>
                <a:latin typeface="Trebuchet MS"/>
              </a:rPr>
              <a:pPr defTabSz="342900">
                <a:defRPr/>
              </a:pPr>
              <a:t>‹#›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492239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342900">
              <a:defRPr/>
            </a:pPr>
            <a:fld id="{846CE7D5-CF57-46EF-B807-FDD0502418D4}" type="datetimeFigureOut">
              <a:rPr lang="en-US" sz="750" smtClean="0">
                <a:solidFill>
                  <a:prstClr val="black"/>
                </a:solidFill>
                <a:latin typeface="Trebuchet MS"/>
              </a:rPr>
              <a:pPr algn="r" defTabSz="342900">
                <a:defRPr/>
              </a:pPr>
              <a:t>6/28/2022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342900">
              <a:defRPr/>
            </a:pPr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z="750" smtClean="0">
                <a:solidFill>
                  <a:prstClr val="black"/>
                </a:solidFill>
                <a:latin typeface="Trebuchet MS"/>
              </a:rPr>
              <a:pPr defTabSz="342900">
                <a:defRPr/>
              </a:pPr>
              <a:t>‹#›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98727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342900">
              <a:defRPr/>
            </a:pPr>
            <a:fld id="{846CE7D5-CF57-46EF-B807-FDD0502418D4}" type="datetimeFigureOut">
              <a:rPr lang="en-US" sz="750" smtClean="0">
                <a:solidFill>
                  <a:prstClr val="black"/>
                </a:solidFill>
                <a:latin typeface="Trebuchet MS"/>
              </a:rPr>
              <a:pPr algn="r" defTabSz="342900">
                <a:defRPr/>
              </a:pPr>
              <a:t>6/28/2022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342900">
              <a:defRPr/>
            </a:pPr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z="750" smtClean="0">
                <a:solidFill>
                  <a:prstClr val="black"/>
                </a:solidFill>
                <a:latin typeface="Trebuchet MS"/>
              </a:rPr>
              <a:pPr defTabSz="342900">
                <a:defRPr/>
              </a:pPr>
              <a:t>‹#›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5238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342900">
              <a:defRPr/>
            </a:pPr>
            <a:fld id="{846CE7D5-CF57-46EF-B807-FDD0502418D4}" type="datetimeFigureOut">
              <a:rPr lang="en-US" sz="750" smtClean="0">
                <a:solidFill>
                  <a:prstClr val="black"/>
                </a:solidFill>
                <a:latin typeface="Trebuchet MS"/>
              </a:rPr>
              <a:pPr algn="r" defTabSz="342900">
                <a:defRPr/>
              </a:pPr>
              <a:t>6/28/2022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342900">
              <a:defRPr/>
            </a:pPr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z="750" smtClean="0">
                <a:solidFill>
                  <a:prstClr val="black"/>
                </a:solidFill>
                <a:latin typeface="Trebuchet MS"/>
              </a:rPr>
              <a:pPr defTabSz="342900">
                <a:defRPr/>
              </a:pPr>
              <a:t>‹#›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00176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257539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8964555" y="423057"/>
            <a:ext cx="198086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275766" y="3"/>
            <a:ext cx="8976754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150298" y="6557733"/>
            <a:ext cx="8605580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5978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9299" y="1871132"/>
            <a:ext cx="5111752" cy="1515533"/>
          </a:xfrm>
        </p:spPr>
        <p:txBody>
          <a:bodyPr anchor="b">
            <a:noAutofit/>
          </a:bodyPr>
          <a:lstStyle>
            <a:lvl1pPr algn="ctr">
              <a:defRPr sz="405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9299" y="3657597"/>
            <a:ext cx="5111752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1575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7425" y="5037663"/>
            <a:ext cx="673100" cy="279400"/>
          </a:xfrm>
        </p:spPr>
        <p:txBody>
          <a:bodyPr/>
          <a:lstStyle/>
          <a:p>
            <a:pPr defTabSz="342900">
              <a:defRPr/>
            </a:pPr>
            <a:fld id="{846CE7D5-CF57-46EF-B807-FDD0502418D4}" type="datetimeFigureOut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6/28/2022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19298" y="5037663"/>
            <a:ext cx="3910976" cy="279400"/>
          </a:xfrm>
        </p:spPr>
        <p:txBody>
          <a:bodyPr/>
          <a:lstStyle/>
          <a:p>
            <a:pPr defTabSz="3429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17676" y="5037663"/>
            <a:ext cx="413375" cy="279400"/>
          </a:xfrm>
        </p:spPr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299" y="3522131"/>
            <a:ext cx="51117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70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047127" y="2421466"/>
            <a:ext cx="705547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defRPr/>
            </a:pPr>
            <a:fld id="{846CE7D5-CF57-46EF-B807-FDD0502418D4}" type="datetimeFigureOut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6/28/2022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94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xmlns="" id="{98A5301E-AB93-4945-A0AA-2215B6872DB2}"/>
              </a:ext>
            </a:extLst>
          </p:cNvPr>
          <p:cNvSpPr>
            <a:spLocks noChangeAspect="1"/>
          </p:cNvSpPr>
          <p:nvPr userDrawn="1"/>
        </p:nvSpPr>
        <p:spPr>
          <a:xfrm>
            <a:off x="1403551" y="2602132"/>
            <a:ext cx="1351026" cy="18013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D2FF1D57-3E5F-584B-94C2-629CD166831B}"/>
              </a:ext>
            </a:extLst>
          </p:cNvPr>
          <p:cNvSpPr>
            <a:spLocks noChangeAspect="1"/>
          </p:cNvSpPr>
          <p:nvPr userDrawn="1"/>
        </p:nvSpPr>
        <p:spPr>
          <a:xfrm>
            <a:off x="3895974" y="2602132"/>
            <a:ext cx="1351026" cy="180136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90A619F7-99B1-EB46-8946-F77C733C4D86}"/>
              </a:ext>
            </a:extLst>
          </p:cNvPr>
          <p:cNvSpPr>
            <a:spLocks noChangeAspect="1"/>
          </p:cNvSpPr>
          <p:nvPr userDrawn="1"/>
        </p:nvSpPr>
        <p:spPr>
          <a:xfrm>
            <a:off x="6389423" y="2602132"/>
            <a:ext cx="1351026" cy="18013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2" y="982133"/>
            <a:ext cx="7200897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551" y="4804496"/>
            <a:ext cx="2214000" cy="110913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defRPr/>
            </a:pPr>
            <a:fld id="{846CE7D5-CF57-46EF-B807-FDD0502418D4}" type="datetimeFigureOut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6/28/2022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D2FC6D4A-DA65-4AB4-A214-ABFCCC77CE2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465000" y="4804496"/>
            <a:ext cx="2214000" cy="110913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64EDB116-654D-48D8-BED5-DCA5C06DA37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958449" y="4804496"/>
            <a:ext cx="2214000" cy="110913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xmlns="" id="{0E6232E7-9350-493B-BFD0-883015EB07CE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1643581" y="2922172"/>
            <a:ext cx="870966" cy="1161288"/>
          </a:xfrm>
          <a:prstGeom prst="ellipse">
            <a:avLst/>
          </a:prstGeom>
          <a:noFill/>
        </p:spPr>
        <p:txBody>
          <a:bodyPr anchor="ctr"/>
          <a:lstStyle>
            <a:lvl1pPr marL="0" indent="0" algn="ctr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r>
              <a:rPr lang="en-ZA" dirty="0"/>
              <a:t>Insert Icon or Picture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xmlns="" id="{E13A6892-C6C0-404F-96AD-993154ED8C7C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136004" y="2922172"/>
            <a:ext cx="870966" cy="1161288"/>
          </a:xfrm>
          <a:prstGeom prst="ellipse">
            <a:avLst/>
          </a:prstGeom>
          <a:solidFill>
            <a:schemeClr val="accent2"/>
          </a:solidFill>
        </p:spPr>
        <p:txBody>
          <a:bodyPr anchor="ctr"/>
          <a:lstStyle>
            <a:lvl1pPr marL="0" marR="0" indent="0" algn="ctr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45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 sz="1050" i="1">
                <a:solidFill>
                  <a:schemeClr val="bg1"/>
                </a:solidFill>
              </a:defRPr>
            </a:lvl1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45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/>
            </a:pPr>
            <a:r>
              <a:rPr lang="en-ZA" dirty="0"/>
              <a:t>Insert Icon or Picture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xmlns="" id="{70281C28-F044-4622-B651-CE20C022E72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8500" y="2920902"/>
            <a:ext cx="872871" cy="1163828"/>
          </a:xfrm>
          <a:prstGeom prst="ellipse">
            <a:avLst/>
          </a:prstGeom>
          <a:noFill/>
        </p:spPr>
        <p:txBody>
          <a:bodyPr anchor="ctr"/>
          <a:lstStyle>
            <a:lvl1pPr marL="0" marR="0" indent="0" algn="ctr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45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 sz="1050" b="0" i="1">
                <a:solidFill>
                  <a:schemeClr val="bg1"/>
                </a:solidFill>
              </a:defRPr>
            </a:lvl1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45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/>
            </a:pPr>
            <a:r>
              <a:rPr lang="en-ZA" dirty="0"/>
              <a:t>Insert Icon or Picture</a:t>
            </a:r>
          </a:p>
        </p:txBody>
      </p:sp>
    </p:spTree>
    <p:extLst>
      <p:ext uri="{BB962C8B-B14F-4D97-AF65-F5344CB8AC3E}">
        <p14:creationId xmlns:p14="http://schemas.microsoft.com/office/powerpoint/2010/main" val="99345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>
            <a:cxnSpLocks/>
          </p:cNvCxnSpPr>
          <p:nvPr/>
        </p:nvCxnSpPr>
        <p:spPr>
          <a:xfrm>
            <a:off x="2624020" y="2421466"/>
            <a:ext cx="5555486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4021" y="982133"/>
            <a:ext cx="5548427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24021" y="2560320"/>
            <a:ext cx="2685286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7162" y="2560320"/>
            <a:ext cx="2685286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defRPr/>
            </a:pPr>
            <a:fld id="{846CE7D5-CF57-46EF-B807-FDD0502418D4}" type="datetimeFigureOut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6/28/2022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xmlns="" id="{9C4F6082-2952-43DC-9B9C-74C88B262CE9}"/>
              </a:ext>
            </a:extLst>
          </p:cNvPr>
          <p:cNvSpPr/>
          <p:nvPr userDrawn="1"/>
        </p:nvSpPr>
        <p:spPr>
          <a:xfrm rot="5400000">
            <a:off x="-110920" y="2905099"/>
            <a:ext cx="3220061" cy="2530089"/>
          </a:xfrm>
          <a:prstGeom prst="parallelogram">
            <a:avLst>
              <a:gd name="adj" fmla="val 12608"/>
            </a:avLst>
          </a:prstGeom>
          <a:gradFill>
            <a:gsLst>
              <a:gs pos="11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  <a:effectLst>
            <a:softEdge rad="317500"/>
          </a:effectLst>
          <a:scene3d>
            <a:camera prst="orthographicFront"/>
            <a:lightRig rig="threePt" dir="t">
              <a:rot lat="0" lon="0" rev="204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en-ZA" sz="1350">
              <a:solidFill>
                <a:prstClr val="white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67618976-780E-4131-85CD-66F013F5ACDE}"/>
              </a:ext>
            </a:extLst>
          </p:cNvPr>
          <p:cNvSpPr/>
          <p:nvPr userDrawn="1"/>
        </p:nvSpPr>
        <p:spPr>
          <a:xfrm rot="-120000">
            <a:off x="158535" y="1442831"/>
            <a:ext cx="2415046" cy="3910358"/>
          </a:xfrm>
          <a:prstGeom prst="roundRect">
            <a:avLst>
              <a:gd name="adj" fmla="val 454"/>
            </a:avLst>
          </a:prstGeom>
          <a:blipFill dpi="0" rotWithShape="1"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4000"/>
                      </a14:imgEffect>
                      <a14:imgEffect>
                        <a14:saturation sat="0"/>
                      </a14:imgEffect>
                      <a14:imgEffect>
                        <a14:brightnessContrast bright="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20000" sy="20000" flip="xy" algn="tl"/>
          </a:blipFill>
          <a:ln>
            <a:noFill/>
          </a:ln>
          <a:effectLst/>
          <a:scene3d>
            <a:camera prst="orthographicFront"/>
            <a:lightRig rig="threePt" dir="t">
              <a:rot lat="0" lon="0" rev="20400000"/>
            </a:lightRig>
          </a:scene3d>
          <a:sp3d>
            <a:bevelT w="12700" h="6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en-ZA" sz="1350">
              <a:solidFill>
                <a:prstClr val="white"/>
              </a:solidFill>
            </a:endParaRPr>
          </a:p>
        </p:txBody>
      </p:sp>
      <p:sp>
        <p:nvSpPr>
          <p:cNvPr id="12" name="Picture Placeholder 17">
            <a:extLst>
              <a:ext uri="{FF2B5EF4-FFF2-40B4-BE49-F238E27FC236}">
                <a16:creationId xmlns:a16="http://schemas.microsoft.com/office/drawing/2014/main" xmlns="" id="{01E4A9BC-C863-435A-8A18-508AE86DCB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-120000" flipH="1">
            <a:off x="316577" y="1691853"/>
            <a:ext cx="2052000" cy="3367314"/>
          </a:xfrm>
          <a:solidFill>
            <a:schemeClr val="tx1">
              <a:lumMod val="75000"/>
              <a:lumOff val="25000"/>
            </a:schemeClr>
          </a:solidFill>
          <a:effectLst>
            <a:innerShdw blurRad="25400" dist="12700" dir="13500000">
              <a:prstClr val="black">
                <a:alpha val="16000"/>
              </a:prstClr>
            </a:innerShdw>
          </a:effectLst>
        </p:spPr>
        <p:txBody>
          <a:bodyPr lIns="180000" rIns="180000"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Photo or Drag &amp; Drop your Photo</a:t>
            </a:r>
          </a:p>
        </p:txBody>
      </p:sp>
    </p:spTree>
    <p:extLst>
      <p:ext uri="{BB962C8B-B14F-4D97-AF65-F5344CB8AC3E}">
        <p14:creationId xmlns:p14="http://schemas.microsoft.com/office/powerpoint/2010/main" val="2904910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4690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4F82F76-1F28-4871-AA44-ADE3B29E465F}"/>
              </a:ext>
            </a:extLst>
          </p:cNvPr>
          <p:cNvSpPr/>
          <p:nvPr userDrawn="1"/>
        </p:nvSpPr>
        <p:spPr>
          <a:xfrm>
            <a:off x="800100" y="1009666"/>
            <a:ext cx="5292727" cy="4847145"/>
          </a:xfrm>
          <a:prstGeom prst="rect">
            <a:avLst/>
          </a:prstGeom>
          <a:solidFill>
            <a:schemeClr val="bg1"/>
          </a:solidFill>
          <a:ln w="82550" cmpd="thickThin">
            <a:solidFill>
              <a:schemeClr val="bg1">
                <a:lumMod val="6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en-ZA" sz="135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62675" y="982133"/>
            <a:ext cx="2009774" cy="1412725"/>
          </a:xfrm>
        </p:spPr>
        <p:txBody>
          <a:bodyPr anchor="t"/>
          <a:lstStyle>
            <a:lvl1pPr algn="r">
              <a:defRPr/>
            </a:lvl1pPr>
          </a:lstStyle>
          <a:p>
            <a:r>
              <a:rPr lang="en-US" dirty="0"/>
              <a:t>Click to 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defRPr/>
            </a:pPr>
            <a:fld id="{846CE7D5-CF57-46EF-B807-FDD0502418D4}" type="datetimeFigureOut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6/28/2022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087D12F9-00B3-48A4-8EFB-78ACCA9F99D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111539" y="1318687"/>
            <a:ext cx="1753870" cy="288198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i="1"/>
            </a:lvl1pPr>
          </a:lstStyle>
          <a:p>
            <a:r>
              <a:rPr lang="en-ZA" dirty="0"/>
              <a:t>Pictures of buildings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xmlns="" id="{242B44F9-2E79-4910-8D1A-CE37EF05242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30667" y="3128437"/>
            <a:ext cx="2980972" cy="24246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45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 sz="900" i="1"/>
            </a:lvl1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45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/>
            </a:pPr>
            <a:r>
              <a:rPr lang="en-ZA" dirty="0"/>
              <a:t> Pictures of jobs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xmlns="" id="{68412D06-1A64-446B-8E3E-026437ADFB5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700338" y="1318688"/>
            <a:ext cx="1311300" cy="1680173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45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 sz="900" i="1"/>
            </a:lvl1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45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/>
            </a:pPr>
            <a:r>
              <a:rPr lang="en-ZA" dirty="0"/>
              <a:t>Pictures of transportation</a:t>
            </a:r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xmlns="" id="{3152ED43-82C8-44B9-8B8E-2C0C9CEB1F1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30667" y="1318688"/>
            <a:ext cx="1569770" cy="1680173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i="1"/>
            </a:lvl1pPr>
          </a:lstStyle>
          <a:p>
            <a:r>
              <a:rPr lang="en-ZA" dirty="0"/>
              <a:t>Pictures of clothing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xmlns="" id="{0BCC3DC8-BDE4-4B07-A8CA-0321A36435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111539" y="4333875"/>
            <a:ext cx="1753870" cy="121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45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 sz="900" i="1"/>
            </a:lvl1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45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/>
            </a:pPr>
            <a:r>
              <a:rPr lang="en-US" dirty="0"/>
              <a:t>Pictures of other items that capture the era</a:t>
            </a:r>
            <a:endParaRPr lang="en-ZA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2E769B50-B286-4700-AFD4-EFDA8F2FBA0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62675" y="2507047"/>
            <a:ext cx="2009774" cy="3349763"/>
          </a:xfrm>
        </p:spPr>
        <p:txBody>
          <a:bodyPr/>
          <a:lstStyle>
            <a:lvl1pPr marL="0" indent="0" algn="r">
              <a:buNone/>
              <a:defRPr/>
            </a:lvl1pPr>
            <a:lvl2pPr marL="342900" indent="0" algn="r">
              <a:buNone/>
              <a:defRPr/>
            </a:lvl2pPr>
            <a:lvl3pPr marL="685800" indent="0" algn="r">
              <a:buNone/>
              <a:defRPr/>
            </a:lvl3pPr>
            <a:lvl4pPr marL="1028700" indent="0" algn="r">
              <a:buNone/>
              <a:defRPr/>
            </a:lvl4pPr>
            <a:lvl5pPr marL="1371600" indent="0" algn="r">
              <a:buNone/>
              <a:defRPr/>
            </a:lvl5pPr>
          </a:lstStyle>
          <a:p>
            <a:pPr lvl="0"/>
            <a:r>
              <a:rPr lang="en-US" dirty="0" err="1"/>
              <a:t>Subheader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3002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3CE66FB-7564-43B1-9A0A-6594394A243B}"/>
              </a:ext>
            </a:extLst>
          </p:cNvPr>
          <p:cNvSpPr/>
          <p:nvPr userDrawn="1"/>
        </p:nvSpPr>
        <p:spPr>
          <a:xfrm>
            <a:off x="357188" y="476250"/>
            <a:ext cx="8429625" cy="59245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en-ZA" sz="1350">
              <a:solidFill>
                <a:prstClr val="white"/>
              </a:solidFill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D335E96D-A567-4898-B2BA-3B8C2F40BA6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14000" y="567000"/>
            <a:ext cx="8316000" cy="5724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ZA" dirty="0"/>
              <a:t>Insert an iconic picture from the era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2" y="692939"/>
            <a:ext cx="7200897" cy="75141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" name="Picture 6" descr="HD-PanelContent-GrommetsCombined.png">
            <a:extLst>
              <a:ext uri="{FF2B5EF4-FFF2-40B4-BE49-F238E27FC236}">
                <a16:creationId xmlns:a16="http://schemas.microsoft.com/office/drawing/2014/main" xmlns="" id="{EE5D561D-B993-4D57-A306-77777AD90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496" y="631070"/>
            <a:ext cx="180361" cy="238041"/>
          </a:xfrm>
          <a:prstGeom prst="ellipse">
            <a:avLst/>
          </a:prstGeom>
          <a:effectLst>
            <a:outerShdw blurRad="127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HD-PanelContent-GrommetsCombined.png">
            <a:extLst>
              <a:ext uri="{FF2B5EF4-FFF2-40B4-BE49-F238E27FC236}">
                <a16:creationId xmlns:a16="http://schemas.microsoft.com/office/drawing/2014/main" xmlns="" id="{56E46F13-579D-42C5-8CB9-411911275F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92144" y="631070"/>
            <a:ext cx="180361" cy="238041"/>
          </a:xfrm>
          <a:prstGeom prst="ellipse">
            <a:avLst/>
          </a:prstGeom>
          <a:effectLst>
            <a:outerShdw blurRad="127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HD-PanelContent-GrommetsCombined.png">
            <a:extLst>
              <a:ext uri="{FF2B5EF4-FFF2-40B4-BE49-F238E27FC236}">
                <a16:creationId xmlns:a16="http://schemas.microsoft.com/office/drawing/2014/main" xmlns="" id="{E055F617-AE0E-412B-BD58-B6C6F1E57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496" y="5996030"/>
            <a:ext cx="180361" cy="238041"/>
          </a:xfrm>
          <a:prstGeom prst="ellipse">
            <a:avLst/>
          </a:prstGeom>
          <a:effectLst>
            <a:outerShdw blurRad="127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HD-PanelContent-GrommetsCombined.png">
            <a:extLst>
              <a:ext uri="{FF2B5EF4-FFF2-40B4-BE49-F238E27FC236}">
                <a16:creationId xmlns:a16="http://schemas.microsoft.com/office/drawing/2014/main" xmlns="" id="{E6A3ABD2-1E11-490E-83ED-21CCB18789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92144" y="5996030"/>
            <a:ext cx="180361" cy="238041"/>
          </a:xfrm>
          <a:prstGeom prst="ellipse">
            <a:avLst/>
          </a:prstGeom>
          <a:effectLst>
            <a:outerShdw blurRad="12700" dir="2700000" sx="102000" sy="102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2582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>
            <a:cxnSpLocks/>
          </p:cNvCxnSpPr>
          <p:nvPr/>
        </p:nvCxnSpPr>
        <p:spPr>
          <a:xfrm>
            <a:off x="971551" y="2421466"/>
            <a:ext cx="2685286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71552" y="982133"/>
            <a:ext cx="2685285" cy="130386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1551" y="2560320"/>
            <a:ext cx="2685286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defRPr/>
            </a:pPr>
            <a:fld id="{846CE7D5-CF57-46EF-B807-FDD0502418D4}" type="datetimeFigureOut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6/28/2022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xmlns="" id="{9C4F6082-2952-43DC-9B9C-74C88B262CE9}"/>
              </a:ext>
            </a:extLst>
          </p:cNvPr>
          <p:cNvSpPr/>
          <p:nvPr userDrawn="1"/>
        </p:nvSpPr>
        <p:spPr>
          <a:xfrm rot="5400000">
            <a:off x="4596593" y="2063901"/>
            <a:ext cx="4037344" cy="4481543"/>
          </a:xfrm>
          <a:prstGeom prst="parallelogram">
            <a:avLst>
              <a:gd name="adj" fmla="val 12608"/>
            </a:avLst>
          </a:prstGeom>
          <a:gradFill>
            <a:gsLst>
              <a:gs pos="11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  <a:effectLst>
            <a:softEdge rad="317500"/>
          </a:effectLst>
          <a:scene3d>
            <a:camera prst="orthographicFront"/>
            <a:lightRig rig="threePt" dir="t">
              <a:rot lat="0" lon="0" rev="204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en-ZA" sz="1350">
              <a:solidFill>
                <a:prstClr val="white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67618976-780E-4131-85CD-66F013F5ACDE}"/>
              </a:ext>
            </a:extLst>
          </p:cNvPr>
          <p:cNvSpPr/>
          <p:nvPr userDrawn="1"/>
        </p:nvSpPr>
        <p:spPr>
          <a:xfrm rot="-120000">
            <a:off x="4029085" y="869569"/>
            <a:ext cx="4277768" cy="4902845"/>
          </a:xfrm>
          <a:prstGeom prst="roundRect">
            <a:avLst>
              <a:gd name="adj" fmla="val 454"/>
            </a:avLst>
          </a:prstGeom>
          <a:blipFill dpi="0" rotWithShape="1"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4000"/>
                      </a14:imgEffect>
                      <a14:imgEffect>
                        <a14:saturation sat="0"/>
                      </a14:imgEffect>
                      <a14:imgEffect>
                        <a14:brightnessContrast bright="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20000" sy="20000" flip="xy" algn="tl"/>
          </a:blipFill>
          <a:ln>
            <a:noFill/>
          </a:ln>
          <a:effectLst/>
          <a:scene3d>
            <a:camera prst="orthographicFront"/>
            <a:lightRig rig="threePt" dir="t">
              <a:rot lat="0" lon="0" rev="20400000"/>
            </a:lightRig>
          </a:scene3d>
          <a:sp3d>
            <a:bevelT w="12700" h="6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en-ZA" sz="1350">
              <a:solidFill>
                <a:prstClr val="white"/>
              </a:solidFill>
            </a:endParaRPr>
          </a:p>
        </p:txBody>
      </p:sp>
      <p:sp>
        <p:nvSpPr>
          <p:cNvPr id="12" name="Picture Placeholder 17">
            <a:extLst>
              <a:ext uri="{FF2B5EF4-FFF2-40B4-BE49-F238E27FC236}">
                <a16:creationId xmlns:a16="http://schemas.microsoft.com/office/drawing/2014/main" xmlns="" id="{01E4A9BC-C863-435A-8A18-508AE86DCB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-120000" flipH="1">
            <a:off x="4188023" y="1077709"/>
            <a:ext cx="3959891" cy="4486565"/>
          </a:xfrm>
          <a:solidFill>
            <a:schemeClr val="tx1">
              <a:lumMod val="75000"/>
              <a:lumOff val="25000"/>
            </a:schemeClr>
          </a:solidFill>
          <a:effectLst>
            <a:innerShdw blurRad="25400" dist="12700" dir="13500000">
              <a:prstClr val="black">
                <a:alpha val="16000"/>
              </a:prstClr>
            </a:innerShdw>
          </a:effectLst>
        </p:spPr>
        <p:txBody>
          <a:bodyPr lIns="180000" rIns="180000"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Photo or Drag &amp; Drop your Photo</a:t>
            </a:r>
          </a:p>
        </p:txBody>
      </p:sp>
    </p:spTree>
    <p:extLst>
      <p:ext uri="{BB962C8B-B14F-4D97-AF65-F5344CB8AC3E}">
        <p14:creationId xmlns:p14="http://schemas.microsoft.com/office/powerpoint/2010/main" val="2631985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Content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Content-GrommetsCombined.png">
            <a:extLst>
              <a:ext uri="{FF2B5EF4-FFF2-40B4-BE49-F238E27FC236}">
                <a16:creationId xmlns:a16="http://schemas.microsoft.com/office/drawing/2014/main" xmlns="" id="{7BD0150C-9F76-4D95-80BF-675693B48F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cxnSp>
        <p:nvCxnSpPr>
          <p:cNvPr id="7" name="Straight Connector 6"/>
          <p:cNvCxnSpPr>
            <a:cxnSpLocks/>
          </p:cNvCxnSpPr>
          <p:nvPr/>
        </p:nvCxnSpPr>
        <p:spPr>
          <a:xfrm>
            <a:off x="971551" y="2421466"/>
            <a:ext cx="350224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71552" y="982133"/>
            <a:ext cx="3502248" cy="1303867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551" y="2556932"/>
            <a:ext cx="3502250" cy="331893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defRPr/>
            </a:pPr>
            <a:fld id="{846CE7D5-CF57-46EF-B807-FDD0502418D4}" type="datetimeFigureOut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6/28/2022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68FEA8B0-7C15-481C-885B-E54C78BC32E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70201" y="982133"/>
            <a:ext cx="3502250" cy="412658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xmlns="" id="{8DCEB7F9-6056-41AE-93D6-C5D4C94C8F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21043309">
            <a:off x="6091622" y="5338537"/>
            <a:ext cx="2059767" cy="425315"/>
          </a:xfrm>
        </p:spPr>
        <p:txBody>
          <a:bodyPr/>
          <a:lstStyle>
            <a:lvl1pPr marL="0" indent="0" algn="r">
              <a:buNone/>
              <a:defRPr i="0">
                <a:latin typeface="Lucida Handwriting" panose="03010101010101010101" pitchFamily="66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Generation XYZ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6855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0" y="979709"/>
            <a:ext cx="7200898" cy="1822514"/>
          </a:xfrm>
        </p:spPr>
        <p:txBody>
          <a:bodyPr anchor="b">
            <a:normAutofit/>
          </a:bodyPr>
          <a:lstStyle>
            <a:lvl1pPr algn="ctr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3073155"/>
            <a:ext cx="7200898" cy="520392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defRPr/>
            </a:pPr>
            <a:fld id="{846CE7D5-CF57-46EF-B807-FDD0502418D4}" type="datetimeFigureOut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6/28/2022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509542" y="2937688"/>
            <a:ext cx="612253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4202A890-9091-4399-80AF-8AF212A1ED4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71551" y="3864480"/>
            <a:ext cx="2214000" cy="1109133"/>
          </a:xfrm>
          <a:ln w="44450" cap="sq" cmpd="thinThick">
            <a:solidFill>
              <a:schemeClr val="accent1"/>
            </a:solidFill>
            <a:miter lim="800000"/>
          </a:ln>
        </p:spPr>
        <p:txBody>
          <a:bodyPr anchor="ctr"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F1661F6C-2BB1-41AF-BF4C-144E940F7B2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65000" y="3864480"/>
            <a:ext cx="2214000" cy="1109133"/>
          </a:xfrm>
          <a:ln w="44450" cap="sq" cmpd="thinThick">
            <a:solidFill>
              <a:schemeClr val="accent3"/>
            </a:solidFill>
            <a:miter lim="800000"/>
          </a:ln>
        </p:spPr>
        <p:txBody>
          <a:bodyPr anchor="ctr"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3AFB258B-8362-4F6C-94EF-7C1F32CEBF2D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958449" y="3864480"/>
            <a:ext cx="2214000" cy="1109133"/>
          </a:xfrm>
          <a:ln w="44450" cap="sq" cmpd="thinThick">
            <a:solidFill>
              <a:schemeClr val="accent2"/>
            </a:solidFill>
            <a:miter lim="800000"/>
          </a:ln>
        </p:spPr>
        <p:txBody>
          <a:bodyPr anchor="ctr"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</a:lstStyle>
          <a:p>
            <a:pPr lvl="0"/>
            <a:r>
              <a:rPr lang="en-US" dirty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2884043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302" y="1752606"/>
            <a:ext cx="6119016" cy="1822514"/>
          </a:xfrm>
        </p:spPr>
        <p:txBody>
          <a:bodyPr anchor="b">
            <a:normAutofit/>
          </a:bodyPr>
          <a:lstStyle>
            <a:lvl1pPr algn="ctr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1300" y="3846052"/>
            <a:ext cx="6119018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defRPr/>
            </a:pPr>
            <a:fld id="{846CE7D5-CF57-46EF-B807-FDD0502418D4}" type="datetimeFigureOut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6/28/2022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509542" y="3710585"/>
            <a:ext cx="612253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230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047127" y="2421466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3836" y="2560320"/>
            <a:ext cx="3538728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6008" y="2560320"/>
            <a:ext cx="3538728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defRPr/>
            </a:pPr>
            <a:fld id="{846CE7D5-CF57-46EF-B807-FDD0502418D4}" type="datetimeFigureOut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6/28/2022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01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2530739"/>
            <a:ext cx="3538728" cy="476250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accent3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1550" y="3116262"/>
            <a:ext cx="3538728" cy="2632605"/>
          </a:xfrm>
        </p:spPr>
        <p:txBody>
          <a:bodyPr anchor="t">
            <a:normAutofit/>
          </a:bodyPr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5503" y="2530739"/>
            <a:ext cx="3538728" cy="476250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5503" y="3116262"/>
            <a:ext cx="3538728" cy="2632605"/>
          </a:xfrm>
        </p:spPr>
        <p:txBody>
          <a:bodyPr anchor="t">
            <a:norm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defRPr/>
            </a:pPr>
            <a:fld id="{846CE7D5-CF57-46EF-B807-FDD0502418D4}" type="datetimeFigureOut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6/28/2022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47127" y="2421466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084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+ 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>
            <a:cxnSpLocks/>
          </p:cNvCxnSpPr>
          <p:nvPr/>
        </p:nvCxnSpPr>
        <p:spPr>
          <a:xfrm>
            <a:off x="971551" y="2421466"/>
            <a:ext cx="2685286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71552" y="982133"/>
            <a:ext cx="2685285" cy="130386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defRPr/>
            </a:pPr>
            <a:fld id="{846CE7D5-CF57-46EF-B807-FDD0502418D4}" type="datetimeFigureOut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6/28/2022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xmlns="" id="{9C4F6082-2952-43DC-9B9C-74C88B262CE9}"/>
              </a:ext>
            </a:extLst>
          </p:cNvPr>
          <p:cNvSpPr/>
          <p:nvPr userDrawn="1"/>
        </p:nvSpPr>
        <p:spPr>
          <a:xfrm rot="5400000">
            <a:off x="4596593" y="2063901"/>
            <a:ext cx="4037344" cy="4481543"/>
          </a:xfrm>
          <a:prstGeom prst="parallelogram">
            <a:avLst>
              <a:gd name="adj" fmla="val 12608"/>
            </a:avLst>
          </a:prstGeom>
          <a:gradFill>
            <a:gsLst>
              <a:gs pos="11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  <a:effectLst>
            <a:softEdge rad="317500"/>
          </a:effectLst>
          <a:scene3d>
            <a:camera prst="orthographicFront"/>
            <a:lightRig rig="threePt" dir="t">
              <a:rot lat="0" lon="0" rev="204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en-ZA" sz="1350">
              <a:solidFill>
                <a:prstClr val="white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67618976-780E-4131-85CD-66F013F5ACDE}"/>
              </a:ext>
            </a:extLst>
          </p:cNvPr>
          <p:cNvSpPr/>
          <p:nvPr userDrawn="1"/>
        </p:nvSpPr>
        <p:spPr>
          <a:xfrm rot="-120000">
            <a:off x="4029085" y="869569"/>
            <a:ext cx="4277768" cy="4902845"/>
          </a:xfrm>
          <a:prstGeom prst="roundRect">
            <a:avLst>
              <a:gd name="adj" fmla="val 454"/>
            </a:avLst>
          </a:prstGeom>
          <a:blipFill dpi="0" rotWithShape="1"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4000"/>
                      </a14:imgEffect>
                      <a14:imgEffect>
                        <a14:saturation sat="0"/>
                      </a14:imgEffect>
                      <a14:imgEffect>
                        <a14:brightnessContrast bright="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20000" sy="20000" flip="xy" algn="tl"/>
          </a:blipFill>
          <a:ln>
            <a:noFill/>
          </a:ln>
          <a:effectLst/>
          <a:scene3d>
            <a:camera prst="orthographicFront"/>
            <a:lightRig rig="threePt" dir="t">
              <a:rot lat="0" lon="0" rev="20400000"/>
            </a:lightRig>
          </a:scene3d>
          <a:sp3d>
            <a:bevelT w="12700" h="6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en-ZA" sz="1350">
              <a:solidFill>
                <a:prstClr val="white"/>
              </a:solidFill>
            </a:endParaRPr>
          </a:p>
        </p:txBody>
      </p:sp>
      <p:sp>
        <p:nvSpPr>
          <p:cNvPr id="12" name="Picture Placeholder 17">
            <a:extLst>
              <a:ext uri="{FF2B5EF4-FFF2-40B4-BE49-F238E27FC236}">
                <a16:creationId xmlns:a16="http://schemas.microsoft.com/office/drawing/2014/main" xmlns="" id="{01E4A9BC-C863-435A-8A18-508AE86DCB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-120000" flipH="1">
            <a:off x="4188023" y="1077709"/>
            <a:ext cx="3959891" cy="4486565"/>
          </a:xfrm>
          <a:solidFill>
            <a:schemeClr val="tx1">
              <a:lumMod val="75000"/>
              <a:lumOff val="25000"/>
            </a:schemeClr>
          </a:solidFill>
          <a:effectLst>
            <a:innerShdw blurRad="25400" dist="12700" dir="13500000">
              <a:prstClr val="black">
                <a:alpha val="16000"/>
              </a:prstClr>
            </a:innerShdw>
          </a:effectLst>
        </p:spPr>
        <p:txBody>
          <a:bodyPr lIns="180000" rIns="180000"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Photo or Drag &amp; Drop your Photo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xmlns="" id="{809CB875-1032-49F8-A74E-BD0BA58F97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71550" y="2556934"/>
            <a:ext cx="2685286" cy="331205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915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+ 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>
            <a:cxnSpLocks/>
          </p:cNvCxnSpPr>
          <p:nvPr/>
        </p:nvCxnSpPr>
        <p:spPr>
          <a:xfrm>
            <a:off x="971551" y="2421466"/>
            <a:ext cx="2685286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71552" y="982133"/>
            <a:ext cx="2685285" cy="130386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66221" y="895548"/>
            <a:ext cx="4403494" cy="49749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defRPr/>
            </a:pPr>
            <a:fld id="{846CE7D5-CF57-46EF-B807-FDD0502418D4}" type="datetimeFigureOut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6/28/2022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xmlns="" id="{379CAAA9-085A-46C2-A892-DE935E67C3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71550" y="2556934"/>
            <a:ext cx="2685286" cy="331205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337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192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defRPr/>
            </a:pPr>
            <a:fld id="{846CE7D5-CF57-46EF-B807-FDD0502418D4}" type="datetimeFigureOut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6/28/2022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047127" y="2421466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366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defRPr/>
            </a:pPr>
            <a:fld id="{846CE7D5-CF57-46EF-B807-FDD0502418D4}" type="datetimeFigureOut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6/28/2022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21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130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88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022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87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image" Target="../media/image14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9967A-7568-4B43-ADFF-F109EFF199E4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0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defTabSz="342900">
              <a:defRPr/>
            </a:pPr>
            <a:fld id="{846CE7D5-CF57-46EF-B807-FDD0502418D4}" type="datetimeFigureOut">
              <a:rPr lang="en-US" sz="750" smtClean="0">
                <a:solidFill>
                  <a:prstClr val="black"/>
                </a:solidFill>
                <a:latin typeface="Trebuchet MS"/>
              </a:rPr>
              <a:pPr algn="r" defTabSz="342900">
                <a:defRPr/>
              </a:pPr>
              <a:t>6/28/2022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defTabSz="342900">
              <a:defRPr/>
            </a:pPr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>
              <a:defRPr/>
            </a:pPr>
            <a:fld id="{330EA680-D336-4FF7-8B7A-9848BB0A1C32}" type="slidenum">
              <a:rPr lang="en-US" sz="750" smtClean="0">
                <a:solidFill>
                  <a:prstClr val="black"/>
                </a:solidFill>
                <a:latin typeface="Trebuchet MS"/>
              </a:rPr>
              <a:pPr defTabSz="342900">
                <a:defRPr/>
              </a:pPr>
              <a:t>‹#›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949208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  <p:sldLayoutId id="2147483906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71552" y="982133"/>
            <a:ext cx="7200897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2556932"/>
            <a:ext cx="7200897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08126" y="5969000"/>
            <a:ext cx="120015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342900">
              <a:defRPr/>
            </a:pPr>
            <a:fld id="{846CE7D5-CF57-46EF-B807-FDD0502418D4}" type="datetimeFigureOut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6/28/2022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71551" y="5969000"/>
            <a:ext cx="5479425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3429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5426" y="5969000"/>
            <a:ext cx="40702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342900">
              <a:defRPr/>
            </a:pPr>
            <a:fld id="{330EA680-D336-4FF7-8B7A-9848BB0A1C32}" type="slidenum">
              <a:rPr lang="en-US" smtClean="0">
                <a:solidFill>
                  <a:prstClr val="black"/>
                </a:solidFill>
              </a:rPr>
              <a:pPr defTabSz="342900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572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  <p:sldLayoutId id="2147483919" r:id="rId12"/>
    <p:sldLayoutId id="2147483920" r:id="rId13"/>
    <p:sldLayoutId id="2147483921" r:id="rId14"/>
    <p:sldLayoutId id="2147483922" r:id="rId15"/>
    <p:sldLayoutId id="2147483923" r:id="rId16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342900" rtl="0" eaLnBrk="1" latinLnBrk="0" hangingPunct="1">
        <a:spcBef>
          <a:spcPct val="0"/>
        </a:spcBef>
        <a:buNone/>
        <a:defRPr sz="3300" b="0" i="0" u="none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3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2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9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825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audio" Target="../media/audio1.wav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audio" Target="../media/audio2.wav"/><Relationship Id="rId7" Type="http://schemas.openxmlformats.org/officeDocument/2006/relationships/image" Target="../media/image42.jpeg"/><Relationship Id="rId12" Type="http://schemas.openxmlformats.org/officeDocument/2006/relationships/image" Target="../media/image4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11" Type="http://schemas.openxmlformats.org/officeDocument/2006/relationships/image" Target="../media/image36.PNG"/><Relationship Id="rId5" Type="http://schemas.openxmlformats.org/officeDocument/2006/relationships/audio" Target="../media/audio4.wav"/><Relationship Id="rId10" Type="http://schemas.openxmlformats.org/officeDocument/2006/relationships/image" Target="../media/image35.PNG"/><Relationship Id="rId4" Type="http://schemas.openxmlformats.org/officeDocument/2006/relationships/audio" Target="../media/audio3.wav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audio" Target="../media/audio2.wav"/><Relationship Id="rId7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gif"/><Relationship Id="rId4" Type="http://schemas.openxmlformats.org/officeDocument/2006/relationships/image" Target="../media/image47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22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27.jp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WordArt 215"/>
          <p:cNvSpPr>
            <a:spLocks noChangeArrowheads="1" noChangeShapeType="1" noTextEdit="1"/>
          </p:cNvSpPr>
          <p:nvPr/>
        </p:nvSpPr>
        <p:spPr bwMode="auto">
          <a:xfrm>
            <a:off x="1894578" y="2249689"/>
            <a:ext cx="6220303" cy="386372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/>
            </a:prstTxWarp>
          </a:bodyPr>
          <a:lstStyle/>
          <a:p>
            <a:pPr algn="ctr">
              <a:defRPr/>
            </a:pPr>
            <a:r>
              <a:rPr lang="vi-VN" sz="3375" b="1" kern="10" dirty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</a:t>
            </a:r>
            <a:r>
              <a:rPr lang="en-US" sz="3375" b="1" kern="10" dirty="0" err="1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375" b="1" kern="10" dirty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75" b="1" kern="10" dirty="0" err="1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375" b="1" kern="10" dirty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75" b="1" kern="10" dirty="0" err="1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375" b="1" kern="10" dirty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75" b="1" kern="10" dirty="0" err="1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375" b="1" kern="10" dirty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75" b="1" kern="10" dirty="0" err="1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375" b="1" kern="10" dirty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375" b="1" kern="10" dirty="0" err="1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375" b="1" kern="10" dirty="0">
              <a:ln w="9525">
                <a:solidFill>
                  <a:srgbClr val="800000"/>
                </a:solidFill>
                <a:round/>
                <a:headEnd/>
                <a:tailEnd/>
              </a:ln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216"/>
          <p:cNvSpPr txBox="1">
            <a:spLocks noChangeArrowheads="1"/>
          </p:cNvSpPr>
          <p:nvPr/>
        </p:nvSpPr>
        <p:spPr bwMode="auto">
          <a:xfrm>
            <a:off x="3230724" y="3158970"/>
            <a:ext cx="3543300" cy="496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en-US" sz="2625" b="1" dirty="0" err="1">
                <a:solidFill>
                  <a:srgbClr val="0000FF"/>
                </a:solidFill>
                <a:latin typeface="Times New Roman" pitchFamily="18" charset="0"/>
              </a:rPr>
              <a:t>Môn</a:t>
            </a:r>
            <a:r>
              <a:rPr lang="en-US" sz="2625" b="1" dirty="0">
                <a:solidFill>
                  <a:srgbClr val="0000FF"/>
                </a:solidFill>
                <a:latin typeface="Times New Roman" pitchFamily="18" charset="0"/>
              </a:rPr>
              <a:t>: Tin </a:t>
            </a:r>
            <a:r>
              <a:rPr lang="en-US" sz="2625" b="1" dirty="0" err="1">
                <a:solidFill>
                  <a:srgbClr val="0000FF"/>
                </a:solidFill>
                <a:latin typeface="Times New Roman" pitchFamily="18" charset="0"/>
              </a:rPr>
              <a:t>học</a:t>
            </a:r>
            <a:r>
              <a:rPr lang="en-US" sz="2625" b="1" dirty="0">
                <a:solidFill>
                  <a:srgbClr val="0000FF"/>
                </a:solidFill>
                <a:latin typeface="Times New Roman" pitchFamily="18" charset="0"/>
              </a:rPr>
              <a:t> - </a:t>
            </a:r>
            <a:r>
              <a:rPr lang="en-US" sz="2625" b="1" dirty="0" err="1">
                <a:solidFill>
                  <a:srgbClr val="0000FF"/>
                </a:solidFill>
                <a:latin typeface="Times New Roman" pitchFamily="18" charset="0"/>
              </a:rPr>
              <a:t>Lớp</a:t>
            </a:r>
            <a:r>
              <a:rPr lang="en-US" sz="2625" b="1" dirty="0">
                <a:solidFill>
                  <a:srgbClr val="0000FF"/>
                </a:solidFill>
                <a:latin typeface="Times New Roman" pitchFamily="18" charset="0"/>
              </a:rPr>
              <a:t> 3</a:t>
            </a:r>
          </a:p>
        </p:txBody>
      </p:sp>
      <p:sp>
        <p:nvSpPr>
          <p:cNvPr id="11" name="WordArt 11"/>
          <p:cNvSpPr>
            <a:spLocks noChangeArrowheads="1" noChangeShapeType="1" noTextEdit="1"/>
          </p:cNvSpPr>
          <p:nvPr/>
        </p:nvSpPr>
        <p:spPr bwMode="auto">
          <a:xfrm>
            <a:off x="2915041" y="1221685"/>
            <a:ext cx="4003471" cy="42545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2700" b="1" kern="10" dirty="0">
                <a:ln w="13462">
                  <a:solidFill>
                    <a:prstClr val="black"/>
                  </a:solidFill>
                  <a:prstDash val="solid"/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 GD&amp;ĐT  THANH TRÌ</a:t>
            </a:r>
          </a:p>
          <a:p>
            <a:pPr algn="ctr">
              <a:defRPr/>
            </a:pPr>
            <a:r>
              <a:rPr lang="en-US" sz="2700" b="1" kern="10" dirty="0">
                <a:ln w="13462">
                  <a:solidFill>
                    <a:prstClr val="black"/>
                  </a:solidFill>
                  <a:prstDash val="solid"/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</a:t>
            </a:r>
            <a:r>
              <a:rPr lang="en-US" sz="2700" b="1" kern="10">
                <a:ln w="13462">
                  <a:solidFill>
                    <a:prstClr val="black"/>
                  </a:solidFill>
                  <a:prstDash val="solid"/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 HỌC </a:t>
            </a:r>
            <a:r>
              <a:rPr lang="en-US" sz="2700" b="1" kern="10" dirty="0">
                <a:ln w="13462">
                  <a:solidFill>
                    <a:prstClr val="black"/>
                  </a:solidFill>
                  <a:prstDash val="solid"/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 THANH OAI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3929806" y="1670547"/>
            <a:ext cx="2145137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216"/>
          <p:cNvSpPr txBox="1">
            <a:spLocks noChangeArrowheads="1"/>
          </p:cNvSpPr>
          <p:nvPr/>
        </p:nvSpPr>
        <p:spPr bwMode="auto">
          <a:xfrm>
            <a:off x="3145126" y="4665043"/>
            <a:ext cx="35433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en-US" sz="2250" b="1" i="1" u="sng" dirty="0" err="1">
                <a:solidFill>
                  <a:srgbClr val="0000FF"/>
                </a:solidFill>
                <a:latin typeface="Times New Roman" pitchFamily="18" charset="0"/>
              </a:rPr>
              <a:t>Giáo</a:t>
            </a:r>
            <a:r>
              <a:rPr lang="en-US" sz="2250" b="1" i="1" u="sng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250" b="1" i="1" u="sng" dirty="0" err="1">
                <a:solidFill>
                  <a:srgbClr val="0000FF"/>
                </a:solidFill>
                <a:latin typeface="Times New Roman" pitchFamily="18" charset="0"/>
              </a:rPr>
              <a:t>viên</a:t>
            </a:r>
            <a:r>
              <a:rPr lang="en-US" sz="2250" b="1" i="1" dirty="0">
                <a:solidFill>
                  <a:srgbClr val="0000FF"/>
                </a:solidFill>
                <a:latin typeface="Times New Roman" pitchFamily="18" charset="0"/>
              </a:rPr>
              <a:t>: </a:t>
            </a:r>
            <a:r>
              <a:rPr lang="en-US" sz="2250" b="1" i="1" dirty="0" err="1">
                <a:solidFill>
                  <a:srgbClr val="0000FF"/>
                </a:solidFill>
                <a:latin typeface="Times New Roman" pitchFamily="18" charset="0"/>
              </a:rPr>
              <a:t>Nguyễn</a:t>
            </a:r>
            <a:r>
              <a:rPr lang="en-US" sz="2250" b="1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250" b="1" i="1" dirty="0" err="1">
                <a:solidFill>
                  <a:srgbClr val="0000FF"/>
                </a:solidFill>
                <a:latin typeface="Times New Roman" pitchFamily="18" charset="0"/>
              </a:rPr>
              <a:t>Thị</a:t>
            </a:r>
            <a:r>
              <a:rPr lang="en-US" sz="2250" b="1" i="1" dirty="0">
                <a:solidFill>
                  <a:srgbClr val="0000FF"/>
                </a:solidFill>
                <a:latin typeface="Times New Roman" pitchFamily="18" charset="0"/>
              </a:rPr>
              <a:t> Lai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1" y="857368"/>
            <a:ext cx="1509233" cy="5256041"/>
            <a:chOff x="0" y="157"/>
            <a:chExt cx="2012311" cy="7008054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4871" b="404"/>
            <a:stretch/>
          </p:blipFill>
          <p:spPr>
            <a:xfrm>
              <a:off x="75935" y="157"/>
              <a:ext cx="1936376" cy="4816719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058" r="71647" b="-980"/>
            <a:stretch/>
          </p:blipFill>
          <p:spPr>
            <a:xfrm>
              <a:off x="0" y="3452532"/>
              <a:ext cx="1996138" cy="3555679"/>
            </a:xfrm>
            <a:prstGeom prst="rect">
              <a:avLst/>
            </a:prstGeom>
          </p:spPr>
        </p:pic>
      </p:grpSp>
      <p:pic>
        <p:nvPicPr>
          <p:cNvPr id="17" name="Picture 5" descr="F:\1-原创素材\1_mm1102\PPT\PPT_014\materaials\flower_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24" y="4897064"/>
            <a:ext cx="265047" cy="26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 descr="F:\1-原创素材\1_mm1102\PPT\PPT_014\materaials\flower_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51" y="5345680"/>
            <a:ext cx="265047" cy="26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F:\1-原创素材\1_mm1102\PPT\PPT_014\materaials\flower_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226" y="5372712"/>
            <a:ext cx="265047" cy="26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02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57200" y="1143000"/>
            <a:ext cx="81534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 1. Truy cập Internet và tìm kiếm thông tin bài hát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Lớp chúng ta đoàn kết” (hoạt động cá nhân 4 phút)</a:t>
            </a:r>
            <a:endParaRPr lang="en-US" altLang="en-US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95300" y="2732276"/>
            <a:ext cx="81534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 2. Tìm kiếm thông tin nhạc sĩ Mộng Lân (hoạt động nhóm 6 phút)</a:t>
            </a:r>
            <a:endParaRPr lang="en-US" altLang="en-US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481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9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3048000" y="4114800"/>
            <a:ext cx="3200400" cy="2133600"/>
            <a:chOff x="249" y="75"/>
            <a:chExt cx="5216" cy="3651"/>
          </a:xfrm>
        </p:grpSpPr>
        <p:pic>
          <p:nvPicPr>
            <p:cNvPr id="32773" name="Picture 28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75"/>
              <a:ext cx="5216" cy="3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4" name="Picture 29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1247" y="663"/>
              <a:ext cx="1066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5" name="Picture 30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2608" y="300"/>
              <a:ext cx="1066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6" name="Picture 31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014" y="572"/>
              <a:ext cx="106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7" name="Picture 32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513" y="116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8" name="Picture 33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604" y="184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9" name="Picture 34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286" y="2614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7696200" y="76200"/>
            <a:ext cx="838200" cy="914400"/>
          </a:xfrm>
          <a:prstGeom prst="star5">
            <a:avLst/>
          </a:prstGeom>
          <a:solidFill>
            <a:schemeClr val="accent2"/>
          </a:solidFill>
          <a:ln w="5715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>
          <a:xfrm>
            <a:off x="2956" y="1913870"/>
            <a:ext cx="8622917" cy="278794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 AI </a:t>
            </a: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663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275772" y="1154556"/>
            <a:ext cx="8000702" cy="92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701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Để truy cập và tìm kiếm thông tin trên Internet máy tính cần có những gì?</a:t>
            </a:r>
            <a:endParaRPr lang="en-US" altLang="en-US" sz="2701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1356431" y="2788981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783777" y="3930327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334438" y="3995280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5841913" y="2692270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pic>
        <p:nvPicPr>
          <p:cNvPr id="12" name="Picture 11" descr="nhung-hinh-mat-cuoi-buon-mat-cuoi-khoc-5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382915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18" y="3843388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nhung-hinh-mat-cuoi-buon-mat-cuoi-khoc-5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942" y="264613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26" y="2731816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769172" y="2788981"/>
            <a:ext cx="2421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/>
              <a:t>Chuột máy tính</a:t>
            </a:r>
            <a:endParaRPr lang="en-US" sz="2400"/>
          </a:p>
        </p:txBody>
      </p:sp>
      <p:sp>
        <p:nvSpPr>
          <p:cNvPr id="17" name="TextBox 16"/>
          <p:cNvSpPr txBox="1"/>
          <p:nvPr/>
        </p:nvSpPr>
        <p:spPr>
          <a:xfrm>
            <a:off x="1784412" y="3763387"/>
            <a:ext cx="2421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/>
              <a:t>Mạng máy tính</a:t>
            </a:r>
            <a:endParaRPr lang="en-US" sz="2400"/>
          </a:p>
        </p:txBody>
      </p:sp>
      <p:sp>
        <p:nvSpPr>
          <p:cNvPr id="18" name="TextBox 17"/>
          <p:cNvSpPr txBox="1"/>
          <p:nvPr/>
        </p:nvSpPr>
        <p:spPr>
          <a:xfrm>
            <a:off x="6402558" y="2634750"/>
            <a:ext cx="2421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/>
              <a:t>Các trình duyệt</a:t>
            </a:r>
            <a:endParaRPr lang="en-US" sz="2400"/>
          </a:p>
        </p:txBody>
      </p:sp>
      <p:sp>
        <p:nvSpPr>
          <p:cNvPr id="20" name="TextBox 19"/>
          <p:cNvSpPr txBox="1"/>
          <p:nvPr/>
        </p:nvSpPr>
        <p:spPr>
          <a:xfrm>
            <a:off x="6387318" y="3843388"/>
            <a:ext cx="2421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/>
              <a:t>Cả B và C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111481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5832647" y="4017307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674177" y="2759538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334438" y="3995280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339802" y="2780415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pic>
        <p:nvPicPr>
          <p:cNvPr id="12" name="Picture 11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382915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334" y="2546982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2734279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942" y="3960142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952" y="2731816"/>
            <a:ext cx="714475" cy="74305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349" y="3822306"/>
            <a:ext cx="765250" cy="7240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987" y="3674449"/>
            <a:ext cx="765439" cy="75010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21348" y="2601616"/>
            <a:ext cx="765251" cy="695325"/>
          </a:xfrm>
          <a:prstGeom prst="rect">
            <a:avLst/>
          </a:prstGeom>
        </p:spPr>
      </p:pic>
      <p:sp>
        <p:nvSpPr>
          <p:cNvPr id="24" name="TextBox 3"/>
          <p:cNvSpPr txBox="1">
            <a:spLocks noChangeArrowheads="1"/>
          </p:cNvSpPr>
          <p:nvPr/>
        </p:nvSpPr>
        <p:spPr bwMode="auto">
          <a:xfrm>
            <a:off x="228600" y="1002653"/>
            <a:ext cx="8000702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701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Đâu không phải là trình duyệt Internet?</a:t>
            </a:r>
            <a:endParaRPr lang="en-US" altLang="en-US" sz="2701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09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449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01411" y="881965"/>
            <a:ext cx="8000702" cy="92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701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1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</a:t>
            </a:r>
            <a:r>
              <a:rPr lang="en-US" altLang="en-US" sz="2701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 tìm kiếm thông tin hữu ích không có trong máy tính em phải làm gì</a:t>
            </a:r>
            <a:r>
              <a:rPr lang="en-US" altLang="en-US" sz="2701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701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5832647" y="4017307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398394" y="3963104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5732167" y="2798952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339802" y="2780415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pic>
        <p:nvPicPr>
          <p:cNvPr id="12" name="Picture 11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560" y="2632826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51" y="3750548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2734279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942" y="3960142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6393537" y="4008929"/>
            <a:ext cx="1882938" cy="73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smtClean="0"/>
              <a:t>Xem hoạt hình trên Tivi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7" name="TextBox 8"/>
          <p:cNvSpPr txBox="1">
            <a:spLocks noChangeArrowheads="1"/>
          </p:cNvSpPr>
          <p:nvPr/>
        </p:nvSpPr>
        <p:spPr bwMode="auto">
          <a:xfrm>
            <a:off x="1909261" y="4022708"/>
            <a:ext cx="2273156" cy="73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smtClean="0"/>
              <a:t>Tìm kiếm thông tin trên Internet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6400671" y="2731816"/>
            <a:ext cx="2081912" cy="73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smtClean="0"/>
              <a:t>Xem tin tức trên Tivi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9" name="TextBox 8"/>
          <p:cNvSpPr txBox="1">
            <a:spLocks noChangeArrowheads="1"/>
          </p:cNvSpPr>
          <p:nvPr/>
        </p:nvSpPr>
        <p:spPr bwMode="auto">
          <a:xfrm>
            <a:off x="1870072" y="2842612"/>
            <a:ext cx="1514801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smtClean="0"/>
              <a:t>Đọc sách</a:t>
            </a:r>
            <a:endParaRPr lang="en-US" sz="2101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7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652" y="-457200"/>
            <a:ext cx="91756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10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143" y="4114800"/>
            <a:ext cx="2809875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4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91" y="1209675"/>
            <a:ext cx="1000125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447800" y="2695303"/>
            <a:ext cx="69202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CHÚC CÁC EM HỌC TỐT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451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6" descr="White marble"/>
          <p:cNvSpPr txBox="1">
            <a:spLocks noChangeArrowheads="1"/>
          </p:cNvSpPr>
          <p:nvPr/>
        </p:nvSpPr>
        <p:spPr bwMode="gray">
          <a:xfrm>
            <a:off x="846159" y="2690583"/>
            <a:ext cx="272276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 algn="ctr" defTabSz="685800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762000" y="3212976"/>
            <a:ext cx="7924283" cy="720306"/>
            <a:chOff x="912" y="1008"/>
            <a:chExt cx="4251" cy="691"/>
          </a:xfrm>
        </p:grpSpPr>
        <p:sp>
          <p:nvSpPr>
            <p:cNvPr id="5" name="AutoShape 4"/>
            <p:cNvSpPr>
              <a:spLocks noChangeArrowheads="1"/>
            </p:cNvSpPr>
            <p:nvPr/>
          </p:nvSpPr>
          <p:spPr bwMode="gray">
            <a:xfrm>
              <a:off x="912" y="1008"/>
              <a:ext cx="4251" cy="69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rebuchet MS"/>
              </a:endParaRPr>
            </a:p>
          </p:txBody>
        </p: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994" y="1066"/>
              <a:ext cx="436" cy="619"/>
              <a:chOff x="994" y="1066"/>
              <a:chExt cx="436" cy="619"/>
            </a:xfrm>
          </p:grpSpPr>
          <p:sp>
            <p:nvSpPr>
              <p:cNvPr id="8" name="AutoShape 6"/>
              <p:cNvSpPr>
                <a:spLocks noChangeArrowheads="1"/>
              </p:cNvSpPr>
              <p:nvPr/>
            </p:nvSpPr>
            <p:spPr bwMode="gray">
              <a:xfrm>
                <a:off x="994" y="1066"/>
                <a:ext cx="392" cy="619"/>
              </a:xfrm>
              <a:prstGeom prst="roundRect">
                <a:avLst>
                  <a:gd name="adj" fmla="val 11921"/>
                </a:avLst>
              </a:prstGeom>
              <a:solidFill>
                <a:srgbClr val="00B050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800">
                  <a:defRPr/>
                </a:pPr>
                <a:endParaRPr lang="en-US" sz="1350">
                  <a:solidFill>
                    <a:prstClr val="black"/>
                  </a:solidFill>
                  <a:latin typeface="Trebuchet MS"/>
                </a:endParaRPr>
              </a:p>
            </p:txBody>
          </p:sp>
          <p:sp>
            <p:nvSpPr>
              <p:cNvPr id="9" name="Freeform 7"/>
              <p:cNvSpPr>
                <a:spLocks/>
              </p:cNvSpPr>
              <p:nvPr/>
            </p:nvSpPr>
            <p:spPr bwMode="gray">
              <a:xfrm>
                <a:off x="1023" y="1140"/>
                <a:ext cx="407" cy="446"/>
              </a:xfrm>
              <a:custGeom>
                <a:avLst/>
                <a:gdLst>
                  <a:gd name="T0" fmla="*/ 118 w 596"/>
                  <a:gd name="T1" fmla="*/ 0 h 598"/>
                  <a:gd name="T2" fmla="*/ 0 w 596"/>
                  <a:gd name="T3" fmla="*/ 118 h 598"/>
                  <a:gd name="T4" fmla="*/ 0 w 596"/>
                  <a:gd name="T5" fmla="*/ 589 h 598"/>
                  <a:gd name="T6" fmla="*/ 161 w 596"/>
                  <a:gd name="T7" fmla="*/ 174 h 598"/>
                  <a:gd name="T8" fmla="*/ 589 w 596"/>
                  <a:gd name="T9" fmla="*/ 0 h 598"/>
                  <a:gd name="T10" fmla="*/ 118 w 596"/>
                  <a:gd name="T11" fmla="*/ 0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tint val="54510"/>
                      <a:invGamma/>
                    </a:schemeClr>
                  </a:gs>
                  <a:gs pos="5000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5451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685800">
                  <a:defRPr/>
                </a:pPr>
                <a:endParaRPr lang="en-US" sz="1350">
                  <a:solidFill>
                    <a:prstClr val="black"/>
                  </a:solidFill>
                  <a:latin typeface="Trebuchet MS"/>
                </a:endParaRPr>
              </a:p>
            </p:txBody>
          </p:sp>
          <p:sp>
            <p:nvSpPr>
              <p:cNvPr id="10" name="Text Box 8"/>
              <p:cNvSpPr txBox="1">
                <a:spLocks noChangeArrowheads="1"/>
              </p:cNvSpPr>
              <p:nvPr/>
            </p:nvSpPr>
            <p:spPr bwMode="gray">
              <a:xfrm>
                <a:off x="1062" y="1185"/>
                <a:ext cx="231" cy="3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 defTabSz="685800" eaLnBrk="0" hangingPunct="0">
                  <a:defRPr/>
                </a:pPr>
                <a:r>
                  <a:rPr lang="en-US" sz="21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rebuchet MS"/>
                  </a:rPr>
                  <a:t>1</a:t>
                </a:r>
              </a:p>
            </p:txBody>
          </p:sp>
        </p:grpSp>
        <p:sp>
          <p:nvSpPr>
            <p:cNvPr id="7" name="Text Box 9"/>
            <p:cNvSpPr txBox="1">
              <a:spLocks noChangeArrowheads="1"/>
            </p:cNvSpPr>
            <p:nvPr/>
          </p:nvSpPr>
          <p:spPr bwMode="gray">
            <a:xfrm>
              <a:off x="1421" y="1031"/>
              <a:ext cx="3742" cy="4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defTabSz="685800">
                <a:defRPr/>
              </a:pPr>
              <a:r>
                <a:rPr lang="en-US" sz="2300"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Biết được trên Internet có nhiều thông tin bổ ích và lí thú</a:t>
              </a:r>
              <a:r>
                <a:rPr lang="en-US" sz="23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762000" y="4067752"/>
            <a:ext cx="7924283" cy="1034723"/>
            <a:chOff x="912" y="2016"/>
            <a:chExt cx="3984" cy="924"/>
          </a:xfrm>
        </p:grpSpPr>
        <p:sp>
          <p:nvSpPr>
            <p:cNvPr id="12" name="AutoShape 11"/>
            <p:cNvSpPr>
              <a:spLocks noChangeArrowheads="1"/>
            </p:cNvSpPr>
            <p:nvPr/>
          </p:nvSpPr>
          <p:spPr bwMode="gray">
            <a:xfrm>
              <a:off x="912" y="2016"/>
              <a:ext cx="3984" cy="9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9216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rebuchet MS"/>
              </a:endParaRPr>
            </a:p>
          </p:txBody>
        </p:sp>
        <p:grpSp>
          <p:nvGrpSpPr>
            <p:cNvPr id="13" name="Group 12"/>
            <p:cNvGrpSpPr>
              <a:grpSpLocks/>
            </p:cNvGrpSpPr>
            <p:nvPr/>
          </p:nvGrpSpPr>
          <p:grpSpPr bwMode="auto">
            <a:xfrm>
              <a:off x="989" y="2078"/>
              <a:ext cx="441" cy="746"/>
              <a:chOff x="989" y="2078"/>
              <a:chExt cx="441" cy="746"/>
            </a:xfrm>
          </p:grpSpPr>
          <p:sp>
            <p:nvSpPr>
              <p:cNvPr id="15" name="AutoShape 13"/>
              <p:cNvSpPr>
                <a:spLocks noChangeArrowheads="1"/>
              </p:cNvSpPr>
              <p:nvPr/>
            </p:nvSpPr>
            <p:spPr bwMode="gray">
              <a:xfrm>
                <a:off x="989" y="2078"/>
                <a:ext cx="397" cy="746"/>
              </a:xfrm>
              <a:prstGeom prst="roundRect">
                <a:avLst>
                  <a:gd name="adj" fmla="val 11921"/>
                </a:avLst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800">
                  <a:defRPr/>
                </a:pPr>
                <a:endParaRPr lang="en-US" sz="1350">
                  <a:solidFill>
                    <a:prstClr val="black"/>
                  </a:solidFill>
                  <a:latin typeface="Trebuchet MS"/>
                </a:endParaRPr>
              </a:p>
            </p:txBody>
          </p:sp>
          <p:sp>
            <p:nvSpPr>
              <p:cNvPr id="16" name="Freeform 14"/>
              <p:cNvSpPr>
                <a:spLocks/>
              </p:cNvSpPr>
              <p:nvPr/>
            </p:nvSpPr>
            <p:spPr bwMode="gray">
              <a:xfrm>
                <a:off x="1047" y="2148"/>
                <a:ext cx="383" cy="373"/>
              </a:xfrm>
              <a:custGeom>
                <a:avLst/>
                <a:gdLst>
                  <a:gd name="T0" fmla="*/ 118 w 596"/>
                  <a:gd name="T1" fmla="*/ 0 h 598"/>
                  <a:gd name="T2" fmla="*/ 0 w 596"/>
                  <a:gd name="T3" fmla="*/ 118 h 598"/>
                  <a:gd name="T4" fmla="*/ 0 w 596"/>
                  <a:gd name="T5" fmla="*/ 589 h 598"/>
                  <a:gd name="T6" fmla="*/ 161 w 596"/>
                  <a:gd name="T7" fmla="*/ 174 h 598"/>
                  <a:gd name="T8" fmla="*/ 589 w 596"/>
                  <a:gd name="T9" fmla="*/ 0 h 598"/>
                  <a:gd name="T10" fmla="*/ 118 w 596"/>
                  <a:gd name="T11" fmla="*/ 0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42353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685800">
                  <a:defRPr/>
                </a:pPr>
                <a:endParaRPr lang="en-US" sz="1350">
                  <a:solidFill>
                    <a:prstClr val="black"/>
                  </a:solidFill>
                  <a:latin typeface="Trebuchet MS"/>
                </a:endParaRPr>
              </a:p>
            </p:txBody>
          </p:sp>
          <p:sp>
            <p:nvSpPr>
              <p:cNvPr id="17" name="Text Box 15"/>
              <p:cNvSpPr txBox="1">
                <a:spLocks noChangeArrowheads="1"/>
              </p:cNvSpPr>
              <p:nvPr/>
            </p:nvSpPr>
            <p:spPr bwMode="gray">
              <a:xfrm>
                <a:off x="1111" y="2198"/>
                <a:ext cx="175" cy="5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defTabSz="685800" eaLnBrk="0" hangingPunct="0">
                  <a:defRPr/>
                </a:pPr>
                <a:r>
                  <a:rPr lang="en-US" sz="21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rebuchet MS"/>
                  </a:rPr>
                  <a:t>2</a:t>
                </a:r>
              </a:p>
            </p:txBody>
          </p:sp>
        </p:grpSp>
        <p:sp>
          <p:nvSpPr>
            <p:cNvPr id="14" name="Text Box 16"/>
            <p:cNvSpPr txBox="1">
              <a:spLocks noChangeArrowheads="1"/>
            </p:cNvSpPr>
            <p:nvPr/>
          </p:nvSpPr>
          <p:spPr bwMode="gray">
            <a:xfrm>
              <a:off x="1430" y="2198"/>
              <a:ext cx="3243" cy="7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defTabSz="685800">
                <a:defRPr/>
              </a:pPr>
              <a:r>
                <a:rPr 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Biết được có thể tìm thấy trên Internet những thông tin không có sẵn trong máy tính</a:t>
              </a:r>
              <a:r>
                <a:rPr lang="en-US" sz="210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2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8" name="Picture 5" descr="F:\1-原创素材\1_mm1102\PPT\PPT_014\materaials\flower_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51" y="1281515"/>
            <a:ext cx="265047" cy="26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5" descr="F:\1-原创素材\1_mm1102\PPT\PPT_014\materaials\flower_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0226" y="1281515"/>
            <a:ext cx="265047" cy="26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5" descr="F:\1-原创素材\1_mm1102\PPT\PPT_014\materaials\flower_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0226" y="5347329"/>
            <a:ext cx="265047" cy="26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5" descr="F:\1-原创素材\1_mm1102\PPT\PPT_014\materaials\flower_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51" y="5345680"/>
            <a:ext cx="265047" cy="26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1396329" y="1186072"/>
            <a:ext cx="60001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en-US" sz="2400" b="1" u="sng" err="1">
                <a:solidFill>
                  <a:srgbClr val="002060"/>
                </a:solidFill>
                <a:latin typeface="Times New Roman" pitchFamily="18" charset="0"/>
              </a:rPr>
              <a:t>Bài</a:t>
            </a:r>
            <a:r>
              <a:rPr lang="en-US" sz="2400" b="1" u="sng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400" b="1" u="sng" smtClean="0">
                <a:solidFill>
                  <a:srgbClr val="002060"/>
                </a:solidFill>
                <a:latin typeface="Times New Roman" pitchFamily="18" charset="0"/>
              </a:rPr>
              <a:t>1:</a:t>
            </a:r>
            <a:r>
              <a:rPr lang="en-US" sz="2400" b="1" smtClean="0">
                <a:solidFill>
                  <a:srgbClr val="002060"/>
                </a:solidFill>
                <a:latin typeface="Times New Roman" pitchFamily="18" charset="0"/>
              </a:rPr>
              <a:t> Thông tin trên Internet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3568928" y="773900"/>
            <a:ext cx="19479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</a:rPr>
              <a:t>Môn</a:t>
            </a:r>
            <a:r>
              <a:rPr lang="en-US" sz="2400" b="1" u="sng">
                <a:solidFill>
                  <a:srgbClr val="002060"/>
                </a:solidFill>
                <a:latin typeface="Times New Roman" pitchFamily="18" charset="0"/>
              </a:rPr>
              <a:t>:</a:t>
            </a:r>
            <a:r>
              <a:rPr lang="en-US" sz="2400" b="1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400" b="1" smtClean="0">
                <a:solidFill>
                  <a:srgbClr val="002060"/>
                </a:solidFill>
                <a:latin typeface="Times New Roman" pitchFamily="18" charset="0"/>
              </a:rPr>
              <a:t>Tin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00400" y="1539011"/>
            <a:ext cx="2938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smtClean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SGK - </a:t>
            </a:r>
            <a:r>
              <a:rPr lang="en-US" sz="2400" b="1" err="1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b="1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mtClean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33) </a:t>
            </a:r>
            <a:endParaRPr lang="en-US" sz="2400" b="1" dirty="0">
              <a:solidFill>
                <a:srgbClr val="FF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98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76600" y="791162"/>
            <a:ext cx="31662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/>
                <a:solidFill>
                  <a:srgbClr val="00CC00"/>
                </a:solidFill>
                <a:effectLst/>
              </a:rPr>
              <a:t>Khởi</a:t>
            </a:r>
            <a:r>
              <a:rPr lang="en-US" sz="5400" b="1" cap="none" spc="0" dirty="0" smtClean="0">
                <a:ln/>
                <a:solidFill>
                  <a:srgbClr val="00CC00"/>
                </a:solidFill>
                <a:effectLst/>
              </a:rPr>
              <a:t> </a:t>
            </a:r>
            <a:r>
              <a:rPr lang="en-US" sz="5400" b="1" cap="none" spc="0" dirty="0" err="1" smtClean="0">
                <a:ln/>
                <a:solidFill>
                  <a:srgbClr val="00CC00"/>
                </a:solidFill>
                <a:effectLst/>
              </a:rPr>
              <a:t>động</a:t>
            </a:r>
            <a:endParaRPr lang="en-US" sz="5400" b="1" cap="none" spc="0" dirty="0">
              <a:ln/>
              <a:solidFill>
                <a:srgbClr val="00CC00"/>
              </a:solidFill>
              <a:effectLst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17" b="9670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900" y="1656181"/>
            <a:ext cx="2438400" cy="19526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69" b="100000" l="2500" r="985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767" y="1565602"/>
            <a:ext cx="1816921" cy="18169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0" y="3760624"/>
            <a:ext cx="624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hoặc bố, mẹ em thường xem những thông tin gì trên Internet? Hãy kể cho các bạn cùng biết?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530528"/>
      </p:ext>
    </p:extLst>
  </p:cSld>
  <p:clrMapOvr>
    <a:masterClrMapping/>
  </p:clrMapOvr>
  <p:transition spd="slow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5" grpId="1"/>
      <p:bldP spid="5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4666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914400" y="399970"/>
            <a:ext cx="8031992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Xem tin tức và chương trình giải trí trên Internet</a:t>
            </a:r>
            <a:endParaRPr lang="en-US" altLang="en-US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9120" y="1435700"/>
            <a:ext cx="3352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Đố em: Các hình 1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2 và 3 được 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cắt từ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video có trên 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Internet. Mỗi hình này cho em thông tin gì?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" b="14160"/>
          <a:stretch/>
        </p:blipFill>
        <p:spPr>
          <a:xfrm>
            <a:off x="4420288" y="1435700"/>
            <a:ext cx="4037912" cy="18223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3" t="6370" b="17194"/>
          <a:stretch/>
        </p:blipFill>
        <p:spPr>
          <a:xfrm>
            <a:off x="685800" y="3770882"/>
            <a:ext cx="3246120" cy="18679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78"/>
          <a:stretch/>
        </p:blipFill>
        <p:spPr>
          <a:xfrm>
            <a:off x="4522776" y="3770883"/>
            <a:ext cx="3554424" cy="186791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501147" y="3261820"/>
            <a:ext cx="99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0" y="5802868"/>
            <a:ext cx="99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9120" y="5806830"/>
            <a:ext cx="99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57800" y="3244334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 trình dự báo thời tiết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85964" y="580683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Phim hoạt hình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15000" y="5799694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Kể chuyện lớp 3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5003485" y="5011877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/>
              <a:t>Đàn bầu</a:t>
            </a:r>
            <a:endParaRPr lang="en-US" b="1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486" y="3456145"/>
            <a:ext cx="2857500" cy="16002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84" y="995362"/>
            <a:ext cx="1743075" cy="26193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978" y="591264"/>
            <a:ext cx="1428750" cy="31908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493" y="1012030"/>
            <a:ext cx="1885950" cy="24288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963" y="1012030"/>
            <a:ext cx="2433637" cy="23645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75" y="3614735"/>
            <a:ext cx="2847975" cy="16002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95350" y="3456145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/>
              <a:t>Đàn gáo</a:t>
            </a:r>
            <a:endParaRPr lang="en-US" b="1"/>
          </a:p>
        </p:txBody>
      </p:sp>
      <p:sp>
        <p:nvSpPr>
          <p:cNvPr id="12" name="TextBox 11"/>
          <p:cNvSpPr txBox="1"/>
          <p:nvPr/>
        </p:nvSpPr>
        <p:spPr>
          <a:xfrm>
            <a:off x="2527934" y="3483286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/>
              <a:t>Đàn T’rưng</a:t>
            </a:r>
            <a:endParaRPr lang="en-US" b="1"/>
          </a:p>
        </p:txBody>
      </p:sp>
      <p:sp>
        <p:nvSpPr>
          <p:cNvPr id="13" name="TextBox 12"/>
          <p:cNvSpPr txBox="1"/>
          <p:nvPr/>
        </p:nvSpPr>
        <p:spPr>
          <a:xfrm>
            <a:off x="4716781" y="3597473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/>
              <a:t>Đàn tì bà</a:t>
            </a:r>
            <a:endParaRPr lang="en-US" b="1"/>
          </a:p>
        </p:txBody>
      </p:sp>
      <p:sp>
        <p:nvSpPr>
          <p:cNvPr id="14" name="TextBox 13"/>
          <p:cNvSpPr txBox="1"/>
          <p:nvPr/>
        </p:nvSpPr>
        <p:spPr>
          <a:xfrm>
            <a:off x="1005841" y="4871679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/>
              <a:t>Đàn tranh</a:t>
            </a:r>
            <a:endParaRPr lang="en-US" b="1"/>
          </a:p>
        </p:txBody>
      </p:sp>
      <p:sp>
        <p:nvSpPr>
          <p:cNvPr id="10" name="TextBox 9"/>
          <p:cNvSpPr txBox="1"/>
          <p:nvPr/>
        </p:nvSpPr>
        <p:spPr>
          <a:xfrm>
            <a:off x="7118986" y="3718735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/>
              <a:t>Đàn nguyệt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96955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0" t="5564" r="8333" b="5402"/>
          <a:stretch/>
        </p:blipFill>
        <p:spPr bwMode="auto">
          <a:xfrm>
            <a:off x="4548" y="0"/>
            <a:ext cx="9368051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trên Internet những thông tin </a:t>
            </a:r>
            <a:endParaRPr lang="en-US" sz="3600" b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sẵn trên máy tính</a:t>
            </a:r>
            <a:endParaRPr lang="en-US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90600" y="1868507"/>
            <a:ext cx="8153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Bạn </a:t>
            </a:r>
            <a:r>
              <a:rPr lang="en-US" sz="320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nào đã biết </a:t>
            </a:r>
            <a:r>
              <a:rPr lang="en-US" sz="320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cách </a:t>
            </a:r>
            <a:r>
              <a:rPr lang="en-US" sz="320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truy cập và tìm kiếm thông tin trên Internet?</a:t>
            </a:r>
            <a:endParaRPr lang="en-US" sz="3200">
              <a:solidFill>
                <a:srgbClr val="0000C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0600" y="3151257"/>
            <a:ext cx="8153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Để </a:t>
            </a:r>
            <a:r>
              <a:rPr lang="en-US" sz="320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truy cập Internet, máy tính cần những trình duyệt nào và cần mạng không?</a:t>
            </a:r>
            <a:endParaRPr lang="en-US" sz="320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958927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0" t="5564" r="8333" b="5402"/>
          <a:stretch/>
        </p:blipFill>
        <p:spPr bwMode="auto">
          <a:xfrm>
            <a:off x="-173711" y="-11339"/>
            <a:ext cx="9368051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410892" y="1440256"/>
            <a:ext cx="4343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Các trình duyệt Internet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215" y="2273210"/>
            <a:ext cx="1172755" cy="1219665"/>
          </a:xfr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370" y="2287654"/>
            <a:ext cx="1219200" cy="121966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415" y="2278456"/>
            <a:ext cx="1295400" cy="1228863"/>
          </a:xfrm>
          <a:prstGeom prst="rect">
            <a:avLst/>
          </a:prstGeom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441372" y="3972580"/>
            <a:ext cx="29108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Mạng máy tính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ight Brace 14"/>
          <p:cNvSpPr/>
          <p:nvPr/>
        </p:nvSpPr>
        <p:spPr>
          <a:xfrm>
            <a:off x="3634377" y="1524000"/>
            <a:ext cx="110310" cy="2710190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81000" y="2617485"/>
            <a:ext cx="29108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 cập Internet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901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0" t="5564" r="8333" b="5402"/>
          <a:stretch/>
        </p:blipFill>
        <p:spPr bwMode="auto">
          <a:xfrm>
            <a:off x="-224051" y="381000"/>
            <a:ext cx="9368051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800100" y="973604"/>
            <a:ext cx="7848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tìm kiếm thông tin trên Internet</a:t>
            </a:r>
            <a:endParaRPr lang="en-US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04800" y="2133600"/>
            <a:ext cx="7620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28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B1: Vào 1 trong các trình duyệt có trên máy tính</a:t>
            </a:r>
            <a:endParaRPr lang="en-US" alt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65188" y="2776210"/>
            <a:ext cx="88418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28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B2: Gõ nội dung thông tin cần tìm kiếm rồi nhấn Enter </a:t>
            </a:r>
            <a:endParaRPr lang="en-US" alt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28" y="3680430"/>
            <a:ext cx="7696200" cy="756866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cxnSp>
        <p:nvCxnSpPr>
          <p:cNvPr id="7" name="Straight Arrow Connector 6"/>
          <p:cNvCxnSpPr/>
          <p:nvPr/>
        </p:nvCxnSpPr>
        <p:spPr>
          <a:xfrm flipH="1">
            <a:off x="1905000" y="3299430"/>
            <a:ext cx="2819400" cy="84838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642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9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3048000" y="4114800"/>
            <a:ext cx="3200400" cy="2133600"/>
            <a:chOff x="249" y="75"/>
            <a:chExt cx="5216" cy="3651"/>
          </a:xfrm>
        </p:grpSpPr>
        <p:pic>
          <p:nvPicPr>
            <p:cNvPr id="32773" name="Picture 28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75"/>
              <a:ext cx="5216" cy="3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4" name="Picture 29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1247" y="663"/>
              <a:ext cx="1066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5" name="Picture 30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2608" y="300"/>
              <a:ext cx="1066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6" name="Picture 31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014" y="572"/>
              <a:ext cx="106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7" name="Picture 32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513" y="116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8" name="Picture 33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604" y="184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9" name="Picture 34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286" y="2614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7696200" y="76200"/>
            <a:ext cx="838200" cy="914400"/>
          </a:xfrm>
          <a:prstGeom prst="star5">
            <a:avLst/>
          </a:prstGeom>
          <a:solidFill>
            <a:schemeClr val="accent2"/>
          </a:solidFill>
          <a:ln w="5715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>
          <a:xfrm>
            <a:off x="2956" y="1913870"/>
            <a:ext cx="8622917" cy="118673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  <a:endParaRPr lang="en-US" sz="55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42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ganic">
  <a:themeElements>
    <a:clrScheme name="Custom 162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CBAF62"/>
      </a:accent1>
      <a:accent2>
        <a:srgbClr val="4096B0"/>
      </a:accent2>
      <a:accent3>
        <a:srgbClr val="803348"/>
      </a:accent3>
      <a:accent4>
        <a:srgbClr val="8E684C"/>
      </a:accent4>
      <a:accent5>
        <a:srgbClr val="AB946B"/>
      </a:accent5>
      <a:accent6>
        <a:srgbClr val="803348"/>
      </a:accent6>
      <a:hlink>
        <a:srgbClr val="86724D"/>
      </a:hlink>
      <a:folHlink>
        <a:srgbClr val="CBAF62"/>
      </a:folHlink>
    </a:clrScheme>
    <a:fontScheme name="Custom 169">
      <a:majorFont>
        <a:latin typeface="Rockwell"/>
        <a:ea typeface=""/>
        <a:cs typeface=""/>
      </a:majorFont>
      <a:minorFont>
        <a:latin typeface="Trebuchet MS"/>
        <a:ea typeface=""/>
        <a:cs typeface="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gital Time Capsule SB - v5" id="{7D52FEA8-CE0D-4B98-8CCA-0CCE0FF5E9C1}" vid="{9ABB75D2-37B2-4B8B-B0A6-3CCF3185D65C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1020</TotalTime>
  <Words>438</Words>
  <Application>Microsoft Office PowerPoint</Application>
  <PresentationFormat>On-screen Show (4:3)</PresentationFormat>
  <Paragraphs>72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宋体</vt:lpstr>
      <vt:lpstr>Arial</vt:lpstr>
      <vt:lpstr>Calibri</vt:lpstr>
      <vt:lpstr>Calibri Light</vt:lpstr>
      <vt:lpstr>Lucida Handwriting</vt:lpstr>
      <vt:lpstr>Rockwell</vt:lpstr>
      <vt:lpstr>Times New Roman</vt:lpstr>
      <vt:lpstr>Trebuchet MS</vt:lpstr>
      <vt:lpstr>Wingdings</vt:lpstr>
      <vt:lpstr>Office Theme</vt:lpstr>
      <vt:lpstr>1_Office Theme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Admin</cp:lastModifiedBy>
  <cp:revision>97</cp:revision>
  <dcterms:created xsi:type="dcterms:W3CDTF">2017-10-03T01:20:28Z</dcterms:created>
  <dcterms:modified xsi:type="dcterms:W3CDTF">2022-06-28T00:26:59Z</dcterms:modified>
</cp:coreProperties>
</file>