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</p:sldMasterIdLst>
  <p:notesMasterIdLst>
    <p:notesMasterId r:id="rId17"/>
  </p:notesMasterIdLst>
  <p:sldIdLst>
    <p:sldId id="290" r:id="rId2"/>
    <p:sldId id="291" r:id="rId3"/>
    <p:sldId id="292" r:id="rId4"/>
    <p:sldId id="293" r:id="rId5"/>
    <p:sldId id="294" r:id="rId6"/>
    <p:sldId id="312" r:id="rId7"/>
    <p:sldId id="313" r:id="rId8"/>
    <p:sldId id="314" r:id="rId9"/>
    <p:sldId id="318" r:id="rId10"/>
    <p:sldId id="299" r:id="rId11"/>
    <p:sldId id="304" r:id="rId12"/>
    <p:sldId id="305" r:id="rId13"/>
    <p:sldId id="306" r:id="rId14"/>
    <p:sldId id="309" r:id="rId15"/>
    <p:sldId id="276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99"/>
    <a:srgbClr val="00CC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849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pPr/>
              <a:t>15/06/2022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15/06/2022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9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15/06/2022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2562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15/06/2022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90373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15484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99748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75234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91094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27645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23345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76919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23292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15/06/2022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46558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71837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63431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43344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61483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15/06/2022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30436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15/06/2022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86469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15/06/2022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319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15/06/2022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4113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15/06/2022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8588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15/06/2022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7202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15/06/2022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9987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pPr/>
              <a:t>15/06/2022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240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9.jpe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9.jpeg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7bDfTCE_vI0/T7MQzaNhM2I/AAAAAAAABGA/swxgP3-2w4M/s1600/hinh-nen-dep-4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contrast="40000"/>
          </a:blip>
          <a:srcRect l="54255" t="59105"/>
          <a:stretch>
            <a:fillRect/>
          </a:stretch>
        </p:blipFill>
        <p:spPr bwMode="auto">
          <a:xfrm rot="16200000">
            <a:off x="1143000" y="-1143000"/>
            <a:ext cx="6857999" cy="9144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>
          <a:xfrm>
            <a:off x="571500" y="634503"/>
            <a:ext cx="7891463" cy="807913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indent="342900">
              <a:lnSpc>
                <a:spcPct val="150000"/>
              </a:lnSpc>
              <a:spcBef>
                <a:spcPts val="1350"/>
              </a:spcBef>
            </a:pPr>
            <a:r>
              <a:rPr lang="en-US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PHẠM TU</a:t>
            </a:r>
            <a:endParaRPr lang="en-US" sz="2800" b="1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3" descr="Bellcoll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 descr="Bellcoll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 descr="Bellcoll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6" descr="Bellcoll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Rectangle 5"/>
          <p:cNvSpPr>
            <a:spLocks noChangeArrowheads="1"/>
          </p:cNvSpPr>
          <p:nvPr/>
        </p:nvSpPr>
        <p:spPr bwMode="auto">
          <a:xfrm>
            <a:off x="160337" y="4473018"/>
            <a:ext cx="8823325" cy="188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prstTxWarp prst="textArchUp">
              <a:avLst>
                <a:gd name="adj" fmla="val 10825441"/>
              </a:avLst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3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1" descr="roi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28797"/>
            <a:ext cx="6249846" cy="3838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184903" y="5733569"/>
            <a:ext cx="68160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800" b="1" cap="none" spc="0" dirty="0" smtClean="0">
                <a:ln/>
                <a:solidFill>
                  <a:srgbClr val="00CC00"/>
                </a:solidFill>
                <a:effectLst/>
              </a:rPr>
              <a:t>GV: </a:t>
            </a:r>
            <a:r>
              <a:rPr lang="en-US" sz="4800" b="1" dirty="0" err="1" smtClean="0">
                <a:ln/>
                <a:solidFill>
                  <a:srgbClr val="00CC00"/>
                </a:solidFill>
              </a:rPr>
              <a:t>Phùng</a:t>
            </a:r>
            <a:r>
              <a:rPr lang="en-US" sz="4800" b="1" dirty="0" smtClean="0">
                <a:ln/>
                <a:solidFill>
                  <a:srgbClr val="00CC00"/>
                </a:solidFill>
              </a:rPr>
              <a:t> </a:t>
            </a:r>
            <a:r>
              <a:rPr lang="en-US" sz="4800" b="1" dirty="0" err="1" smtClean="0">
                <a:ln/>
                <a:solidFill>
                  <a:srgbClr val="00CC00"/>
                </a:solidFill>
              </a:rPr>
              <a:t>Thị</a:t>
            </a:r>
            <a:r>
              <a:rPr lang="en-US" sz="4800" b="1" dirty="0" smtClean="0">
                <a:ln/>
                <a:solidFill>
                  <a:srgbClr val="00CC00"/>
                </a:solidFill>
              </a:rPr>
              <a:t> </a:t>
            </a:r>
            <a:r>
              <a:rPr lang="en-US" sz="4800" b="1" dirty="0" err="1" smtClean="0">
                <a:ln/>
                <a:solidFill>
                  <a:srgbClr val="00CC00"/>
                </a:solidFill>
              </a:rPr>
              <a:t>Thanh</a:t>
            </a:r>
            <a:r>
              <a:rPr lang="en-US" sz="4800" b="1" dirty="0" smtClean="0">
                <a:ln/>
                <a:solidFill>
                  <a:srgbClr val="00CC00"/>
                </a:solidFill>
              </a:rPr>
              <a:t> </a:t>
            </a:r>
            <a:r>
              <a:rPr lang="en-US" sz="4800" b="1" dirty="0" err="1" smtClean="0">
                <a:ln/>
                <a:solidFill>
                  <a:srgbClr val="00CC00"/>
                </a:solidFill>
              </a:rPr>
              <a:t>Mận</a:t>
            </a:r>
            <a:endParaRPr lang="en-US" sz="4800" b="1" cap="none" spc="0" dirty="0">
              <a:ln/>
              <a:solidFill>
                <a:srgbClr val="00CC0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26598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048000" y="4114800"/>
            <a:ext cx="3200400" cy="2133600"/>
            <a:chOff x="249" y="75"/>
            <a:chExt cx="5216" cy="3651"/>
          </a:xfrm>
        </p:grpSpPr>
        <p:pic>
          <p:nvPicPr>
            <p:cNvPr id="32773" name="Picture 28" descr="1f31e9c370a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75"/>
              <a:ext cx="5216" cy="3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29" descr="1f31e9c370a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1247" y="663"/>
              <a:ext cx="1066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5" name="Picture 30" descr="1f31e9c370a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2608" y="300"/>
              <a:ext cx="1066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6" name="Picture 31" descr="1f31e9c370a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014" y="572"/>
              <a:ext cx="106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7" name="Picture 32" descr="1f31e9c370a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513" y="116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8" name="Picture 33" descr="1f31e9c370a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604" y="184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34" descr="1f31e9c370a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286" y="2614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2956" y="1913870"/>
            <a:ext cx="8622917" cy="2787943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 AI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26663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75772" y="1154556"/>
            <a:ext cx="80007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i="1" dirty="0" err="1" smtClean="0"/>
              <a:t>Chúng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thu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thập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thông</a:t>
            </a:r>
            <a:r>
              <a:rPr lang="en-US" sz="2800" i="1" dirty="0" smtClean="0"/>
              <a:t> tin ở </a:t>
            </a:r>
            <a:r>
              <a:rPr lang="en-US" sz="2800" i="1" dirty="0" err="1" smtClean="0"/>
              <a:t>mấy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dạng</a:t>
            </a:r>
            <a:r>
              <a:rPr lang="en-US" altLang="en-US" sz="2701" b="1" dirty="0" smtClean="0"/>
              <a:t>?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356431" y="2788981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371600" y="434340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371600" y="3505200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267200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505200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6" y="2731816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1752600" y="4343400"/>
            <a:ext cx="411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Nhiều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dạng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khác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nhau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1752600" y="3505200"/>
            <a:ext cx="2743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Một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số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dạng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1870072" y="2842612"/>
            <a:ext cx="15148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Một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dạng</a:t>
            </a:r>
            <a:endParaRPr lang="en-US" sz="2101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941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75772" y="1154556"/>
            <a:ext cx="80007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i="1" dirty="0" err="1" smtClean="0"/>
              <a:t>Có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mấy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dạng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thông</a:t>
            </a:r>
            <a:r>
              <a:rPr lang="en-US" sz="2800" i="1" dirty="0" smtClean="0"/>
              <a:t> tin </a:t>
            </a:r>
            <a:r>
              <a:rPr lang="en-US" sz="2800" i="1" dirty="0" err="1" smtClean="0"/>
              <a:t>thường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gặp</a:t>
            </a:r>
            <a:r>
              <a:rPr lang="en-US" sz="2800" i="1" dirty="0" smtClean="0"/>
              <a:t>: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295400" y="3810000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295400" y="281940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371600" y="480060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43200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657600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800600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1981200" y="4800600"/>
            <a:ext cx="35009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smtClean="0"/>
              <a:t>4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1981200" y="3657600"/>
            <a:ext cx="3886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smtClean="0"/>
              <a:t>3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1870072" y="2842612"/>
            <a:ext cx="40735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smtClean="0"/>
              <a:t>2</a:t>
            </a:r>
            <a:r>
              <a:rPr lang="en-US" sz="2400" i="1" dirty="0" smtClean="0"/>
              <a:t>  </a:t>
            </a:r>
            <a:endParaRPr lang="en-US" sz="2101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067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01411" y="881965"/>
            <a:ext cx="80007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i="1" dirty="0" err="1" smtClean="0"/>
              <a:t>Ba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dạng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thông</a:t>
            </a:r>
            <a:r>
              <a:rPr lang="en-US" sz="2800" i="1" dirty="0" smtClean="0"/>
              <a:t> tin </a:t>
            </a:r>
            <a:r>
              <a:rPr lang="en-US" sz="2800" i="1" dirty="0" err="1" smtClean="0"/>
              <a:t>thường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gặp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là</a:t>
            </a:r>
            <a:r>
              <a:rPr lang="en-US" sz="2800" i="1" dirty="0" smtClean="0"/>
              <a:t>: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295400" y="5181600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219200" y="289560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334438" y="3995280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382915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67000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181600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1905000" y="5257800"/>
            <a:ext cx="6019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Dạng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văn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bản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dạng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hình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ảnh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dạng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tiếng</a:t>
            </a:r>
            <a:r>
              <a:rPr lang="en-US" sz="2400" i="1" dirty="0" smtClean="0"/>
              <a:t>.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1909261" y="4022708"/>
            <a:ext cx="56345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Dạng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chữ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dạng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số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dạng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âm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thanh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1752600" y="2895600"/>
            <a:ext cx="5867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Dạng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chữ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dạng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âm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thanh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dạng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hình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ảnh</a:t>
            </a:r>
            <a:endParaRPr lang="en-US" sz="2101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309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eart 6"/>
          <p:cNvSpPr/>
          <p:nvPr/>
        </p:nvSpPr>
        <p:spPr>
          <a:xfrm rot="19179712">
            <a:off x="195225" y="316759"/>
            <a:ext cx="1387475" cy="111283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Heart 7"/>
          <p:cNvSpPr/>
          <p:nvPr/>
        </p:nvSpPr>
        <p:spPr>
          <a:xfrm rot="3115030">
            <a:off x="7657852" y="332358"/>
            <a:ext cx="1341437" cy="1020763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0011" y="177941"/>
            <a:ext cx="3063978" cy="715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51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Bài</a:t>
            </a:r>
            <a:r>
              <a:rPr lang="en-US" sz="4051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51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tập</a:t>
            </a:r>
            <a:endParaRPr lang="en-US" sz="5401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24" t="36690" r="5989" b="4005"/>
          <a:stretch>
            <a:fillRect/>
          </a:stretch>
        </p:blipFill>
        <p:spPr bwMode="auto">
          <a:xfrm>
            <a:off x="8077200" y="6096000"/>
            <a:ext cx="577684" cy="4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0" y="3886200"/>
            <a:ext cx="6400800" cy="15696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7800" y="990600"/>
            <a:ext cx="6400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7139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52" y="-457200"/>
            <a:ext cx="91756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10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143" y="4114800"/>
            <a:ext cx="2809875" cy="2676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4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1" y="1209675"/>
            <a:ext cx="1000125" cy="2905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47800" y="2695303"/>
            <a:ext cx="6920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CHÚC CÁC EM HỌC TỐT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45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3" descr="bor2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66675"/>
            <a:ext cx="92202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0" y="2133600"/>
            <a:ext cx="830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 smtClean="0">
                <a:solidFill>
                  <a:srgbClr val="0000FF"/>
                </a:solidFill>
              </a:rPr>
              <a:t>Bài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2: CÁC DẠNG THÔNG TIN THƯỜNG GẶP</a:t>
            </a:r>
            <a:endParaRPr lang="en-US" altLang="en-US" sz="2800" b="1" dirty="0">
              <a:solidFill>
                <a:srgbClr val="0000FF"/>
              </a:solidFill>
            </a:endParaRPr>
          </a:p>
        </p:txBody>
      </p:sp>
      <p:sp>
        <p:nvSpPr>
          <p:cNvPr id="36869" name="TextBox 2"/>
          <p:cNvSpPr txBox="1">
            <a:spLocks noChangeArrowheads="1"/>
          </p:cNvSpPr>
          <p:nvPr/>
        </p:nvSpPr>
        <p:spPr bwMode="auto">
          <a:xfrm>
            <a:off x="3352800" y="24384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70" name="TextBox 3"/>
          <p:cNvSpPr txBox="1">
            <a:spLocks noChangeArrowheads="1"/>
          </p:cNvSpPr>
          <p:nvPr/>
        </p:nvSpPr>
        <p:spPr bwMode="auto">
          <a:xfrm>
            <a:off x="3352800" y="290036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8" name="Picture 11" descr="balonnen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343400"/>
            <a:ext cx="14478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12493" y="3245349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17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49967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342900"/>
            <a:ext cx="403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38200" y="2209800"/>
            <a:ext cx="7315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None/>
            </a:pPr>
            <a:r>
              <a:rPr lang="en-US" dirty="0" smtClean="0"/>
              <a:t>- </a:t>
            </a:r>
            <a:r>
              <a:rPr lang="en-US" dirty="0" err="1" smtClean="0"/>
              <a:t>Nhận</a:t>
            </a:r>
            <a:r>
              <a:rPr lang="en-US" dirty="0" smtClean="0"/>
              <a:t> </a:t>
            </a:r>
            <a:r>
              <a:rPr lang="en-US" dirty="0" err="1" smtClean="0"/>
              <a:t>biết</a:t>
            </a:r>
            <a:r>
              <a:rPr lang="en-US" dirty="0" smtClean="0"/>
              <a:t> </a:t>
            </a:r>
            <a:r>
              <a:rPr lang="en-US" dirty="0" err="1" smtClean="0"/>
              <a:t>được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en-US" dirty="0" smtClean="0"/>
              <a:t> </a:t>
            </a:r>
            <a:r>
              <a:rPr lang="en-US" dirty="0" err="1" smtClean="0"/>
              <a:t>dạng</a:t>
            </a:r>
            <a:r>
              <a:rPr lang="en-US" dirty="0" smtClean="0"/>
              <a:t> </a:t>
            </a:r>
            <a:r>
              <a:rPr lang="en-US" dirty="0" err="1" smtClean="0"/>
              <a:t>thông</a:t>
            </a:r>
            <a:r>
              <a:rPr lang="en-US" dirty="0" smtClean="0"/>
              <a:t> tin </a:t>
            </a:r>
            <a:r>
              <a:rPr lang="en-US" dirty="0" err="1" smtClean="0"/>
              <a:t>thường</a:t>
            </a:r>
            <a:r>
              <a:rPr lang="en-US" dirty="0" smtClean="0"/>
              <a:t> </a:t>
            </a:r>
            <a:r>
              <a:rPr lang="en-US" dirty="0" err="1" smtClean="0"/>
              <a:t>gặp</a:t>
            </a:r>
            <a:r>
              <a:rPr lang="en-US" dirty="0" smtClean="0"/>
              <a:t>: </a:t>
            </a:r>
            <a:r>
              <a:rPr lang="en-US" dirty="0" err="1" smtClean="0"/>
              <a:t>dạng</a:t>
            </a:r>
            <a:r>
              <a:rPr lang="en-US" dirty="0" smtClean="0"/>
              <a:t> </a:t>
            </a:r>
            <a:r>
              <a:rPr lang="en-US" dirty="0" err="1" smtClean="0"/>
              <a:t>chữ</a:t>
            </a:r>
            <a:r>
              <a:rPr lang="en-US" dirty="0" smtClean="0"/>
              <a:t>, </a:t>
            </a:r>
            <a:r>
              <a:rPr lang="en-US" dirty="0" err="1" smtClean="0"/>
              <a:t>dạng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ảnh</a:t>
            </a:r>
            <a:r>
              <a:rPr lang="en-US" dirty="0" smtClean="0"/>
              <a:t>, </a:t>
            </a:r>
            <a:r>
              <a:rPr lang="en-US" dirty="0" err="1" smtClean="0"/>
              <a:t>dạng</a:t>
            </a:r>
            <a:r>
              <a:rPr lang="en-US" dirty="0" smtClean="0"/>
              <a:t> </a:t>
            </a:r>
            <a:r>
              <a:rPr lang="en-US" dirty="0" err="1" smtClean="0"/>
              <a:t>âm</a:t>
            </a:r>
            <a:r>
              <a:rPr lang="en-US" dirty="0" smtClean="0"/>
              <a:t> </a:t>
            </a:r>
            <a:r>
              <a:rPr lang="en-US" dirty="0" err="1" smtClean="0"/>
              <a:t>thanh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968143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76600" y="791162"/>
            <a:ext cx="31662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Khởi</a:t>
            </a:r>
            <a:r>
              <a:rPr lang="en-US" sz="5400" b="1" cap="none" spc="0" dirty="0" smtClean="0">
                <a:ln/>
                <a:solidFill>
                  <a:srgbClr val="00CC00"/>
                </a:solidFill>
                <a:effectLst/>
              </a:rPr>
              <a:t> </a:t>
            </a:r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động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2317" b="96707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524000"/>
            <a:ext cx="2438400" cy="19526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3760624"/>
            <a:ext cx="579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 smtClean="0"/>
              <a:t>Em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hãy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lấy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ví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dụ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cho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thấy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các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giác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quan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khác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nhau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thu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nhận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dạng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thông</a:t>
            </a:r>
            <a:r>
              <a:rPr lang="en-US" sz="2400" i="1" dirty="0" smtClean="0"/>
              <a:t> tin </a:t>
            </a:r>
            <a:r>
              <a:rPr lang="en-US" sz="2400" i="1" dirty="0" err="1" smtClean="0"/>
              <a:t>khác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nhau</a:t>
            </a:r>
            <a:r>
              <a:rPr lang="en-US" sz="2400" i="1" dirty="0" smtClean="0"/>
              <a:t>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2530528"/>
      </p:ext>
    </p:extLst>
  </p:cSld>
  <p:clrMapOvr>
    <a:masterClrMapping/>
  </p:clrMapOvr>
  <p:transition spd="slow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  <p:bldP spid="5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4876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b="1" dirty="0" err="1" smtClean="0">
                <a:solidFill>
                  <a:srgbClr val="FF0000"/>
                </a:solidFill>
              </a:rPr>
              <a:t>Thông</a:t>
            </a:r>
            <a:r>
              <a:rPr lang="en-US" b="1" dirty="0" smtClean="0">
                <a:solidFill>
                  <a:srgbClr val="FF0000"/>
                </a:solidFill>
              </a:rPr>
              <a:t> tin </a:t>
            </a:r>
            <a:r>
              <a:rPr lang="en-US" b="1" dirty="0" err="1" smtClean="0">
                <a:solidFill>
                  <a:srgbClr val="FF0000"/>
                </a:solidFill>
              </a:rPr>
              <a:t>dạng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chữ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1524000"/>
            <a:ext cx="723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1295400" y="5257800"/>
            <a:ext cx="762000" cy="533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62200" y="5334000"/>
            <a:ext cx="472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2286000"/>
            <a:ext cx="6172200" cy="2702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2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5486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dirty="0" err="1" smtClean="0">
                <a:solidFill>
                  <a:srgbClr val="FF0000"/>
                </a:solidFill>
              </a:rPr>
              <a:t>Thông</a:t>
            </a:r>
            <a:r>
              <a:rPr lang="en-US" b="1" dirty="0" smtClean="0">
                <a:solidFill>
                  <a:srgbClr val="FF0000"/>
                </a:solidFill>
              </a:rPr>
              <a:t> tin </a:t>
            </a:r>
            <a:r>
              <a:rPr lang="en-US" b="1" dirty="0" err="1" smtClean="0">
                <a:solidFill>
                  <a:srgbClr val="FF0000"/>
                </a:solidFill>
              </a:rPr>
              <a:t>dạng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hình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ảnh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4114800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2, 3?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urved Right Arrow 8"/>
          <p:cNvSpPr/>
          <p:nvPr/>
        </p:nvSpPr>
        <p:spPr>
          <a:xfrm rot="2771338">
            <a:off x="1862436" y="2446923"/>
            <a:ext cx="906015" cy="150269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urved Right Arrow 9"/>
          <p:cNvSpPr/>
          <p:nvPr/>
        </p:nvSpPr>
        <p:spPr>
          <a:xfrm rot="3770574" flipH="1" flipV="1">
            <a:off x="5168685" y="5455138"/>
            <a:ext cx="759328" cy="146255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91000" y="4724400"/>
            <a:ext cx="411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ở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1, 2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199" y="1143000"/>
            <a:ext cx="5356041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 animBg="1"/>
      <p:bldP spid="10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6096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dirty="0" err="1" smtClean="0">
                <a:solidFill>
                  <a:srgbClr val="FF0000"/>
                </a:solidFill>
              </a:rPr>
              <a:t>hông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tin </a:t>
            </a:r>
            <a:r>
              <a:rPr lang="en-US" b="1" dirty="0" err="1" smtClean="0">
                <a:solidFill>
                  <a:srgbClr val="FF0000"/>
                </a:solidFill>
              </a:rPr>
              <a:t>dạng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âm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thanh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243840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reo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43200" y="5024735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219200"/>
            <a:ext cx="1600200" cy="1239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1371600"/>
            <a:ext cx="16097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1" y="1219201"/>
            <a:ext cx="187591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200400" y="2438400"/>
            <a:ext cx="182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còi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38800" y="2514600"/>
            <a:ext cx="236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ight Brace 15"/>
          <p:cNvSpPr/>
          <p:nvPr/>
        </p:nvSpPr>
        <p:spPr>
          <a:xfrm rot="5400000">
            <a:off x="3756762" y="1577238"/>
            <a:ext cx="1567398" cy="5118522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3" grpId="0"/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1905001" y="1913870"/>
            <a:ext cx="5334000" cy="1338828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 LUẬN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81200" y="3429000"/>
            <a:ext cx="5181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ở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663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219200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38600" y="2209800"/>
            <a:ext cx="41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905000"/>
            <a:ext cx="345757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3560</TotalTime>
  <Words>365</Words>
  <Application>Microsoft Office PowerPoint</Application>
  <PresentationFormat>On-screen Show (4:3)</PresentationFormat>
  <Paragraphs>54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TRƯỜNG TIỂU HỌC PHẠM TU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Man</cp:lastModifiedBy>
  <cp:revision>123</cp:revision>
  <dcterms:created xsi:type="dcterms:W3CDTF">2017-10-03T01:20:28Z</dcterms:created>
  <dcterms:modified xsi:type="dcterms:W3CDTF">2022-06-15T09:25:31Z</dcterms:modified>
</cp:coreProperties>
</file>