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6"/>
  </p:notesMasterIdLst>
  <p:sldIdLst>
    <p:sldId id="290" r:id="rId2"/>
    <p:sldId id="311" r:id="rId3"/>
    <p:sldId id="318" r:id="rId4"/>
    <p:sldId id="291" r:id="rId5"/>
    <p:sldId id="292" r:id="rId6"/>
    <p:sldId id="293" r:id="rId7"/>
    <p:sldId id="319" r:id="rId8"/>
    <p:sldId id="321" r:id="rId9"/>
    <p:sldId id="322" r:id="rId10"/>
    <p:sldId id="320" r:id="rId11"/>
    <p:sldId id="323" r:id="rId12"/>
    <p:sldId id="299" r:id="rId13"/>
    <p:sldId id="314" r:id="rId14"/>
    <p:sldId id="31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00FFFF"/>
    <a:srgbClr val="000099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849" autoAdjust="0"/>
  </p:normalViewPr>
  <p:slideViewPr>
    <p:cSldViewPr>
      <p:cViewPr varScale="1">
        <p:scale>
          <a:sx n="95" d="100"/>
          <a:sy n="95" d="100"/>
        </p:scale>
        <p:origin x="760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634503"/>
            <a:ext cx="7891463" cy="8079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YÊN XÁ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4979" y="5733569"/>
            <a:ext cx="79726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Nguyễn</a:t>
            </a:r>
            <a:r>
              <a:rPr lang="en-US" sz="5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Thanh</a:t>
            </a:r>
            <a:r>
              <a:rPr lang="en-US" sz="5400" b="1" dirty="0">
                <a:ln/>
                <a:solidFill>
                  <a:srgbClr val="00CC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Thương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-4482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734893"/>
            <a:ext cx="6667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HĐ2: THIẾT BỊ SỐ THÔNG MINH XỬ LÍ THÔNG TIN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035576"/>
            <a:ext cx="457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2200" b="1" dirty="0">
              <a:solidFill>
                <a:srgbClr val="8E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106349"/>
            <a:ext cx="3041278" cy="21615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4495800"/>
            <a:ext cx="7543800" cy="156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 algn="just">
              <a:spcAft>
                <a:spcPts val="0"/>
              </a:spcAft>
            </a:pPr>
            <a:r>
              <a:rPr lang="en-US" sz="2400" dirty="0" smtClean="0"/>
              <a:t>+ </a:t>
            </a:r>
            <a:r>
              <a:rPr lang="en-US" sz="2400" dirty="0" err="1" smtClean="0"/>
              <a:t>Máy</a:t>
            </a:r>
            <a:r>
              <a:rPr lang="en-US" sz="2400" dirty="0" smtClean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hạng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dấu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.</a:t>
            </a:r>
            <a:endParaRPr lang="en-US" sz="2000" dirty="0"/>
          </a:p>
          <a:p>
            <a:pPr algn="just">
              <a:spcAft>
                <a:spcPts val="0"/>
              </a:spcAft>
            </a:pPr>
            <a:r>
              <a:rPr lang="en-US" sz="2400" dirty="0" smtClean="0"/>
              <a:t>+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màn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2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" y="685800"/>
            <a:ext cx="7772400" cy="35572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100" y="4419600"/>
            <a:ext cx="7543800" cy="193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solidFill>
                  <a:srgbClr val="8E0000"/>
                </a:solidFill>
              </a:rPr>
              <a:t>+ </a:t>
            </a:r>
            <a:r>
              <a:rPr lang="en-US" sz="2400" dirty="0" err="1">
                <a:solidFill>
                  <a:srgbClr val="8E0000"/>
                </a:solidFill>
              </a:rPr>
              <a:t>Máy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tính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tiếp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nhận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hoạt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động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xoay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điện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thoại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từ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dọc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thành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ngang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để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xử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lí</a:t>
            </a:r>
            <a:r>
              <a:rPr lang="en-US" sz="2400" dirty="0">
                <a:solidFill>
                  <a:srgbClr val="8E0000"/>
                </a:solidFill>
              </a:rPr>
              <a:t>.</a:t>
            </a:r>
            <a:endParaRPr lang="en-US" sz="2000" dirty="0">
              <a:solidFill>
                <a:srgbClr val="8E0000"/>
              </a:solidFill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solidFill>
                  <a:srgbClr val="8E0000"/>
                </a:solidFill>
              </a:rPr>
              <a:t>+ </a:t>
            </a:r>
            <a:r>
              <a:rPr lang="en-US" sz="2400" dirty="0" err="1" smtClean="0">
                <a:solidFill>
                  <a:srgbClr val="8E0000"/>
                </a:solidFill>
              </a:rPr>
              <a:t>Kết</a:t>
            </a:r>
            <a:r>
              <a:rPr lang="en-US" sz="2400" dirty="0" smtClean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quả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xử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lí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thông</a:t>
            </a:r>
            <a:r>
              <a:rPr lang="en-US" sz="2400" dirty="0">
                <a:solidFill>
                  <a:srgbClr val="8E0000"/>
                </a:solidFill>
              </a:rPr>
              <a:t> tin </a:t>
            </a:r>
            <a:r>
              <a:rPr lang="en-US" sz="2400" dirty="0" err="1">
                <a:solidFill>
                  <a:srgbClr val="8E0000"/>
                </a:solidFill>
              </a:rPr>
              <a:t>là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điện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thoại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xoay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bức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ảnh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theo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chuyển</a:t>
            </a:r>
            <a:r>
              <a:rPr lang="en-US" sz="2400" dirty="0">
                <a:solidFill>
                  <a:srgbClr val="8E0000"/>
                </a:solidFill>
              </a:rPr>
              <a:t> </a:t>
            </a:r>
            <a:r>
              <a:rPr lang="en-US" sz="2400" dirty="0" err="1">
                <a:solidFill>
                  <a:srgbClr val="8E0000"/>
                </a:solidFill>
              </a:rPr>
              <a:t>động</a:t>
            </a:r>
            <a:r>
              <a:rPr lang="en-US" sz="2400" dirty="0">
                <a:solidFill>
                  <a:srgbClr val="8E0000"/>
                </a:solidFill>
              </a:rPr>
              <a:t>.</a:t>
            </a:r>
            <a:endParaRPr lang="en-US" sz="2000" dirty="0">
              <a:solidFill>
                <a:srgbClr val="8E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63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33618" y="1725217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NHANH, 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ĐÚNG”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1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-264086" y="1424071"/>
            <a:ext cx="9519011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NÓI NHANH, NÓI ĐÚNG”</a:t>
            </a:r>
            <a:endParaRPr lang="en-US" sz="55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1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i="1" dirty="0" err="1" smtClean="0">
                <a:solidFill>
                  <a:srgbClr val="FF0000"/>
                </a:solidFill>
              </a:rPr>
              <a:t>Chúc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các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em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chăm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ngoan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học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giỏi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 smtClean="0">
                <a:solidFill>
                  <a:srgbClr val="FF0000"/>
                </a:solidFill>
              </a:rPr>
              <a:t>Khởi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động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60649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2057400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7030A0"/>
                </a:solidFill>
              </a:rPr>
              <a:t>Em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hãy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kể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về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một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thông</a:t>
            </a:r>
            <a:r>
              <a:rPr lang="en-US" sz="4800" b="1" dirty="0" smtClean="0">
                <a:solidFill>
                  <a:srgbClr val="7030A0"/>
                </a:solidFill>
              </a:rPr>
              <a:t> tin </a:t>
            </a:r>
            <a:r>
              <a:rPr lang="en-US" sz="4800" b="1" dirty="0" err="1" smtClean="0">
                <a:solidFill>
                  <a:srgbClr val="7030A0"/>
                </a:solidFill>
              </a:rPr>
              <a:t>mà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khi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biết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được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em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đã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rất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thích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thú</a:t>
            </a:r>
            <a:r>
              <a:rPr lang="en-US" sz="4800" b="1" dirty="0" smtClean="0">
                <a:solidFill>
                  <a:srgbClr val="7030A0"/>
                </a:solidFill>
              </a:rPr>
              <a:t>? </a:t>
            </a:r>
            <a:r>
              <a:rPr lang="en-US" sz="4800" b="1" dirty="0" err="1" smtClean="0">
                <a:solidFill>
                  <a:srgbClr val="7030A0"/>
                </a:solidFill>
              </a:rPr>
              <a:t>Em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đã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làm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gì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khi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nhận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được</a:t>
            </a:r>
            <a:r>
              <a:rPr lang="en-US" sz="4800" b="1" dirty="0" smtClean="0">
                <a:solidFill>
                  <a:srgbClr val="7030A0"/>
                </a:solidFill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</a:rPr>
              <a:t>thông</a:t>
            </a:r>
            <a:r>
              <a:rPr lang="en-US" sz="4800" b="1" dirty="0" smtClean="0">
                <a:solidFill>
                  <a:srgbClr val="7030A0"/>
                </a:solidFill>
              </a:rPr>
              <a:t> tin </a:t>
            </a:r>
            <a:r>
              <a:rPr lang="en-US" sz="4800" b="1" dirty="0" err="1" smtClean="0">
                <a:solidFill>
                  <a:srgbClr val="7030A0"/>
                </a:solidFill>
              </a:rPr>
              <a:t>đó</a:t>
            </a:r>
            <a:r>
              <a:rPr lang="en-US" sz="4800" b="1" dirty="0" smtClean="0">
                <a:solidFill>
                  <a:srgbClr val="7030A0"/>
                </a:solidFill>
              </a:rPr>
              <a:t>?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rgbClr val="8E0000"/>
                </a:solidFill>
              </a:rPr>
              <a:t>Bài</a:t>
            </a:r>
            <a:r>
              <a:rPr lang="en-US" altLang="en-US" sz="4400" b="1" dirty="0" smtClean="0">
                <a:solidFill>
                  <a:srgbClr val="8E0000"/>
                </a:solidFill>
              </a:rPr>
              <a:t> </a:t>
            </a:r>
            <a:r>
              <a:rPr lang="en-US" altLang="en-US" sz="4400" b="1" dirty="0" smtClean="0">
                <a:solidFill>
                  <a:srgbClr val="8E0000"/>
                </a:solidFill>
              </a:rPr>
              <a:t>3: XỬ LÍ THÔNG TIN</a:t>
            </a:r>
            <a:endParaRPr lang="en-US" altLang="en-US" sz="4400" b="1" dirty="0">
              <a:solidFill>
                <a:srgbClr val="8E0000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03764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21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47900" y="222070"/>
            <a:ext cx="4648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1983023"/>
            <a:ext cx="73152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914400"/>
            <a:ext cx="6667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HĐ1: BỘ NÃO CỦA CON NGƯỜI XỬ LÍ THÔNG TIN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900" y="2286000"/>
            <a:ext cx="7696200" cy="3610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solidFill>
                  <a:srgbClr val="C00000"/>
                </a:solidFill>
              </a:rPr>
              <a:t>“</a:t>
            </a:r>
            <a:r>
              <a:rPr lang="en-US" sz="3600" dirty="0" err="1">
                <a:solidFill>
                  <a:srgbClr val="C00000"/>
                </a:solidFill>
              </a:rPr>
              <a:t>Trong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các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tình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huống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dưới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đây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em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hãy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cho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biết</a:t>
            </a:r>
            <a:r>
              <a:rPr lang="en-US" sz="3600" dirty="0">
                <a:solidFill>
                  <a:srgbClr val="C00000"/>
                </a:solidFill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solidFill>
                  <a:srgbClr val="C00000"/>
                </a:solidFill>
              </a:rPr>
              <a:t>+ </a:t>
            </a:r>
            <a:r>
              <a:rPr lang="en-US" sz="3600" dirty="0" err="1">
                <a:solidFill>
                  <a:srgbClr val="C00000"/>
                </a:solidFill>
              </a:rPr>
              <a:t>Giác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quan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nào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thu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nhận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thông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tin?</a:t>
            </a:r>
            <a:endParaRPr lang="en-US" sz="3600" dirty="0">
              <a:solidFill>
                <a:srgbClr val="C00000"/>
              </a:solidFill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solidFill>
                  <a:srgbClr val="C00000"/>
                </a:solidFill>
              </a:rPr>
              <a:t>+ </a:t>
            </a:r>
            <a:r>
              <a:rPr lang="en-US" sz="3600" dirty="0" err="1">
                <a:solidFill>
                  <a:srgbClr val="C00000"/>
                </a:solidFill>
              </a:rPr>
              <a:t>Thông</a:t>
            </a:r>
            <a:r>
              <a:rPr lang="en-US" sz="3600" dirty="0">
                <a:solidFill>
                  <a:srgbClr val="C00000"/>
                </a:solidFill>
              </a:rPr>
              <a:t> tin </a:t>
            </a:r>
            <a:r>
              <a:rPr lang="en-US" sz="3600" dirty="0" err="1">
                <a:solidFill>
                  <a:srgbClr val="C00000"/>
                </a:solidFill>
              </a:rPr>
              <a:t>được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xử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lí</a:t>
            </a:r>
            <a:r>
              <a:rPr lang="en-US" sz="3600" dirty="0">
                <a:solidFill>
                  <a:srgbClr val="C00000"/>
                </a:solidFill>
              </a:rPr>
              <a:t> ở </a:t>
            </a:r>
            <a:r>
              <a:rPr lang="en-US" sz="3600" dirty="0" err="1">
                <a:solidFill>
                  <a:srgbClr val="C00000"/>
                </a:solidFill>
              </a:rPr>
              <a:t>đâu</a:t>
            </a:r>
            <a:r>
              <a:rPr lang="en-US" sz="3600" dirty="0">
                <a:solidFill>
                  <a:srgbClr val="C00000"/>
                </a:solidFill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solidFill>
                  <a:srgbClr val="C00000"/>
                </a:solidFill>
              </a:rPr>
              <a:t>+ </a:t>
            </a:r>
            <a:r>
              <a:rPr lang="en-US" sz="3600" dirty="0" err="1">
                <a:solidFill>
                  <a:srgbClr val="C00000"/>
                </a:solidFill>
              </a:rPr>
              <a:t>Kết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quả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của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việc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xử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lí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thông</a:t>
            </a:r>
            <a:r>
              <a:rPr lang="en-US" sz="3600" dirty="0">
                <a:solidFill>
                  <a:srgbClr val="C00000"/>
                </a:solidFill>
              </a:rPr>
              <a:t> tin </a:t>
            </a:r>
            <a:r>
              <a:rPr lang="en-US" sz="3600" dirty="0" err="1">
                <a:solidFill>
                  <a:srgbClr val="C00000"/>
                </a:solidFill>
              </a:rPr>
              <a:t>là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gì</a:t>
            </a:r>
            <a:r>
              <a:rPr lang="en-US" sz="3600" dirty="0">
                <a:solidFill>
                  <a:srgbClr val="C00000"/>
                </a:solidFill>
              </a:rPr>
              <a:t>?”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766280"/>
            <a:ext cx="3276600" cy="17851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841" y="1752600"/>
            <a:ext cx="457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Trinh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Trinh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solidFill>
                <a:srgbClr val="8E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765360"/>
            <a:ext cx="666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TRẢ LỜI CÁC CÂU HỎI CHO MỖI TÌNH HUỐNG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4038600"/>
            <a:ext cx="7922560" cy="226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2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>
              <a:lnSpc>
                <a:spcPct val="107000"/>
              </a:lnSpc>
            </a:pP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chạm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86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219200"/>
            <a:ext cx="3048000" cy="16237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302124"/>
            <a:ext cx="403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115 + 235.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350.</a:t>
            </a:r>
            <a:endParaRPr lang="en-US" sz="2200" b="1" dirty="0">
              <a:solidFill>
                <a:srgbClr val="8E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794" y="3505200"/>
            <a:ext cx="7922560" cy="164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Giác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thu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tin: </a:t>
            </a:r>
            <a:r>
              <a:rPr lang="en-US" sz="2400" dirty="0" err="1"/>
              <a:t>thính</a:t>
            </a:r>
            <a:r>
              <a:rPr lang="en-US" sz="2400" dirty="0"/>
              <a:t> </a:t>
            </a:r>
            <a:r>
              <a:rPr lang="en-US" sz="2400" dirty="0" err="1"/>
              <a:t>giác</a:t>
            </a:r>
            <a:r>
              <a:rPr lang="en-US" sz="2400" dirty="0"/>
              <a:t>, </a:t>
            </a:r>
            <a:r>
              <a:rPr lang="en-US" sz="2400" dirty="0" err="1"/>
              <a:t>thị</a:t>
            </a:r>
            <a:r>
              <a:rPr lang="en-US" sz="2400" dirty="0"/>
              <a:t> </a:t>
            </a:r>
            <a:r>
              <a:rPr lang="en-US" sz="2400" dirty="0" err="1"/>
              <a:t>giác</a:t>
            </a:r>
            <a:endParaRPr lang="en-US" sz="2400" dirty="0"/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endParaRPr lang="en-US" sz="2400" dirty="0"/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là</a:t>
            </a:r>
            <a:r>
              <a:rPr lang="en-US" sz="2400" dirty="0"/>
              <a:t>: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tổng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350</a:t>
            </a:r>
            <a:endParaRPr lang="en-US" sz="22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03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1295400"/>
            <a:ext cx="2971800" cy="167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295400"/>
            <a:ext cx="457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u="sng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Khuê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 vi,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robot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Khuê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robot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robot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sz="22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solidFill>
                <a:srgbClr val="8E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505200"/>
            <a:ext cx="7922560" cy="203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Giác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thu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tin: </a:t>
            </a:r>
            <a:r>
              <a:rPr lang="en-US" sz="2400" dirty="0" err="1"/>
              <a:t>thị</a:t>
            </a:r>
            <a:r>
              <a:rPr lang="en-US" sz="2400" dirty="0"/>
              <a:t> </a:t>
            </a:r>
            <a:r>
              <a:rPr lang="en-US" sz="2400" dirty="0" err="1"/>
              <a:t>giác</a:t>
            </a:r>
            <a:r>
              <a:rPr lang="en-US" sz="2400" dirty="0"/>
              <a:t>, </a:t>
            </a:r>
            <a:r>
              <a:rPr lang="en-US" sz="2400" dirty="0" err="1"/>
              <a:t>thính</a:t>
            </a:r>
            <a:r>
              <a:rPr lang="en-US" sz="2400" dirty="0"/>
              <a:t> </a:t>
            </a:r>
            <a:r>
              <a:rPr lang="en-US" sz="2400" dirty="0" err="1"/>
              <a:t>giác</a:t>
            </a:r>
            <a:endParaRPr lang="en-US" sz="2400" dirty="0"/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endParaRPr lang="en-US" sz="2400" dirty="0"/>
          </a:p>
          <a:p>
            <a:pPr algn="just">
              <a:lnSpc>
                <a:spcPct val="107000"/>
              </a:lnSpc>
            </a:pPr>
            <a:r>
              <a:rPr lang="en-US" sz="2400" dirty="0"/>
              <a:t>+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là</a:t>
            </a:r>
            <a:r>
              <a:rPr lang="en-US" sz="2400" dirty="0"/>
              <a:t>: </a:t>
            </a:r>
            <a:r>
              <a:rPr lang="en-US" sz="2400" dirty="0" err="1"/>
              <a:t>mơ</a:t>
            </a:r>
            <a:r>
              <a:rPr lang="en-US" sz="2400" dirty="0"/>
              <a:t> </a:t>
            </a:r>
            <a:r>
              <a:rPr lang="en-US" sz="2400" dirty="0" err="1"/>
              <a:t>ước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thiết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robot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bệnh</a:t>
            </a:r>
            <a:r>
              <a:rPr lang="en-US" sz="2400" dirty="0"/>
              <a:t> </a:t>
            </a:r>
            <a:r>
              <a:rPr lang="en-US" sz="2400" dirty="0" err="1"/>
              <a:t>viện</a:t>
            </a:r>
            <a:r>
              <a:rPr lang="en-US" sz="2400" dirty="0"/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</TotalTime>
  <Words>575</Words>
  <Application>Microsoft Office PowerPoint</Application>
  <PresentationFormat>On-screen Show (4:3)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TRƯỜNG TIỂU HỌC YÊN XÁ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Microsoft account</cp:lastModifiedBy>
  <cp:revision>101</cp:revision>
  <dcterms:created xsi:type="dcterms:W3CDTF">2017-10-03T01:20:28Z</dcterms:created>
  <dcterms:modified xsi:type="dcterms:W3CDTF">2022-07-12T17:09:34Z</dcterms:modified>
</cp:coreProperties>
</file>