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notesMasterIdLst>
    <p:notesMasterId r:id="rId16"/>
  </p:notesMasterIdLst>
  <p:sldIdLst>
    <p:sldId id="290" r:id="rId2"/>
    <p:sldId id="311" r:id="rId3"/>
    <p:sldId id="324" r:id="rId4"/>
    <p:sldId id="291" r:id="rId5"/>
    <p:sldId id="292" r:id="rId6"/>
    <p:sldId id="293" r:id="rId7"/>
    <p:sldId id="325" r:id="rId8"/>
    <p:sldId id="326" r:id="rId9"/>
    <p:sldId id="327" r:id="rId10"/>
    <p:sldId id="320" r:id="rId11"/>
    <p:sldId id="328" r:id="rId12"/>
    <p:sldId id="299" r:id="rId13"/>
    <p:sldId id="329" r:id="rId14"/>
    <p:sldId id="31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0000"/>
    <a:srgbClr val="00FFFF"/>
    <a:srgbClr val="000099"/>
    <a:srgbClr val="00FF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849" autoAdjust="0"/>
  </p:normalViewPr>
  <p:slideViewPr>
    <p:cSldViewPr>
      <p:cViewPr varScale="1">
        <p:scale>
          <a:sx n="95" d="100"/>
          <a:sy n="95" d="100"/>
        </p:scale>
        <p:origin x="22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7/13/2022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7bDfTCE_vI0/T7MQzaNhM2I/AAAAAAAABGA/swxgP3-2w4M/s1600/hinh-nen-dep-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contrast="40000"/>
          </a:blip>
          <a:srcRect l="54255" t="59105"/>
          <a:stretch>
            <a:fillRect/>
          </a:stretch>
        </p:blipFill>
        <p:spPr bwMode="auto">
          <a:xfrm rot="16200000">
            <a:off x="1143001" y="-1132362"/>
            <a:ext cx="6857999" cy="9144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571500" y="634503"/>
            <a:ext cx="7891463" cy="80791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indent="342900">
              <a:lnSpc>
                <a:spcPct val="150000"/>
              </a:lnSpc>
              <a:spcBef>
                <a:spcPts val="1350"/>
              </a:spcBef>
            </a:pP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YÊN XÁ</a:t>
            </a:r>
            <a:endParaRPr lang="en-US" sz="2800" b="1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3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160337" y="4473018"/>
            <a:ext cx="8823325" cy="18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prstTxWarp prst="textArchUp">
              <a:avLst>
                <a:gd name="adj" fmla="val 10825441"/>
              </a:avLst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1" descr="ro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28797"/>
            <a:ext cx="6249846" cy="383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14979" y="5733569"/>
            <a:ext cx="79726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rgbClr val="00CC00"/>
                </a:solidFill>
                <a:effectLst/>
              </a:rPr>
              <a:t>GV: </a:t>
            </a:r>
            <a:r>
              <a:rPr lang="en-US" sz="5400" b="1" dirty="0" err="1" smtClean="0">
                <a:ln/>
                <a:solidFill>
                  <a:srgbClr val="00CC00"/>
                </a:solidFill>
              </a:rPr>
              <a:t>Nguyễn</a:t>
            </a:r>
            <a:r>
              <a:rPr lang="en-US" sz="5400" b="1" dirty="0" smtClean="0">
                <a:ln/>
                <a:solidFill>
                  <a:srgbClr val="00CC00"/>
                </a:solidFill>
              </a:rPr>
              <a:t> </a:t>
            </a:r>
            <a:r>
              <a:rPr lang="en-US" sz="5400" b="1" dirty="0" err="1" smtClean="0">
                <a:ln/>
                <a:solidFill>
                  <a:srgbClr val="00CC00"/>
                </a:solidFill>
              </a:rPr>
              <a:t>Thanh</a:t>
            </a:r>
            <a:r>
              <a:rPr lang="en-US" sz="5400" b="1" dirty="0">
                <a:ln/>
                <a:solidFill>
                  <a:srgbClr val="00CC00"/>
                </a:solidFill>
              </a:rPr>
              <a:t> </a:t>
            </a:r>
            <a:r>
              <a:rPr lang="en-US" sz="5400" b="1" dirty="0" err="1" smtClean="0">
                <a:ln/>
                <a:solidFill>
                  <a:srgbClr val="00CC00"/>
                </a:solidFill>
              </a:rPr>
              <a:t>Thương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2659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5555" r="8750" b="11112"/>
          <a:stretch/>
        </p:blipFill>
        <p:spPr bwMode="auto">
          <a:xfrm>
            <a:off x="-4482" y="0"/>
            <a:ext cx="9144000" cy="721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734893"/>
            <a:ext cx="6667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HĐ2: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2 -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 EM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" y="4772910"/>
            <a:ext cx="8229600" cy="113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200" b="1" i="1" u="sng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LỜI:</a:t>
            </a:r>
          </a:p>
          <a:p>
            <a:r>
              <a:rPr lang="en-US" sz="2200" i="1" dirty="0" smtClean="0">
                <a:solidFill>
                  <a:srgbClr val="8E0000"/>
                </a:solidFill>
              </a:rPr>
              <a:t>+ </a:t>
            </a:r>
            <a:r>
              <a:rPr lang="en-US" sz="2200" i="1" dirty="0" err="1" smtClean="0">
                <a:solidFill>
                  <a:srgbClr val="8E0000"/>
                </a:solidFill>
              </a:rPr>
              <a:t>Thông</a:t>
            </a:r>
            <a:r>
              <a:rPr lang="en-US" sz="2200" i="1" dirty="0" smtClean="0">
                <a:solidFill>
                  <a:srgbClr val="8E0000"/>
                </a:solidFill>
              </a:rPr>
              <a:t> </a:t>
            </a:r>
            <a:r>
              <a:rPr lang="en-US" sz="2200" i="1" dirty="0">
                <a:solidFill>
                  <a:srgbClr val="8E0000"/>
                </a:solidFill>
              </a:rPr>
              <a:t>tin </a:t>
            </a:r>
            <a:r>
              <a:rPr lang="en-US" sz="2200" i="1" dirty="0" err="1">
                <a:solidFill>
                  <a:srgbClr val="8E0000"/>
                </a:solidFill>
              </a:rPr>
              <a:t>được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xử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lí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là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cách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phát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âm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chính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xác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từ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tiếng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 smtClean="0">
                <a:solidFill>
                  <a:srgbClr val="8E0000"/>
                </a:solidFill>
              </a:rPr>
              <a:t>Anh</a:t>
            </a:r>
            <a:endParaRPr lang="en-US" sz="2200" i="1" dirty="0" smtClean="0">
              <a:solidFill>
                <a:srgbClr val="8E0000"/>
              </a:solidFill>
            </a:endParaRPr>
          </a:p>
          <a:p>
            <a:r>
              <a:rPr lang="en-US" sz="2200" i="1" dirty="0" smtClean="0">
                <a:solidFill>
                  <a:srgbClr val="8E0000"/>
                </a:solidFill>
              </a:rPr>
              <a:t>+ </a:t>
            </a:r>
            <a:r>
              <a:rPr lang="en-US" sz="2200" i="1" dirty="0" err="1" smtClean="0">
                <a:solidFill>
                  <a:srgbClr val="8E0000"/>
                </a:solidFill>
              </a:rPr>
              <a:t>Kết</a:t>
            </a:r>
            <a:r>
              <a:rPr lang="en-US" sz="2200" i="1" dirty="0" smtClean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quả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xử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lí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thông</a:t>
            </a:r>
            <a:r>
              <a:rPr lang="en-US" sz="2200" i="1" dirty="0">
                <a:solidFill>
                  <a:srgbClr val="8E0000"/>
                </a:solidFill>
              </a:rPr>
              <a:t> tin </a:t>
            </a:r>
            <a:r>
              <a:rPr lang="en-US" sz="2200" i="1" dirty="0" err="1">
                <a:solidFill>
                  <a:srgbClr val="8E0000"/>
                </a:solidFill>
              </a:rPr>
              <a:t>là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loa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máy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tính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phát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âm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từ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tiếng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Anh</a:t>
            </a:r>
            <a:r>
              <a:rPr lang="en-US" sz="2200" i="1" dirty="0">
                <a:solidFill>
                  <a:srgbClr val="8E0000"/>
                </a:solidFill>
              </a:rPr>
              <a:t> </a:t>
            </a:r>
            <a:r>
              <a:rPr lang="en-US" sz="2200" i="1" dirty="0" err="1">
                <a:solidFill>
                  <a:srgbClr val="8E0000"/>
                </a:solidFill>
              </a:rPr>
              <a:t>đó</a:t>
            </a:r>
            <a:r>
              <a:rPr lang="en-US" sz="2200" i="1" dirty="0">
                <a:solidFill>
                  <a:srgbClr val="8E0000"/>
                </a:solidFill>
              </a:rPr>
              <a:t>.</a:t>
            </a:r>
            <a:endParaRPr lang="en-US" sz="2200" dirty="0">
              <a:solidFill>
                <a:srgbClr val="8E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94183"/>
            <a:ext cx="7772400" cy="270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6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5555" r="8750" b="11112"/>
          <a:stretch/>
        </p:blipFill>
        <p:spPr bwMode="auto">
          <a:xfrm>
            <a:off x="-4482" y="0"/>
            <a:ext cx="9144000" cy="721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14400"/>
            <a:ext cx="7848600" cy="35062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4724400"/>
            <a:ext cx="8229600" cy="823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200" b="1" i="1" u="sng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LỜI:</a:t>
            </a:r>
          </a:p>
          <a:p>
            <a:r>
              <a:rPr lang="en-US" sz="2400" i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i="1" dirty="0" err="1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400" i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 </a:t>
            </a:r>
            <a:r>
              <a:rPr lang="en-US" sz="2400" i="1" dirty="0" err="1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2400" i="1" dirty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400" i="1" dirty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lái</a:t>
            </a:r>
            <a:r>
              <a:rPr lang="en-US" sz="2400" i="1" dirty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400" i="1" dirty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i="1" dirty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400" i="1" dirty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i="1" dirty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i="1" dirty="0" err="1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i="1" dirty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i="1" dirty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i="1" dirty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solidFill>
                <a:srgbClr val="8E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71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33618" y="1725217"/>
            <a:ext cx="8622917" cy="27879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5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5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 AI NHANH, AI ĐÚNG”</a:t>
            </a:r>
          </a:p>
        </p:txBody>
      </p:sp>
    </p:spTree>
    <p:extLst>
      <p:ext uri="{BB962C8B-B14F-4D97-AF65-F5344CB8AC3E}">
        <p14:creationId xmlns:p14="http://schemas.microsoft.com/office/powerpoint/2010/main" val="22666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1447800"/>
            <a:ext cx="8229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Đáp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algn="just"/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Vì con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người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có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các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giác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bô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̣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não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̉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nhận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lí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̉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quyết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định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máy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tính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vẫn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có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̉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̉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xư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̉ lí.</a:t>
            </a:r>
            <a:r>
              <a:rPr lang="es-E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5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i="1" dirty="0" err="1" smtClean="0">
                <a:solidFill>
                  <a:srgbClr val="FF0000"/>
                </a:solidFill>
              </a:rPr>
              <a:t>Chúc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các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em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chăm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ngoan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học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giỏi</a:t>
            </a:r>
            <a:endParaRPr lang="en-US" sz="40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246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78837"/>
            <a:ext cx="5131910" cy="360049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4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Quizizz</a:t>
            </a:r>
            <a:endParaRPr lang="en-US" sz="4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60649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845" y="-32982"/>
            <a:ext cx="9175845" cy="689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4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5555" r="8750" b="11112"/>
          <a:stretch/>
        </p:blipFill>
        <p:spPr bwMode="auto">
          <a:xfrm>
            <a:off x="0" y="0"/>
            <a:ext cx="9144000" cy="721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685800" y="1887379"/>
            <a:ext cx="760066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 err="1" smtClean="0">
                <a:solidFill>
                  <a:srgbClr val="8E0000"/>
                </a:solidFill>
              </a:rPr>
              <a:t>Bài</a:t>
            </a:r>
            <a:r>
              <a:rPr lang="en-US" altLang="en-US" sz="4400" b="1" dirty="0" smtClean="0">
                <a:solidFill>
                  <a:srgbClr val="8E0000"/>
                </a:solidFill>
              </a:rPr>
              <a:t> </a:t>
            </a:r>
            <a:r>
              <a:rPr lang="en-US" altLang="en-US" sz="4400" b="1" dirty="0" smtClean="0">
                <a:solidFill>
                  <a:srgbClr val="8E0000"/>
                </a:solidFill>
              </a:rPr>
              <a:t>4: ÔN TẬP VỀ THÔNG TIN VÀ XỬ </a:t>
            </a:r>
            <a:r>
              <a:rPr lang="en-US" altLang="en-US" sz="4400" b="1" dirty="0" smtClean="0">
                <a:solidFill>
                  <a:srgbClr val="8E0000"/>
                </a:solidFill>
              </a:rPr>
              <a:t>LÍ THÔNG TIN</a:t>
            </a:r>
            <a:endParaRPr lang="en-US" altLang="en-US" sz="4400" b="1" dirty="0">
              <a:solidFill>
                <a:srgbClr val="8E0000"/>
              </a:solidFill>
            </a:endParaRP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803764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81133" y="373380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47900" y="222070"/>
            <a:ext cx="4648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14400" y="2286000"/>
            <a:ext cx="7315200" cy="2825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buNone/>
            </a:pPr>
            <a:r>
              <a:rPr lang="en-US" sz="2400" b="1" dirty="0"/>
              <a:t>- </a:t>
            </a:r>
            <a:r>
              <a:rPr lang="en-US" sz="2400" b="1" dirty="0" err="1"/>
              <a:t>Nhận</a:t>
            </a:r>
            <a:r>
              <a:rPr lang="en-US" sz="2400" b="1" dirty="0"/>
              <a:t> </a:t>
            </a:r>
            <a:r>
              <a:rPr lang="en-US" sz="2400" b="1" dirty="0" err="1"/>
              <a:t>biết</a:t>
            </a:r>
            <a:r>
              <a:rPr lang="en-US" sz="2400" b="1" dirty="0"/>
              <a:t> </a:t>
            </a:r>
            <a:r>
              <a:rPr lang="en-US" sz="2400" b="1" dirty="0" err="1"/>
              <a:t>được</a:t>
            </a:r>
            <a:r>
              <a:rPr lang="en-US" sz="2400" b="1" dirty="0"/>
              <a:t> </a:t>
            </a:r>
            <a:r>
              <a:rPr lang="en-US" sz="2400" b="1" dirty="0" err="1"/>
              <a:t>vai</a:t>
            </a:r>
            <a:r>
              <a:rPr lang="en-US" sz="2400" b="1" dirty="0"/>
              <a:t> </a:t>
            </a:r>
            <a:r>
              <a:rPr lang="en-US" sz="2400" b="1" dirty="0" err="1"/>
              <a:t>trò</a:t>
            </a:r>
            <a:r>
              <a:rPr lang="en-US" sz="2400" b="1" dirty="0"/>
              <a:t> </a:t>
            </a:r>
            <a:r>
              <a:rPr lang="en-US" sz="2400" b="1" dirty="0" err="1"/>
              <a:t>xử</a:t>
            </a:r>
            <a:r>
              <a:rPr lang="en-US" sz="2400" b="1" dirty="0"/>
              <a:t> </a:t>
            </a:r>
            <a:r>
              <a:rPr lang="en-US" sz="2400" b="1" dirty="0" err="1"/>
              <a:t>lí</a:t>
            </a:r>
            <a:r>
              <a:rPr lang="en-US" sz="2400" b="1" dirty="0"/>
              <a:t> </a:t>
            </a:r>
            <a:r>
              <a:rPr lang="en-US" sz="2400" b="1" dirty="0" err="1"/>
              <a:t>thông</a:t>
            </a:r>
            <a:r>
              <a:rPr lang="en-US" sz="2400" b="1" dirty="0"/>
              <a:t> tin </a:t>
            </a:r>
            <a:r>
              <a:rPr lang="en-US" sz="2400" b="1" dirty="0" err="1"/>
              <a:t>của</a:t>
            </a:r>
            <a:r>
              <a:rPr lang="en-US" sz="2400" b="1" dirty="0"/>
              <a:t> </a:t>
            </a:r>
            <a:r>
              <a:rPr lang="en-US" sz="2400" b="1" dirty="0" err="1"/>
              <a:t>bộ</a:t>
            </a:r>
            <a:r>
              <a:rPr lang="en-US" sz="2400" b="1" dirty="0"/>
              <a:t> </a:t>
            </a:r>
            <a:r>
              <a:rPr lang="en-US" sz="2400" b="1" dirty="0" err="1"/>
              <a:t>não</a:t>
            </a:r>
            <a:r>
              <a:rPr lang="en-US" sz="2400" b="1" dirty="0"/>
              <a:t> con </a:t>
            </a:r>
            <a:r>
              <a:rPr lang="en-US" sz="2400" b="1" dirty="0" err="1"/>
              <a:t>người</a:t>
            </a:r>
            <a:r>
              <a:rPr lang="en-US" sz="2400" b="1" dirty="0"/>
              <a:t> </a:t>
            </a:r>
            <a:r>
              <a:rPr lang="en-US" sz="2400" b="1" dirty="0" err="1"/>
              <a:t>và</a:t>
            </a:r>
            <a:r>
              <a:rPr lang="en-US" sz="2400" b="1" dirty="0"/>
              <a:t> </a:t>
            </a:r>
            <a:r>
              <a:rPr lang="en-US" sz="2400" b="1" dirty="0" err="1"/>
              <a:t>thiết</a:t>
            </a:r>
            <a:r>
              <a:rPr lang="en-US" sz="2400" b="1" dirty="0"/>
              <a:t> </a:t>
            </a:r>
            <a:r>
              <a:rPr lang="en-US" sz="2400" b="1" dirty="0" err="1"/>
              <a:t>bị</a:t>
            </a:r>
            <a:r>
              <a:rPr lang="en-US" sz="2400" b="1" dirty="0"/>
              <a:t> </a:t>
            </a:r>
            <a:r>
              <a:rPr lang="en-US" sz="2400" b="1" dirty="0" err="1"/>
              <a:t>số</a:t>
            </a:r>
            <a:r>
              <a:rPr lang="en-US" sz="2400" b="1" dirty="0"/>
              <a:t> </a:t>
            </a:r>
            <a:r>
              <a:rPr lang="en-US" sz="2400" b="1" dirty="0" err="1"/>
              <a:t>thông</a:t>
            </a:r>
            <a:r>
              <a:rPr lang="en-US" sz="2400" b="1" dirty="0"/>
              <a:t> minh.</a:t>
            </a:r>
          </a:p>
          <a:p>
            <a:pPr marL="0" indent="0" algn="just">
              <a:buNone/>
            </a:pPr>
            <a:r>
              <a:rPr lang="en-US" sz="2400" b="1" dirty="0"/>
              <a:t>- </a:t>
            </a:r>
            <a:r>
              <a:rPr lang="en-US" sz="2400" b="1" dirty="0" err="1"/>
              <a:t>Nhận</a:t>
            </a:r>
            <a:r>
              <a:rPr lang="en-US" sz="2400" b="1" dirty="0"/>
              <a:t> </a:t>
            </a:r>
            <a:r>
              <a:rPr lang="en-US" sz="2400" b="1" dirty="0" err="1"/>
              <a:t>biết</a:t>
            </a:r>
            <a:r>
              <a:rPr lang="en-US" sz="2400" b="1" dirty="0"/>
              <a:t> </a:t>
            </a:r>
            <a:r>
              <a:rPr lang="en-US" sz="2400" b="1" dirty="0" err="1"/>
              <a:t>được</a:t>
            </a:r>
            <a:r>
              <a:rPr lang="en-US" sz="2400" b="1" dirty="0"/>
              <a:t> </a:t>
            </a:r>
            <a:r>
              <a:rPr lang="en-US" sz="2400" b="1" dirty="0" err="1"/>
              <a:t>vai</a:t>
            </a:r>
            <a:r>
              <a:rPr lang="en-US" sz="2400" b="1" dirty="0"/>
              <a:t> </a:t>
            </a:r>
            <a:r>
              <a:rPr lang="en-US" sz="2400" b="1" dirty="0" err="1"/>
              <a:t>trò</a:t>
            </a:r>
            <a:r>
              <a:rPr lang="en-US" sz="2400" b="1" dirty="0"/>
              <a:t> </a:t>
            </a:r>
            <a:r>
              <a:rPr lang="en-US" sz="2400" b="1" dirty="0" err="1"/>
              <a:t>quan</a:t>
            </a:r>
            <a:r>
              <a:rPr lang="en-US" sz="2400" b="1" dirty="0"/>
              <a:t> </a:t>
            </a:r>
            <a:r>
              <a:rPr lang="en-US" sz="2400" b="1" dirty="0" err="1"/>
              <a:t>trọng</a:t>
            </a:r>
            <a:r>
              <a:rPr lang="en-US" sz="2400" b="1" dirty="0"/>
              <a:t> </a:t>
            </a:r>
            <a:r>
              <a:rPr lang="en-US" sz="2400" b="1" dirty="0" err="1"/>
              <a:t>của</a:t>
            </a:r>
            <a:r>
              <a:rPr lang="en-US" sz="2400" b="1" dirty="0"/>
              <a:t> </a:t>
            </a:r>
            <a:r>
              <a:rPr lang="en-US" sz="2400" b="1" dirty="0" err="1"/>
              <a:t>thông</a:t>
            </a:r>
            <a:r>
              <a:rPr lang="en-US" sz="2400" b="1" dirty="0"/>
              <a:t> tin </a:t>
            </a:r>
            <a:r>
              <a:rPr lang="en-US" sz="2400" b="1" dirty="0" err="1"/>
              <a:t>thu</a:t>
            </a:r>
            <a:r>
              <a:rPr lang="en-US" sz="2400" b="1" dirty="0"/>
              <a:t> </a:t>
            </a:r>
            <a:r>
              <a:rPr lang="en-US" sz="2400" b="1" dirty="0" err="1"/>
              <a:t>nhận</a:t>
            </a:r>
            <a:r>
              <a:rPr lang="en-US" sz="2400" b="1" dirty="0"/>
              <a:t> </a:t>
            </a:r>
            <a:r>
              <a:rPr lang="en-US" sz="2400" b="1" dirty="0" err="1"/>
              <a:t>được</a:t>
            </a:r>
            <a:r>
              <a:rPr lang="en-US" sz="2400" b="1" dirty="0"/>
              <a:t> </a:t>
            </a:r>
            <a:r>
              <a:rPr lang="en-US" sz="2400" b="1" dirty="0" err="1"/>
              <a:t>đối</a:t>
            </a:r>
            <a:r>
              <a:rPr lang="en-US" sz="2400" b="1" dirty="0"/>
              <a:t> </a:t>
            </a:r>
            <a:r>
              <a:rPr lang="en-US" sz="2400" b="1" dirty="0" err="1"/>
              <a:t>với</a:t>
            </a:r>
            <a:r>
              <a:rPr lang="en-US" sz="2400" b="1" dirty="0"/>
              <a:t> </a:t>
            </a:r>
            <a:r>
              <a:rPr lang="en-US" sz="2400" b="1" dirty="0" err="1"/>
              <a:t>việc</a:t>
            </a:r>
            <a:r>
              <a:rPr lang="en-US" sz="2400" b="1" dirty="0"/>
              <a:t> </a:t>
            </a:r>
            <a:r>
              <a:rPr lang="en-US" sz="2400" b="1" dirty="0" err="1"/>
              <a:t>ra</a:t>
            </a:r>
            <a:r>
              <a:rPr lang="en-US" sz="2400" b="1" dirty="0"/>
              <a:t> </a:t>
            </a:r>
            <a:r>
              <a:rPr lang="en-US" sz="2400" b="1" dirty="0" err="1"/>
              <a:t>quyết</a:t>
            </a:r>
            <a:r>
              <a:rPr lang="en-US" sz="2400" b="1" dirty="0"/>
              <a:t> </a:t>
            </a:r>
            <a:r>
              <a:rPr lang="en-US" sz="2400" b="1" dirty="0" err="1"/>
              <a:t>định</a:t>
            </a:r>
            <a:r>
              <a:rPr lang="en-US" sz="2400" b="1" dirty="0"/>
              <a:t> </a:t>
            </a:r>
            <a:r>
              <a:rPr lang="en-US" sz="2400" b="1" dirty="0" err="1"/>
              <a:t>hành</a:t>
            </a:r>
            <a:r>
              <a:rPr lang="en-US" sz="2400" b="1" dirty="0"/>
              <a:t> </a:t>
            </a:r>
            <a:r>
              <a:rPr lang="en-US" sz="2400" b="1" dirty="0" err="1"/>
              <a:t>động</a:t>
            </a:r>
            <a:r>
              <a:rPr lang="en-US" sz="2400" b="1" dirty="0"/>
              <a:t> </a:t>
            </a:r>
            <a:r>
              <a:rPr lang="en-US" sz="2400" b="1" dirty="0" err="1"/>
              <a:t>của</a:t>
            </a:r>
            <a:r>
              <a:rPr lang="en-US" sz="2400" b="1" dirty="0"/>
              <a:t> con </a:t>
            </a:r>
            <a:r>
              <a:rPr lang="en-US" sz="2400" b="1" dirty="0" err="1"/>
              <a:t>người</a:t>
            </a:r>
            <a:r>
              <a:rPr lang="en-US" sz="2400" b="1" dirty="0"/>
              <a:t>.</a:t>
            </a:r>
          </a:p>
          <a:p>
            <a:pPr marL="0" indent="0" algn="just">
              <a:buNone/>
            </a:pPr>
            <a:r>
              <a:rPr lang="en-US" sz="2400" b="1" dirty="0"/>
              <a:t>- HS </a:t>
            </a:r>
            <a:r>
              <a:rPr lang="en-US" sz="2400" b="1" dirty="0" err="1"/>
              <a:t>tích</a:t>
            </a:r>
            <a:r>
              <a:rPr lang="en-US" sz="2400" b="1" dirty="0"/>
              <a:t> </a:t>
            </a:r>
            <a:r>
              <a:rPr lang="en-US" sz="2400" b="1" dirty="0" err="1"/>
              <a:t>cực</a:t>
            </a:r>
            <a:r>
              <a:rPr lang="en-US" sz="2400" b="1" dirty="0"/>
              <a:t> </a:t>
            </a:r>
            <a:r>
              <a:rPr lang="en-US" sz="2400" b="1" dirty="0" err="1"/>
              <a:t>tự</a:t>
            </a:r>
            <a:r>
              <a:rPr lang="en-US" sz="2400" b="1" dirty="0"/>
              <a:t> </a:t>
            </a:r>
            <a:r>
              <a:rPr lang="en-US" sz="2400" b="1" dirty="0" err="1"/>
              <a:t>học</a:t>
            </a:r>
            <a:r>
              <a:rPr lang="en-US" sz="2400" b="1" dirty="0"/>
              <a:t>, </a:t>
            </a:r>
            <a:r>
              <a:rPr lang="en-US" sz="2400" b="1" dirty="0" err="1"/>
              <a:t>thích</a:t>
            </a:r>
            <a:r>
              <a:rPr lang="en-US" sz="2400" b="1" dirty="0"/>
              <a:t> </a:t>
            </a:r>
            <a:r>
              <a:rPr lang="en-US" sz="2400" b="1" dirty="0" err="1"/>
              <a:t>tìm</a:t>
            </a:r>
            <a:r>
              <a:rPr lang="en-US" sz="2400" b="1" dirty="0"/>
              <a:t> </a:t>
            </a:r>
            <a:r>
              <a:rPr lang="en-US" sz="2400" b="1" dirty="0" err="1"/>
              <a:t>tòi</a:t>
            </a:r>
            <a:r>
              <a:rPr lang="en-US" sz="2400" b="1" dirty="0"/>
              <a:t> </a:t>
            </a:r>
            <a:r>
              <a:rPr lang="en-US" sz="2400" b="1" dirty="0" err="1"/>
              <a:t>khám</a:t>
            </a:r>
            <a:r>
              <a:rPr lang="en-US" sz="2400" b="1" dirty="0"/>
              <a:t> </a:t>
            </a:r>
            <a:r>
              <a:rPr lang="en-US" sz="2400" b="1" dirty="0" err="1"/>
              <a:t>phá</a:t>
            </a:r>
            <a:r>
              <a:rPr lang="en-US" sz="2400" b="1" dirty="0"/>
              <a:t> </a:t>
            </a:r>
            <a:r>
              <a:rPr lang="en-US" sz="2400" b="1" dirty="0" err="1"/>
              <a:t>tác</a:t>
            </a:r>
            <a:r>
              <a:rPr lang="en-US" sz="2400" b="1" dirty="0"/>
              <a:t> </a:t>
            </a:r>
            <a:r>
              <a:rPr lang="en-US" sz="2400" b="1" dirty="0" err="1"/>
              <a:t>dụng</a:t>
            </a:r>
            <a:r>
              <a:rPr lang="en-US" sz="2400" b="1" dirty="0"/>
              <a:t> </a:t>
            </a:r>
            <a:r>
              <a:rPr lang="en-US" sz="2400" b="1" dirty="0" err="1"/>
              <a:t>của</a:t>
            </a:r>
            <a:r>
              <a:rPr lang="en-US" sz="2400" b="1" dirty="0"/>
              <a:t> </a:t>
            </a:r>
            <a:r>
              <a:rPr lang="en-US" sz="2400" b="1" dirty="0" err="1"/>
              <a:t>máy</a:t>
            </a:r>
            <a:r>
              <a:rPr lang="en-US" sz="2400" b="1" dirty="0"/>
              <a:t> </a:t>
            </a:r>
            <a:r>
              <a:rPr lang="en-US" sz="2400" b="1" dirty="0" err="1"/>
              <a:t>tính</a:t>
            </a:r>
            <a:r>
              <a:rPr lang="en-US" sz="2400" b="1" dirty="0"/>
              <a:t> </a:t>
            </a:r>
            <a:r>
              <a:rPr lang="en-US" sz="2400" b="1" dirty="0" err="1"/>
              <a:t>trong</a:t>
            </a:r>
            <a:r>
              <a:rPr lang="en-US" sz="2400" b="1" dirty="0"/>
              <a:t> </a:t>
            </a:r>
            <a:r>
              <a:rPr lang="en-US" sz="2400" b="1" dirty="0" err="1"/>
              <a:t>cuộc</a:t>
            </a:r>
            <a:r>
              <a:rPr lang="en-US" sz="2400" b="1" dirty="0"/>
              <a:t> </a:t>
            </a:r>
            <a:r>
              <a:rPr lang="en-US" sz="2400" b="1" dirty="0" err="1"/>
              <a:t>sống</a:t>
            </a:r>
            <a:r>
              <a:rPr lang="en-US" sz="2400" b="1" dirty="0"/>
              <a:t> </a:t>
            </a:r>
            <a:r>
              <a:rPr lang="en-US" sz="2400" b="1" dirty="0" err="1"/>
              <a:t>hàng</a:t>
            </a:r>
            <a:r>
              <a:rPr lang="en-US" sz="2400" b="1" dirty="0"/>
              <a:t> </a:t>
            </a:r>
            <a:r>
              <a:rPr lang="en-US" sz="2400" b="1" dirty="0" err="1"/>
              <a:t>ngày</a:t>
            </a:r>
            <a:r>
              <a:rPr lang="en-US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5555" r="8750" b="11112"/>
          <a:stretch/>
        </p:blipFill>
        <p:spPr bwMode="auto">
          <a:xfrm>
            <a:off x="0" y="0"/>
            <a:ext cx="9144000" cy="721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66800" y="914400"/>
            <a:ext cx="6667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HĐ1: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1 – ĐOÁN TỪ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828800"/>
            <a:ext cx="7707468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30528"/>
      </p:ext>
    </p:extLst>
  </p:cSld>
  <p:clrMapOvr>
    <a:masterClrMapping/>
  </p:clrMapOvr>
  <p:transition spd="slow" advTm="3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5555" r="8750" b="11112"/>
          <a:stretch/>
        </p:blipFill>
        <p:spPr bwMode="auto">
          <a:xfrm>
            <a:off x="0" y="0"/>
            <a:ext cx="9144000" cy="721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133600"/>
            <a:ext cx="7707468" cy="4038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21992" y="838200"/>
            <a:ext cx="71000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3200" b="1" dirty="0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b="1" dirty="0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3200" b="1" dirty="0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200" b="1" dirty="0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b="1" dirty="0" smtClean="0">
                <a:solidFill>
                  <a:srgbClr val="8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rgbClr val="8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02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5555" r="8750" b="11112"/>
          <a:stretch/>
        </p:blipFill>
        <p:spPr bwMode="auto">
          <a:xfrm>
            <a:off x="0" y="0"/>
            <a:ext cx="9144000" cy="721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1676400"/>
            <a:ext cx="6629400" cy="46280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" y="914400"/>
            <a:ext cx="58674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2362200"/>
            <a:ext cx="1981200" cy="381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00" y="846528"/>
            <a:ext cx="8001000" cy="6676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491992"/>
            <a:ext cx="762000" cy="3942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12" y="800289"/>
            <a:ext cx="7924800" cy="6878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4209707"/>
            <a:ext cx="1219200" cy="36229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41" y="762000"/>
            <a:ext cx="8001000" cy="7122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572000"/>
            <a:ext cx="2133600" cy="381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00" y="761426"/>
            <a:ext cx="8064400" cy="71123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5280056"/>
            <a:ext cx="2286000" cy="43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5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5555" r="8750" b="11112"/>
          <a:stretch/>
        </p:blipFill>
        <p:spPr bwMode="auto">
          <a:xfrm>
            <a:off x="0" y="0"/>
            <a:ext cx="9144000" cy="721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1676400"/>
            <a:ext cx="6629400" cy="46280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" y="914400"/>
            <a:ext cx="58674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2362200"/>
            <a:ext cx="1981200" cy="3810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t="5555" r="8750" b="11112"/>
          <a:stretch/>
        </p:blipFill>
        <p:spPr bwMode="auto">
          <a:xfrm>
            <a:off x="152400" y="152400"/>
            <a:ext cx="9144000" cy="721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52600"/>
            <a:ext cx="8077494" cy="359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19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1037</TotalTime>
  <Words>290</Words>
  <Application>Microsoft Office PowerPoint</Application>
  <PresentationFormat>On-screen Show (4:3)</PresentationFormat>
  <Paragraphs>27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TRƯỜNG TIỂU HỌC YÊN XÁ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Microsoft account</cp:lastModifiedBy>
  <cp:revision>108</cp:revision>
  <dcterms:created xsi:type="dcterms:W3CDTF">2017-10-03T01:20:28Z</dcterms:created>
  <dcterms:modified xsi:type="dcterms:W3CDTF">2022-07-12T18:10:14Z</dcterms:modified>
</cp:coreProperties>
</file>