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6" r:id="rId2"/>
    <p:sldMasterId id="2147483698" r:id="rId3"/>
    <p:sldMasterId id="2147483711" r:id="rId4"/>
    <p:sldMasterId id="2147483751" r:id="rId5"/>
    <p:sldMasterId id="2147483789" r:id="rId6"/>
    <p:sldMasterId id="2147483801" r:id="rId7"/>
    <p:sldMasterId id="2147483813" r:id="rId8"/>
    <p:sldMasterId id="2147483825" r:id="rId9"/>
    <p:sldMasterId id="2147483837" r:id="rId10"/>
  </p:sldMasterIdLst>
  <p:notesMasterIdLst>
    <p:notesMasterId r:id="rId30"/>
  </p:notesMasterIdLst>
  <p:sldIdLst>
    <p:sldId id="265" r:id="rId11"/>
    <p:sldId id="266" r:id="rId12"/>
    <p:sldId id="292" r:id="rId13"/>
    <p:sldId id="272" r:id="rId14"/>
    <p:sldId id="263" r:id="rId15"/>
    <p:sldId id="280" r:id="rId16"/>
    <p:sldId id="282" r:id="rId17"/>
    <p:sldId id="294" r:id="rId18"/>
    <p:sldId id="293" r:id="rId19"/>
    <p:sldId id="284" r:id="rId20"/>
    <p:sldId id="285" r:id="rId21"/>
    <p:sldId id="286" r:id="rId22"/>
    <p:sldId id="287" r:id="rId23"/>
    <p:sldId id="288" r:id="rId24"/>
    <p:sldId id="291" r:id="rId25"/>
    <p:sldId id="283" r:id="rId26"/>
    <p:sldId id="279" r:id="rId27"/>
    <p:sldId id="269" r:id="rId28"/>
    <p:sldId id="26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FFFF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1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57D9C-1722-4DF1-B6E6-182CB5113AEE}" type="datetimeFigureOut">
              <a:rPr lang="en-US" smtClean="0"/>
              <a:t>29-Jun-22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539D7-3567-44E5-918A-549DC420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35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16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2944C8-7F2A-4778-A283-2C8EE7353AE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095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幻灯片图像占位符 60417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文本占位符 60418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3732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3BB68D-EDF0-40DB-9548-C06C8FE9A1E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845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48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Nhấn</a:t>
            </a:r>
            <a:r>
              <a:rPr lang="en-US" baseline="0" smtClean="0"/>
              <a:t> vào các hộp để liên kết đến câu hỏi.</a:t>
            </a:r>
          </a:p>
          <a:p>
            <a:r>
              <a:rPr lang="en-US" baseline="0" smtClean="0"/>
              <a:t>Sau khi mở hết 5 hộp quà, </a:t>
            </a:r>
            <a:r>
              <a:rPr lang="en-US" smtClean="0"/>
              <a:t>Nhấn</a:t>
            </a:r>
            <a:r>
              <a:rPr lang="en-US" baseline="0" smtClean="0"/>
              <a:t> hình tròn đỏ góc dưới bên phải để liên kết đến slide trò chơi cuối bài Ai nhanh hơn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539D7-3567-44E5-918A-549DC420E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748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chiếu</a:t>
            </a:r>
            <a:r>
              <a:rPr lang="en-US" baseline="0" smtClean="0"/>
              <a:t> từng biểu tượng, yêu cầu HS thi đua xem ai tìm và kích hoạt phần mềm nhanh nhất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539D7-3567-44E5-918A-549DC420EE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86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190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39206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6622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2395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378507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3835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6575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BA4110-5D90-4F24-8FF1-B0073D527F06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50E57-5425-4C9C-B438-D8647B70E45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4126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660B06-1A09-4964-A100-B0FAD528E574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D7E7AE-4F64-4384-AADA-FE6C423187A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1922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E5B7F1-8691-4B5B-9F21-054B03CA25E5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09DA9B-B79D-4F51-831F-B59737094382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46035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0049A1-4A2A-40E1-8317-E212D2385FA6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59E29-7EF3-4751-B1EB-F750DE1F2CF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87085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3EF62-E35C-4BD5-A0CE-CFE5C5FDE3D2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ECECC3-A494-425E-A69C-34144133D6A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498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32216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C1C440-D756-4668-B2E7-FE0BB8A58211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5D52F1-7603-4D34-8936-534EFB84246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92547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9BE07-3493-4DAB-B05B-D0479F0215D2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B211B2-50B0-451A-9851-C22174F81BD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32502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214236-59AC-4F3F-BEB6-68B141DF76AC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99145A-9216-4CF2-8555-9B8BE40DCF1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76672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C37E2B-7C99-483A-BECA-A76F60672F5F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DB1B4E-F72B-455C-8CF6-6E7A9EB26CC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25485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AB0738-1AC4-44AE-8709-2871A8A36ABC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BBB2AC-F4FF-4A12-899F-4316982E63B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051518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B6202-0234-4C54-B45C-248894F433EB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653B78-F7EF-4364-838B-849BE1D0B602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335915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Just plants small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Shape 102"/>
          <p:cNvPicPr preferRelativeResize="0"/>
          <p:nvPr/>
        </p:nvPicPr>
        <p:blipFill rotWithShape="1">
          <a:blip r:embed="rId2">
            <a:alphaModFix/>
          </a:blip>
          <a:srcRect l="43534"/>
          <a:stretch/>
        </p:blipFill>
        <p:spPr>
          <a:xfrm rot="-5400000" flipH="1">
            <a:off x="8598768" y="-1169267"/>
            <a:ext cx="1026657" cy="3339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 rotWithShape="1">
          <a:blip r:embed="rId3">
            <a:alphaModFix/>
          </a:blip>
          <a:srcRect l="45142" t="-12064" b="21353"/>
          <a:stretch/>
        </p:blipFill>
        <p:spPr>
          <a:xfrm rot="5400000">
            <a:off x="962217" y="-987616"/>
            <a:ext cx="1682367" cy="3632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2">
            <a:alphaModFix/>
          </a:blip>
          <a:srcRect r="35069" b="2780"/>
          <a:stretch/>
        </p:blipFill>
        <p:spPr>
          <a:xfrm rot="5400000">
            <a:off x="1970219" y="4884752"/>
            <a:ext cx="1052272" cy="2894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4">
            <a:alphaModFix/>
          </a:blip>
          <a:srcRect r="20660" b="38811"/>
          <a:stretch/>
        </p:blipFill>
        <p:spPr>
          <a:xfrm>
            <a:off x="9297768" y="4667713"/>
            <a:ext cx="2894233" cy="2190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/>
          <p:cNvPicPr preferRelativeResize="0"/>
          <p:nvPr/>
        </p:nvPicPr>
        <p:blipFill rotWithShape="1">
          <a:blip r:embed="rId5">
            <a:alphaModFix/>
          </a:blip>
          <a:srcRect r="26809"/>
          <a:stretch/>
        </p:blipFill>
        <p:spPr>
          <a:xfrm rot="-5400000">
            <a:off x="9749725" y="-687776"/>
            <a:ext cx="1767199" cy="3117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Shape 107"/>
          <p:cNvPicPr preferRelativeResize="0"/>
          <p:nvPr/>
        </p:nvPicPr>
        <p:blipFill rotWithShape="1">
          <a:blip r:embed="rId6">
            <a:alphaModFix/>
          </a:blip>
          <a:srcRect r="34262" b="14813"/>
          <a:stretch/>
        </p:blipFill>
        <p:spPr>
          <a:xfrm flipH="1">
            <a:off x="0" y="3949701"/>
            <a:ext cx="1875235" cy="290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Shape 108"/>
          <p:cNvPicPr preferRelativeResize="0"/>
          <p:nvPr/>
        </p:nvPicPr>
        <p:blipFill rotWithShape="1">
          <a:blip r:embed="rId7">
            <a:alphaModFix/>
          </a:blip>
          <a:srcRect r="40695" b="12701"/>
          <a:stretch/>
        </p:blipFill>
        <p:spPr>
          <a:xfrm>
            <a:off x="10735725" y="3511797"/>
            <a:ext cx="1456276" cy="3346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90304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hape 50"/>
          <p:cNvPicPr preferRelativeResize="0"/>
          <p:nvPr/>
        </p:nvPicPr>
        <p:blipFill rotWithShape="1">
          <a:blip r:embed="rId2">
            <a:alphaModFix/>
          </a:blip>
          <a:srcRect r="34288" b="26905"/>
          <a:stretch/>
        </p:blipFill>
        <p:spPr>
          <a:xfrm rot="-5400000">
            <a:off x="8708900" y="-657534"/>
            <a:ext cx="2850965" cy="41406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Shape 51"/>
          <p:cNvGrpSpPr/>
          <p:nvPr/>
        </p:nvGrpSpPr>
        <p:grpSpPr>
          <a:xfrm>
            <a:off x="820301" y="775000"/>
            <a:ext cx="10551199" cy="5308000"/>
            <a:chOff x="615225" y="581250"/>
            <a:chExt cx="7913399" cy="3981000"/>
          </a:xfrm>
        </p:grpSpPr>
        <p:sp>
          <p:nvSpPr>
            <p:cNvPr id="52" name="Shape 52"/>
            <p:cNvSpPr/>
            <p:nvPr/>
          </p:nvSpPr>
          <p:spPr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Shape 53"/>
            <p:cNvSpPr/>
            <p:nvPr/>
          </p:nvSpPr>
          <p:spPr>
            <a:xfrm>
              <a:off x="704880" y="666850"/>
              <a:ext cx="7734000" cy="3809699"/>
            </a:xfrm>
            <a:prstGeom prst="rect">
              <a:avLst/>
            </a:prstGeom>
            <a:noFill/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668801" y="1392234"/>
            <a:ext cx="8854399" cy="1271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1588867" y="2821031"/>
            <a:ext cx="4375599" cy="286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6227734" y="2821031"/>
            <a:ext cx="4375599" cy="286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3">
            <a:alphaModFix/>
          </a:blip>
          <a:srcRect l="57520" b="21764"/>
          <a:stretch/>
        </p:blipFill>
        <p:spPr>
          <a:xfrm>
            <a:off x="0" y="3174100"/>
            <a:ext cx="2038533" cy="36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58"/>
          <p:cNvPicPr preferRelativeResize="0"/>
          <p:nvPr/>
        </p:nvPicPr>
        <p:blipFill rotWithShape="1">
          <a:blip r:embed="rId4">
            <a:alphaModFix/>
          </a:blip>
          <a:srcRect r="35069" b="72214"/>
          <a:stretch/>
        </p:blipFill>
        <p:spPr>
          <a:xfrm>
            <a:off x="9340900" y="4606944"/>
            <a:ext cx="2863800" cy="22510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9359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271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366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68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837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087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79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196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751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7119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580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931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3990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3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0B5B31B5-1DDE-4255-B036-A8AABA3201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8312FC89-3736-4CB4-86EB-3A8A231E8818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208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88507B2C-57B6-41AC-94DC-9AC85B57DC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84AD62F2-84D3-4EB0-BD4A-EBD396717D6D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721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03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08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712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617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520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423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328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232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BFCE65BD-D030-4016-802B-70B3753B2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8AEB9F09-9083-4454-8090-54498503D52B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5667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E570B3E3-CC90-44A4-9DD0-3A6FB6C60A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6FCADEC3-5E56-4028-9744-240C0FDA60E5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8142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033" indent="0">
              <a:buNone/>
              <a:defRPr sz="2667" b="1"/>
            </a:lvl2pPr>
            <a:lvl3pPr marL="1218088" indent="0">
              <a:buNone/>
              <a:defRPr sz="2400" b="1"/>
            </a:lvl3pPr>
            <a:lvl4pPr marL="1827128" indent="0">
              <a:buNone/>
              <a:defRPr sz="2133" b="1"/>
            </a:lvl4pPr>
            <a:lvl5pPr marL="2436174" indent="0">
              <a:buNone/>
              <a:defRPr sz="2133" b="1"/>
            </a:lvl5pPr>
            <a:lvl6pPr marL="3045207" indent="0">
              <a:buNone/>
              <a:defRPr sz="2133" b="1"/>
            </a:lvl6pPr>
            <a:lvl7pPr marL="3654235" indent="0">
              <a:buNone/>
              <a:defRPr sz="2133" b="1"/>
            </a:lvl7pPr>
            <a:lvl8pPr marL="4263285" indent="0">
              <a:buNone/>
              <a:defRPr sz="2133" b="1"/>
            </a:lvl8pPr>
            <a:lvl9pPr marL="4872322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033" indent="0">
              <a:buNone/>
              <a:defRPr sz="2667" b="1"/>
            </a:lvl2pPr>
            <a:lvl3pPr marL="1218088" indent="0">
              <a:buNone/>
              <a:defRPr sz="2400" b="1"/>
            </a:lvl3pPr>
            <a:lvl4pPr marL="1827128" indent="0">
              <a:buNone/>
              <a:defRPr sz="2133" b="1"/>
            </a:lvl4pPr>
            <a:lvl5pPr marL="2436174" indent="0">
              <a:buNone/>
              <a:defRPr sz="2133" b="1"/>
            </a:lvl5pPr>
            <a:lvl6pPr marL="3045207" indent="0">
              <a:buNone/>
              <a:defRPr sz="2133" b="1"/>
            </a:lvl6pPr>
            <a:lvl7pPr marL="3654235" indent="0">
              <a:buNone/>
              <a:defRPr sz="2133" b="1"/>
            </a:lvl7pPr>
            <a:lvl8pPr marL="4263285" indent="0">
              <a:buNone/>
              <a:defRPr sz="2133" b="1"/>
            </a:lvl8pPr>
            <a:lvl9pPr marL="4872322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1744F93A-F90A-4842-AE65-9447D21F6A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4C90FDA-C568-4F36-9FE3-C794822AD84E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2790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B47F09E2-2A9C-4984-BA6C-736F2F09C44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0A974FF6-18B1-4A15-99A6-754FA22E4A41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6122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4CAC24C5-4F9D-49B5-9B0A-4792F0396C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D42E3D10-3E8E-41F8-A66F-896C8E9A658C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133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3375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86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033" indent="0">
              <a:buNone/>
              <a:defRPr sz="1600"/>
            </a:lvl2pPr>
            <a:lvl3pPr marL="1218088" indent="0">
              <a:buNone/>
              <a:defRPr sz="1333"/>
            </a:lvl3pPr>
            <a:lvl4pPr marL="1827128" indent="0">
              <a:buNone/>
              <a:defRPr sz="1200"/>
            </a:lvl4pPr>
            <a:lvl5pPr marL="2436174" indent="0">
              <a:buNone/>
              <a:defRPr sz="1200"/>
            </a:lvl5pPr>
            <a:lvl6pPr marL="3045207" indent="0">
              <a:buNone/>
              <a:defRPr sz="1200"/>
            </a:lvl6pPr>
            <a:lvl7pPr marL="3654235" indent="0">
              <a:buNone/>
              <a:defRPr sz="1200"/>
            </a:lvl7pPr>
            <a:lvl8pPr marL="4263285" indent="0">
              <a:buNone/>
              <a:defRPr sz="1200"/>
            </a:lvl8pPr>
            <a:lvl9pPr marL="4872322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5418A484-B630-4FF9-90A9-75F59C734C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FDA8FDD0-8C97-4088-9256-AA2FFACCA339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2174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033" indent="0">
              <a:buNone/>
              <a:defRPr sz="3733"/>
            </a:lvl2pPr>
            <a:lvl3pPr marL="1218088" indent="0">
              <a:buNone/>
              <a:defRPr sz="3200"/>
            </a:lvl3pPr>
            <a:lvl4pPr marL="1827128" indent="0">
              <a:buNone/>
              <a:defRPr sz="2667"/>
            </a:lvl4pPr>
            <a:lvl5pPr marL="2436174" indent="0">
              <a:buNone/>
              <a:defRPr sz="2667"/>
            </a:lvl5pPr>
            <a:lvl6pPr marL="3045207" indent="0">
              <a:buNone/>
              <a:defRPr sz="2667"/>
            </a:lvl6pPr>
            <a:lvl7pPr marL="3654235" indent="0">
              <a:buNone/>
              <a:defRPr sz="2667"/>
            </a:lvl7pPr>
            <a:lvl8pPr marL="4263285" indent="0">
              <a:buNone/>
              <a:defRPr sz="2667"/>
            </a:lvl8pPr>
            <a:lvl9pPr marL="4872322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6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033" indent="0">
              <a:buNone/>
              <a:defRPr sz="1600"/>
            </a:lvl2pPr>
            <a:lvl3pPr marL="1218088" indent="0">
              <a:buNone/>
              <a:defRPr sz="1333"/>
            </a:lvl3pPr>
            <a:lvl4pPr marL="1827128" indent="0">
              <a:buNone/>
              <a:defRPr sz="1200"/>
            </a:lvl4pPr>
            <a:lvl5pPr marL="2436174" indent="0">
              <a:buNone/>
              <a:defRPr sz="1200"/>
            </a:lvl5pPr>
            <a:lvl6pPr marL="3045207" indent="0">
              <a:buNone/>
              <a:defRPr sz="1200"/>
            </a:lvl6pPr>
            <a:lvl7pPr marL="3654235" indent="0">
              <a:buNone/>
              <a:defRPr sz="1200"/>
            </a:lvl7pPr>
            <a:lvl8pPr marL="4263285" indent="0">
              <a:buNone/>
              <a:defRPr sz="1200"/>
            </a:lvl8pPr>
            <a:lvl9pPr marL="4872322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DB1EBF56-6C9F-4597-84EF-B0CDCEF35B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84BAED0D-988C-485E-B9ED-0255CB40EF4C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2605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F363EBDA-F2B0-4061-8A03-E20D83736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BFCB9A5B-235F-4B22-B8CC-B666A75B75B6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600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1BD0749B-AD49-46AC-965C-D45523C570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A909F463-37EB-47E9-B04A-73293257BF35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8711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FE353226-B0CC-4E43-8567-BE523556D53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1BAE38DB-45A5-4DC9-8521-B02E1C7F93E0}" type="slidenum">
              <a:rPr lang="zh-CN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886490"/>
      </p:ext>
    </p:extLst>
  </p:cSld>
  <p:clrMapOvr>
    <a:masterClrMapping/>
  </p:clrMapOvr>
  <p:transition spd="slow">
    <p:randomBa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786" indent="0" algn="ctr">
              <a:buNone/>
              <a:defRPr sz="2000"/>
            </a:lvl2pPr>
            <a:lvl3pPr marL="913588" indent="0" algn="ctr">
              <a:buNone/>
              <a:defRPr sz="1867"/>
            </a:lvl3pPr>
            <a:lvl4pPr marL="1370380" indent="0" algn="ctr">
              <a:buNone/>
              <a:defRPr sz="1600"/>
            </a:lvl4pPr>
            <a:lvl5pPr marL="1827172" indent="0" algn="ctr">
              <a:buNone/>
              <a:defRPr sz="1600"/>
            </a:lvl5pPr>
            <a:lvl6pPr marL="2283974" indent="0" algn="ctr">
              <a:buNone/>
              <a:defRPr sz="1600"/>
            </a:lvl6pPr>
            <a:lvl7pPr marL="2740758" indent="0" algn="ctr">
              <a:buNone/>
              <a:defRPr sz="1600"/>
            </a:lvl7pPr>
            <a:lvl8pPr marL="3197544" indent="0" algn="ctr">
              <a:buNone/>
              <a:defRPr sz="1600"/>
            </a:lvl8pPr>
            <a:lvl9pPr marL="365432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23270F6-5EE4-4124-ADEE-D23DDF84B7AC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0BD5A7-B4D6-4FAE-9059-7EDFCB2EC766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0294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786" indent="0" algn="ctr">
              <a:buNone/>
              <a:defRPr sz="2000"/>
            </a:lvl2pPr>
            <a:lvl3pPr marL="913588" indent="0" algn="ctr">
              <a:buNone/>
              <a:defRPr sz="1867"/>
            </a:lvl3pPr>
            <a:lvl4pPr marL="1370380" indent="0" algn="ctr">
              <a:buNone/>
              <a:defRPr sz="1600"/>
            </a:lvl4pPr>
            <a:lvl5pPr marL="1827172" indent="0" algn="ctr">
              <a:buNone/>
              <a:defRPr sz="1600"/>
            </a:lvl5pPr>
            <a:lvl6pPr marL="2283974" indent="0" algn="ctr">
              <a:buNone/>
              <a:defRPr sz="1600"/>
            </a:lvl6pPr>
            <a:lvl7pPr marL="2740758" indent="0" algn="ctr">
              <a:buNone/>
              <a:defRPr sz="1600"/>
            </a:lvl7pPr>
            <a:lvl8pPr marL="3197544" indent="0" algn="ctr">
              <a:buNone/>
              <a:defRPr sz="1600"/>
            </a:lvl8pPr>
            <a:lvl9pPr marL="365432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FDCD165-5079-4FA1-B067-20CA1911380B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A512CE-8E4B-4683-922B-5C89BCBC3EC2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0148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D631218-A82B-47FF-8E72-690868500BE5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48FD47-DB0F-472A-B1C2-59E4F2FCB1D1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6071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6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78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58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3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1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9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07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5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3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FCAAFBD-C3F4-480E-B4B9-D60ACBD90C55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5A3BA1-4A1D-47E1-A5D1-963281FABEF5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592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6D15D0D-0981-494C-9220-DE65AFDC72A0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67583C-A4F6-46F3-8243-77B2CAC2C54A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2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1870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86" indent="0">
              <a:buNone/>
              <a:defRPr sz="2000" b="1"/>
            </a:lvl2pPr>
            <a:lvl3pPr marL="913588" indent="0">
              <a:buNone/>
              <a:defRPr sz="1867" b="1"/>
            </a:lvl3pPr>
            <a:lvl4pPr marL="1370380" indent="0">
              <a:buNone/>
              <a:defRPr sz="1600" b="1"/>
            </a:lvl4pPr>
            <a:lvl5pPr marL="1827172" indent="0">
              <a:buNone/>
              <a:defRPr sz="1600" b="1"/>
            </a:lvl5pPr>
            <a:lvl6pPr marL="2283974" indent="0">
              <a:buNone/>
              <a:defRPr sz="1600" b="1"/>
            </a:lvl6pPr>
            <a:lvl7pPr marL="2740758" indent="0">
              <a:buNone/>
              <a:defRPr sz="1600" b="1"/>
            </a:lvl7pPr>
            <a:lvl8pPr marL="3197544" indent="0">
              <a:buNone/>
              <a:defRPr sz="1600" b="1"/>
            </a:lvl8pPr>
            <a:lvl9pPr marL="365432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86" indent="0">
              <a:buNone/>
              <a:defRPr sz="2000" b="1"/>
            </a:lvl2pPr>
            <a:lvl3pPr marL="913588" indent="0">
              <a:buNone/>
              <a:defRPr sz="1867" b="1"/>
            </a:lvl3pPr>
            <a:lvl4pPr marL="1370380" indent="0">
              <a:buNone/>
              <a:defRPr sz="1600" b="1"/>
            </a:lvl4pPr>
            <a:lvl5pPr marL="1827172" indent="0">
              <a:buNone/>
              <a:defRPr sz="1600" b="1"/>
            </a:lvl5pPr>
            <a:lvl6pPr marL="2283974" indent="0">
              <a:buNone/>
              <a:defRPr sz="1600" b="1"/>
            </a:lvl6pPr>
            <a:lvl7pPr marL="2740758" indent="0">
              <a:buNone/>
              <a:defRPr sz="1600" b="1"/>
            </a:lvl7pPr>
            <a:lvl8pPr marL="3197544" indent="0">
              <a:buNone/>
              <a:defRPr sz="1600" b="1"/>
            </a:lvl8pPr>
            <a:lvl9pPr marL="365432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ABBB59C-3ADF-4037-B57B-8F3A1CAE5F1D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5F08B5-AF4C-42E7-B7D0-5FDDF05E51CE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0049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828800"/>
            <a:ext cx="10515600" cy="3886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98FC14D-276A-4BBB-BC78-D9E8AA506178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5DDD7B-8DFC-498B-8337-0B540F996FB8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31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828800"/>
            <a:ext cx="10515600" cy="3886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3A77FAF-45BD-4883-BECB-91D2BF0DBBB3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B23624-8C8C-4D4D-B55F-BA2B21DA9E2E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2397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828800"/>
            <a:ext cx="10515600" cy="3886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1B4C0E0F-CCA9-4944-8289-C1040AB0BEA5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2ED24D-18AB-42F3-9E3D-6BC7D975E48A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528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15B355F-A7FD-4387-A8D0-80D4155D4FDD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E2D15E-6654-44E6-B4A6-07342430D53F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0861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6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1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786" indent="0">
              <a:buNone/>
              <a:defRPr sz="1467"/>
            </a:lvl2pPr>
            <a:lvl3pPr marL="913588" indent="0">
              <a:buNone/>
              <a:defRPr sz="1200"/>
            </a:lvl3pPr>
            <a:lvl4pPr marL="1370380" indent="0">
              <a:buNone/>
              <a:defRPr sz="1067"/>
            </a:lvl4pPr>
            <a:lvl5pPr marL="1827172" indent="0">
              <a:buNone/>
              <a:defRPr sz="1067"/>
            </a:lvl5pPr>
            <a:lvl6pPr marL="2283974" indent="0">
              <a:buNone/>
              <a:defRPr sz="1067"/>
            </a:lvl6pPr>
            <a:lvl7pPr marL="2740758" indent="0">
              <a:buNone/>
              <a:defRPr sz="1067"/>
            </a:lvl7pPr>
            <a:lvl8pPr marL="3197544" indent="0">
              <a:buNone/>
              <a:defRPr sz="1067"/>
            </a:lvl8pPr>
            <a:lvl9pPr marL="3654327" indent="0">
              <a:buNone/>
              <a:defRPr sz="10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470604E-1A68-4FB3-8F0B-5D4D9444B9B8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D3B842-2FED-48CC-A91B-493E5CD3BD93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9532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60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786" indent="0">
              <a:buNone/>
              <a:defRPr sz="2800"/>
            </a:lvl2pPr>
            <a:lvl3pPr marL="913588" indent="0">
              <a:buNone/>
              <a:defRPr sz="2400"/>
            </a:lvl3pPr>
            <a:lvl4pPr marL="1370380" indent="0">
              <a:buNone/>
              <a:defRPr sz="2000"/>
            </a:lvl4pPr>
            <a:lvl5pPr marL="1827172" indent="0">
              <a:buNone/>
              <a:defRPr sz="2000"/>
            </a:lvl5pPr>
            <a:lvl6pPr marL="2283974" indent="0">
              <a:buNone/>
              <a:defRPr sz="2000"/>
            </a:lvl6pPr>
            <a:lvl7pPr marL="2740758" indent="0">
              <a:buNone/>
              <a:defRPr sz="2000"/>
            </a:lvl7pPr>
            <a:lvl8pPr marL="3197544" indent="0">
              <a:buNone/>
              <a:defRPr sz="2000"/>
            </a:lvl8pPr>
            <a:lvl9pPr marL="3654327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1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786" indent="0">
              <a:buNone/>
              <a:defRPr sz="1467"/>
            </a:lvl2pPr>
            <a:lvl3pPr marL="913588" indent="0">
              <a:buNone/>
              <a:defRPr sz="1200"/>
            </a:lvl3pPr>
            <a:lvl4pPr marL="1370380" indent="0">
              <a:buNone/>
              <a:defRPr sz="1067"/>
            </a:lvl4pPr>
            <a:lvl5pPr marL="1827172" indent="0">
              <a:buNone/>
              <a:defRPr sz="1067"/>
            </a:lvl5pPr>
            <a:lvl6pPr marL="2283974" indent="0">
              <a:buNone/>
              <a:defRPr sz="1067"/>
            </a:lvl6pPr>
            <a:lvl7pPr marL="2740758" indent="0">
              <a:buNone/>
              <a:defRPr sz="1067"/>
            </a:lvl7pPr>
            <a:lvl8pPr marL="3197544" indent="0">
              <a:buNone/>
              <a:defRPr sz="1067"/>
            </a:lvl8pPr>
            <a:lvl9pPr marL="3654327" indent="0">
              <a:buNone/>
              <a:defRPr sz="10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EE124B9-B33F-484E-97BC-F918D381D390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866E9E-2ED2-4A6E-A8C6-FAE5F4BB93D6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5665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28B5BEA-6EC5-4BCD-A4CD-3DD09D9398DF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3FB37C-2DC9-494C-B63A-62041C09043E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774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53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9" y="365153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B9B7B8A-879F-460F-995D-5A9E8E683559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C3B174-EA6E-4A75-84BA-4A6184AA2A8B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5232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3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0B5B31B5-1DDE-4255-B036-A8AABA3201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8312FC89-3736-4CB4-86EB-3A8A231E8818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169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5958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88507B2C-57B6-41AC-94DC-9AC85B57DC0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84AD62F2-84D3-4EB0-BD4A-EBD396717D6D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5995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03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08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712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617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520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423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328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232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BFCE65BD-D030-4016-802B-70B3753B2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8AEB9F09-9083-4454-8090-54498503D52B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4341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E570B3E3-CC90-44A4-9DD0-3A6FB6C60A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6FCADEC3-5E56-4028-9744-240C0FDA60E5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9616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033" indent="0">
              <a:buNone/>
              <a:defRPr sz="2667" b="1"/>
            </a:lvl2pPr>
            <a:lvl3pPr marL="1218088" indent="0">
              <a:buNone/>
              <a:defRPr sz="2400" b="1"/>
            </a:lvl3pPr>
            <a:lvl4pPr marL="1827128" indent="0">
              <a:buNone/>
              <a:defRPr sz="2133" b="1"/>
            </a:lvl4pPr>
            <a:lvl5pPr marL="2436174" indent="0">
              <a:buNone/>
              <a:defRPr sz="2133" b="1"/>
            </a:lvl5pPr>
            <a:lvl6pPr marL="3045207" indent="0">
              <a:buNone/>
              <a:defRPr sz="2133" b="1"/>
            </a:lvl6pPr>
            <a:lvl7pPr marL="3654235" indent="0">
              <a:buNone/>
              <a:defRPr sz="2133" b="1"/>
            </a:lvl7pPr>
            <a:lvl8pPr marL="4263285" indent="0">
              <a:buNone/>
              <a:defRPr sz="2133" b="1"/>
            </a:lvl8pPr>
            <a:lvl9pPr marL="4872322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033" indent="0">
              <a:buNone/>
              <a:defRPr sz="2667" b="1"/>
            </a:lvl2pPr>
            <a:lvl3pPr marL="1218088" indent="0">
              <a:buNone/>
              <a:defRPr sz="2400" b="1"/>
            </a:lvl3pPr>
            <a:lvl4pPr marL="1827128" indent="0">
              <a:buNone/>
              <a:defRPr sz="2133" b="1"/>
            </a:lvl4pPr>
            <a:lvl5pPr marL="2436174" indent="0">
              <a:buNone/>
              <a:defRPr sz="2133" b="1"/>
            </a:lvl5pPr>
            <a:lvl6pPr marL="3045207" indent="0">
              <a:buNone/>
              <a:defRPr sz="2133" b="1"/>
            </a:lvl6pPr>
            <a:lvl7pPr marL="3654235" indent="0">
              <a:buNone/>
              <a:defRPr sz="2133" b="1"/>
            </a:lvl7pPr>
            <a:lvl8pPr marL="4263285" indent="0">
              <a:buNone/>
              <a:defRPr sz="2133" b="1"/>
            </a:lvl8pPr>
            <a:lvl9pPr marL="4872322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1744F93A-F90A-4842-AE65-9447D21F6A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4C90FDA-C568-4F36-9FE3-C794822AD84E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9001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B47F09E2-2A9C-4984-BA6C-736F2F09C44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0A974FF6-18B1-4A15-99A6-754FA22E4A41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0410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4CAC24C5-4F9D-49B5-9B0A-4792F0396C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D42E3D10-3E8E-41F8-A66F-896C8E9A658C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15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86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033" indent="0">
              <a:buNone/>
              <a:defRPr sz="1600"/>
            </a:lvl2pPr>
            <a:lvl3pPr marL="1218088" indent="0">
              <a:buNone/>
              <a:defRPr sz="1333"/>
            </a:lvl3pPr>
            <a:lvl4pPr marL="1827128" indent="0">
              <a:buNone/>
              <a:defRPr sz="1200"/>
            </a:lvl4pPr>
            <a:lvl5pPr marL="2436174" indent="0">
              <a:buNone/>
              <a:defRPr sz="1200"/>
            </a:lvl5pPr>
            <a:lvl6pPr marL="3045207" indent="0">
              <a:buNone/>
              <a:defRPr sz="1200"/>
            </a:lvl6pPr>
            <a:lvl7pPr marL="3654235" indent="0">
              <a:buNone/>
              <a:defRPr sz="1200"/>
            </a:lvl7pPr>
            <a:lvl8pPr marL="4263285" indent="0">
              <a:buNone/>
              <a:defRPr sz="1200"/>
            </a:lvl8pPr>
            <a:lvl9pPr marL="4872322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5418A484-B630-4FF9-90A9-75F59C734C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FDA8FDD0-8C97-4088-9256-AA2FFACCA339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8126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033" indent="0">
              <a:buNone/>
              <a:defRPr sz="3733"/>
            </a:lvl2pPr>
            <a:lvl3pPr marL="1218088" indent="0">
              <a:buNone/>
              <a:defRPr sz="3200"/>
            </a:lvl3pPr>
            <a:lvl4pPr marL="1827128" indent="0">
              <a:buNone/>
              <a:defRPr sz="2667"/>
            </a:lvl4pPr>
            <a:lvl5pPr marL="2436174" indent="0">
              <a:buNone/>
              <a:defRPr sz="2667"/>
            </a:lvl5pPr>
            <a:lvl6pPr marL="3045207" indent="0">
              <a:buNone/>
              <a:defRPr sz="2667"/>
            </a:lvl6pPr>
            <a:lvl7pPr marL="3654235" indent="0">
              <a:buNone/>
              <a:defRPr sz="2667"/>
            </a:lvl7pPr>
            <a:lvl8pPr marL="4263285" indent="0">
              <a:buNone/>
              <a:defRPr sz="2667"/>
            </a:lvl8pPr>
            <a:lvl9pPr marL="4872322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6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033" indent="0">
              <a:buNone/>
              <a:defRPr sz="1600"/>
            </a:lvl2pPr>
            <a:lvl3pPr marL="1218088" indent="0">
              <a:buNone/>
              <a:defRPr sz="1333"/>
            </a:lvl3pPr>
            <a:lvl4pPr marL="1827128" indent="0">
              <a:buNone/>
              <a:defRPr sz="1200"/>
            </a:lvl4pPr>
            <a:lvl5pPr marL="2436174" indent="0">
              <a:buNone/>
              <a:defRPr sz="1200"/>
            </a:lvl5pPr>
            <a:lvl6pPr marL="3045207" indent="0">
              <a:buNone/>
              <a:defRPr sz="1200"/>
            </a:lvl6pPr>
            <a:lvl7pPr marL="3654235" indent="0">
              <a:buNone/>
              <a:defRPr sz="1200"/>
            </a:lvl7pPr>
            <a:lvl8pPr marL="4263285" indent="0">
              <a:buNone/>
              <a:defRPr sz="1200"/>
            </a:lvl8pPr>
            <a:lvl9pPr marL="4872322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DB1EBF56-6C9F-4597-84EF-B0CDCEF35B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84BAED0D-988C-485E-B9ED-0255CB40EF4C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1213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F363EBDA-F2B0-4061-8A03-E20D83736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BFCB9A5B-235F-4B22-B8CC-B666A75B75B6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831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1BD0749B-AD49-46AC-965C-D45523C570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A909F463-37EB-47E9-B04A-73293257BF35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272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24817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FE353226-B0CC-4E43-8567-BE523556D53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1BAE38DB-45A5-4DC9-8521-B02E1C7F93E0}" type="slidenum">
              <a:rPr lang="zh-CN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62709"/>
      </p:ext>
    </p:extLst>
  </p:cSld>
  <p:clrMapOvr>
    <a:masterClrMapping/>
  </p:clrMapOvr>
  <p:transition spd="slow">
    <p:randomBar dir="vert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1252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9658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7788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2362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335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7937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7451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2060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57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2828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7168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090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39CB771-5EA6-4ED1-A8EA-DE29CDF4EE88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EACD1C9-2419-48BF-9916-90CD4E1834A9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6146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51D46D7-3D5C-4F82-92CE-634153307341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D1A487E-0238-48D8-AA39-8D50F8B0499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2706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42CD01-43A3-420A-967B-BBA36C716DB2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BB86AA9-C965-4529-8305-169DB35BAB0F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3274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7F8E23A-D0EE-4438-AAB4-C5AB0D30B05D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233E9F-5E75-4A1F-9D81-5EDE6D3F129B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8078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87A8F7E-BF3C-484E-A56F-6AE41C1A0663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CDD298-FD32-40FE-B7BB-EDB06B9D8E9C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9663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88A15EE-91FA-4009-AAA0-D08A88A6533F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9C47174-33C6-438C-ABF6-996502889B37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6590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D43A8EF-EF2F-4BB8-935A-F455493279E0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545F300-C65A-4AD7-9910-757AF3A728C3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862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A0B71FE-DF19-4BE2-A39A-6E139048F51A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98FD5CE-ABAD-43BC-A061-86F0FFCFABFD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009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3019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AC0AE19-9474-40C0-82AC-FB0CBD36E0C1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2631C8-165B-4668-A966-584AD050F379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9989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4206599-DBE2-41DB-9016-20384EC77153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4986AAA-37B6-4CBE-9417-EC6457A5B00F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9652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4F9D003-3239-4ECF-BBDC-C1A06B140C5F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D0617E3-8F87-4EFC-B9EE-C224CF7B0F6B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9301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9154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39539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05502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7492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19370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353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592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47638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0306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05392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61953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8780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2299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54062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69262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4128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401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890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19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A99A71-E2D9-4D10-89C2-33FBB7F5552F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68368A-C895-49E7-995B-94865C1FE60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59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89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362" tIns="45681" rIns="91362" bIns="45681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fld id="{DFAB3D17-0B18-4717-8110-41C5821F493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362" tIns="45681" rIns="91362" bIns="45681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B013ABB5-E364-4AA7-AE9D-220CE38A6A4C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56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033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8088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7128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617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0839" indent="-45083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84226" indent="-37464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17613" indent="-2984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27197" indent="-2984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36782" indent="-2984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49720" indent="-304514" algn="l" defTabSz="121808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58768" indent="-304514" algn="l" defTabSz="121808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67808" indent="-304514" algn="l" defTabSz="121808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76848" indent="-304514" algn="l" defTabSz="121808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033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088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128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174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5207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4235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3285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2322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3" tIns="34271" rIns="68523" bIns="3427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3" tIns="34271" rIns="68523" bIns="342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68523" tIns="34271" rIns="68523" bIns="34271" rtlCol="0" anchor="ctr"/>
          <a:lstStyle>
            <a:lvl1pPr algn="r" defTabSz="456786" eaLnBrk="1" fontAlgn="auto" hangingPunct="1">
              <a:spcBef>
                <a:spcPts val="0"/>
              </a:spcBef>
              <a:spcAft>
                <a:spcPts val="0"/>
              </a:spcAft>
              <a:defRPr sz="1067">
                <a:solidFill>
                  <a:prstClr val="black"/>
                </a:solidFill>
                <a:latin typeface="Trebuchet MS"/>
                <a:cs typeface="+mn-cs"/>
              </a:defRPr>
            </a:lvl1pPr>
          </a:lstStyle>
          <a:p>
            <a:pPr>
              <a:defRPr/>
            </a:pPr>
            <a:fld id="{7C5C8786-1B3F-44F8-B774-BFF7C691E2A5}" type="datetimeFigureOut">
              <a:rPr lang="en-US" smtClean="0"/>
              <a:pPr>
                <a:defRPr/>
              </a:pPr>
              <a:t>29-Jun-22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68523" tIns="34271" rIns="68523" bIns="34271" rtlCol="0" anchor="ctr"/>
          <a:lstStyle>
            <a:lvl1pPr algn="l" defTabSz="456786" eaLnBrk="1" fontAlgn="auto" hangingPunct="1">
              <a:spcBef>
                <a:spcPts val="0"/>
              </a:spcBef>
              <a:spcAft>
                <a:spcPts val="0"/>
              </a:spcAft>
              <a:defRPr sz="1067">
                <a:solidFill>
                  <a:prstClr val="black"/>
                </a:solidFill>
                <a:latin typeface="Trebuchet MS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wrap="square" lIns="68523" tIns="34271" rIns="68523" bIns="34271" numCol="1" anchor="ctr" anchorCtr="0" compatLnSpc="1">
            <a:prstTxWarp prst="textNoShape">
              <a:avLst/>
            </a:prstTxWarp>
          </a:bodyPr>
          <a:lstStyle>
            <a:lvl1pPr algn="r" defTabSz="455073" eaLnBrk="1" hangingPunct="1">
              <a:defRPr sz="1067">
                <a:solidFill>
                  <a:srgbClr val="000000"/>
                </a:solidFill>
                <a:latin typeface="Trebuchet MS" panose="020B0603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1D692D-45A8-4140-B77A-6D087E5E7D54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73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  <p:txStyles>
    <p:titleStyle>
      <a:lvl1pPr algn="l" defTabSz="90802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0802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defTabSz="90802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defTabSz="90802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defTabSz="90802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609111" algn="l" defTabSz="91156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1218238" algn="l" defTabSz="91156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827354" algn="l" defTabSz="91156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2436474" algn="l" defTabSz="91156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2245" indent="-222245" algn="l" defTabSz="908028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79434" indent="-222245" algn="l" defTabSz="908028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36622" indent="-222245" algn="l" defTabSz="908028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811" indent="-222245" algn="l" defTabSz="908028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0999" indent="-222245" algn="l" defTabSz="908028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2359" indent="-228400" algn="l" defTabSz="9135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69151" indent="-228400" algn="l" defTabSz="9135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5944" indent="-228400" algn="l" defTabSz="9135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2747" indent="-228400" algn="l" defTabSz="9135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8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786" algn="l" defTabSz="91358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588" algn="l" defTabSz="91358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380" algn="l" defTabSz="91358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172" algn="l" defTabSz="91358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3974" algn="l" defTabSz="91358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0758" algn="l" defTabSz="91358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7544" algn="l" defTabSz="91358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4327" algn="l" defTabSz="91358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362" tIns="45681" rIns="91362" bIns="45681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fld id="{DFAB3D17-0B18-4717-8110-41C5821F493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362" tIns="45681" rIns="91362" bIns="45681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B013ABB5-E364-4AA7-AE9D-220CE38A6A4C}" type="slidenum">
              <a:rPr lang="en-US" altLang="en-US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50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033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8088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7128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617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0839" indent="-45083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84226" indent="-37464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17613" indent="-2984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27197" indent="-2984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36782" indent="-2984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49720" indent="-304514" algn="l" defTabSz="121808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58768" indent="-304514" algn="l" defTabSz="121808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67808" indent="-304514" algn="l" defTabSz="121808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76848" indent="-304514" algn="l" defTabSz="121808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033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088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128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174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5207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4235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3285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2322" algn="l" defTabSz="12180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F08F0B32-48B6-415E-B6D4-BD828146C4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29-Jun-22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CA479737-E122-41FE-9C7E-7E15AAAE9F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659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4D92C04-DB71-4565-B55E-194BD03CEB1E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29/06/2022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08FB9CC-9C4C-473F-9C0C-481339561343}" type="slidenum">
              <a:rPr lang="vi-VN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87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63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635D2-1FD4-42FB-A3A0-B9DFEF7C7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29-Jun-22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A4EFB-0D95-4D66-8DB7-7B35D2AA26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13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0.png"/><Relationship Id="rId2" Type="http://schemas.openxmlformats.org/officeDocument/2006/relationships/audio" Target="file:///E:\BGDT%20tr&#7921;c%20tuy&#7871;n%20th&#225;ng%20910\Josefina.mp3" TargetMode="External"/><Relationship Id="rId1" Type="http://schemas.microsoft.com/office/2007/relationships/media" Target="file:///E:\BGDT%20tr&#7921;c%20tuy&#7871;n%20th&#225;ng%20910\Josefina.mp3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27.png"/><Relationship Id="rId18" Type="http://schemas.openxmlformats.org/officeDocument/2006/relationships/image" Target="../media/image30.png"/><Relationship Id="rId3" Type="http://schemas.openxmlformats.org/officeDocument/2006/relationships/image" Target="../media/image20.jpg"/><Relationship Id="rId21" Type="http://schemas.openxmlformats.org/officeDocument/2006/relationships/slide" Target="slide16.xml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17" Type="http://schemas.openxmlformats.org/officeDocument/2006/relationships/slide" Target="slide15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9.png"/><Relationship Id="rId20" Type="http://schemas.openxmlformats.org/officeDocument/2006/relationships/image" Target="../media/image32.gif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22.png"/><Relationship Id="rId11" Type="http://schemas.openxmlformats.org/officeDocument/2006/relationships/slide" Target="slide13.xml"/><Relationship Id="rId5" Type="http://schemas.openxmlformats.org/officeDocument/2006/relationships/slide" Target="slide11.xml"/><Relationship Id="rId15" Type="http://schemas.openxmlformats.org/officeDocument/2006/relationships/image" Target="../media/image28.png"/><Relationship Id="rId10" Type="http://schemas.openxmlformats.org/officeDocument/2006/relationships/image" Target="../media/image25.png"/><Relationship Id="rId19" Type="http://schemas.openxmlformats.org/officeDocument/2006/relationships/image" Target="../media/image31.png"/><Relationship Id="rId4" Type="http://schemas.openxmlformats.org/officeDocument/2006/relationships/image" Target="../media/image21.jpeg"/><Relationship Id="rId9" Type="http://schemas.openxmlformats.org/officeDocument/2006/relationships/image" Target="../media/image24.png"/><Relationship Id="rId14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39.gif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22.png"/><Relationship Id="rId11" Type="http://schemas.openxmlformats.org/officeDocument/2006/relationships/image" Target="../media/image37.gif"/><Relationship Id="rId5" Type="http://schemas.openxmlformats.org/officeDocument/2006/relationships/image" Target="../media/image34.gif"/><Relationship Id="rId15" Type="http://schemas.openxmlformats.org/officeDocument/2006/relationships/image" Target="../media/image41.gif"/><Relationship Id="rId10" Type="http://schemas.openxmlformats.org/officeDocument/2006/relationships/image" Target="../media/image36.gif"/><Relationship Id="rId4" Type="http://schemas.openxmlformats.org/officeDocument/2006/relationships/image" Target="../media/image33.PNG"/><Relationship Id="rId9" Type="http://schemas.openxmlformats.org/officeDocument/2006/relationships/slide" Target="slide10.xml"/><Relationship Id="rId14" Type="http://schemas.openxmlformats.org/officeDocument/2006/relationships/image" Target="../media/image40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39.gif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12" Type="http://schemas.openxmlformats.org/officeDocument/2006/relationships/image" Target="../media/image38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24.png"/><Relationship Id="rId11" Type="http://schemas.openxmlformats.org/officeDocument/2006/relationships/image" Target="../media/image37.gif"/><Relationship Id="rId5" Type="http://schemas.openxmlformats.org/officeDocument/2006/relationships/image" Target="../media/image34.gif"/><Relationship Id="rId15" Type="http://schemas.openxmlformats.org/officeDocument/2006/relationships/image" Target="../media/image41.gif"/><Relationship Id="rId10" Type="http://schemas.openxmlformats.org/officeDocument/2006/relationships/image" Target="../media/image36.gif"/><Relationship Id="rId4" Type="http://schemas.openxmlformats.org/officeDocument/2006/relationships/image" Target="../media/image33.PNG"/><Relationship Id="rId9" Type="http://schemas.openxmlformats.org/officeDocument/2006/relationships/slide" Target="slide10.xml"/><Relationship Id="rId14" Type="http://schemas.openxmlformats.org/officeDocument/2006/relationships/image" Target="../media/image40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39.gif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26.png"/><Relationship Id="rId11" Type="http://schemas.openxmlformats.org/officeDocument/2006/relationships/image" Target="../media/image37.gif"/><Relationship Id="rId5" Type="http://schemas.openxmlformats.org/officeDocument/2006/relationships/image" Target="../media/image34.gif"/><Relationship Id="rId15" Type="http://schemas.openxmlformats.org/officeDocument/2006/relationships/image" Target="../media/image41.gif"/><Relationship Id="rId10" Type="http://schemas.openxmlformats.org/officeDocument/2006/relationships/image" Target="../media/image36.gif"/><Relationship Id="rId4" Type="http://schemas.openxmlformats.org/officeDocument/2006/relationships/image" Target="../media/image33.PNG"/><Relationship Id="rId9" Type="http://schemas.openxmlformats.org/officeDocument/2006/relationships/slide" Target="slide10.xml"/><Relationship Id="rId14" Type="http://schemas.openxmlformats.org/officeDocument/2006/relationships/image" Target="../media/image40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39.gif"/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28.png"/><Relationship Id="rId11" Type="http://schemas.openxmlformats.org/officeDocument/2006/relationships/image" Target="../media/image37.gif"/><Relationship Id="rId5" Type="http://schemas.openxmlformats.org/officeDocument/2006/relationships/image" Target="../media/image34.gif"/><Relationship Id="rId15" Type="http://schemas.openxmlformats.org/officeDocument/2006/relationships/image" Target="../media/image41.gif"/><Relationship Id="rId10" Type="http://schemas.openxmlformats.org/officeDocument/2006/relationships/image" Target="../media/image36.gif"/><Relationship Id="rId4" Type="http://schemas.openxmlformats.org/officeDocument/2006/relationships/image" Target="../media/image33.PNG"/><Relationship Id="rId9" Type="http://schemas.openxmlformats.org/officeDocument/2006/relationships/slide" Target="slide10.xml"/><Relationship Id="rId14" Type="http://schemas.openxmlformats.org/officeDocument/2006/relationships/image" Target="../media/image40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39.gif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0.png"/><Relationship Id="rId11" Type="http://schemas.openxmlformats.org/officeDocument/2006/relationships/image" Target="../media/image37.gif"/><Relationship Id="rId5" Type="http://schemas.openxmlformats.org/officeDocument/2006/relationships/image" Target="../media/image34.gif"/><Relationship Id="rId15" Type="http://schemas.openxmlformats.org/officeDocument/2006/relationships/image" Target="../media/image41.gif"/><Relationship Id="rId10" Type="http://schemas.openxmlformats.org/officeDocument/2006/relationships/image" Target="../media/image36.gif"/><Relationship Id="rId4" Type="http://schemas.openxmlformats.org/officeDocument/2006/relationships/image" Target="../media/image33.PNG"/><Relationship Id="rId9" Type="http://schemas.openxmlformats.org/officeDocument/2006/relationships/slide" Target="slide10.xml"/><Relationship Id="rId14" Type="http://schemas.openxmlformats.org/officeDocument/2006/relationships/image" Target="../media/image40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44.png"/><Relationship Id="rId5" Type="http://schemas.openxmlformats.org/officeDocument/2006/relationships/image" Target="../media/image18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8.png"/><Relationship Id="rId2" Type="http://schemas.openxmlformats.org/officeDocument/2006/relationships/audio" Target="file:///E:\Nhac%20v&#7873;%20m&#7865;\Ga%20p%20me%20trong%20mo%20-%20Thu%20y%20Chi.mp3" TargetMode="External"/><Relationship Id="rId1" Type="http://schemas.openxmlformats.org/officeDocument/2006/relationships/audio" Target="file:///G:\B&#233;%20B&#224;o%20Ng&#432;%20&#8211;%20S&#7855;p%20&#272;&#7871;n%20T&#7871;t%20R&#7891;i%20.mp3" TargetMode="External"/><Relationship Id="rId6" Type="http://schemas.openxmlformats.org/officeDocument/2006/relationships/image" Target="../media/image47.png"/><Relationship Id="rId5" Type="http://schemas.openxmlformats.org/officeDocument/2006/relationships/image" Target="../media/image46.gif"/><Relationship Id="rId4" Type="http://schemas.openxmlformats.org/officeDocument/2006/relationships/image" Target="../media/image45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13.png"/><Relationship Id="rId2" Type="http://schemas.openxmlformats.org/officeDocument/2006/relationships/audio" Target="file:///C:\Users\user\Downloads\RhythmFluteDance-va_42x75_hq.mp3" TargetMode="External"/><Relationship Id="rId1" Type="http://schemas.microsoft.com/office/2007/relationships/media" Target="file:///C:\Users\user\Downloads\RhythmFluteDance-va_42x75_hq.mp3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6.xml"/><Relationship Id="rId1" Type="http://schemas.openxmlformats.org/officeDocument/2006/relationships/tags" Target="../tags/tag1.xml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034" y="4121151"/>
            <a:ext cx="5120217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97074" y="332231"/>
            <a:ext cx="10582174" cy="3241680"/>
          </a:xfrm>
          <a:prstGeom prst="rect">
            <a:avLst/>
          </a:prstGeom>
          <a:noFill/>
        </p:spPr>
        <p:txBody>
          <a:bodyPr wrap="none" lIns="121816" tIns="60908" rIns="121816" bIns="60908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5333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Chào mừng các thầy cô giáo</a:t>
            </a:r>
          </a:p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5333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 các em học sinh đến với tiết </a:t>
            </a:r>
          </a:p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5333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Tin học </a:t>
            </a:r>
            <a:endParaRPr lang="en-US" sz="5333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267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5810" y="2875025"/>
            <a:ext cx="2560426" cy="1107891"/>
          </a:xfrm>
          <a:prstGeom prst="rect">
            <a:avLst/>
          </a:prstGeom>
          <a:noFill/>
        </p:spPr>
        <p:txBody>
          <a:bodyPr wrap="none" lIns="121816" tIns="60908" rIns="121816" bIns="60908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21805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6400" b="1" kern="0" spc="67">
                <a:ln w="11430"/>
                <a:gradFill>
                  <a:gsLst>
                    <a:gs pos="25000">
                      <a:srgbClr val="3333CC">
                        <a:satMod val="155000"/>
                      </a:srgbClr>
                    </a:gs>
                    <a:gs pos="100000">
                      <a:srgbClr val="3333CC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Lớp </a:t>
            </a:r>
            <a:r>
              <a:rPr lang="en-US" sz="6400" b="1" kern="0" spc="67" smtClean="0">
                <a:ln w="11430"/>
                <a:gradFill>
                  <a:gsLst>
                    <a:gs pos="25000">
                      <a:srgbClr val="3333CC">
                        <a:satMod val="155000"/>
                      </a:srgbClr>
                    </a:gs>
                    <a:gs pos="100000">
                      <a:srgbClr val="3333CC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6400" b="1" kern="0" spc="67" dirty="0">
              <a:ln w="11430"/>
              <a:gradFill>
                <a:gsLst>
                  <a:gs pos="25000">
                    <a:srgbClr val="3333CC">
                      <a:satMod val="155000"/>
                    </a:srgbClr>
                  </a:gs>
                  <a:gs pos="100000">
                    <a:srgbClr val="3333CC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Josefi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6265334"/>
            <a:ext cx="649817" cy="64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6291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1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hlinkClick r:id="rId5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488" y="807695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765" y="280978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1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216" y="885510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493" y="271687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4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408" y="3935353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685" y="3398767"/>
            <a:ext cx="2060627" cy="1383912"/>
          </a:xfrm>
          <a:prstGeom prst="rect">
            <a:avLst/>
          </a:prstGeom>
        </p:spPr>
      </p:pic>
      <p:pic>
        <p:nvPicPr>
          <p:cNvPr id="16" name="Picture 15">
            <a:hlinkClick r:id="rId17" action="ppaction://hlinksldjump"/>
            <a:extLst>
              <a:ext uri="{FF2B5EF4-FFF2-40B4-BE49-F238E27FC236}">
                <a16:creationId xmlns:a16="http://schemas.microsoft.com/office/drawing/2014/main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028" y="4049150"/>
            <a:ext cx="1969179" cy="17436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303" y="3423245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18" name="Flowchart: Summing Junction 17">
            <a:hlinkClick r:id="rId21" action="ppaction://hlinksldjump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7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86272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18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mừng 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18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được nhận 2 cái kẹo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11528490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“Nhấn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nhanh nút chuột trái hai lần rồi thả ngón tay ra ngay” là mô tả thao tác nào với chuột máy tính?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11528490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Nháy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chuột                2) Nháy chuột phải       </a:t>
            </a:r>
          </a:p>
          <a:p>
            <a:pPr lvl="4">
              <a:defRPr/>
            </a:pPr>
            <a:r>
              <a:rPr lang="en-US" sz="3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 Nháy đúp chuột         4) Cuộn chuột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698531" y="4049860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23" y="3317834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2202024" y="2575249"/>
            <a:ext cx="671805" cy="6833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7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39" y="3920233"/>
            <a:ext cx="1659103" cy="159607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18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mừng 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18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được nhận 3 cái kẹo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11603135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 em cuộn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nút cuộn xuống dưới, màn hình làm việc sẽ thay đổi thế nào?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7999" y="2131123"/>
            <a:ext cx="11603135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Sang trái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2) Sang phải</a:t>
            </a:r>
            <a:r>
              <a:rPr lang="en-US" sz="3200" noProof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noProof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 Lên trên      4) Xuống dưới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9055297" y="2321450"/>
            <a:ext cx="671805" cy="6833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05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883320" y="3895188"/>
            <a:ext cx="1614773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 mừng Bạn được nhận 5 cái kẹo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11684000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 luyện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sử dụng chuột với phần mềm Mouse Skills, để chuyển sang mức tiếp theo, em nhấn phím nào?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433633" y="2131123"/>
            <a:ext cx="11758367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A. Phím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           B. Phím Q          C. Phím Z           D. Phím C 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469928" y="2374972"/>
            <a:ext cx="671805" cy="6833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611868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18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mừng bạn được 1 cái kẹo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24725" y="196768"/>
            <a:ext cx="11684000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 muốn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thoát khỏi phần mềm Mouse Skills, em nhấn phím nào?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433633" y="2131123"/>
            <a:ext cx="11758367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A. Phím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           B. Phím Q          C. Phím Z           D. Phím F2 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620973" y="2286447"/>
            <a:ext cx="671805" cy="6833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8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646624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18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được thưởng 1 tràng vỗ tay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6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10" descr="611022"/>
          <p:cNvSpPr>
            <a:spLocks noChangeArrowheads="1" noChangeShapeType="1" noTextEdit="1"/>
          </p:cNvSpPr>
          <p:nvPr/>
        </p:nvSpPr>
        <p:spPr bwMode="auto">
          <a:xfrm>
            <a:off x="1385888" y="2397126"/>
            <a:ext cx="9144001" cy="17891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2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stretch>
                    <a:fillRect/>
                  </a:stretch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HƠN!</a:t>
            </a:r>
            <a:endParaRPr lang="en-US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blipFill dpi="0" rotWithShape="0">
                <a:blip r:embed="rId2"/>
                <a:srcRect/>
                <a:stretch>
                  <a:fillRect/>
                </a:stretch>
              </a:blip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88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3175"/>
            <a:ext cx="3346450" cy="3121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175" y="172297"/>
            <a:ext cx="3605034" cy="280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793" y="172297"/>
            <a:ext cx="3164898" cy="3350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259" y="3762375"/>
            <a:ext cx="3198668" cy="302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56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51201" y="157019"/>
            <a:ext cx="5486400" cy="82296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b="1" spc="67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2371" y="1534584"/>
            <a:ext cx="11277600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80990" indent="-380990" algn="just" defTabSz="121917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mềm Mouse Skills giúp em luyện tập các thao tác sử dụng chuột.</a:t>
            </a:r>
            <a:endParaRPr lang="vi-VN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 algn="just" defTabSz="121917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 cuộn chuột sử dụng để di chuyển lên và xuống màn hình làm việc.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94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8" descr="flower[1][1][1]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000873" y="2555461"/>
            <a:ext cx="5682424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8" descr="flower[1][1][1]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757551" y="3044017"/>
            <a:ext cx="5732634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8" descr="flower[1][1][1]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26089" y="0"/>
            <a:ext cx="1039262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8" descr="flower[1][1][1]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758" y="5946328"/>
            <a:ext cx="9773951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WordArt 12"/>
          <p:cNvSpPr>
            <a:spLocks noChangeArrowheads="1" noChangeShapeType="1" noTextEdit="1"/>
          </p:cNvSpPr>
          <p:nvPr/>
        </p:nvSpPr>
        <p:spPr bwMode="auto">
          <a:xfrm>
            <a:off x="3524250" y="1143000"/>
            <a:ext cx="5314950" cy="152400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270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660033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SỨC KHỎE QUÝ THẦY CÔ  </a:t>
            </a:r>
          </a:p>
        </p:txBody>
      </p:sp>
      <p:pic>
        <p:nvPicPr>
          <p:cNvPr id="40967" name="Picture 148" descr="phao hoa 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914650" y="-247650"/>
            <a:ext cx="1676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149" descr="phao hoa 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417057">
            <a:off x="6400800" y="4171950"/>
            <a:ext cx="1676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150" descr="phao hoa 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31978">
            <a:off x="5029200" y="4629150"/>
            <a:ext cx="1676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Picture 151" descr="phao hoa 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410450" y="3752850"/>
            <a:ext cx="2057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1" name="Picture 152" descr="phao hoa 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983422">
            <a:off x="3086100" y="4324350"/>
            <a:ext cx="1676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2" name="Picture 153" descr="phao hoa 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766835">
            <a:off x="7315200" y="-990600"/>
            <a:ext cx="1676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3" name="Picture 154" descr="phao hoa 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298871">
            <a:off x="2914650" y="1352550"/>
            <a:ext cx="1676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4" name="Picture 155" descr="phao hoa 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943850" y="1047750"/>
            <a:ext cx="1676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5" name="Picture 156" descr="phao hoa 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450003">
            <a:off x="5086350" y="57150"/>
            <a:ext cx="1676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28801" y="2971801"/>
            <a:ext cx="8475397" cy="76944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Chúc các em chăm ngoan, học giỏi</a:t>
            </a:r>
          </a:p>
        </p:txBody>
      </p:sp>
      <p:pic>
        <p:nvPicPr>
          <p:cNvPr id="3" name="Bé Bào Ngư – Sắp Đến Tết Rồi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400800"/>
            <a:ext cx="3238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Ga p me trong mo - Thu y Chi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343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0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45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272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343" grpId="0" animBg="1"/>
      <p:bldP spid="1434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图片 39941" descr="1-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1291" y="-304800"/>
            <a:ext cx="13845117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图片 39940" descr="1-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220634"/>
            <a:ext cx="3937000" cy="287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图片 39942" descr="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234" y="3845984"/>
            <a:ext cx="2095500" cy="2732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18">
            <a:extLst/>
          </p:cNvPr>
          <p:cNvSpPr/>
          <p:nvPr/>
        </p:nvSpPr>
        <p:spPr>
          <a:xfrm>
            <a:off x="3119581" y="469765"/>
            <a:ext cx="6573752" cy="1200278"/>
          </a:xfrm>
          <a:prstGeom prst="rect">
            <a:avLst/>
          </a:prstGeom>
        </p:spPr>
        <p:txBody>
          <a:bodyPr lIns="91363" tIns="45695" rIns="91363" bIns="45695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913565">
              <a:defRPr/>
            </a:pPr>
            <a:r>
              <a:rPr lang="en-US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pic>
        <p:nvPicPr>
          <p:cNvPr id="5" name="RhythmFluteDance-va_42x75_hq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291" y="5656792"/>
            <a:ext cx="649817" cy="64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78608" y="1730251"/>
            <a:ext cx="108411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ánh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giá mức độ sử dụng chuột của mình: thành thạo, chưa thành thạo lắm, chưa được sử dụng bao giờ</a:t>
            </a:r>
          </a:p>
        </p:txBody>
      </p:sp>
    </p:spTree>
    <p:extLst>
      <p:ext uri="{BB962C8B-B14F-4D97-AF65-F5344CB8AC3E}">
        <p14:creationId xmlns:p14="http://schemas.microsoft.com/office/powerpoint/2010/main" val="93284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4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1376" y="827524"/>
            <a:ext cx="77796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      ngày        tháng       năm 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Tin học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Shape 154"/>
          <p:cNvSpPr txBox="1">
            <a:spLocks/>
          </p:cNvSpPr>
          <p:nvPr/>
        </p:nvSpPr>
        <p:spPr bwMode="auto">
          <a:xfrm>
            <a:off x="956233" y="2031202"/>
            <a:ext cx="10290113" cy="3281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00" tIns="121900" rIns="121900" bIns="121900" numCol="1" rtlCol="0" anchor="t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 ĐỀ E2: </a:t>
            </a: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SỬ DỤNG PHẦN MỀM LUYỆN TẬP THAO TÁC VỚI CHUỘT MÁY TÍNH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n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 1: 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LÀM QUEN VỚI PHẦN MỀM MOUSE SKILLS</a:t>
            </a:r>
            <a:b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n" sz="3600" b="1" i="1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(SGK trang 56</a:t>
            </a:r>
            <a:r>
              <a:rPr kumimoji="0" lang="en" sz="4267" b="0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)</a:t>
            </a:r>
            <a:endParaRPr kumimoji="0" lang="en" sz="4267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788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7964" y="972185"/>
            <a:ext cx="1100269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/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Khám</a:t>
            </a:r>
            <a:r>
              <a:rPr kumimoji="0" lang="en-US" sz="4800" b="1" i="0" u="none" strike="noStrike" kern="1200" cap="none" spc="0" normalizeH="0" noProof="0" smtClean="0">
                <a:ln/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phá phần mềm Mouse Skills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noProof="0" smtClean="0">
                <a:ln/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4800" b="1" i="0" u="none" strike="noStrike" kern="1200" cap="none" spc="0" normalizeH="0" baseline="0" noProof="0" smtClean="0">
              <a:ln/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218" y="2088043"/>
            <a:ext cx="3639127" cy="367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24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40508" y="665018"/>
            <a:ext cx="106033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smtClean="0">
                <a:solidFill>
                  <a:srgbClr val="0000FF"/>
                </a:solidFill>
              </a:rPr>
              <a:t>    Hãy </a:t>
            </a:r>
            <a:r>
              <a:rPr lang="en-US" sz="3600">
                <a:solidFill>
                  <a:srgbClr val="0000FF"/>
                </a:solidFill>
              </a:rPr>
              <a:t>kích hoạt phần mềm Mouse Skills. Tiếp theo gõ phím N, di chuyển chuột và nói những gì con đã thấy trong các mô tả dưới đây</a:t>
            </a:r>
            <a:r>
              <a:rPr lang="en-US" sz="3600" smtClean="0">
                <a:solidFill>
                  <a:srgbClr val="0000FF"/>
                </a:solidFill>
              </a:rPr>
              <a:t>:</a:t>
            </a:r>
            <a:endParaRPr lang="en-US" sz="3600">
              <a:solidFill>
                <a:srgbClr val="0000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684896"/>
              </p:ext>
            </p:extLst>
          </p:nvPr>
        </p:nvGraphicFramePr>
        <p:xfrm>
          <a:off x="517237" y="2705482"/>
          <a:ext cx="11129817" cy="2245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9939">
                  <a:extLst>
                    <a:ext uri="{9D8B030D-6E8A-4147-A177-3AD203B41FA5}">
                      <a16:colId xmlns:a16="http://schemas.microsoft.com/office/drawing/2014/main" val="603643908"/>
                    </a:ext>
                  </a:extLst>
                </a:gridCol>
                <a:gridCol w="3709939">
                  <a:extLst>
                    <a:ext uri="{9D8B030D-6E8A-4147-A177-3AD203B41FA5}">
                      <a16:colId xmlns:a16="http://schemas.microsoft.com/office/drawing/2014/main" val="172886345"/>
                    </a:ext>
                  </a:extLst>
                </a:gridCol>
                <a:gridCol w="3709939">
                  <a:extLst>
                    <a:ext uri="{9D8B030D-6E8A-4147-A177-3AD203B41FA5}">
                      <a16:colId xmlns:a16="http://schemas.microsoft.com/office/drawing/2014/main" val="105898810"/>
                    </a:ext>
                  </a:extLst>
                </a:gridCol>
              </a:tblGrid>
              <a:tr h="1122604">
                <a:tc>
                  <a:txBody>
                    <a:bodyPr/>
                    <a:lstStyle/>
                    <a:p>
                      <a:pPr marL="0" marR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 số (Score) thay đổi</a:t>
                      </a:r>
                    </a:p>
                    <a:p>
                      <a:pPr algn="ctr"/>
                      <a:endParaRPr lang="en-US" sz="20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 hình vuông màu sắc</a:t>
                      </a:r>
                    </a:p>
                    <a:p>
                      <a:pPr algn="ctr"/>
                      <a:endParaRPr lang="en-US" sz="20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Kích thước các hình vuông lớn dần</a:t>
                      </a:r>
                    </a:p>
                    <a:p>
                      <a:pPr algn="ctr"/>
                      <a:endParaRPr lang="en-US" sz="20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747688"/>
                  </a:ext>
                </a:extLst>
              </a:tr>
              <a:tr h="1122604">
                <a:tc>
                  <a:txBody>
                    <a:bodyPr/>
                    <a:lstStyle/>
                    <a:p>
                      <a:pPr marL="0" marR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Kích thước các hình vuông nhỏ dần</a:t>
                      </a:r>
                    </a:p>
                    <a:p>
                      <a:pPr algn="ctr"/>
                      <a:endParaRPr lang="en-US" sz="20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các hình vuông giữ nguyên</a:t>
                      </a:r>
                    </a:p>
                    <a:p>
                      <a:pPr algn="ctr"/>
                      <a:endParaRPr lang="en-US" sz="20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Cửa (Stage) thay đổi</a:t>
                      </a:r>
                    </a:p>
                    <a:p>
                      <a:pPr algn="ctr"/>
                      <a:endParaRPr lang="en-US" sz="20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544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57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517" y="882352"/>
            <a:ext cx="6149873" cy="42066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347855"/>
            <a:ext cx="3666837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 đạt được cho lần thao tác </a:t>
            </a:r>
            <a:endParaRPr lang="en-US" sz="2800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447636" y="5006109"/>
            <a:ext cx="1339273" cy="34174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342190" y="1648715"/>
            <a:ext cx="1016000" cy="32303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3943" y="808182"/>
            <a:ext cx="2188247" cy="22467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vuông xuất hiện ngẫu nhiên trên màn hình</a:t>
            </a:r>
            <a:endParaRPr lang="en-US" sz="2800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7038110" y="2327564"/>
            <a:ext cx="2096653" cy="1847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134763" y="2244437"/>
            <a:ext cx="2623128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ức luyện tập</a:t>
            </a:r>
            <a:endParaRPr lang="en-US" sz="2800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735643" y="4572993"/>
            <a:ext cx="1459345" cy="572654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8811493" y="4987637"/>
            <a:ext cx="858980" cy="4632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581954" y="3834948"/>
            <a:ext cx="2434555" cy="267765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cửa này đạt đến 10, em sẽ được chuyển sang mức tiếp theo</a:t>
            </a:r>
            <a:endParaRPr lang="en-US" sz="2800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260" y="4767235"/>
            <a:ext cx="640135" cy="266723"/>
          </a:xfrm>
          <a:prstGeom prst="rect">
            <a:avLst/>
          </a:prstGeom>
        </p:spPr>
      </p:pic>
      <p:sp>
        <p:nvSpPr>
          <p:cNvPr id="25" name="Oval 24"/>
          <p:cNvSpPr/>
          <p:nvPr/>
        </p:nvSpPr>
        <p:spPr>
          <a:xfrm>
            <a:off x="5165050" y="4614269"/>
            <a:ext cx="1459345" cy="572654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821381" y="5679215"/>
            <a:ext cx="2623128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Mức độ đạt được</a:t>
            </a:r>
            <a:endParaRPr lang="en-US" sz="2800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5805055" y="5218763"/>
            <a:ext cx="0" cy="46045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31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4" grpId="0" animBg="1"/>
      <p:bldP spid="19" grpId="0" animBg="1"/>
      <p:bldP spid="23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54764" y="935240"/>
            <a:ext cx="1100269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/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Thao tác</a:t>
            </a:r>
            <a:r>
              <a:rPr kumimoji="0" lang="en-US" sz="4800" b="1" i="0" u="none" strike="noStrike" kern="1200" cap="none" spc="0" normalizeH="0" noProof="0" smtClean="0">
                <a:ln/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với nút cuộn chuột</a:t>
            </a:r>
            <a:endParaRPr kumimoji="0" lang="en-US" sz="4800" b="1" i="0" u="none" strike="noStrike" kern="1200" cap="none" spc="0" normalizeH="0" baseline="0" noProof="0" smtClean="0">
              <a:ln/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/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036" y="2080903"/>
            <a:ext cx="5671127" cy="339626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579779" y="3424136"/>
            <a:ext cx="1789889" cy="91440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473" y="1108953"/>
            <a:ext cx="1269774" cy="953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6658" y="1108953"/>
            <a:ext cx="111868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54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 hoạt biểu tượng    , </a:t>
            </a:r>
            <a:r>
              <a:rPr lang="en-US" sz="5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 địa </a:t>
            </a:r>
            <a:r>
              <a:rPr lang="en-US" sz="5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</a:t>
            </a:r>
            <a:r>
              <a:rPr lang="en-US" sz="54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truyencotich.vn. Đặt </a:t>
            </a:r>
            <a:r>
              <a:rPr lang="en-US" sz="5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 trỏ lên nút cuộn và cuộn nút xuống dưới rồi lên </a:t>
            </a:r>
            <a:r>
              <a:rPr lang="en-US" sz="5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54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Sau đó cho cô và các bạn biết em đã thấy điều gì.</a:t>
            </a:r>
            <a:endParaRPr lang="en-US" sz="54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5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10" descr="611022"/>
          <p:cNvSpPr>
            <a:spLocks noChangeArrowheads="1" noChangeShapeType="1" noTextEdit="1"/>
          </p:cNvSpPr>
          <p:nvPr/>
        </p:nvSpPr>
        <p:spPr bwMode="auto">
          <a:xfrm>
            <a:off x="1599896" y="2630590"/>
            <a:ext cx="9144001" cy="17891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2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HỘP QUÀ BÍ MẬT</a:t>
            </a:r>
            <a:endParaRPr lang="en-US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blipFill dpi="0" rotWithShape="0">
                <a:blip r:embed="rId4"/>
                <a:srcRect/>
                <a:stretch>
                  <a:fillRect/>
                </a:stretch>
              </a:blip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64076" y="1184040"/>
            <a:ext cx="582972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TRÒ CHƠI</a:t>
            </a:r>
            <a:endParaRPr lang="en-US" sz="88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6335417"/>
      </p:ext>
    </p:extLst>
  </p:cSld>
  <p:clrMapOvr>
    <a:masterClrMapping/>
  </p:clrMapOvr>
  <p:transition spd="slow" advTm="18596">
    <p:cut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7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0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528</Words>
  <Application>Microsoft Office PowerPoint</Application>
  <PresentationFormat>Widescreen</PresentationFormat>
  <Paragraphs>60</Paragraphs>
  <Slides>19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19</vt:i4>
      </vt:variant>
    </vt:vector>
  </HeadingPairs>
  <TitlesOfParts>
    <vt:vector size="39" baseType="lpstr">
      <vt:lpstr>宋体</vt:lpstr>
      <vt:lpstr>Arial</vt:lpstr>
      <vt:lpstr>Calibri</vt:lpstr>
      <vt:lpstr>Calibri Light</vt:lpstr>
      <vt:lpstr>等线</vt:lpstr>
      <vt:lpstr>Franklin Gothic Book</vt:lpstr>
      <vt:lpstr>HP001 4 hàng</vt:lpstr>
      <vt:lpstr>Tahoma</vt:lpstr>
      <vt:lpstr>Times New Roman</vt:lpstr>
      <vt:lpstr>Trebuchet MS</vt:lpstr>
      <vt:lpstr>2_Office Theme</vt:lpstr>
      <vt:lpstr>3_Office Theme</vt:lpstr>
      <vt:lpstr>4_Office Theme</vt:lpstr>
      <vt:lpstr>5_Office Theme</vt:lpstr>
      <vt:lpstr>8_Office Theme</vt:lpstr>
      <vt:lpstr>10_Office Theme</vt:lpstr>
      <vt:lpstr>Office Theme</vt:lpstr>
      <vt:lpstr>6_Office Theme</vt:lpstr>
      <vt:lpstr>7_Office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34</cp:revision>
  <dcterms:created xsi:type="dcterms:W3CDTF">2022-06-23T08:53:21Z</dcterms:created>
  <dcterms:modified xsi:type="dcterms:W3CDTF">2022-06-29T06:59:40Z</dcterms:modified>
</cp:coreProperties>
</file>