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5"/>
  </p:notesMasterIdLst>
  <p:sldIdLst>
    <p:sldId id="290" r:id="rId3"/>
    <p:sldId id="291" r:id="rId4"/>
    <p:sldId id="292" r:id="rId5"/>
    <p:sldId id="293" r:id="rId6"/>
    <p:sldId id="294" r:id="rId7"/>
    <p:sldId id="295" r:id="rId8"/>
    <p:sldId id="314" r:id="rId9"/>
    <p:sldId id="442" r:id="rId10"/>
    <p:sldId id="309" r:id="rId11"/>
    <p:sldId id="439" r:id="rId12"/>
    <p:sldId id="310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6/28/2022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A TTVĐ</a:t>
            </a:r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106393" y="5733569"/>
            <a:ext cx="53898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Trần</a:t>
            </a:r>
            <a:r>
              <a:rPr lang="en-US" sz="4400" b="1" dirty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Quốc</a:t>
            </a:r>
            <a:r>
              <a:rPr lang="en-US" sz="4400" b="1" dirty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Trường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3C343D-573A-066B-A720-2D9355C7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09800"/>
            <a:ext cx="7315200" cy="212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xấu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lừa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đảo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: BẢO VỆ THÔNG TIN CÁ NHÂN</a:t>
            </a: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</a:t>
            </a: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4400" y="1981200"/>
            <a:ext cx="731520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321" y="1430018"/>
            <a:ext cx="2019300" cy="16170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9" b="100000" l="250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283" y="1430018"/>
            <a:ext cx="1628633" cy="16286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BC40BD-EC31-8659-9683-2F95E8DE8AC8}"/>
              </a:ext>
            </a:extLst>
          </p:cNvPr>
          <p:cNvSpPr txBox="1"/>
          <p:nvPr/>
        </p:nvSpPr>
        <p:spPr>
          <a:xfrm>
            <a:off x="1697425" y="3194235"/>
            <a:ext cx="632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Kẻ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xấu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lây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cắp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hại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66800" y="614385"/>
            <a:ext cx="7467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587458F-4538-4809-A474-C47A2A46A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00251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ight Arrow 11">
            <a:extLst>
              <a:ext uri="{FF2B5EF4-FFF2-40B4-BE49-F238E27FC236}">
                <a16:creationId xmlns:a16="http://schemas.microsoft.com/office/drawing/2014/main" id="{7FFF57CA-827E-F232-7FB9-5839B9B7AFB9}"/>
              </a:ext>
            </a:extLst>
          </p:cNvPr>
          <p:cNvSpPr/>
          <p:nvPr/>
        </p:nvSpPr>
        <p:spPr>
          <a:xfrm>
            <a:off x="451091" y="4052649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36EED7-DF17-ACE1-5D05-2B479BC3090C}"/>
              </a:ext>
            </a:extLst>
          </p:cNvPr>
          <p:cNvSpPr txBox="1"/>
          <p:nvPr/>
        </p:nvSpPr>
        <p:spPr>
          <a:xfrm>
            <a:off x="1447800" y="3940336"/>
            <a:ext cx="662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7BF8FA-CEE8-255A-6D73-DF618FEE5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31" y="2002512"/>
            <a:ext cx="820195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609600"/>
            <a:ext cx="7467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24230F-52ED-CC0D-A086-DCDC6ACEBDF6}"/>
              </a:ext>
            </a:extLst>
          </p:cNvPr>
          <p:cNvSpPr txBox="1"/>
          <p:nvPr/>
        </p:nvSpPr>
        <p:spPr>
          <a:xfrm>
            <a:off x="1066800" y="1875839"/>
            <a:ext cx="71628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"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Internet?</a:t>
            </a:r>
          </a:p>
        </p:txBody>
      </p:sp>
      <p:sp>
        <p:nvSpPr>
          <p:cNvPr id="6" name="Right Arrow 11">
            <a:extLst>
              <a:ext uri="{FF2B5EF4-FFF2-40B4-BE49-F238E27FC236}">
                <a16:creationId xmlns:a16="http://schemas.microsoft.com/office/drawing/2014/main" id="{EBE6788C-B76C-22CE-8B00-13BA0F0B2BD4}"/>
              </a:ext>
            </a:extLst>
          </p:cNvPr>
          <p:cNvSpPr/>
          <p:nvPr/>
        </p:nvSpPr>
        <p:spPr>
          <a:xfrm>
            <a:off x="685800" y="3096492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9E692F-9ADA-CA27-1536-4904FF219640}"/>
              </a:ext>
            </a:extLst>
          </p:cNvPr>
          <p:cNvSpPr txBox="1"/>
          <p:nvPr/>
        </p:nvSpPr>
        <p:spPr>
          <a:xfrm>
            <a:off x="1623894" y="3002709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tuỳ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905001" y="1913870"/>
            <a:ext cx="5334000" cy="1338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20A38-01E7-404C-B8FC-5D1EAC7ADF58}"/>
              </a:ext>
            </a:extLst>
          </p:cNvPr>
          <p:cNvSpPr txBox="1"/>
          <p:nvPr/>
        </p:nvSpPr>
        <p:spPr>
          <a:xfrm>
            <a:off x="1371600" y="3252698"/>
            <a:ext cx="6629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lừa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cóc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390200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LUYỆN 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F13B57-320C-D083-DD90-988DE5EE8832}"/>
              </a:ext>
            </a:extLst>
          </p:cNvPr>
          <p:cNvSpPr txBox="1"/>
          <p:nvPr/>
        </p:nvSpPr>
        <p:spPr>
          <a:xfrm>
            <a:off x="380999" y="1567501"/>
            <a:ext cx="87629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Theo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thông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tin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dưới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đây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thông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tin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</a:p>
          <a:p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1)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Địa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chỉ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trường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  <a:p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2)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thoại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bố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mẹ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  <a:p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3)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Địa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chỉ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việc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  <a:p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4)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đầy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đủ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..</a:t>
            </a:r>
          </a:p>
        </p:txBody>
      </p:sp>
      <p:sp>
        <p:nvSpPr>
          <p:cNvPr id="14" name="Right Arrow 11">
            <a:extLst>
              <a:ext uri="{FF2B5EF4-FFF2-40B4-BE49-F238E27FC236}">
                <a16:creationId xmlns:a16="http://schemas.microsoft.com/office/drawing/2014/main" id="{36448BE6-323D-55F1-A02D-9C8D63982AED}"/>
              </a:ext>
            </a:extLst>
          </p:cNvPr>
          <p:cNvSpPr/>
          <p:nvPr/>
        </p:nvSpPr>
        <p:spPr>
          <a:xfrm>
            <a:off x="908291" y="4638653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93D970-186C-4207-514E-BAE90D69BDB7}"/>
              </a:ext>
            </a:extLst>
          </p:cNvPr>
          <p:cNvSpPr txBox="1"/>
          <p:nvPr/>
        </p:nvSpPr>
        <p:spPr>
          <a:xfrm>
            <a:off x="1905000" y="452634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747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1403775"/>
            <a:ext cx="6858000" cy="322671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indent="12700">
              <a:lnSpc>
                <a:spcPct val="115000"/>
              </a:lnSpc>
            </a:pP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Nếu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tuỳ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tiện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đưa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ra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tin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nhân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tiếp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Internet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kẻ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xấu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lợi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tin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này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hại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1243</TotalTime>
  <Words>517</Words>
  <Application>Microsoft Office PowerPoint</Application>
  <PresentationFormat>On-screen Show (4:3)</PresentationFormat>
  <Paragraphs>35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TRƯỜNG TIỂU HỌC A TTVĐ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CHIHUYEN</cp:lastModifiedBy>
  <cp:revision>115</cp:revision>
  <dcterms:created xsi:type="dcterms:W3CDTF">2017-10-03T01:20:28Z</dcterms:created>
  <dcterms:modified xsi:type="dcterms:W3CDTF">2022-06-28T16:48:45Z</dcterms:modified>
</cp:coreProperties>
</file>