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71" r:id="rId2"/>
    <p:sldId id="272" r:id="rId3"/>
    <p:sldId id="273" r:id="rId4"/>
    <p:sldId id="274" r:id="rId5"/>
    <p:sldId id="275" r:id="rId6"/>
    <p:sldId id="276" r:id="rId7"/>
    <p:sldId id="277" r:id="rId8"/>
    <p:sldId id="278" r:id="rId9"/>
    <p:sldId id="279" r:id="rId10"/>
    <p:sldId id="280" r:id="rId11"/>
    <p:sldId id="281" r:id="rId12"/>
    <p:sldId id="282" r:id="rId13"/>
    <p:sldId id="283" r:id="rId14"/>
    <p:sldId id="284" r:id="rId15"/>
    <p:sldId id="285" r:id="rId16"/>
    <p:sldId id="286" r:id="rId17"/>
    <p:sldId id="287" r:id="rId18"/>
    <p:sldId id="256" r:id="rId19"/>
    <p:sldId id="257" r:id="rId20"/>
    <p:sldId id="258" r:id="rId21"/>
    <p:sldId id="259" r:id="rId22"/>
    <p:sldId id="260" r:id="rId23"/>
    <p:sldId id="261" r:id="rId24"/>
    <p:sldId id="262" r:id="rId25"/>
    <p:sldId id="263" r:id="rId26"/>
    <p:sldId id="264" r:id="rId27"/>
    <p:sldId id="288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38" autoAdjust="0"/>
    <p:restoredTop sz="85765" autoAdjust="0"/>
  </p:normalViewPr>
  <p:slideViewPr>
    <p:cSldViewPr snapToGrid="0">
      <p:cViewPr varScale="1">
        <p:scale>
          <a:sx n="93" d="100"/>
          <a:sy n="93" d="100"/>
        </p:scale>
        <p:origin x="1290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A629CD-435B-438B-BD13-C40EEAE10B5A}" type="datetimeFigureOut">
              <a:rPr lang="en-US" smtClean="0"/>
              <a:pPr/>
              <a:t>12/19/2022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E33D04-5173-415E-A591-1DAAB0736C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2827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978381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9A0DB2DC-4C9A-4742-B13C-FB6460FD3503}" type="slidenum">
              <a:rPr lang="en-US" altLang="zh-CN" dirty="0">
                <a:solidFill>
                  <a:prstClr val="black"/>
                </a:solidFill>
              </a:rPr>
              <a:pPr/>
              <a:t>27</a:t>
            </a:fld>
            <a:endParaRPr lang="zh-CN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13193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77B86-856F-40DE-8DAE-C4D39652287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6904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Giáo</a:t>
            </a:r>
            <a:r>
              <a:rPr lang="en-US" baseline="0" dirty="0"/>
              <a:t> </a:t>
            </a:r>
            <a:r>
              <a:rPr lang="en-US" baseline="0" dirty="0" err="1"/>
              <a:t>viên</a:t>
            </a:r>
            <a:r>
              <a:rPr lang="en-US" baseline="0" dirty="0"/>
              <a:t> </a:t>
            </a:r>
            <a:r>
              <a:rPr lang="en-US" baseline="0" dirty="0" err="1"/>
              <a:t>yêu</a:t>
            </a:r>
            <a:r>
              <a:rPr lang="en-US" baseline="0" dirty="0"/>
              <a:t> </a:t>
            </a:r>
            <a:r>
              <a:rPr lang="en-US" baseline="0" dirty="0" err="1"/>
              <a:t>cầu</a:t>
            </a:r>
            <a:r>
              <a:rPr lang="en-US" baseline="0" dirty="0"/>
              <a:t> </a:t>
            </a:r>
            <a:r>
              <a:rPr lang="en-US" baseline="0" dirty="0" err="1"/>
              <a:t>học</a:t>
            </a:r>
            <a:r>
              <a:rPr lang="en-US" baseline="0" dirty="0"/>
              <a:t> </a:t>
            </a:r>
            <a:r>
              <a:rPr lang="en-US" baseline="0" dirty="0" err="1"/>
              <a:t>sinh</a:t>
            </a:r>
            <a:r>
              <a:rPr lang="en-US" baseline="0" dirty="0"/>
              <a:t> </a:t>
            </a:r>
            <a:r>
              <a:rPr lang="en-US" baseline="0" dirty="0" err="1"/>
              <a:t>nhìn</a:t>
            </a:r>
            <a:r>
              <a:rPr lang="en-US" baseline="0" dirty="0"/>
              <a:t> </a:t>
            </a:r>
            <a:r>
              <a:rPr lang="en-US" baseline="0" dirty="0" err="1"/>
              <a:t>tranh</a:t>
            </a:r>
            <a:r>
              <a:rPr lang="en-US" baseline="0" dirty="0"/>
              <a:t> </a:t>
            </a:r>
            <a:r>
              <a:rPr lang="en-US" baseline="0" dirty="0" err="1"/>
              <a:t>và</a:t>
            </a:r>
            <a:r>
              <a:rPr lang="en-US" baseline="0" dirty="0"/>
              <a:t> </a:t>
            </a:r>
            <a:r>
              <a:rPr lang="en-US" baseline="0" dirty="0" err="1"/>
              <a:t>nói</a:t>
            </a:r>
            <a:r>
              <a:rPr lang="en-US" baseline="0" dirty="0"/>
              <a:t>. </a:t>
            </a:r>
            <a:r>
              <a:rPr lang="en-US" baseline="0" dirty="0" err="1"/>
              <a:t>Sử</a:t>
            </a:r>
            <a:r>
              <a:rPr lang="en-US" baseline="0" dirty="0"/>
              <a:t> </a:t>
            </a:r>
            <a:r>
              <a:rPr lang="en-US" baseline="0" dirty="0" err="1"/>
              <a:t>dụng</a:t>
            </a:r>
            <a:r>
              <a:rPr lang="en-US" baseline="0" dirty="0"/>
              <a:t> “ can” </a:t>
            </a:r>
            <a:r>
              <a:rPr lang="en-US" baseline="0" dirty="0" err="1"/>
              <a:t>hoặc</a:t>
            </a:r>
            <a:r>
              <a:rPr lang="en-US" baseline="0" dirty="0"/>
              <a:t> “can’t”.</a:t>
            </a:r>
          </a:p>
          <a:p>
            <a:r>
              <a:rPr lang="en-US" dirty="0"/>
              <a:t>The teacher asks the students to look at the picture and say. Use "can" or "can't".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77B86-856F-40DE-8DAE-C4D39652287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37705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Giáo</a:t>
            </a:r>
            <a:r>
              <a:rPr lang="en-US" baseline="0" dirty="0"/>
              <a:t> </a:t>
            </a:r>
            <a:r>
              <a:rPr lang="en-US" baseline="0" dirty="0" err="1"/>
              <a:t>viên</a:t>
            </a:r>
            <a:r>
              <a:rPr lang="en-US" baseline="0" dirty="0"/>
              <a:t> </a:t>
            </a:r>
            <a:r>
              <a:rPr lang="en-US" baseline="0" dirty="0" err="1"/>
              <a:t>yêu</a:t>
            </a:r>
            <a:r>
              <a:rPr lang="en-US" baseline="0" dirty="0"/>
              <a:t> </a:t>
            </a:r>
            <a:r>
              <a:rPr lang="en-US" baseline="0" dirty="0" err="1"/>
              <a:t>cầu</a:t>
            </a:r>
            <a:r>
              <a:rPr lang="en-US" baseline="0" dirty="0"/>
              <a:t> </a:t>
            </a:r>
            <a:r>
              <a:rPr lang="en-US" baseline="0" dirty="0" err="1"/>
              <a:t>học</a:t>
            </a:r>
            <a:r>
              <a:rPr lang="en-US" baseline="0" dirty="0"/>
              <a:t> </a:t>
            </a:r>
            <a:r>
              <a:rPr lang="en-US" baseline="0" dirty="0" err="1"/>
              <a:t>sinh</a:t>
            </a:r>
            <a:r>
              <a:rPr lang="en-US" baseline="0" dirty="0"/>
              <a:t> </a:t>
            </a:r>
            <a:r>
              <a:rPr lang="en-US" baseline="0" dirty="0" err="1"/>
              <a:t>nhìn</a:t>
            </a:r>
            <a:r>
              <a:rPr lang="en-US" baseline="0" dirty="0"/>
              <a:t> </a:t>
            </a:r>
            <a:r>
              <a:rPr lang="en-US" baseline="0" dirty="0" err="1"/>
              <a:t>tranh</a:t>
            </a:r>
            <a:r>
              <a:rPr lang="en-US" baseline="0" dirty="0"/>
              <a:t> </a:t>
            </a:r>
            <a:r>
              <a:rPr lang="en-US" baseline="0" dirty="0" err="1"/>
              <a:t>và</a:t>
            </a:r>
            <a:r>
              <a:rPr lang="en-US" baseline="0" dirty="0"/>
              <a:t> </a:t>
            </a:r>
            <a:r>
              <a:rPr lang="en-US" baseline="0" dirty="0" err="1"/>
              <a:t>nói</a:t>
            </a:r>
            <a:r>
              <a:rPr lang="en-US" baseline="0" dirty="0"/>
              <a:t>. </a:t>
            </a:r>
            <a:r>
              <a:rPr lang="en-US" baseline="0" dirty="0" err="1"/>
              <a:t>Sử</a:t>
            </a:r>
            <a:r>
              <a:rPr lang="en-US" baseline="0" dirty="0"/>
              <a:t> </a:t>
            </a:r>
            <a:r>
              <a:rPr lang="en-US" baseline="0" dirty="0" err="1"/>
              <a:t>dụng</a:t>
            </a:r>
            <a:r>
              <a:rPr lang="en-US" baseline="0" dirty="0"/>
              <a:t> </a:t>
            </a:r>
            <a:r>
              <a:rPr lang="en-US" baseline="0" dirty="0" err="1"/>
              <a:t>mẫu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“ I’m +v-</a:t>
            </a:r>
            <a:r>
              <a:rPr lang="en-US" baseline="0" dirty="0" err="1"/>
              <a:t>ing</a:t>
            </a:r>
            <a:r>
              <a:rPr lang="en-US" baseline="0" dirty="0"/>
              <a:t>”.</a:t>
            </a:r>
          </a:p>
          <a:p>
            <a:r>
              <a:rPr lang="en-US" dirty="0"/>
              <a:t>The teacher asks the students to look at the picture and say. Use the sentence pattern "I'm +v-</a:t>
            </a:r>
            <a:r>
              <a:rPr lang="en-US" dirty="0" err="1"/>
              <a:t>ing</a:t>
            </a:r>
            <a:r>
              <a:rPr lang="en-US" dirty="0"/>
              <a:t>".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77B86-856F-40DE-8DAE-C4D39652287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2024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Học</a:t>
            </a:r>
            <a:r>
              <a:rPr lang="en-US" baseline="0" dirty="0"/>
              <a:t> </a:t>
            </a:r>
            <a:r>
              <a:rPr lang="en-US" baseline="0" dirty="0" err="1"/>
              <a:t>sinh</a:t>
            </a:r>
            <a:r>
              <a:rPr lang="en-US" baseline="0" dirty="0"/>
              <a:t> </a:t>
            </a:r>
            <a:r>
              <a:rPr lang="en-US" baseline="0" dirty="0" err="1"/>
              <a:t>đoc</a:t>
            </a:r>
            <a:r>
              <a:rPr lang="en-US" baseline="0" dirty="0"/>
              <a:t> </a:t>
            </a:r>
            <a:r>
              <a:rPr lang="en-US" baseline="0" dirty="0" err="1"/>
              <a:t>và</a:t>
            </a:r>
            <a:r>
              <a:rPr lang="en-US" baseline="0" dirty="0"/>
              <a:t> chon </a:t>
            </a:r>
            <a:r>
              <a:rPr lang="en-US" baseline="0" dirty="0" err="1"/>
              <a:t>tranh</a:t>
            </a:r>
            <a:r>
              <a:rPr lang="en-US" baseline="0" dirty="0"/>
              <a:t> </a:t>
            </a:r>
            <a:r>
              <a:rPr lang="en-US" baseline="0" dirty="0" err="1"/>
              <a:t>phù</a:t>
            </a:r>
            <a:r>
              <a:rPr lang="en-US" baseline="0" dirty="0"/>
              <a:t> </a:t>
            </a:r>
            <a:r>
              <a:rPr lang="en-US" baseline="0" dirty="0" err="1"/>
              <a:t>hợp</a:t>
            </a:r>
            <a:r>
              <a:rPr lang="en-US" baseline="0" dirty="0"/>
              <a:t>. </a:t>
            </a:r>
            <a:r>
              <a:rPr lang="en-US" baseline="0" dirty="0" err="1"/>
              <a:t>Giáo</a:t>
            </a:r>
            <a:r>
              <a:rPr lang="en-US" baseline="0" dirty="0"/>
              <a:t> </a:t>
            </a:r>
            <a:r>
              <a:rPr lang="en-US" baseline="0" dirty="0" err="1"/>
              <a:t>viên</a:t>
            </a:r>
            <a:r>
              <a:rPr lang="en-US" baseline="0" dirty="0"/>
              <a:t> click </a:t>
            </a:r>
            <a:r>
              <a:rPr lang="en-US" baseline="0" dirty="0" err="1"/>
              <a:t>và</a:t>
            </a:r>
            <a:r>
              <a:rPr lang="en-US" baseline="0" dirty="0"/>
              <a:t> </a:t>
            </a:r>
            <a:r>
              <a:rPr lang="en-US" baseline="0" dirty="0" err="1"/>
              <a:t>tranh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kiểm</a:t>
            </a:r>
            <a:r>
              <a:rPr lang="en-US" baseline="0" dirty="0"/>
              <a:t> </a:t>
            </a:r>
            <a:r>
              <a:rPr lang="en-US" baseline="0" dirty="0" err="1"/>
              <a:t>tra</a:t>
            </a:r>
            <a:r>
              <a:rPr lang="en-US" baseline="0" dirty="0"/>
              <a:t>.</a:t>
            </a:r>
            <a:r>
              <a:rPr lang="en-US" dirty="0"/>
              <a:t/>
            </a:r>
            <a:br>
              <a:rPr lang="en-US" dirty="0"/>
            </a:b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Students read and choose the appropriate picture. Teacher clicks and pictures to check.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77B86-856F-40DE-8DAE-C4D39652287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2361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Học</a:t>
            </a:r>
            <a:r>
              <a:rPr lang="en-US" baseline="0" dirty="0"/>
              <a:t> </a:t>
            </a:r>
            <a:r>
              <a:rPr lang="en-US" baseline="0" dirty="0" err="1"/>
              <a:t>sinh</a:t>
            </a:r>
            <a:r>
              <a:rPr lang="en-US" baseline="0" dirty="0"/>
              <a:t> </a:t>
            </a:r>
            <a:r>
              <a:rPr lang="en-US" baseline="0" dirty="0" err="1"/>
              <a:t>nghe</a:t>
            </a:r>
            <a:r>
              <a:rPr lang="en-US" baseline="0" dirty="0"/>
              <a:t> </a:t>
            </a:r>
            <a:r>
              <a:rPr lang="en-US" baseline="0" dirty="0" err="1"/>
              <a:t>và</a:t>
            </a:r>
            <a:r>
              <a:rPr lang="en-US" baseline="0" dirty="0"/>
              <a:t> </a:t>
            </a:r>
            <a:r>
              <a:rPr lang="en-US" baseline="0" dirty="0" err="1"/>
              <a:t>chọn</a:t>
            </a:r>
            <a:r>
              <a:rPr lang="en-US" baseline="0" dirty="0"/>
              <a:t> </a:t>
            </a:r>
            <a:r>
              <a:rPr lang="en-US" baseline="0" dirty="0" err="1"/>
              <a:t>tranh</a:t>
            </a:r>
            <a:r>
              <a:rPr lang="en-US" baseline="0" dirty="0"/>
              <a:t> </a:t>
            </a:r>
            <a:r>
              <a:rPr lang="en-US" baseline="0" dirty="0" err="1"/>
              <a:t>phù</a:t>
            </a:r>
            <a:r>
              <a:rPr lang="en-US" baseline="0" dirty="0"/>
              <a:t> </a:t>
            </a:r>
            <a:r>
              <a:rPr lang="en-US" baseline="0" dirty="0" err="1"/>
              <a:t>hợp</a:t>
            </a:r>
            <a:r>
              <a:rPr lang="en-US" baseline="0" dirty="0"/>
              <a:t> </a:t>
            </a:r>
            <a:r>
              <a:rPr lang="en-US" baseline="0" dirty="0" err="1"/>
              <a:t>với</a:t>
            </a:r>
            <a:r>
              <a:rPr lang="en-US" baseline="0" dirty="0"/>
              <a:t> </a:t>
            </a:r>
            <a:r>
              <a:rPr lang="en-US" baseline="0" dirty="0" err="1"/>
              <a:t>nội</a:t>
            </a:r>
            <a:r>
              <a:rPr lang="en-US" baseline="0" dirty="0"/>
              <a:t> dung </a:t>
            </a:r>
            <a:r>
              <a:rPr lang="en-US" baseline="0" dirty="0" err="1"/>
              <a:t>nghe</a:t>
            </a:r>
            <a:r>
              <a:rPr lang="en-US" baseline="0" dirty="0"/>
              <a:t> </a:t>
            </a:r>
            <a:r>
              <a:rPr lang="en-US" baseline="0" dirty="0" err="1"/>
              <a:t>đươc</a:t>
            </a:r>
            <a:r>
              <a:rPr lang="en-US" baseline="0" dirty="0"/>
              <a:t>.</a:t>
            </a:r>
          </a:p>
          <a:p>
            <a:r>
              <a:rPr lang="en-US" dirty="0"/>
              <a:t>Students listen and choose pictures that match the content they hear.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77B86-856F-40DE-8DAE-C4D39652287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0811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Học</a:t>
            </a:r>
            <a:r>
              <a:rPr lang="en-US" baseline="0" dirty="0"/>
              <a:t> </a:t>
            </a:r>
            <a:r>
              <a:rPr lang="en-US" baseline="0" dirty="0" err="1"/>
              <a:t>sinh</a:t>
            </a:r>
            <a:r>
              <a:rPr lang="en-US" baseline="0" dirty="0"/>
              <a:t> </a:t>
            </a:r>
            <a:r>
              <a:rPr lang="en-US" baseline="0" dirty="0" err="1"/>
              <a:t>đọc</a:t>
            </a:r>
            <a:r>
              <a:rPr lang="en-US" baseline="0" dirty="0"/>
              <a:t> </a:t>
            </a:r>
            <a:r>
              <a:rPr lang="en-US" baseline="0" dirty="0" err="1"/>
              <a:t>và</a:t>
            </a:r>
            <a:r>
              <a:rPr lang="en-US" baseline="0" dirty="0"/>
              <a:t> </a:t>
            </a:r>
            <a:r>
              <a:rPr lang="en-US" baseline="0" dirty="0" err="1"/>
              <a:t>chọn</a:t>
            </a:r>
            <a:r>
              <a:rPr lang="en-US" baseline="0" dirty="0"/>
              <a:t> </a:t>
            </a:r>
            <a:r>
              <a:rPr lang="en-US" baseline="0" dirty="0" err="1"/>
              <a:t>tranh</a:t>
            </a:r>
            <a:r>
              <a:rPr lang="en-US" baseline="0" dirty="0"/>
              <a:t> </a:t>
            </a:r>
            <a:r>
              <a:rPr lang="en-US" baseline="0" dirty="0" err="1"/>
              <a:t>phù</a:t>
            </a:r>
            <a:r>
              <a:rPr lang="en-US" baseline="0" dirty="0"/>
              <a:t> </a:t>
            </a:r>
            <a:r>
              <a:rPr lang="en-US" baseline="0" dirty="0" err="1"/>
              <a:t>hợp</a:t>
            </a:r>
            <a:r>
              <a:rPr lang="en-US" baseline="0" dirty="0"/>
              <a:t> </a:t>
            </a:r>
            <a:r>
              <a:rPr lang="en-US" baseline="0" dirty="0" err="1"/>
              <a:t>với</a:t>
            </a:r>
            <a:r>
              <a:rPr lang="en-US" baseline="0" dirty="0"/>
              <a:t> </a:t>
            </a:r>
            <a:r>
              <a:rPr lang="en-US" baseline="0" dirty="0" err="1"/>
              <a:t>nội</a:t>
            </a:r>
            <a:r>
              <a:rPr lang="en-US" baseline="0" dirty="0"/>
              <a:t> dung</a:t>
            </a:r>
          </a:p>
          <a:p>
            <a:r>
              <a:rPr lang="en-US" dirty="0"/>
              <a:t>Students read and choose pictures that match the content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E33D04-5173-415E-A591-1DAAB0736C8D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322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Học</a:t>
            </a:r>
            <a:r>
              <a:rPr lang="en-US" baseline="0" dirty="0"/>
              <a:t> </a:t>
            </a:r>
            <a:r>
              <a:rPr lang="en-US" baseline="0" dirty="0" err="1"/>
              <a:t>sinh</a:t>
            </a:r>
            <a:r>
              <a:rPr lang="en-US" baseline="0" dirty="0"/>
              <a:t> </a:t>
            </a:r>
            <a:r>
              <a:rPr lang="en-US" baseline="0" dirty="0" err="1"/>
              <a:t>nhìn</a:t>
            </a:r>
            <a:r>
              <a:rPr lang="en-US" baseline="0" dirty="0"/>
              <a:t> </a:t>
            </a:r>
            <a:r>
              <a:rPr lang="en-US" baseline="0" dirty="0" err="1"/>
              <a:t>tranh</a:t>
            </a:r>
            <a:r>
              <a:rPr lang="en-US" baseline="0" dirty="0"/>
              <a:t> </a:t>
            </a:r>
            <a:r>
              <a:rPr lang="en-US" baseline="0" dirty="0" err="1"/>
              <a:t>và</a:t>
            </a:r>
            <a:r>
              <a:rPr lang="en-US" baseline="0" dirty="0"/>
              <a:t> </a:t>
            </a:r>
            <a:r>
              <a:rPr lang="en-US" baseline="0" dirty="0" err="1"/>
              <a:t>sắp</a:t>
            </a:r>
            <a:r>
              <a:rPr lang="en-US" baseline="0" dirty="0"/>
              <a:t> </a:t>
            </a:r>
            <a:r>
              <a:rPr lang="en-US" baseline="0" dirty="0" err="1"/>
              <a:t>xếp</a:t>
            </a:r>
            <a:r>
              <a:rPr lang="en-US" baseline="0" dirty="0"/>
              <a:t> </a:t>
            </a:r>
            <a:r>
              <a:rPr lang="en-US" baseline="0" dirty="0" err="1"/>
              <a:t>thứ</a:t>
            </a:r>
            <a:r>
              <a:rPr lang="en-US" baseline="0" dirty="0"/>
              <a:t> </a:t>
            </a:r>
            <a:r>
              <a:rPr lang="en-US" baseline="0" dirty="0" err="1"/>
              <a:t>tư</a:t>
            </a:r>
            <a:r>
              <a:rPr lang="en-US" baseline="0" dirty="0"/>
              <a:t> </a:t>
            </a:r>
            <a:r>
              <a:rPr lang="en-US" baseline="0" dirty="0" err="1"/>
              <a:t>tù</a:t>
            </a:r>
            <a:r>
              <a:rPr lang="en-US" baseline="0" dirty="0"/>
              <a:t> 1 </a:t>
            </a:r>
            <a:r>
              <a:rPr lang="en-US" baseline="0" dirty="0" err="1"/>
              <a:t>đến</a:t>
            </a:r>
            <a:r>
              <a:rPr lang="en-US" baseline="0" dirty="0"/>
              <a:t> 5 </a:t>
            </a:r>
            <a:r>
              <a:rPr lang="en-US" baseline="0" dirty="0" err="1"/>
              <a:t>các</a:t>
            </a:r>
            <a:r>
              <a:rPr lang="en-US" baseline="0" dirty="0"/>
              <a:t> </a:t>
            </a:r>
            <a:r>
              <a:rPr lang="en-US" baseline="0" dirty="0" err="1"/>
              <a:t>hoạt</a:t>
            </a:r>
            <a:r>
              <a:rPr lang="en-US" baseline="0" dirty="0"/>
              <a:t> </a:t>
            </a:r>
            <a:r>
              <a:rPr lang="en-US" baseline="0" dirty="0" err="1"/>
              <a:t>động</a:t>
            </a:r>
            <a:r>
              <a:rPr lang="en-US" baseline="0" dirty="0"/>
              <a:t> </a:t>
            </a:r>
            <a:r>
              <a:rPr lang="en-US" baseline="0" dirty="0" err="1"/>
              <a:t>trong</a:t>
            </a:r>
            <a:r>
              <a:rPr lang="en-US" baseline="0" dirty="0"/>
              <a:t> 1 </a:t>
            </a:r>
            <a:r>
              <a:rPr lang="en-US" baseline="0" dirty="0" err="1"/>
              <a:t>ngày</a:t>
            </a:r>
            <a:r>
              <a:rPr lang="en-US" baseline="0" dirty="0"/>
              <a:t>.</a:t>
            </a:r>
            <a:r>
              <a:rPr lang="en-US" dirty="0"/>
              <a:t/>
            </a:r>
            <a:br>
              <a:rPr lang="en-US" dirty="0"/>
            </a:b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Students look at the pictures and arrange Wednesday from 1 to 5 activities in 1 day.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E33D04-5173-415E-A591-1DAAB0736C8D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9949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baseline="0" dirty="0"/>
              <a:t>Chia </a:t>
            </a:r>
            <a:r>
              <a:rPr lang="en-US" baseline="0" dirty="0" err="1"/>
              <a:t>lớp</a:t>
            </a:r>
            <a:r>
              <a:rPr lang="en-US" baseline="0" dirty="0"/>
              <a:t> </a:t>
            </a:r>
            <a:r>
              <a:rPr lang="en-US" baseline="0" dirty="0" err="1"/>
              <a:t>thành</a:t>
            </a:r>
            <a:r>
              <a:rPr lang="en-US" baseline="0" dirty="0"/>
              <a:t> 2 </a:t>
            </a:r>
            <a:r>
              <a:rPr lang="en-US" baseline="0" dirty="0" err="1"/>
              <a:t>đội</a:t>
            </a:r>
            <a:r>
              <a:rPr lang="en-US" baseline="0" dirty="0"/>
              <a:t>.</a:t>
            </a:r>
          </a:p>
          <a:p>
            <a:pPr marL="171450" indent="-171450">
              <a:buFontTx/>
              <a:buChar char="-"/>
            </a:pPr>
            <a:r>
              <a:rPr lang="en-US" baseline="0" dirty="0" err="1"/>
              <a:t>Giáo</a:t>
            </a:r>
            <a:r>
              <a:rPr lang="en-US" baseline="0" dirty="0"/>
              <a:t> </a:t>
            </a:r>
            <a:r>
              <a:rPr lang="en-US" baseline="0" dirty="0" err="1"/>
              <a:t>viên</a:t>
            </a:r>
            <a:r>
              <a:rPr lang="en-US" baseline="0" dirty="0"/>
              <a:t> click </a:t>
            </a:r>
            <a:r>
              <a:rPr lang="en-US" baseline="0" dirty="0" err="1"/>
              <a:t>và</a:t>
            </a:r>
            <a:r>
              <a:rPr lang="en-US" baseline="0" dirty="0"/>
              <a:t> </a:t>
            </a:r>
            <a:r>
              <a:rPr lang="en-US" baseline="0" dirty="0" err="1"/>
              <a:t>các</a:t>
            </a:r>
            <a:r>
              <a:rPr lang="en-US" baseline="0" dirty="0"/>
              <a:t> ô </a:t>
            </a:r>
            <a:r>
              <a:rPr lang="en-US" baseline="0" dirty="0" err="1"/>
              <a:t>số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đội</a:t>
            </a:r>
            <a:r>
              <a:rPr lang="en-US" baseline="0" dirty="0"/>
              <a:t> </a:t>
            </a:r>
            <a:r>
              <a:rPr lang="en-US" baseline="0" dirty="0" err="1"/>
              <a:t>đó</a:t>
            </a:r>
            <a:r>
              <a:rPr lang="en-US" baseline="0" dirty="0"/>
              <a:t>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r>
              <a:rPr lang="en-US" baseline="0" dirty="0"/>
              <a:t>. </a:t>
            </a:r>
            <a:r>
              <a:rPr lang="en-US" baseline="0" dirty="0" err="1"/>
              <a:t>Nếu</a:t>
            </a:r>
            <a:r>
              <a:rPr lang="en-US" baseline="0" dirty="0"/>
              <a:t> </a:t>
            </a:r>
            <a:r>
              <a:rPr lang="en-US" baseline="0" dirty="0" err="1"/>
              <a:t>đội</a:t>
            </a:r>
            <a:r>
              <a:rPr lang="en-US" baseline="0" dirty="0"/>
              <a:t>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đúng</a:t>
            </a:r>
            <a:r>
              <a:rPr lang="en-US" baseline="0" dirty="0"/>
              <a:t> </a:t>
            </a:r>
            <a:r>
              <a:rPr lang="en-US" baseline="0" dirty="0" err="1"/>
              <a:t>thì</a:t>
            </a:r>
            <a:r>
              <a:rPr lang="en-US" baseline="0" dirty="0"/>
              <a:t> </a:t>
            </a:r>
            <a:r>
              <a:rPr lang="en-US" baseline="0" err="1"/>
              <a:t>giáo</a:t>
            </a:r>
            <a:r>
              <a:rPr lang="en-US" baseline="0"/>
              <a:t> viên </a:t>
            </a:r>
            <a:r>
              <a:rPr lang="en-US" baseline="0" dirty="0"/>
              <a:t>click </a:t>
            </a:r>
            <a:r>
              <a:rPr lang="en-US" baseline="0" dirty="0" err="1"/>
              <a:t>vào</a:t>
            </a:r>
            <a:r>
              <a:rPr lang="en-US" baseline="0" dirty="0"/>
              <a:t> ô </a:t>
            </a:r>
            <a:r>
              <a:rPr lang="en-US" baseline="0" dirty="0" err="1"/>
              <a:t>tô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di </a:t>
            </a:r>
            <a:r>
              <a:rPr lang="en-US" baseline="0" dirty="0" err="1"/>
              <a:t>chuyển</a:t>
            </a:r>
            <a:r>
              <a:rPr lang="en-US" baseline="0" dirty="0"/>
              <a:t> ô </a:t>
            </a:r>
            <a:r>
              <a:rPr lang="en-US" baseline="0" dirty="0" err="1"/>
              <a:t>tô</a:t>
            </a:r>
            <a:r>
              <a:rPr lang="en-US" baseline="0" dirty="0"/>
              <a:t>. </a:t>
            </a:r>
            <a:r>
              <a:rPr lang="en-US" baseline="0" dirty="0" err="1"/>
              <a:t>Nếu</a:t>
            </a:r>
            <a:r>
              <a:rPr lang="en-US" baseline="0" dirty="0"/>
              <a:t>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sai</a:t>
            </a:r>
            <a:r>
              <a:rPr lang="en-US" baseline="0" dirty="0"/>
              <a:t> </a:t>
            </a:r>
            <a:r>
              <a:rPr lang="en-US" baseline="0" dirty="0" err="1"/>
              <a:t>thì</a:t>
            </a:r>
            <a:r>
              <a:rPr lang="en-US" baseline="0" dirty="0"/>
              <a:t> </a:t>
            </a:r>
            <a:r>
              <a:rPr lang="en-US" baseline="0" dirty="0" err="1"/>
              <a:t>nhường</a:t>
            </a:r>
            <a:r>
              <a:rPr lang="en-US" baseline="0" dirty="0"/>
              <a:t> </a:t>
            </a:r>
            <a:r>
              <a:rPr lang="en-US" baseline="0" dirty="0" err="1"/>
              <a:t>quyền</a:t>
            </a:r>
            <a:r>
              <a:rPr lang="en-US" baseline="0" dirty="0"/>
              <a:t> </a:t>
            </a:r>
            <a:r>
              <a:rPr lang="en-US" baseline="0" dirty="0" err="1"/>
              <a:t>chơi</a:t>
            </a:r>
            <a:r>
              <a:rPr lang="en-US" baseline="0" dirty="0"/>
              <a:t> </a:t>
            </a:r>
            <a:r>
              <a:rPr lang="en-US" baseline="0" dirty="0" err="1"/>
              <a:t>cho</a:t>
            </a:r>
            <a:r>
              <a:rPr lang="en-US" baseline="0" dirty="0"/>
              <a:t> </a:t>
            </a:r>
            <a:r>
              <a:rPr lang="en-US" baseline="0" dirty="0" err="1"/>
              <a:t>đội</a:t>
            </a:r>
            <a:r>
              <a:rPr lang="en-US" baseline="0" dirty="0"/>
              <a:t> </a:t>
            </a:r>
            <a:r>
              <a:rPr lang="en-US" baseline="0" dirty="0" err="1"/>
              <a:t>khác</a:t>
            </a:r>
            <a:r>
              <a:rPr lang="en-US" baseline="0" dirty="0"/>
              <a:t>. </a:t>
            </a:r>
          </a:p>
          <a:p>
            <a:pPr marL="171450" indent="-171450">
              <a:buFontTx/>
              <a:buChar char="-"/>
            </a:pPr>
            <a:r>
              <a:rPr lang="en-US" baseline="0" dirty="0" err="1"/>
              <a:t>Cứ</a:t>
            </a:r>
            <a:r>
              <a:rPr lang="en-US" baseline="0" dirty="0"/>
              <a:t> </a:t>
            </a:r>
            <a:r>
              <a:rPr lang="en-US" baseline="0" dirty="0" err="1"/>
              <a:t>thế</a:t>
            </a:r>
            <a:r>
              <a:rPr lang="en-US" baseline="0" dirty="0"/>
              <a:t> </a:t>
            </a:r>
            <a:r>
              <a:rPr lang="en-US" baseline="0" dirty="0" err="1"/>
              <a:t>cho</a:t>
            </a:r>
            <a:r>
              <a:rPr lang="en-US" baseline="0" dirty="0"/>
              <a:t> </a:t>
            </a:r>
            <a:r>
              <a:rPr lang="en-US" baseline="0" dirty="0" err="1"/>
              <a:t>hết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r>
              <a:rPr lang="en-US" baseline="0" dirty="0"/>
              <a:t>, </a:t>
            </a:r>
            <a:r>
              <a:rPr lang="en-US" baseline="0" dirty="0" err="1"/>
              <a:t>đội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đến</a:t>
            </a:r>
            <a:r>
              <a:rPr lang="en-US" baseline="0" dirty="0"/>
              <a:t> </a:t>
            </a:r>
            <a:r>
              <a:rPr lang="en-US" baseline="0" dirty="0" err="1"/>
              <a:t>đích</a:t>
            </a:r>
            <a:r>
              <a:rPr lang="en-US" baseline="0" dirty="0"/>
              <a:t> </a:t>
            </a:r>
            <a:r>
              <a:rPr lang="en-US" baseline="0" dirty="0" err="1"/>
              <a:t>trước</a:t>
            </a:r>
            <a:r>
              <a:rPr lang="en-US" baseline="0" dirty="0"/>
              <a:t> </a:t>
            </a:r>
            <a:r>
              <a:rPr lang="en-US" baseline="0" dirty="0" err="1"/>
              <a:t>là</a:t>
            </a:r>
            <a:r>
              <a:rPr lang="en-US" baseline="0" dirty="0"/>
              <a:t> </a:t>
            </a:r>
            <a:r>
              <a:rPr lang="en-US" baseline="0" dirty="0" err="1"/>
              <a:t>đội</a:t>
            </a:r>
            <a:r>
              <a:rPr lang="en-US" baseline="0" dirty="0"/>
              <a:t> </a:t>
            </a:r>
            <a:r>
              <a:rPr lang="en-US" baseline="0" dirty="0" err="1"/>
              <a:t>dành</a:t>
            </a:r>
            <a:r>
              <a:rPr lang="en-US" baseline="0" dirty="0"/>
              <a:t> </a:t>
            </a:r>
            <a:r>
              <a:rPr lang="en-US" baseline="0" dirty="0" err="1"/>
              <a:t>chiến</a:t>
            </a:r>
            <a:r>
              <a:rPr lang="en-US" baseline="0" dirty="0"/>
              <a:t> </a:t>
            </a:r>
            <a:r>
              <a:rPr lang="en-US" baseline="0" dirty="0" err="1"/>
              <a:t>thắng</a:t>
            </a:r>
            <a:r>
              <a:rPr lang="en-US" baseline="0" dirty="0"/>
              <a:t>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E33D04-5173-415E-A591-1DAAB0736C8D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4335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1FD98-34FE-4F50-BF5D-8EF7C19B916F}" type="datetimeFigureOut">
              <a:rPr lang="en-US" smtClean="0"/>
              <a:pPr/>
              <a:t>12/19/2022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DB503-154D-464A-8D41-8B8112C927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1922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1FD98-34FE-4F50-BF5D-8EF7C19B916F}" type="datetimeFigureOut">
              <a:rPr lang="en-US" smtClean="0"/>
              <a:pPr/>
              <a:t>12/19/2022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DB503-154D-464A-8D41-8B8112C927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4298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1FD98-34FE-4F50-BF5D-8EF7C19B916F}" type="datetimeFigureOut">
              <a:rPr lang="en-US" smtClean="0"/>
              <a:pPr/>
              <a:t>12/19/2022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DB503-154D-464A-8D41-8B8112C927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55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1FD98-34FE-4F50-BF5D-8EF7C19B916F}" type="datetimeFigureOut">
              <a:rPr lang="en-US" smtClean="0"/>
              <a:pPr/>
              <a:t>12/19/2022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DB503-154D-464A-8D41-8B8112C927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9945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1FD98-34FE-4F50-BF5D-8EF7C19B916F}" type="datetimeFigureOut">
              <a:rPr lang="en-US" smtClean="0"/>
              <a:pPr/>
              <a:t>12/19/2022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DB503-154D-464A-8D41-8B8112C927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8698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1FD98-34FE-4F50-BF5D-8EF7C19B916F}" type="datetimeFigureOut">
              <a:rPr lang="en-US" smtClean="0"/>
              <a:pPr/>
              <a:t>12/19/2022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DB503-154D-464A-8D41-8B8112C927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561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1FD98-34FE-4F50-BF5D-8EF7C19B916F}" type="datetimeFigureOut">
              <a:rPr lang="en-US" smtClean="0"/>
              <a:pPr/>
              <a:t>12/19/2022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DB503-154D-464A-8D41-8B8112C927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7220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1FD98-34FE-4F50-BF5D-8EF7C19B916F}" type="datetimeFigureOut">
              <a:rPr lang="en-US" smtClean="0"/>
              <a:pPr/>
              <a:t>12/19/2022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DB503-154D-464A-8D41-8B8112C927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0867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1FD98-34FE-4F50-BF5D-8EF7C19B916F}" type="datetimeFigureOut">
              <a:rPr lang="en-US" smtClean="0"/>
              <a:pPr/>
              <a:t>12/19/2022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DB503-154D-464A-8D41-8B8112C927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5254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1FD98-34FE-4F50-BF5D-8EF7C19B916F}" type="datetimeFigureOut">
              <a:rPr lang="en-US" smtClean="0"/>
              <a:pPr/>
              <a:t>12/19/2022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DB503-154D-464A-8D41-8B8112C927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6639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1FD98-34FE-4F50-BF5D-8EF7C19B916F}" type="datetimeFigureOut">
              <a:rPr lang="en-US" smtClean="0"/>
              <a:pPr/>
              <a:t>12/19/2022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DB503-154D-464A-8D41-8B8112C927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1311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91FD98-34FE-4F50-BF5D-8EF7C19B916F}" type="datetimeFigureOut">
              <a:rPr lang="en-US" smtClean="0"/>
              <a:pPr/>
              <a:t>12/19/2022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0DB503-154D-464A-8D41-8B8112C927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388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microsoft.com/office/2007/relationships/hdphoto" Target="../media/hdphoto3.wdp"/><Relationship Id="rId18" Type="http://schemas.openxmlformats.org/officeDocument/2006/relationships/image" Target="../media/image9.png"/><Relationship Id="rId26" Type="http://schemas.openxmlformats.org/officeDocument/2006/relationships/image" Target="../media/image13.png"/><Relationship Id="rId39" Type="http://schemas.openxmlformats.org/officeDocument/2006/relationships/image" Target="../media/image21.png"/><Relationship Id="rId21" Type="http://schemas.microsoft.com/office/2007/relationships/hdphoto" Target="../media/hdphoto7.wdp"/><Relationship Id="rId34" Type="http://schemas.openxmlformats.org/officeDocument/2006/relationships/image" Target="../media/image17.png"/><Relationship Id="rId42" Type="http://schemas.openxmlformats.org/officeDocument/2006/relationships/image" Target="../media/image23.png"/><Relationship Id="rId7" Type="http://schemas.openxmlformats.org/officeDocument/2006/relationships/image" Target="../media/image3.png"/><Relationship Id="rId2" Type="http://schemas.openxmlformats.org/officeDocument/2006/relationships/audio" Target="../media/media1.mp3"/><Relationship Id="rId16" Type="http://schemas.openxmlformats.org/officeDocument/2006/relationships/image" Target="../media/image8.png"/><Relationship Id="rId20" Type="http://schemas.openxmlformats.org/officeDocument/2006/relationships/image" Target="../media/image10.png"/><Relationship Id="rId29" Type="http://schemas.microsoft.com/office/2007/relationships/hdphoto" Target="../media/hdphoto11.wdp"/><Relationship Id="rId41" Type="http://schemas.openxmlformats.org/officeDocument/2006/relationships/image" Target="../media/image22.jpeg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11" Type="http://schemas.microsoft.com/office/2007/relationships/hdphoto" Target="../media/hdphoto2.wdp"/><Relationship Id="rId24" Type="http://schemas.openxmlformats.org/officeDocument/2006/relationships/image" Target="../media/image12.png"/><Relationship Id="rId32" Type="http://schemas.openxmlformats.org/officeDocument/2006/relationships/image" Target="../media/image16.png"/><Relationship Id="rId37" Type="http://schemas.openxmlformats.org/officeDocument/2006/relationships/image" Target="../media/image19.png"/><Relationship Id="rId40" Type="http://schemas.microsoft.com/office/2007/relationships/hdphoto" Target="../media/hdphoto15.wdp"/><Relationship Id="rId5" Type="http://schemas.openxmlformats.org/officeDocument/2006/relationships/audio" Target="../media/audio1.wav"/><Relationship Id="rId15" Type="http://schemas.microsoft.com/office/2007/relationships/hdphoto" Target="../media/hdphoto4.wdp"/><Relationship Id="rId23" Type="http://schemas.microsoft.com/office/2007/relationships/hdphoto" Target="../media/hdphoto8.wdp"/><Relationship Id="rId28" Type="http://schemas.openxmlformats.org/officeDocument/2006/relationships/image" Target="../media/image14.png"/><Relationship Id="rId36" Type="http://schemas.openxmlformats.org/officeDocument/2006/relationships/image" Target="../media/image18.emf"/><Relationship Id="rId10" Type="http://schemas.openxmlformats.org/officeDocument/2006/relationships/image" Target="../media/image5.png"/><Relationship Id="rId19" Type="http://schemas.microsoft.com/office/2007/relationships/hdphoto" Target="../media/hdphoto6.wdp"/><Relationship Id="rId31" Type="http://schemas.microsoft.com/office/2007/relationships/hdphoto" Target="../media/hdphoto12.wdp"/><Relationship Id="rId44" Type="http://schemas.openxmlformats.org/officeDocument/2006/relationships/audio" Target="../media/audio1.wav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4.png"/><Relationship Id="rId14" Type="http://schemas.openxmlformats.org/officeDocument/2006/relationships/image" Target="../media/image7.png"/><Relationship Id="rId22" Type="http://schemas.openxmlformats.org/officeDocument/2006/relationships/image" Target="../media/image11.png"/><Relationship Id="rId27" Type="http://schemas.microsoft.com/office/2007/relationships/hdphoto" Target="../media/hdphoto10.wdp"/><Relationship Id="rId30" Type="http://schemas.openxmlformats.org/officeDocument/2006/relationships/image" Target="../media/image15.png"/><Relationship Id="rId35" Type="http://schemas.microsoft.com/office/2007/relationships/hdphoto" Target="../media/hdphoto14.wdp"/><Relationship Id="rId43" Type="http://schemas.openxmlformats.org/officeDocument/2006/relationships/image" Target="../media/image24.png"/><Relationship Id="rId8" Type="http://schemas.microsoft.com/office/2007/relationships/hdphoto" Target="../media/hdphoto1.wdp"/><Relationship Id="rId3" Type="http://schemas.openxmlformats.org/officeDocument/2006/relationships/slideLayout" Target="../slideLayouts/slideLayout1.xml"/><Relationship Id="rId12" Type="http://schemas.openxmlformats.org/officeDocument/2006/relationships/image" Target="../media/image6.png"/><Relationship Id="rId17" Type="http://schemas.microsoft.com/office/2007/relationships/hdphoto" Target="../media/hdphoto5.wdp"/><Relationship Id="rId25" Type="http://schemas.microsoft.com/office/2007/relationships/hdphoto" Target="../media/hdphoto9.wdp"/><Relationship Id="rId33" Type="http://schemas.microsoft.com/office/2007/relationships/hdphoto" Target="../media/hdphoto13.wdp"/><Relationship Id="rId38" Type="http://schemas.openxmlformats.org/officeDocument/2006/relationships/image" Target="../media/image20.gif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17.wdp"/><Relationship Id="rId3" Type="http://schemas.openxmlformats.org/officeDocument/2006/relationships/image" Target="../media/image25.jpeg"/><Relationship Id="rId7" Type="http://schemas.openxmlformats.org/officeDocument/2006/relationships/image" Target="../media/image2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gif"/><Relationship Id="rId5" Type="http://schemas.microsoft.com/office/2007/relationships/hdphoto" Target="../media/hdphoto16.wdp"/><Relationship Id="rId10" Type="http://schemas.openxmlformats.org/officeDocument/2006/relationships/audio" Target="../media/audio1.wav"/><Relationship Id="rId4" Type="http://schemas.openxmlformats.org/officeDocument/2006/relationships/image" Target="../media/image26.png"/><Relationship Id="rId9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13" Type="http://schemas.openxmlformats.org/officeDocument/2006/relationships/image" Target="../media/image51.png"/><Relationship Id="rId18" Type="http://schemas.openxmlformats.org/officeDocument/2006/relationships/image" Target="../media/image5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4.png"/><Relationship Id="rId12" Type="http://schemas.openxmlformats.org/officeDocument/2006/relationships/image" Target="../media/image50.png"/><Relationship Id="rId17" Type="http://schemas.openxmlformats.org/officeDocument/2006/relationships/image" Target="../media/image55.png"/><Relationship Id="rId2" Type="http://schemas.openxmlformats.org/officeDocument/2006/relationships/audio" Target="../media/media3.mp3"/><Relationship Id="rId16" Type="http://schemas.openxmlformats.org/officeDocument/2006/relationships/image" Target="../media/image54.png"/><Relationship Id="rId20" Type="http://schemas.openxmlformats.org/officeDocument/2006/relationships/audio" Target="../media/audio1.wav"/><Relationship Id="rId1" Type="http://schemas.microsoft.com/office/2007/relationships/media" Target="../media/media3.mp3"/><Relationship Id="rId6" Type="http://schemas.openxmlformats.org/officeDocument/2006/relationships/audio" Target="../media/audio3.wav"/><Relationship Id="rId11" Type="http://schemas.openxmlformats.org/officeDocument/2006/relationships/image" Target="../media/image49.png"/><Relationship Id="rId5" Type="http://schemas.openxmlformats.org/officeDocument/2006/relationships/audio" Target="../media/audio1.wav"/><Relationship Id="rId15" Type="http://schemas.openxmlformats.org/officeDocument/2006/relationships/image" Target="../media/image53.png"/><Relationship Id="rId10" Type="http://schemas.openxmlformats.org/officeDocument/2006/relationships/image" Target="../media/image48.png"/><Relationship Id="rId19" Type="http://schemas.openxmlformats.org/officeDocument/2006/relationships/image" Target="../media/image57.png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47.png"/><Relationship Id="rId14" Type="http://schemas.openxmlformats.org/officeDocument/2006/relationships/image" Target="../media/image52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17.wdp"/><Relationship Id="rId3" Type="http://schemas.openxmlformats.org/officeDocument/2006/relationships/image" Target="../media/image25.jpeg"/><Relationship Id="rId7" Type="http://schemas.openxmlformats.org/officeDocument/2006/relationships/image" Target="../media/image2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gif"/><Relationship Id="rId5" Type="http://schemas.microsoft.com/office/2007/relationships/hdphoto" Target="../media/hdphoto16.wdp"/><Relationship Id="rId10" Type="http://schemas.openxmlformats.org/officeDocument/2006/relationships/audio" Target="../media/audio1.wav"/><Relationship Id="rId4" Type="http://schemas.openxmlformats.org/officeDocument/2006/relationships/image" Target="../media/image26.png"/><Relationship Id="rId9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65.png"/><Relationship Id="rId3" Type="http://schemas.openxmlformats.org/officeDocument/2006/relationships/audio" Target="../media/audio1.wav"/><Relationship Id="rId7" Type="http://schemas.openxmlformats.org/officeDocument/2006/relationships/image" Target="../media/image59.jpeg"/><Relationship Id="rId12" Type="http://schemas.openxmlformats.org/officeDocument/2006/relationships/image" Target="../media/image64.png"/><Relationship Id="rId2" Type="http://schemas.openxmlformats.org/officeDocument/2006/relationships/notesSlide" Target="../notesSlides/notesSlide7.xml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jpeg"/><Relationship Id="rId11" Type="http://schemas.openxmlformats.org/officeDocument/2006/relationships/image" Target="../media/image63.png"/><Relationship Id="rId5" Type="http://schemas.openxmlformats.org/officeDocument/2006/relationships/image" Target="../media/image25.jpeg"/><Relationship Id="rId15" Type="http://schemas.openxmlformats.org/officeDocument/2006/relationships/image" Target="../media/image24.png"/><Relationship Id="rId10" Type="http://schemas.openxmlformats.org/officeDocument/2006/relationships/image" Target="../media/image62.png"/><Relationship Id="rId4" Type="http://schemas.openxmlformats.org/officeDocument/2006/relationships/audio" Target="../media/audio3.wav"/><Relationship Id="rId9" Type="http://schemas.openxmlformats.org/officeDocument/2006/relationships/image" Target="../media/image61.png"/><Relationship Id="rId14" Type="http://schemas.openxmlformats.org/officeDocument/2006/relationships/image" Target="../media/image66.pn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17.wdp"/><Relationship Id="rId3" Type="http://schemas.openxmlformats.org/officeDocument/2006/relationships/image" Target="../media/image25.jpeg"/><Relationship Id="rId7" Type="http://schemas.openxmlformats.org/officeDocument/2006/relationships/image" Target="../media/image2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gif"/><Relationship Id="rId5" Type="http://schemas.microsoft.com/office/2007/relationships/hdphoto" Target="../media/hdphoto16.wdp"/><Relationship Id="rId10" Type="http://schemas.openxmlformats.org/officeDocument/2006/relationships/audio" Target="../media/audio1.wav"/><Relationship Id="rId4" Type="http://schemas.openxmlformats.org/officeDocument/2006/relationships/image" Target="../media/image26.png"/><Relationship Id="rId9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audio" Target="../media/audio1.wav"/><Relationship Id="rId7" Type="http://schemas.openxmlformats.org/officeDocument/2006/relationships/image" Target="../media/image68.png"/><Relationship Id="rId12" Type="http://schemas.openxmlformats.org/officeDocument/2006/relationships/audio" Target="../media/audio1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png"/><Relationship Id="rId11" Type="http://schemas.openxmlformats.org/officeDocument/2006/relationships/image" Target="../media/image24.png"/><Relationship Id="rId5" Type="http://schemas.openxmlformats.org/officeDocument/2006/relationships/image" Target="../media/image25.jpeg"/><Relationship Id="rId10" Type="http://schemas.openxmlformats.org/officeDocument/2006/relationships/image" Target="../media/image71.png"/><Relationship Id="rId4" Type="http://schemas.openxmlformats.org/officeDocument/2006/relationships/audio" Target="../media/audio4.wav"/><Relationship Id="rId9" Type="http://schemas.openxmlformats.org/officeDocument/2006/relationships/image" Target="../media/image70.png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17.wdp"/><Relationship Id="rId3" Type="http://schemas.openxmlformats.org/officeDocument/2006/relationships/image" Target="../media/image25.jpeg"/><Relationship Id="rId7" Type="http://schemas.openxmlformats.org/officeDocument/2006/relationships/image" Target="../media/image2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gif"/><Relationship Id="rId5" Type="http://schemas.microsoft.com/office/2007/relationships/hdphoto" Target="../media/hdphoto16.wdp"/><Relationship Id="rId10" Type="http://schemas.openxmlformats.org/officeDocument/2006/relationships/audio" Target="../media/audio1.wav"/><Relationship Id="rId4" Type="http://schemas.openxmlformats.org/officeDocument/2006/relationships/image" Target="../media/image26.png"/><Relationship Id="rId9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audio" Target="../media/audio1.wav"/><Relationship Id="rId7" Type="http://schemas.openxmlformats.org/officeDocument/2006/relationships/image" Target="../media/image73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Documents%20and%20Settings\Administrator\Desktop\Swamp_Stomp.mp3" TargetMode="External"/><Relationship Id="rId6" Type="http://schemas.openxmlformats.org/officeDocument/2006/relationships/slide" Target="slide18.xml"/><Relationship Id="rId5" Type="http://schemas.openxmlformats.org/officeDocument/2006/relationships/image" Target="../media/image72.png"/><Relationship Id="rId10" Type="http://schemas.openxmlformats.org/officeDocument/2006/relationships/audio" Target="../media/audio1.wav"/><Relationship Id="rId4" Type="http://schemas.openxmlformats.org/officeDocument/2006/relationships/audio" Target="../media/audio5.wav"/><Relationship Id="rId9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13" Type="http://schemas.openxmlformats.org/officeDocument/2006/relationships/image" Target="../media/image79.png"/><Relationship Id="rId18" Type="http://schemas.openxmlformats.org/officeDocument/2006/relationships/slide" Target="slide25.xml"/><Relationship Id="rId3" Type="http://schemas.openxmlformats.org/officeDocument/2006/relationships/audio" Target="../media/audio1.wav"/><Relationship Id="rId21" Type="http://schemas.openxmlformats.org/officeDocument/2006/relationships/image" Target="../media/image24.png"/><Relationship Id="rId7" Type="http://schemas.openxmlformats.org/officeDocument/2006/relationships/image" Target="../media/image76.png"/><Relationship Id="rId12" Type="http://schemas.openxmlformats.org/officeDocument/2006/relationships/slide" Target="slide18.xml"/><Relationship Id="rId17" Type="http://schemas.openxmlformats.org/officeDocument/2006/relationships/slide" Target="slide24.xml"/><Relationship Id="rId2" Type="http://schemas.openxmlformats.org/officeDocument/2006/relationships/notesSlide" Target="../notesSlides/notesSlide9.xml"/><Relationship Id="rId16" Type="http://schemas.openxmlformats.org/officeDocument/2006/relationships/slide" Target="slide22.xml"/><Relationship Id="rId20" Type="http://schemas.openxmlformats.org/officeDocument/2006/relationships/image" Target="../media/image8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5.png"/><Relationship Id="rId11" Type="http://schemas.openxmlformats.org/officeDocument/2006/relationships/slide" Target="slide23.xml"/><Relationship Id="rId5" Type="http://schemas.openxmlformats.org/officeDocument/2006/relationships/image" Target="../media/image1.jpeg"/><Relationship Id="rId15" Type="http://schemas.openxmlformats.org/officeDocument/2006/relationships/slide" Target="slide21.xml"/><Relationship Id="rId10" Type="http://schemas.openxmlformats.org/officeDocument/2006/relationships/slide" Target="slide19.xml"/><Relationship Id="rId19" Type="http://schemas.openxmlformats.org/officeDocument/2006/relationships/slide" Target="slide26.xml"/><Relationship Id="rId4" Type="http://schemas.openxmlformats.org/officeDocument/2006/relationships/audio" Target="../media/audio6.wav"/><Relationship Id="rId9" Type="http://schemas.openxmlformats.org/officeDocument/2006/relationships/image" Target="../media/image78.png"/><Relationship Id="rId14" Type="http://schemas.openxmlformats.org/officeDocument/2006/relationships/slide" Target="slide20.xml"/><Relationship Id="rId22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13" Type="http://schemas.openxmlformats.org/officeDocument/2006/relationships/image" Target="../media/image24.png"/><Relationship Id="rId3" Type="http://schemas.openxmlformats.org/officeDocument/2006/relationships/audio" Target="../media/audio7.wav"/><Relationship Id="rId7" Type="http://schemas.openxmlformats.org/officeDocument/2006/relationships/image" Target="../media/image83.gif"/><Relationship Id="rId12" Type="http://schemas.openxmlformats.org/officeDocument/2006/relationships/image" Target="../media/image3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png"/><Relationship Id="rId11" Type="http://schemas.openxmlformats.org/officeDocument/2006/relationships/image" Target="../media/image85.png"/><Relationship Id="rId5" Type="http://schemas.openxmlformats.org/officeDocument/2006/relationships/image" Target="../media/image81.png"/><Relationship Id="rId10" Type="http://schemas.openxmlformats.org/officeDocument/2006/relationships/image" Target="../media/image79.png"/><Relationship Id="rId4" Type="http://schemas.openxmlformats.org/officeDocument/2006/relationships/audio" Target="../media/audio8.wav"/><Relationship Id="rId9" Type="http://schemas.openxmlformats.org/officeDocument/2006/relationships/slide" Target="slide18.xml"/><Relationship Id="rId1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17.wdp"/><Relationship Id="rId3" Type="http://schemas.openxmlformats.org/officeDocument/2006/relationships/image" Target="../media/image25.jpeg"/><Relationship Id="rId7" Type="http://schemas.openxmlformats.org/officeDocument/2006/relationships/image" Target="../media/image2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gif"/><Relationship Id="rId5" Type="http://schemas.microsoft.com/office/2007/relationships/hdphoto" Target="../media/hdphoto16.wdp"/><Relationship Id="rId10" Type="http://schemas.openxmlformats.org/officeDocument/2006/relationships/audio" Target="../media/audio1.wav"/><Relationship Id="rId4" Type="http://schemas.openxmlformats.org/officeDocument/2006/relationships/image" Target="../media/image26.png"/><Relationship Id="rId9" Type="http://schemas.openxmlformats.org/officeDocument/2006/relationships/image" Target="../media/image2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13" Type="http://schemas.openxmlformats.org/officeDocument/2006/relationships/audio" Target="../media/audio1.wav"/><Relationship Id="rId3" Type="http://schemas.openxmlformats.org/officeDocument/2006/relationships/audio" Target="../media/audio7.wav"/><Relationship Id="rId7" Type="http://schemas.openxmlformats.org/officeDocument/2006/relationships/image" Target="../media/image83.gif"/><Relationship Id="rId12" Type="http://schemas.openxmlformats.org/officeDocument/2006/relationships/image" Target="../media/image2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png"/><Relationship Id="rId11" Type="http://schemas.openxmlformats.org/officeDocument/2006/relationships/image" Target="../media/image85.png"/><Relationship Id="rId5" Type="http://schemas.openxmlformats.org/officeDocument/2006/relationships/image" Target="../media/image81.png"/><Relationship Id="rId10" Type="http://schemas.openxmlformats.org/officeDocument/2006/relationships/image" Target="../media/image79.png"/><Relationship Id="rId4" Type="http://schemas.openxmlformats.org/officeDocument/2006/relationships/audio" Target="../media/audio8.wav"/><Relationship Id="rId9" Type="http://schemas.openxmlformats.org/officeDocument/2006/relationships/slide" Target="slide18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13" Type="http://schemas.openxmlformats.org/officeDocument/2006/relationships/image" Target="../media/image24.png"/><Relationship Id="rId3" Type="http://schemas.openxmlformats.org/officeDocument/2006/relationships/audio" Target="../media/audio7.wav"/><Relationship Id="rId7" Type="http://schemas.openxmlformats.org/officeDocument/2006/relationships/image" Target="../media/image83.gif"/><Relationship Id="rId12" Type="http://schemas.openxmlformats.org/officeDocument/2006/relationships/image" Target="../media/image6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png"/><Relationship Id="rId11" Type="http://schemas.openxmlformats.org/officeDocument/2006/relationships/image" Target="../media/image85.png"/><Relationship Id="rId5" Type="http://schemas.openxmlformats.org/officeDocument/2006/relationships/image" Target="../media/image81.png"/><Relationship Id="rId10" Type="http://schemas.openxmlformats.org/officeDocument/2006/relationships/image" Target="../media/image79.png"/><Relationship Id="rId4" Type="http://schemas.openxmlformats.org/officeDocument/2006/relationships/audio" Target="../media/audio8.wav"/><Relationship Id="rId9" Type="http://schemas.openxmlformats.org/officeDocument/2006/relationships/slide" Target="slide18.xml"/><Relationship Id="rId1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13" Type="http://schemas.openxmlformats.org/officeDocument/2006/relationships/image" Target="../media/image86.png"/><Relationship Id="rId3" Type="http://schemas.openxmlformats.org/officeDocument/2006/relationships/audio" Target="../media/audio7.wav"/><Relationship Id="rId7" Type="http://schemas.openxmlformats.org/officeDocument/2006/relationships/image" Target="../media/image83.gif"/><Relationship Id="rId12" Type="http://schemas.openxmlformats.org/officeDocument/2006/relationships/image" Target="../media/image48.png"/><Relationship Id="rId2" Type="http://schemas.openxmlformats.org/officeDocument/2006/relationships/audio" Target="../media/audio1.wav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png"/><Relationship Id="rId11" Type="http://schemas.openxmlformats.org/officeDocument/2006/relationships/image" Target="../media/image85.png"/><Relationship Id="rId5" Type="http://schemas.openxmlformats.org/officeDocument/2006/relationships/image" Target="../media/image81.png"/><Relationship Id="rId15" Type="http://schemas.openxmlformats.org/officeDocument/2006/relationships/image" Target="../media/image24.png"/><Relationship Id="rId10" Type="http://schemas.openxmlformats.org/officeDocument/2006/relationships/image" Target="../media/image79.png"/><Relationship Id="rId4" Type="http://schemas.openxmlformats.org/officeDocument/2006/relationships/audio" Target="../media/audio8.wav"/><Relationship Id="rId9" Type="http://schemas.openxmlformats.org/officeDocument/2006/relationships/slide" Target="slide18.xml"/><Relationship Id="rId14" Type="http://schemas.microsoft.com/office/2007/relationships/hdphoto" Target="../media/hdphoto18.wdp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13" Type="http://schemas.openxmlformats.org/officeDocument/2006/relationships/image" Target="../media/image24.png"/><Relationship Id="rId3" Type="http://schemas.openxmlformats.org/officeDocument/2006/relationships/audio" Target="../media/audio7.wav"/><Relationship Id="rId7" Type="http://schemas.openxmlformats.org/officeDocument/2006/relationships/image" Target="../media/image83.gif"/><Relationship Id="rId12" Type="http://schemas.openxmlformats.org/officeDocument/2006/relationships/image" Target="../media/image3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png"/><Relationship Id="rId11" Type="http://schemas.openxmlformats.org/officeDocument/2006/relationships/image" Target="../media/image78.png"/><Relationship Id="rId5" Type="http://schemas.openxmlformats.org/officeDocument/2006/relationships/image" Target="../media/image81.png"/><Relationship Id="rId10" Type="http://schemas.openxmlformats.org/officeDocument/2006/relationships/slide" Target="slide18.xml"/><Relationship Id="rId4" Type="http://schemas.openxmlformats.org/officeDocument/2006/relationships/audio" Target="../media/audio8.wav"/><Relationship Id="rId9" Type="http://schemas.openxmlformats.org/officeDocument/2006/relationships/image" Target="../media/image85.png"/><Relationship Id="rId14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13" Type="http://schemas.openxmlformats.org/officeDocument/2006/relationships/audio" Target="../media/audio1.wav"/><Relationship Id="rId3" Type="http://schemas.openxmlformats.org/officeDocument/2006/relationships/audio" Target="../media/audio7.wav"/><Relationship Id="rId7" Type="http://schemas.openxmlformats.org/officeDocument/2006/relationships/image" Target="../media/image83.gif"/><Relationship Id="rId12" Type="http://schemas.openxmlformats.org/officeDocument/2006/relationships/image" Target="../media/image2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png"/><Relationship Id="rId11" Type="http://schemas.openxmlformats.org/officeDocument/2006/relationships/image" Target="../media/image78.png"/><Relationship Id="rId5" Type="http://schemas.openxmlformats.org/officeDocument/2006/relationships/image" Target="../media/image81.png"/><Relationship Id="rId10" Type="http://schemas.openxmlformats.org/officeDocument/2006/relationships/slide" Target="slide18.xml"/><Relationship Id="rId4" Type="http://schemas.openxmlformats.org/officeDocument/2006/relationships/audio" Target="../media/audio8.wav"/><Relationship Id="rId9" Type="http://schemas.openxmlformats.org/officeDocument/2006/relationships/image" Target="../media/image85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13" Type="http://schemas.openxmlformats.org/officeDocument/2006/relationships/image" Target="../media/image24.png"/><Relationship Id="rId3" Type="http://schemas.openxmlformats.org/officeDocument/2006/relationships/audio" Target="../media/audio7.wav"/><Relationship Id="rId7" Type="http://schemas.openxmlformats.org/officeDocument/2006/relationships/image" Target="../media/image83.gif"/><Relationship Id="rId12" Type="http://schemas.openxmlformats.org/officeDocument/2006/relationships/image" Target="../media/image6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png"/><Relationship Id="rId11" Type="http://schemas.openxmlformats.org/officeDocument/2006/relationships/image" Target="../media/image78.png"/><Relationship Id="rId5" Type="http://schemas.openxmlformats.org/officeDocument/2006/relationships/image" Target="../media/image81.png"/><Relationship Id="rId10" Type="http://schemas.openxmlformats.org/officeDocument/2006/relationships/slide" Target="slide18.xml"/><Relationship Id="rId4" Type="http://schemas.openxmlformats.org/officeDocument/2006/relationships/audio" Target="../media/audio8.wav"/><Relationship Id="rId9" Type="http://schemas.openxmlformats.org/officeDocument/2006/relationships/image" Target="../media/image85.png"/><Relationship Id="rId14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13" Type="http://schemas.microsoft.com/office/2007/relationships/hdphoto" Target="../media/hdphoto19.wdp"/><Relationship Id="rId3" Type="http://schemas.openxmlformats.org/officeDocument/2006/relationships/audio" Target="../media/audio7.wav"/><Relationship Id="rId7" Type="http://schemas.openxmlformats.org/officeDocument/2006/relationships/image" Target="../media/image83.gif"/><Relationship Id="rId12" Type="http://schemas.openxmlformats.org/officeDocument/2006/relationships/image" Target="../media/image87.png"/><Relationship Id="rId2" Type="http://schemas.openxmlformats.org/officeDocument/2006/relationships/audio" Target="../media/audio1.wav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png"/><Relationship Id="rId11" Type="http://schemas.openxmlformats.org/officeDocument/2006/relationships/image" Target="../media/image78.png"/><Relationship Id="rId5" Type="http://schemas.openxmlformats.org/officeDocument/2006/relationships/image" Target="../media/image81.png"/><Relationship Id="rId15" Type="http://schemas.openxmlformats.org/officeDocument/2006/relationships/image" Target="../media/image24.png"/><Relationship Id="rId10" Type="http://schemas.openxmlformats.org/officeDocument/2006/relationships/slide" Target="slide18.xml"/><Relationship Id="rId4" Type="http://schemas.openxmlformats.org/officeDocument/2006/relationships/audio" Target="../media/audio8.wav"/><Relationship Id="rId9" Type="http://schemas.openxmlformats.org/officeDocument/2006/relationships/image" Target="../media/image85.png"/><Relationship Id="rId14" Type="http://schemas.openxmlformats.org/officeDocument/2006/relationships/image" Target="../media/image88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0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89.jpeg"/><Relationship Id="rId11" Type="http://schemas.openxmlformats.org/officeDocument/2006/relationships/image" Target="../media/image24.png"/><Relationship Id="rId5" Type="http://schemas.openxmlformats.org/officeDocument/2006/relationships/audio" Target="../media/audio1.wav"/><Relationship Id="rId10" Type="http://schemas.openxmlformats.org/officeDocument/2006/relationships/image" Target="../media/image19.png"/><Relationship Id="rId4" Type="http://schemas.openxmlformats.org/officeDocument/2006/relationships/notesSlide" Target="../notesSlides/notesSlide10.xml"/><Relationship Id="rId9" Type="http://schemas.openxmlformats.org/officeDocument/2006/relationships/image" Target="../media/image9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8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25.jpe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.xml"/><Relationship Id="rId9" Type="http://schemas.openxmlformats.org/officeDocument/2006/relationships/audio" Target="../media/audio1.wav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17.wdp"/><Relationship Id="rId3" Type="http://schemas.openxmlformats.org/officeDocument/2006/relationships/image" Target="../media/image25.jpeg"/><Relationship Id="rId7" Type="http://schemas.openxmlformats.org/officeDocument/2006/relationships/image" Target="../media/image2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gif"/><Relationship Id="rId5" Type="http://schemas.microsoft.com/office/2007/relationships/hdphoto" Target="../media/hdphoto16.wdp"/><Relationship Id="rId10" Type="http://schemas.openxmlformats.org/officeDocument/2006/relationships/audio" Target="../media/audio1.wav"/><Relationship Id="rId4" Type="http://schemas.openxmlformats.org/officeDocument/2006/relationships/image" Target="../media/image26.png"/><Relationship Id="rId9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audio" Target="../media/audio1.wav"/><Relationship Id="rId3" Type="http://schemas.openxmlformats.org/officeDocument/2006/relationships/audio" Target="../media/audio1.wav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11" Type="http://schemas.openxmlformats.org/officeDocument/2006/relationships/image" Target="../media/image33.png"/><Relationship Id="rId5" Type="http://schemas.openxmlformats.org/officeDocument/2006/relationships/image" Target="../media/image24.png"/><Relationship Id="rId10" Type="http://schemas.openxmlformats.org/officeDocument/2006/relationships/image" Target="../media/image32.png"/><Relationship Id="rId4" Type="http://schemas.openxmlformats.org/officeDocument/2006/relationships/audio" Target="../media/audio2.wav"/><Relationship Id="rId9" Type="http://schemas.openxmlformats.org/officeDocument/2006/relationships/image" Target="../media/image3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5.jpeg"/><Relationship Id="rId7" Type="http://schemas.openxmlformats.org/officeDocument/2006/relationships/image" Target="../media/image20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microsoft.com/office/2007/relationships/hdphoto" Target="../media/hdphoto16.wdp"/><Relationship Id="rId5" Type="http://schemas.openxmlformats.org/officeDocument/2006/relationships/image" Target="../media/image26.png"/><Relationship Id="rId10" Type="http://schemas.openxmlformats.org/officeDocument/2006/relationships/audio" Target="../media/audio1.wav"/><Relationship Id="rId4" Type="http://schemas.openxmlformats.org/officeDocument/2006/relationships/image" Target="../media/image24.png"/><Relationship Id="rId9" Type="http://schemas.microsoft.com/office/2007/relationships/hdphoto" Target="../media/hdphoto17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png"/><Relationship Id="rId3" Type="http://schemas.openxmlformats.org/officeDocument/2006/relationships/audio" Target="../media/audio1.wav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25.jpeg"/><Relationship Id="rId10" Type="http://schemas.openxmlformats.org/officeDocument/2006/relationships/image" Target="../media/image39.png"/><Relationship Id="rId4" Type="http://schemas.openxmlformats.org/officeDocument/2006/relationships/image" Target="../media/image24.png"/><Relationship Id="rId9" Type="http://schemas.openxmlformats.org/officeDocument/2006/relationships/image" Target="../media/image38.png"/><Relationship Id="rId1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17.wdp"/><Relationship Id="rId3" Type="http://schemas.openxmlformats.org/officeDocument/2006/relationships/image" Target="../media/image25.jpeg"/><Relationship Id="rId7" Type="http://schemas.openxmlformats.org/officeDocument/2006/relationships/image" Target="../media/image2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gif"/><Relationship Id="rId5" Type="http://schemas.microsoft.com/office/2007/relationships/hdphoto" Target="../media/hdphoto16.wdp"/><Relationship Id="rId10" Type="http://schemas.openxmlformats.org/officeDocument/2006/relationships/audio" Target="../media/audio1.wav"/><Relationship Id="rId4" Type="http://schemas.openxmlformats.org/officeDocument/2006/relationships/image" Target="../media/image26.png"/><Relationship Id="rId9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audio" Target="../media/audio1.wav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11" Type="http://schemas.openxmlformats.org/officeDocument/2006/relationships/audio" Target="../media/audio1.wav"/><Relationship Id="rId5" Type="http://schemas.openxmlformats.org/officeDocument/2006/relationships/image" Target="../media/image24.png"/><Relationship Id="rId10" Type="http://schemas.openxmlformats.org/officeDocument/2006/relationships/image" Target="../media/image46.png"/><Relationship Id="rId4" Type="http://schemas.openxmlformats.org/officeDocument/2006/relationships/audio" Target="../media/audio2.wav"/><Relationship Id="rId9" Type="http://schemas.openxmlformats.org/officeDocument/2006/relationships/image" Target="../media/image4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318" y="2110716"/>
            <a:ext cx="1158268" cy="11037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9246" y="4901491"/>
            <a:ext cx="14284619" cy="2150860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5570" y="4669481"/>
            <a:ext cx="1547892" cy="1992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10431322" y="483043"/>
            <a:ext cx="429503" cy="498143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62525" tIns="162525" rIns="162525" bIns="1625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25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8908" y="4503105"/>
            <a:ext cx="8590048" cy="2009355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32617" y="2700148"/>
            <a:ext cx="3465897" cy="2046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66" y="5323927"/>
            <a:ext cx="910340" cy="114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117" y="4542759"/>
            <a:ext cx="961796" cy="9617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2224" y="3964885"/>
            <a:ext cx="2313109" cy="2498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519525" y="4613499"/>
            <a:ext cx="2531591" cy="2142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053" y="6251717"/>
            <a:ext cx="572481" cy="61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10744105" y="2338595"/>
            <a:ext cx="419851" cy="523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11593248" y="1968556"/>
            <a:ext cx="332189" cy="556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3415854" y="3859416"/>
            <a:ext cx="978260" cy="1061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4489781" y="3705900"/>
            <a:ext cx="1063739" cy="20534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2" cstate="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6167558" y="3722256"/>
            <a:ext cx="898748" cy="22372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34" cstate="print">
            <a:extLst>
              <a:ext uri="{BEBA8EAE-BF5A-486C-A8C5-ECC9F3942E4B}">
                <a14:imgProps xmlns:a14="http://schemas.microsoft.com/office/drawing/2010/main">
                  <a14:imgLayer r:embed="rId35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770216" y="4228443"/>
            <a:ext cx="784445" cy="570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95404" y="6301492"/>
            <a:ext cx="452861" cy="331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7"/>
          <a:stretch>
            <a:fillRect/>
          </a:stretch>
        </p:blipFill>
        <p:spPr>
          <a:xfrm>
            <a:off x="13933839" y="1105228"/>
            <a:ext cx="812800" cy="8128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8" cstate="print"/>
          <a:stretch>
            <a:fillRect/>
          </a:stretch>
        </p:blipFill>
        <p:spPr>
          <a:xfrm>
            <a:off x="932781" y="857834"/>
            <a:ext cx="999691" cy="1030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4660341" y="6275791"/>
            <a:ext cx="6618081" cy="636992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5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5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5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5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5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5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5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5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5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5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5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5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5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5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5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5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5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5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5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5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5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5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5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5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5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5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5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5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5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39" cstate="print">
            <a:extLst>
              <a:ext uri="{BEBA8EAE-BF5A-486C-A8C5-ECC9F3942E4B}">
                <a14:imgProps xmlns:a14="http://schemas.microsoft.com/office/drawing/2010/main">
                  <a14:imgLayer r:embed="rId40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10229380" y="513513"/>
            <a:ext cx="3003813" cy="2604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7">
            <a:extLst>
              <a:ext uri="{FF2B5EF4-FFF2-40B4-BE49-F238E27FC236}">
                <a16:creationId xmlns:a16="http://schemas.microsoft.com/office/drawing/2014/main" id="{226515EE-1FEC-4474-98D7-30A4E2B3CA23}"/>
              </a:ext>
            </a:extLst>
          </p:cNvPr>
          <p:cNvPicPr>
            <a:picLocks noChangeAspect="1"/>
          </p:cNvPicPr>
          <p:nvPr/>
        </p:nvPicPr>
        <p:blipFill>
          <a:blip r:embed="rId4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5360">
            <a:off x="9900646" y="4927742"/>
            <a:ext cx="1159052" cy="1616167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7" t="28323" r="29018" b="25384"/>
          <a:stretch/>
        </p:blipFill>
        <p:spPr>
          <a:xfrm>
            <a:off x="2094757" y="537554"/>
            <a:ext cx="7619751" cy="3317767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47718" y="195102"/>
            <a:ext cx="1174531" cy="563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06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  <p:sndAc>
          <p:stSnd>
            <p:snd r:embed="rId5" name="chimes.wav"/>
          </p:stSnd>
        </p:sndAc>
      </p:transition>
    </mc:Choice>
    <mc:Fallback xmlns="">
      <p:transition spd="slow">
        <p:fade/>
        <p:sndAc>
          <p:stSnd>
            <p:snd r:embed="rId4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0" descr="Hình nền Tài Liệu Học Tập Mùa Học, đơn Giản, Màu Xanh Da Trời, Bông Hoa  Vector để tải xuống miễn phí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1543853" y="701833"/>
            <a:ext cx="9052560" cy="1930400"/>
          </a:xfrm>
          <a:prstGeom prst="rect">
            <a:avLst/>
          </a:prstGeom>
        </p:spPr>
        <p:txBody>
          <a:bodyPr lIns="121914" tIns="60957" rIns="121914" bIns="60957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 defTabSz="1219140">
              <a:defRPr/>
            </a:pPr>
            <a:r>
              <a:rPr lang="en-US" sz="6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Review Unit 9</a:t>
            </a:r>
          </a:p>
          <a:p>
            <a:pPr algn="ctr" defTabSz="1219140">
              <a:defRPr/>
            </a:pPr>
            <a:r>
              <a:rPr lang="en-US" sz="6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My favorite food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75" b="99750" l="9894" r="9699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750" t="291" r="14758" b="-1"/>
          <a:stretch/>
        </p:blipFill>
        <p:spPr bwMode="auto">
          <a:xfrm>
            <a:off x="10058401" y="2583776"/>
            <a:ext cx="1660903" cy="3417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9" descr="200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32781" y="857834"/>
            <a:ext cx="999691" cy="1030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8" name="Picture 4" descr="https://i.pinimg.com/564x/43/48/bf/4348bfbfb89f702a46b7b5cd4678458d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948" b="98691" l="2131" r="95915">
                        <a14:foregroundMark x1="12611" y1="79319" x2="12611" y2="85079"/>
                        <a14:foregroundMark x1="87744" y1="76178" x2="87922" y2="85602"/>
                        <a14:backgroundMark x1="30728" y1="54712" x2="30195" y2="66492"/>
                        <a14:backgroundMark x1="53996" y1="58901" x2="53996" y2="64398"/>
                        <a14:backgroundMark x1="48490" y1="48429" x2="50089" y2="49476"/>
                        <a14:backgroundMark x1="52753" y1="35079" x2="53286" y2="37958"/>
                        <a14:backgroundMark x1="69449" y1="35864" x2="68384" y2="39791"/>
                        <a14:backgroundMark x1="20249" y1="80105" x2="20249" y2="80105"/>
                        <a14:backgroundMark x1="19893" y1="78272" x2="19893" y2="78272"/>
                        <a14:backgroundMark x1="15453" y1="80628" x2="15453" y2="80628"/>
                        <a14:backgroundMark x1="41385" y1="79319" x2="41385" y2="79319"/>
                        <a14:backgroundMark x1="68206" y1="77749" x2="68206" y2="777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818" t="8758" r="8994" b="7282"/>
          <a:stretch/>
        </p:blipFill>
        <p:spPr bwMode="auto">
          <a:xfrm>
            <a:off x="1648920" y="3885989"/>
            <a:ext cx="4271819" cy="2997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47718" y="195102"/>
            <a:ext cx="1174531" cy="563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332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10" name="chimes.wav"/>
          </p:stSnd>
        </p:sndAc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6"/>
            <a:ext cx="1564144" cy="749977"/>
          </a:xfrm>
          <a:prstGeom prst="rect">
            <a:avLst/>
          </a:prstGeom>
        </p:spPr>
      </p:pic>
      <p:pic>
        <p:nvPicPr>
          <p:cNvPr id="3" name="Picture 10" descr="Hình nền Tài Liệu Học Tập Mùa Học, đơn Giản, Màu Xanh Da Trời, Bông Hoa  Vector để tải xuống miễn phí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bestflashcard.com/images/vocabulary/english/sgk-tieng-anh-3-wonderful-world-unit-9-1/banana.PN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12" b="32789"/>
          <a:stretch/>
        </p:blipFill>
        <p:spPr bwMode="auto">
          <a:xfrm rot="5006330">
            <a:off x="1801974" y="1754591"/>
            <a:ext cx="1198961" cy="529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bestflashcard.com/images/vocabulary/english/sgk-tieng-anh-3-wonderful-world-unit-9-1/tomato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6474" y="2053805"/>
            <a:ext cx="780473" cy="780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bestflashcard.com/images/vocabulary/english/sgk-tieng-anh-3-wonderful-world-unit-9-2/cheese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6530" y="1388274"/>
            <a:ext cx="1464989" cy="1464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bestflashcard.com/images/vocabulary/english/sgk-tieng-anh-3-wonderful-world-unit-9-2/milk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1709" y="3403600"/>
            <a:ext cx="1699491" cy="1699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bestflashcard.com/images/vocabulary/english/sgk-tieng-anh-3-wonderful-world-unit-9-2/juice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2904" y="3530601"/>
            <a:ext cx="1550296" cy="1550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s://bestflashcard.com/images/vocabulary/english/sgk-tieng-anh-3-wonderful-world-unit-9-3/ice-cream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9621" y="3486309"/>
            <a:ext cx="1638879" cy="1638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ounded Rectangle 6"/>
          <p:cNvSpPr/>
          <p:nvPr/>
        </p:nvSpPr>
        <p:spPr>
          <a:xfrm>
            <a:off x="1334655" y="1310667"/>
            <a:ext cx="1902691" cy="1523611"/>
          </a:xfrm>
          <a:prstGeom prst="roundRect">
            <a:avLst/>
          </a:prstGeom>
          <a:noFill/>
          <a:ln w="19050">
            <a:solidFill>
              <a:srgbClr val="FFC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121917" tIns="60958" rIns="121917" bIns="60958" spcCol="0"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>
            <a:off x="3445164" y="1310277"/>
            <a:ext cx="1902691" cy="1523611"/>
          </a:xfrm>
          <a:prstGeom prst="roundRect">
            <a:avLst/>
          </a:prstGeom>
          <a:noFill/>
          <a:ln w="19050">
            <a:solidFill>
              <a:srgbClr val="FFC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121917" tIns="60958" rIns="121917" bIns="60958" spcCol="0" rtlCol="0" anchor="ctr"/>
          <a:lstStyle/>
          <a:p>
            <a:pPr algn="ctr"/>
            <a:endParaRPr lang="en-US"/>
          </a:p>
        </p:txBody>
      </p:sp>
      <p:sp>
        <p:nvSpPr>
          <p:cNvPr id="17" name="Rounded Rectangle 16"/>
          <p:cNvSpPr/>
          <p:nvPr/>
        </p:nvSpPr>
        <p:spPr>
          <a:xfrm>
            <a:off x="6422264" y="1311056"/>
            <a:ext cx="1902691" cy="1523611"/>
          </a:xfrm>
          <a:prstGeom prst="roundRect">
            <a:avLst/>
          </a:prstGeom>
          <a:noFill/>
          <a:ln w="19050">
            <a:solidFill>
              <a:srgbClr val="FFC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121917" tIns="60958" rIns="121917" bIns="60958" spcCol="0" rtlCol="0" anchor="ctr"/>
          <a:lstStyle/>
          <a:p>
            <a:pPr algn="ctr"/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>
            <a:off x="8532773" y="1310667"/>
            <a:ext cx="1902691" cy="1523611"/>
          </a:xfrm>
          <a:prstGeom prst="roundRect">
            <a:avLst/>
          </a:prstGeom>
          <a:noFill/>
          <a:ln w="19050">
            <a:solidFill>
              <a:srgbClr val="FFC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121917" tIns="60958" rIns="121917" bIns="60958" spcCol="0"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1347967" y="3530989"/>
            <a:ext cx="1902691" cy="1523611"/>
          </a:xfrm>
          <a:prstGeom prst="roundRect">
            <a:avLst/>
          </a:prstGeom>
          <a:noFill/>
          <a:ln w="19050">
            <a:solidFill>
              <a:srgbClr val="FFC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121917" tIns="60958" rIns="121917" bIns="60958" spcCol="0" rtlCol="0" anchor="ctr"/>
          <a:lstStyle/>
          <a:p>
            <a:pPr algn="ctr"/>
            <a:endParaRPr lang="en-US"/>
          </a:p>
        </p:txBody>
      </p:sp>
      <p:sp>
        <p:nvSpPr>
          <p:cNvPr id="20" name="Rounded Rectangle 19"/>
          <p:cNvSpPr/>
          <p:nvPr/>
        </p:nvSpPr>
        <p:spPr>
          <a:xfrm>
            <a:off x="3458476" y="3530600"/>
            <a:ext cx="1902691" cy="1523611"/>
          </a:xfrm>
          <a:prstGeom prst="roundRect">
            <a:avLst/>
          </a:prstGeom>
          <a:noFill/>
          <a:ln w="19050">
            <a:solidFill>
              <a:srgbClr val="FFC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121917" tIns="60958" rIns="121917" bIns="60958" spcCol="0" rtlCol="0" anchor="ctr"/>
          <a:lstStyle/>
          <a:p>
            <a:pPr algn="ctr"/>
            <a:endParaRPr lang="en-US"/>
          </a:p>
        </p:txBody>
      </p:sp>
      <p:sp>
        <p:nvSpPr>
          <p:cNvPr id="21" name="Rounded Rectangle 20"/>
          <p:cNvSpPr/>
          <p:nvPr/>
        </p:nvSpPr>
        <p:spPr>
          <a:xfrm>
            <a:off x="6482300" y="3579869"/>
            <a:ext cx="1902691" cy="1523611"/>
          </a:xfrm>
          <a:prstGeom prst="roundRect">
            <a:avLst/>
          </a:prstGeom>
          <a:noFill/>
          <a:ln w="19050">
            <a:solidFill>
              <a:srgbClr val="FFC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121917" tIns="60958" rIns="121917" bIns="60958" spcCol="0" rtlCol="0" anchor="ctr"/>
          <a:lstStyle/>
          <a:p>
            <a:pPr algn="ctr"/>
            <a:endParaRPr lang="en-US"/>
          </a:p>
        </p:txBody>
      </p:sp>
      <p:sp>
        <p:nvSpPr>
          <p:cNvPr id="22" name="Rounded Rectangle 21"/>
          <p:cNvSpPr/>
          <p:nvPr/>
        </p:nvSpPr>
        <p:spPr>
          <a:xfrm>
            <a:off x="8592809" y="3579480"/>
            <a:ext cx="1902691" cy="1523611"/>
          </a:xfrm>
          <a:prstGeom prst="roundRect">
            <a:avLst/>
          </a:prstGeom>
          <a:noFill/>
          <a:ln w="19050">
            <a:solidFill>
              <a:srgbClr val="FFC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121917" tIns="60958" rIns="121917" bIns="60958" spcCol="0" rtlCol="0" anchor="ctr"/>
          <a:lstStyle/>
          <a:p>
            <a:pPr algn="ctr"/>
            <a:endParaRPr lang="en-US"/>
          </a:p>
        </p:txBody>
      </p:sp>
      <p:pic>
        <p:nvPicPr>
          <p:cNvPr id="1040" name="Picture 16" descr="https://bestflashcard.com/images/vocabulary/english/sgk-tieng-anh-3-wonderful-world-unit-9-3/chocolate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1" y="3632200"/>
            <a:ext cx="1380999" cy="1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Flowchart: Connector 7"/>
          <p:cNvSpPr/>
          <p:nvPr/>
        </p:nvSpPr>
        <p:spPr>
          <a:xfrm>
            <a:off x="3048000" y="1005478"/>
            <a:ext cx="626237" cy="626237"/>
          </a:xfrm>
          <a:prstGeom prst="flowChartConnector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lIns="121917" tIns="60958" rIns="121917" bIns="60958" spcCol="0" rtlCol="0" anchor="ctr"/>
          <a:lstStyle/>
          <a:p>
            <a:pPr algn="ctr"/>
            <a:r>
              <a:rPr lang="en-US" sz="3200" dirty="0"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25" name="Flowchart: Connector 24"/>
          <p:cNvSpPr/>
          <p:nvPr/>
        </p:nvSpPr>
        <p:spPr>
          <a:xfrm>
            <a:off x="8117179" y="1006256"/>
            <a:ext cx="626237" cy="626237"/>
          </a:xfrm>
          <a:prstGeom prst="flowChartConnector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lIns="121917" tIns="60958" rIns="121917" bIns="60958" spcCol="0" rtlCol="0" anchor="ctr"/>
          <a:lstStyle/>
          <a:p>
            <a:pPr algn="ctr"/>
            <a:r>
              <a:rPr lang="en-US" sz="3200" dirty="0"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26" name="Flowchart: Connector 25"/>
          <p:cNvSpPr/>
          <p:nvPr/>
        </p:nvSpPr>
        <p:spPr>
          <a:xfrm>
            <a:off x="3060659" y="3274680"/>
            <a:ext cx="626237" cy="626237"/>
          </a:xfrm>
          <a:prstGeom prst="flowChartConnector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lIns="121917" tIns="60958" rIns="121917" bIns="60958" spcCol="0" rtlCol="0" anchor="ctr"/>
          <a:lstStyle/>
          <a:p>
            <a:pPr algn="ctr"/>
            <a:r>
              <a:rPr lang="en-US" sz="3200" dirty="0">
                <a:latin typeface="Arial" pitchFamily="34" charset="0"/>
                <a:cs typeface="Arial" pitchFamily="34" charset="0"/>
              </a:rPr>
              <a:t>3</a:t>
            </a:r>
          </a:p>
        </p:txBody>
      </p:sp>
      <p:sp>
        <p:nvSpPr>
          <p:cNvPr id="27" name="Flowchart: Connector 26"/>
          <p:cNvSpPr/>
          <p:nvPr/>
        </p:nvSpPr>
        <p:spPr>
          <a:xfrm>
            <a:off x="8177215" y="3225800"/>
            <a:ext cx="626237" cy="626237"/>
          </a:xfrm>
          <a:prstGeom prst="flowChartConnector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lIns="121917" tIns="60958" rIns="121917" bIns="60958" spcCol="0" rtlCol="0" anchor="ctr"/>
          <a:lstStyle/>
          <a:p>
            <a:pPr algn="ctr"/>
            <a:r>
              <a:rPr lang="en-US" sz="3200" dirty="0">
                <a:latin typeface="Arial" pitchFamily="34" charset="0"/>
                <a:cs typeface="Arial" pitchFamily="34" charset="0"/>
              </a:rPr>
              <a:t>4</a:t>
            </a:r>
          </a:p>
        </p:txBody>
      </p:sp>
      <p:pic>
        <p:nvPicPr>
          <p:cNvPr id="28" name="Picture 2" descr="https://bestflashcard.com/images/vocabulary/english/sgk-tieng-anh-3-wonderful-world-unit-9-1/banana.PN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12" b="32789"/>
          <a:stretch/>
        </p:blipFill>
        <p:spPr bwMode="auto">
          <a:xfrm rot="5006330">
            <a:off x="1273964" y="1879786"/>
            <a:ext cx="1198961" cy="529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https://bestflashcard.com/images/vocabulary/english/sgk-tieng-anh-3-wonderful-world-unit-9-1/banana.PN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12" b="32789"/>
          <a:stretch/>
        </p:blipFill>
        <p:spPr bwMode="auto">
          <a:xfrm rot="5006330">
            <a:off x="2285616" y="1807895"/>
            <a:ext cx="1198961" cy="529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 descr="https://bestflashcard.com/images/vocabulary/english/sgk-tieng-anh-3-wonderful-world-unit-9-1/tomato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001" y="1864916"/>
            <a:ext cx="780473" cy="780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4" descr="https://bestflashcard.com/images/vocabulary/english/sgk-tieng-anh-3-wonderful-world-unit-9-1/tomato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9437" y="1342605"/>
            <a:ext cx="780473" cy="780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ttsMP3.com_VoiceText_2022-12-18_1_45_4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5609463" y="5305746"/>
            <a:ext cx="764855" cy="764855"/>
          </a:xfrm>
          <a:prstGeom prst="rect">
            <a:avLst/>
          </a:prstGeom>
        </p:spPr>
      </p:pic>
      <p:sp>
        <p:nvSpPr>
          <p:cNvPr id="10" name="Oval 9"/>
          <p:cNvSpPr/>
          <p:nvPr/>
        </p:nvSpPr>
        <p:spPr>
          <a:xfrm>
            <a:off x="1185741" y="1219227"/>
            <a:ext cx="2065459" cy="1674340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spcCol="0"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6264827" y="1234912"/>
            <a:ext cx="2065459" cy="1674340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spcCol="0" rtlCol="0" anchor="ctr"/>
          <a:lstStyle/>
          <a:p>
            <a:pPr algn="ctr"/>
            <a:endParaRPr lang="en-US"/>
          </a:p>
        </p:txBody>
      </p:sp>
      <p:sp>
        <p:nvSpPr>
          <p:cNvPr id="36" name="Oval 35"/>
          <p:cNvSpPr/>
          <p:nvPr/>
        </p:nvSpPr>
        <p:spPr>
          <a:xfrm>
            <a:off x="3445164" y="3485530"/>
            <a:ext cx="2065459" cy="1674340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spcCol="0"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6400915" y="3530600"/>
            <a:ext cx="2065459" cy="1674340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spcCol="0"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542759" y="428946"/>
            <a:ext cx="4380851" cy="615551"/>
          </a:xfrm>
          <a:prstGeom prst="rect">
            <a:avLst/>
          </a:prstGeom>
          <a:noFill/>
          <a:ln w="19050">
            <a:noFill/>
            <a:prstDash val="sysDot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121914" tIns="60957" rIns="121914" bIns="60957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Myriad Pro"/>
              </a:rPr>
              <a:t>Listen and choose . 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3C3962D-17C9-4962-8FC7-1C5468E2ED57}"/>
              </a:ext>
            </a:extLst>
          </p:cNvPr>
          <p:cNvGrpSpPr/>
          <p:nvPr/>
        </p:nvGrpSpPr>
        <p:grpSpPr>
          <a:xfrm>
            <a:off x="6604119" y="1463606"/>
            <a:ext cx="1334326" cy="1358258"/>
            <a:chOff x="6543966" y="1475630"/>
            <a:chExt cx="1334326" cy="1358258"/>
          </a:xfrm>
        </p:grpSpPr>
        <p:pic>
          <p:nvPicPr>
            <p:cNvPr id="1034" name="Picture 10" descr="https://bestflashcard.com/images/vocabulary/english/sgk-tieng-anh-3-wonderful-world-unit-9-2/bread.PNG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43966" y="1475630"/>
              <a:ext cx="986078" cy="9860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Picture 10" descr="https://bestflashcard.com/images/vocabulary/english/sgk-tieng-anh-3-wonderful-world-unit-9-2/bread.PNG">
              <a:extLst>
                <a:ext uri="{FF2B5EF4-FFF2-40B4-BE49-F238E27FC236}">
                  <a16:creationId xmlns:a16="http://schemas.microsoft.com/office/drawing/2014/main" id="{8AB1F5E6-47FE-413D-A34E-E32408EF68B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26052" y="2243038"/>
              <a:ext cx="479761" cy="4797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Picture 10" descr="https://bestflashcard.com/images/vocabulary/english/sgk-tieng-anh-3-wonderful-world-unit-9-2/bread.PNG">
              <a:extLst>
                <a:ext uri="{FF2B5EF4-FFF2-40B4-BE49-F238E27FC236}">
                  <a16:creationId xmlns:a16="http://schemas.microsoft.com/office/drawing/2014/main" id="{EF684CB2-AD23-415A-A920-1FFD0C963AB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96100" y="2042363"/>
              <a:ext cx="281761" cy="2817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" name="Picture 10" descr="https://bestflashcard.com/images/vocabulary/english/sgk-tieng-anh-3-wonderful-world-unit-9-2/bread.PNG">
              <a:extLst>
                <a:ext uri="{FF2B5EF4-FFF2-40B4-BE49-F238E27FC236}">
                  <a16:creationId xmlns:a16="http://schemas.microsoft.com/office/drawing/2014/main" id="{9B8D2411-14CC-44F3-BF4F-B8190EEBA31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98531" y="2354127"/>
              <a:ext cx="479761" cy="4797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2" name="Picture 4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47718" y="195102"/>
            <a:ext cx="1174531" cy="563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502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5" name="chimes.wav"/>
          </p:stSnd>
        </p:sndAc>
      </p:transition>
    </mc:Choice>
    <mc:Fallback xmlns="">
      <p:transition spd="slow">
        <p:sndAc>
          <p:stSnd>
            <p:snd r:embed="rId20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3139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10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0" grpId="0" animBg="1"/>
      <p:bldP spid="35" grpId="0" animBg="1"/>
      <p:bldP spid="36" grpId="0" animBg="1"/>
      <p:bldP spid="3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0" descr="Hình nền Tài Liệu Học Tập Mùa Học, đơn Giản, Màu Xanh Da Trời, Bông Hoa  Vector để tải xuống miễn phí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1543853" y="701833"/>
            <a:ext cx="9052560" cy="1930400"/>
          </a:xfrm>
          <a:prstGeom prst="rect">
            <a:avLst/>
          </a:prstGeom>
        </p:spPr>
        <p:txBody>
          <a:bodyPr lIns="121914" tIns="60957" rIns="121914" bIns="60957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 defTabSz="1219140">
              <a:defRPr/>
            </a:pPr>
            <a:r>
              <a:rPr lang="en-US" sz="6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Review Unit 10</a:t>
            </a:r>
          </a:p>
          <a:p>
            <a:pPr algn="ctr" defTabSz="1219140">
              <a:defRPr/>
            </a:pPr>
            <a:r>
              <a:rPr lang="en-US" sz="6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Our world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75" b="99750" l="9894" r="9699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750" t="291" r="14758" b="-1"/>
          <a:stretch/>
        </p:blipFill>
        <p:spPr bwMode="auto">
          <a:xfrm>
            <a:off x="10058401" y="2583776"/>
            <a:ext cx="1660903" cy="3417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9" descr="200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32781" y="857834"/>
            <a:ext cx="999691" cy="1030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8" name="Picture 4" descr="https://i.pinimg.com/564x/43/48/bf/4348bfbfb89f702a46b7b5cd4678458d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948" b="98691" l="2131" r="95915">
                        <a14:foregroundMark x1="12611" y1="79319" x2="12611" y2="85079"/>
                        <a14:foregroundMark x1="87744" y1="76178" x2="87922" y2="85602"/>
                        <a14:backgroundMark x1="30728" y1="54712" x2="30195" y2="66492"/>
                        <a14:backgroundMark x1="53996" y1="58901" x2="53996" y2="64398"/>
                        <a14:backgroundMark x1="48490" y1="48429" x2="50089" y2="49476"/>
                        <a14:backgroundMark x1="52753" y1="35079" x2="53286" y2="37958"/>
                        <a14:backgroundMark x1="69449" y1="35864" x2="68384" y2="39791"/>
                        <a14:backgroundMark x1="20249" y1="80105" x2="20249" y2="80105"/>
                        <a14:backgroundMark x1="19893" y1="78272" x2="19893" y2="78272"/>
                        <a14:backgroundMark x1="15453" y1="80628" x2="15453" y2="80628"/>
                        <a14:backgroundMark x1="41385" y1="79319" x2="41385" y2="79319"/>
                        <a14:backgroundMark x1="68206" y1="77749" x2="68206" y2="777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818" t="8758" r="8994" b="7282"/>
          <a:stretch/>
        </p:blipFill>
        <p:spPr bwMode="auto">
          <a:xfrm>
            <a:off x="1648920" y="3885989"/>
            <a:ext cx="4271819" cy="2997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47718" y="195102"/>
            <a:ext cx="1174531" cy="563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317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10" name="chimes.wav"/>
          </p:stSnd>
        </p:sndAc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 descr="Hình nền Tài Liệu Học Tập Mùa Học, đơn Giản, Màu Xanh Da Trời, Bông Hoa  Vector để tải xuống miễn phí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5600" y="510680"/>
            <a:ext cx="1727200" cy="1550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2400" y="482601"/>
            <a:ext cx="1346200" cy="1579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 descr="https://bestflashcard.com/images/vocabulary/english/sgk-tieng-anh-3-wonderful-world-unit-10-2/winter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4400" y="506332"/>
            <a:ext cx="1367584" cy="1512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915047" y="1052945"/>
            <a:ext cx="2247071" cy="624708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Comic Sans MS" pitchFamily="66" charset="0"/>
              </a:rPr>
              <a:t>1.winter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915047" y="2618861"/>
            <a:ext cx="2247071" cy="624708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Comic Sans MS" pitchFamily="66" charset="0"/>
              </a:rPr>
              <a:t>2.sunny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915047" y="4328293"/>
            <a:ext cx="2247071" cy="624708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Comic Sans MS" pitchFamily="66" charset="0"/>
              </a:rPr>
              <a:t>3.rock</a:t>
            </a:r>
          </a:p>
        </p:txBody>
      </p:sp>
      <p:pic>
        <p:nvPicPr>
          <p:cNvPr id="2055" name="Picture 7" descr="https://bestflashcard.com/images/vocabulary/english/sgk-tieng-anh-3-wonderful-world-unit-10-2/sunny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4945" y="2401456"/>
            <a:ext cx="1270000" cy="127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https://bestflashcard.com/images/vocabulary/english/sgk-tieng-anh-3-wonderful-world-unit-10-2/cold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7694" y="2401456"/>
            <a:ext cx="1275613" cy="1275613"/>
          </a:xfrm>
          <a:prstGeom prst="rect">
            <a:avLst/>
          </a:prstGeom>
          <a:noFill/>
          <a:ln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 descr="https://bestflashcard.com/images/vocabulary/english/sgk-tieng-anh-3-wonderful-world-unit-10-3/wet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1184" y="2350656"/>
            <a:ext cx="1320800" cy="132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1" name="Picture 13" descr="https://bestflashcard.com/images/vocabulary/english/sgk-tieng-anh-3-wonderful-world-unit-10/river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3151" y="4005148"/>
            <a:ext cx="1275613" cy="1275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3" name="Picture 15" descr="https://bestflashcard.com/images/vocabulary/english/sgk-tieng-anh-3-wonderful-world-unit-10/dry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0110" y="4005148"/>
            <a:ext cx="1275613" cy="1275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5" name="Picture 17" descr="https://bestflashcard.com/images/vocabulary/english/sgk-tieng-anh-3-wonderful-world-unit-10/rock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1184" y="3987501"/>
            <a:ext cx="1310907" cy="1310907"/>
          </a:xfrm>
          <a:prstGeom prst="rect">
            <a:avLst/>
          </a:prstGeom>
          <a:noFill/>
          <a:ln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571346" y="570278"/>
            <a:ext cx="1321303" cy="1764585"/>
          </a:xfrm>
          <a:prstGeom prst="rect">
            <a:avLst/>
          </a:prstGeom>
          <a:noFill/>
        </p:spPr>
        <p:txBody>
          <a:bodyPr wrap="none" lIns="121917" tIns="60958" rIns="121917" bIns="60958" rtlCol="0">
            <a:spAutoFit/>
          </a:bodyPr>
          <a:lstStyle/>
          <a:p>
            <a:r>
              <a:rPr lang="en-US" sz="10700" dirty="0">
                <a:solidFill>
                  <a:srgbClr val="00FF00"/>
                </a:solidFill>
                <a:sym typeface="Wingdings"/>
              </a:rPr>
              <a:t></a:t>
            </a:r>
            <a:endParaRPr lang="en-US" sz="10700" dirty="0">
              <a:solidFill>
                <a:srgbClr val="00FF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368549" y="2224332"/>
            <a:ext cx="1321303" cy="1764585"/>
          </a:xfrm>
          <a:prstGeom prst="rect">
            <a:avLst/>
          </a:prstGeom>
          <a:noFill/>
        </p:spPr>
        <p:txBody>
          <a:bodyPr wrap="none" lIns="121917" tIns="60958" rIns="121917" bIns="60958" rtlCol="0">
            <a:spAutoFit/>
          </a:bodyPr>
          <a:lstStyle/>
          <a:p>
            <a:r>
              <a:rPr lang="en-US" sz="10700" dirty="0">
                <a:solidFill>
                  <a:srgbClr val="00FF00"/>
                </a:solidFill>
                <a:sym typeface="Wingdings"/>
              </a:rPr>
              <a:t></a:t>
            </a:r>
            <a:endParaRPr lang="en-US" sz="10700" dirty="0">
              <a:solidFill>
                <a:srgbClr val="00FF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480789" y="3760662"/>
            <a:ext cx="1321303" cy="1764585"/>
          </a:xfrm>
          <a:prstGeom prst="rect">
            <a:avLst/>
          </a:prstGeom>
          <a:noFill/>
        </p:spPr>
        <p:txBody>
          <a:bodyPr wrap="none" lIns="121917" tIns="60958" rIns="121917" bIns="60958" rtlCol="0">
            <a:spAutoFit/>
          </a:bodyPr>
          <a:lstStyle/>
          <a:p>
            <a:r>
              <a:rPr lang="en-US" sz="10700" dirty="0">
                <a:solidFill>
                  <a:srgbClr val="00FF00"/>
                </a:solidFill>
                <a:sym typeface="Wingdings"/>
              </a:rPr>
              <a:t></a:t>
            </a:r>
            <a:endParaRPr lang="en-US" sz="10700" dirty="0">
              <a:solidFill>
                <a:srgbClr val="00FF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0546" y="433354"/>
            <a:ext cx="4380851" cy="615551"/>
          </a:xfrm>
          <a:prstGeom prst="rect">
            <a:avLst/>
          </a:prstGeom>
          <a:noFill/>
          <a:ln w="19050">
            <a:noFill/>
            <a:prstDash val="sysDot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121914" tIns="60957" rIns="121914" bIns="60957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Myriad Pro"/>
              </a:rPr>
              <a:t>Look and choose. 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47718" y="195102"/>
            <a:ext cx="1174531" cy="563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836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3" name="chimes.wav"/>
          </p:stSnd>
        </p:sndAc>
      </p:transition>
    </mc:Choice>
    <mc:Fallback xmlns="">
      <p:transition spd="slow"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9" grpId="0"/>
      <p:bldP spid="2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0" descr="Hình nền Tài Liệu Học Tập Mùa Học, đơn Giản, Màu Xanh Da Trời, Bông Hoa  Vector để tải xuống miễn phí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1548097" y="715557"/>
            <a:ext cx="9052560" cy="1930400"/>
          </a:xfrm>
          <a:prstGeom prst="rect">
            <a:avLst/>
          </a:prstGeom>
        </p:spPr>
        <p:txBody>
          <a:bodyPr lIns="121914" tIns="60957" rIns="121914" bIns="60957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 defTabSz="1219140">
              <a:defRPr/>
            </a:pPr>
            <a:r>
              <a:rPr lang="en-US" sz="6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Review Unit 11</a:t>
            </a:r>
          </a:p>
          <a:p>
            <a:pPr algn="ctr" defTabSz="1219140">
              <a:defRPr/>
            </a:pPr>
            <a:r>
              <a:rPr lang="en-US" sz="6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My day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75" b="99750" l="9894" r="9699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750" t="291" r="14758" b="-1"/>
          <a:stretch/>
        </p:blipFill>
        <p:spPr bwMode="auto">
          <a:xfrm>
            <a:off x="10058401" y="2583776"/>
            <a:ext cx="1660903" cy="3417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9" descr="200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32781" y="857834"/>
            <a:ext cx="999691" cy="1030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8" name="Picture 4" descr="https://i.pinimg.com/564x/43/48/bf/4348bfbfb89f702a46b7b5cd4678458d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948" b="98691" l="2131" r="95915">
                        <a14:foregroundMark x1="12611" y1="79319" x2="12611" y2="85079"/>
                        <a14:foregroundMark x1="87744" y1="76178" x2="87922" y2="85602"/>
                        <a14:backgroundMark x1="30728" y1="54712" x2="30195" y2="66492"/>
                        <a14:backgroundMark x1="53996" y1="58901" x2="53996" y2="64398"/>
                        <a14:backgroundMark x1="48490" y1="48429" x2="50089" y2="49476"/>
                        <a14:backgroundMark x1="52753" y1="35079" x2="53286" y2="37958"/>
                        <a14:backgroundMark x1="69449" y1="35864" x2="68384" y2="39791"/>
                        <a14:backgroundMark x1="20249" y1="80105" x2="20249" y2="80105"/>
                        <a14:backgroundMark x1="19893" y1="78272" x2="19893" y2="78272"/>
                        <a14:backgroundMark x1="15453" y1="80628" x2="15453" y2="80628"/>
                        <a14:backgroundMark x1="41385" y1="79319" x2="41385" y2="79319"/>
                        <a14:backgroundMark x1="68206" y1="77749" x2="68206" y2="777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818" t="8758" r="8994" b="7282"/>
          <a:stretch/>
        </p:blipFill>
        <p:spPr bwMode="auto">
          <a:xfrm>
            <a:off x="1648920" y="3885989"/>
            <a:ext cx="4271819" cy="2997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47718" y="195102"/>
            <a:ext cx="1174531" cy="563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792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10" name="chimes.wav"/>
          </p:stSnd>
        </p:sndAc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 descr="Hình nền Tài Liệu Học Tập Mùa Học, đơn Giản, Màu Xanh Da Trời, Bông Hoa  Vector để tải xuống miễn phí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https://bestflashcard.com/images/vocabulary/english/sgk-tieng-anh-3-wonderful-world-unit-11-2/have-breakfast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0" y="990601"/>
            <a:ext cx="1828800" cy="1828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bestflashcard.com/images/vocabulary/english/sgk-tieng-anh-3-wonderful-world-unit-11-2/have-lunch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100" y="3440546"/>
            <a:ext cx="1930400" cy="2031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s://bestflashcard.com/images/vocabulary/english/sgk-tieng-anh-3-wonderful-world-unit-11-2/have-dinner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756065"/>
            <a:ext cx="2032000" cy="2164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https://bestflashcard.com/images/vocabulary/english/sgk-tieng-anh-3-wonderful-world-unit-11-2/get-up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3562927"/>
            <a:ext cx="182880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https://bestflashcard.com/images/vocabulary/english/sgk-tieng-anh-3-wonderful-world-unit-11-2/go-to-bed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4172" y="787401"/>
            <a:ext cx="1854200" cy="2105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657600" y="5455050"/>
            <a:ext cx="812800" cy="615551"/>
          </a:xfrm>
          <a:prstGeom prst="rect">
            <a:avLst/>
          </a:prstGeom>
          <a:solidFill>
            <a:srgbClr val="FFFF00"/>
          </a:solidFill>
          <a:ln w="19050">
            <a:prstDash val="sysDot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121914" tIns="60957" rIns="121914" bIns="60957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Myriad Pro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32407" y="2858270"/>
            <a:ext cx="812800" cy="615551"/>
          </a:xfrm>
          <a:prstGeom prst="rect">
            <a:avLst/>
          </a:prstGeom>
          <a:solidFill>
            <a:srgbClr val="FFFF00"/>
          </a:solidFill>
          <a:ln w="19050">
            <a:prstDash val="sysDot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121914" tIns="60957" rIns="121914" bIns="60957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Myriad Pro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40634" y="5404248"/>
            <a:ext cx="812800" cy="615551"/>
          </a:xfrm>
          <a:prstGeom prst="rect">
            <a:avLst/>
          </a:prstGeom>
          <a:solidFill>
            <a:srgbClr val="FFFF00"/>
          </a:solidFill>
          <a:ln w="19050">
            <a:prstDash val="sysDot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121914" tIns="60957" rIns="121914" bIns="60957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Myriad Pro"/>
              </a:rP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534400" y="2811139"/>
            <a:ext cx="812800" cy="615551"/>
          </a:xfrm>
          <a:prstGeom prst="rect">
            <a:avLst/>
          </a:prstGeom>
          <a:solidFill>
            <a:srgbClr val="FFFF00"/>
          </a:solidFill>
          <a:ln w="19050">
            <a:prstDash val="sysDot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121914" tIns="60957" rIns="121914" bIns="60957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Myriad Pro"/>
              </a:rPr>
              <a:t>4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504872" y="2811141"/>
            <a:ext cx="812800" cy="615551"/>
          </a:xfrm>
          <a:prstGeom prst="rect">
            <a:avLst/>
          </a:prstGeom>
          <a:solidFill>
            <a:srgbClr val="FFFF00"/>
          </a:solidFill>
          <a:ln w="19050">
            <a:prstDash val="sysDot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121914" tIns="60957" rIns="121914" bIns="60957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Myriad Pro"/>
              </a:rPr>
              <a:t>5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68377" y="302904"/>
            <a:ext cx="4380851" cy="615551"/>
          </a:xfrm>
          <a:prstGeom prst="rect">
            <a:avLst/>
          </a:prstGeom>
          <a:noFill/>
          <a:ln w="19050">
            <a:noFill/>
            <a:prstDash val="sysDot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121914" tIns="60957" rIns="121914" bIns="60957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Myriad Pro"/>
              </a:rPr>
              <a:t>Look and number.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47718" y="195102"/>
            <a:ext cx="1174531" cy="563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042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3" name="chimes.wav"/>
          </p:stSnd>
        </p:sndAc>
      </p:transition>
    </mc:Choice>
    <mc:Fallback xmlns="">
      <p:transition spd="slow">
        <p:sndAc>
          <p:stSnd>
            <p:snd r:embed="rId1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0" descr="Hình nền Tài Liệu Học Tập Mùa Học, đơn Giản, Màu Xanh Da Trời, Bông Hoa  Vector để tải xuống miễn phí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2498964" y="1883564"/>
            <a:ext cx="7194069" cy="1930400"/>
          </a:xfrm>
          <a:prstGeom prst="rect">
            <a:avLst/>
          </a:prstGeom>
        </p:spPr>
        <p:txBody>
          <a:bodyPr lIns="121914" tIns="60957" rIns="121914" bIns="60957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 defTabSz="1219140">
              <a:defRPr/>
            </a:pPr>
            <a:r>
              <a:rPr lang="en-US" sz="7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Practice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75" b="99750" l="9894" r="9699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750" t="291" r="14758" b="-1"/>
          <a:stretch/>
        </p:blipFill>
        <p:spPr bwMode="auto">
          <a:xfrm>
            <a:off x="10058401" y="2583776"/>
            <a:ext cx="1660903" cy="3417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9" descr="200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32781" y="857834"/>
            <a:ext cx="999691" cy="1030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8" name="Picture 4" descr="https://i.pinimg.com/564x/43/48/bf/4348bfbfb89f702a46b7b5cd4678458d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948" b="98691" l="2131" r="95915">
                        <a14:foregroundMark x1="12611" y1="79319" x2="12611" y2="85079"/>
                        <a14:foregroundMark x1="87744" y1="76178" x2="87922" y2="85602"/>
                        <a14:backgroundMark x1="30728" y1="54712" x2="30195" y2="66492"/>
                        <a14:backgroundMark x1="53996" y1="58901" x2="53996" y2="64398"/>
                        <a14:backgroundMark x1="48490" y1="48429" x2="50089" y2="49476"/>
                        <a14:backgroundMark x1="52753" y1="35079" x2="53286" y2="37958"/>
                        <a14:backgroundMark x1="69449" y1="35864" x2="68384" y2="39791"/>
                        <a14:backgroundMark x1="20249" y1="80105" x2="20249" y2="80105"/>
                        <a14:backgroundMark x1="19893" y1="78272" x2="19893" y2="78272"/>
                        <a14:backgroundMark x1="15453" y1="80628" x2="15453" y2="80628"/>
                        <a14:backgroundMark x1="41385" y1="79319" x2="41385" y2="79319"/>
                        <a14:backgroundMark x1="68206" y1="77749" x2="68206" y2="777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818" t="8758" r="8994" b="7282"/>
          <a:stretch/>
        </p:blipFill>
        <p:spPr bwMode="auto">
          <a:xfrm>
            <a:off x="1648920" y="3885989"/>
            <a:ext cx="4271819" cy="2997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47718" y="195102"/>
            <a:ext cx="1174531" cy="563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84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10" name="chimes.wav"/>
          </p:stSnd>
        </p:sndAc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2e74a5589f751cdaac3d07d5c8239e10.png"/>
          <p:cNvPicPr>
            <a:picLocks noGrp="1" noChangeAspect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>
            <a:off x="3200401" y="1667237"/>
            <a:ext cx="5238505" cy="4889452"/>
          </a:xfrm>
        </p:spPr>
      </p:pic>
      <p:pic>
        <p:nvPicPr>
          <p:cNvPr id="10" name="Picture 9" descr="3a5cd02abf0e5cda3bdc3b8850337a3f.png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331200" y="3530600"/>
            <a:ext cx="3463235" cy="3463235"/>
          </a:xfrm>
          <a:prstGeom prst="rect">
            <a:avLst/>
          </a:prstGeom>
        </p:spPr>
      </p:pic>
      <p:pic>
        <p:nvPicPr>
          <p:cNvPr id="11" name="Swamp_Stomp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8" cstate="print"/>
          <a:stretch>
            <a:fillRect/>
          </a:stretch>
        </p:blipFill>
        <p:spPr>
          <a:xfrm>
            <a:off x="0" y="0"/>
            <a:ext cx="863600" cy="812800"/>
          </a:xfrm>
          <a:prstGeom prst="rect">
            <a:avLst/>
          </a:prstGeom>
        </p:spPr>
      </p:pic>
      <p:sp>
        <p:nvSpPr>
          <p:cNvPr id="3" name="Cloud 2"/>
          <p:cNvSpPr/>
          <p:nvPr/>
        </p:nvSpPr>
        <p:spPr>
          <a:xfrm>
            <a:off x="3200400" y="-25400"/>
            <a:ext cx="5435600" cy="2059709"/>
          </a:xfrm>
          <a:prstGeom prst="clou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spcCol="0" rtlCol="0" anchor="ctr"/>
          <a:lstStyle/>
          <a:p>
            <a:pPr algn="ctr"/>
            <a:endParaRPr lang="en-US"/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3594100" y="341674"/>
            <a:ext cx="5613400" cy="13255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121914" tIns="60957" rIns="121914" bIns="60957" rtlCol="0" anchor="ctr">
            <a:normAutofit/>
          </a:bodyPr>
          <a:lstStyle>
            <a:lvl1pPr algn="l" defTabSz="91437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b="1" dirty="0">
                <a:solidFill>
                  <a:srgbClr val="FF0000"/>
                </a:solidFill>
                <a:latin typeface="Comic Sans MS" pitchFamily="66" charset="0"/>
              </a:rPr>
              <a:t>RACING GAME</a:t>
            </a:r>
          </a:p>
        </p:txBody>
      </p:sp>
      <p:sp>
        <p:nvSpPr>
          <p:cNvPr id="5" name="Rectangle 4"/>
          <p:cNvSpPr/>
          <p:nvPr/>
        </p:nvSpPr>
        <p:spPr>
          <a:xfrm>
            <a:off x="5689600" y="5461000"/>
            <a:ext cx="711200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spcCol="0" rtlCol="0" anchor="ctr"/>
          <a:lstStyle/>
          <a:p>
            <a:pPr algn="ctr"/>
            <a:r>
              <a:rPr lang="en-US" sz="1600" b="1" dirty="0">
                <a:solidFill>
                  <a:srgbClr val="0070C0"/>
                </a:solidFill>
              </a:rPr>
              <a:t>2022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47718" y="195102"/>
            <a:ext cx="1174531" cy="563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896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3" name="chimes.wav"/>
          </p:stSnd>
        </p:sndAc>
      </p:transition>
    </mc:Choice>
    <mc:Fallback xmlns="">
      <p:transition spd="slow">
        <p:sndAc>
          <p:stSnd>
            <p:snd r:embed="rId10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dam-dong-vo-tay-co-vu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dam-dong-vo-tay-co-vu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15">
                <p:cTn id="13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3" grpId="0" animBg="1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28700" y="242046"/>
            <a:ext cx="11684000" cy="2692400"/>
          </a:xfrm>
          <a:prstGeom prst="rect">
            <a:avLst/>
          </a:prstGeom>
        </p:spPr>
      </p:pic>
      <p:pic>
        <p:nvPicPr>
          <p:cNvPr id="5" name="Picture 4" descr="1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143000" y="3227016"/>
            <a:ext cx="11620500" cy="2336800"/>
          </a:xfrm>
          <a:prstGeom prst="rect">
            <a:avLst/>
          </a:prstGeom>
        </p:spPr>
      </p:pic>
      <p:pic>
        <p:nvPicPr>
          <p:cNvPr id="7" name="Picture 6" descr="2e74a5589f751cdaac3d07d5c8239e10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-860613" y="242046"/>
            <a:ext cx="2501900" cy="2362200"/>
          </a:xfrm>
          <a:prstGeom prst="rect">
            <a:avLst/>
          </a:prstGeom>
        </p:spPr>
      </p:pic>
      <p:pic>
        <p:nvPicPr>
          <p:cNvPr id="8" name="Picture 7" descr="2e74a5589f751cdaac3d07d5c8239e10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-558800" y="3049216"/>
            <a:ext cx="2438400" cy="2362200"/>
          </a:xfrm>
          <a:prstGeom prst="rect">
            <a:avLst/>
          </a:prstGeom>
        </p:spPr>
      </p:pic>
      <p:pic>
        <p:nvPicPr>
          <p:cNvPr id="11" name="Picture 10" descr="24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0549315" y="3679831"/>
            <a:ext cx="2014331" cy="1210789"/>
          </a:xfrm>
          <a:prstGeom prst="rect">
            <a:avLst/>
          </a:prstGeom>
        </p:spPr>
      </p:pic>
      <p:sp>
        <p:nvSpPr>
          <p:cNvPr id="13" name="Rectangle 12">
            <a:hlinkClick r:id="rId10" action="ppaction://hlinksldjump"/>
          </p:cNvPr>
          <p:cNvSpPr/>
          <p:nvPr/>
        </p:nvSpPr>
        <p:spPr>
          <a:xfrm>
            <a:off x="9518116" y="1021975"/>
            <a:ext cx="1022884" cy="995862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Arial Rounded MT Bold" pitchFamily="34" charset="0"/>
                <a:cs typeface="Aharoni" pitchFamily="2" charset="-79"/>
              </a:rPr>
              <a:t>1</a:t>
            </a:r>
          </a:p>
        </p:txBody>
      </p:sp>
      <p:sp>
        <p:nvSpPr>
          <p:cNvPr id="16" name="Rectangle 15">
            <a:hlinkClick r:id="rId11" action="ppaction://hlinksldjump"/>
          </p:cNvPr>
          <p:cNvSpPr/>
          <p:nvPr/>
        </p:nvSpPr>
        <p:spPr>
          <a:xfrm>
            <a:off x="9603282" y="3884655"/>
            <a:ext cx="959678" cy="927652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Arial Rounded MT Bold" pitchFamily="34" charset="0"/>
                <a:cs typeface="Aharoni" pitchFamily="2" charset="-79"/>
              </a:rPr>
              <a:t>1</a:t>
            </a:r>
          </a:p>
        </p:txBody>
      </p:sp>
      <p:pic>
        <p:nvPicPr>
          <p:cNvPr id="10" name="Picture 9" descr="23.png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0529047" y="853207"/>
            <a:ext cx="2014330" cy="1319459"/>
          </a:xfrm>
          <a:prstGeom prst="rect">
            <a:avLst/>
          </a:prstGeom>
        </p:spPr>
      </p:pic>
      <p:sp>
        <p:nvSpPr>
          <p:cNvPr id="18" name="Rectangle 17">
            <a:hlinkClick r:id="rId14" action="ppaction://hlinksldjump"/>
          </p:cNvPr>
          <p:cNvSpPr/>
          <p:nvPr/>
        </p:nvSpPr>
        <p:spPr>
          <a:xfrm>
            <a:off x="6349092" y="1053352"/>
            <a:ext cx="959678" cy="995862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Arial Rounded MT Bold" pitchFamily="34" charset="0"/>
                <a:cs typeface="Aharoni" pitchFamily="2" charset="-79"/>
              </a:rPr>
              <a:t>2</a:t>
            </a:r>
          </a:p>
        </p:txBody>
      </p:sp>
      <p:sp>
        <p:nvSpPr>
          <p:cNvPr id="19" name="Rectangle 18">
            <a:hlinkClick r:id="rId15" action="ppaction://hlinksldjump"/>
          </p:cNvPr>
          <p:cNvSpPr/>
          <p:nvPr/>
        </p:nvSpPr>
        <p:spPr>
          <a:xfrm>
            <a:off x="3812080" y="1057834"/>
            <a:ext cx="959678" cy="995862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Arial Rounded MT Bold" pitchFamily="34" charset="0"/>
                <a:cs typeface="Aharoni" pitchFamily="2" charset="-79"/>
              </a:rPr>
              <a:t>3</a:t>
            </a:r>
          </a:p>
        </p:txBody>
      </p:sp>
      <p:sp>
        <p:nvSpPr>
          <p:cNvPr id="20" name="Rectangle 19">
            <a:hlinkClick r:id="rId16" action="ppaction://hlinksldjump"/>
          </p:cNvPr>
          <p:cNvSpPr/>
          <p:nvPr/>
        </p:nvSpPr>
        <p:spPr>
          <a:xfrm>
            <a:off x="1301963" y="1035422"/>
            <a:ext cx="959678" cy="995862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Arial Rounded MT Bold" pitchFamily="34" charset="0"/>
                <a:cs typeface="Aharoni" pitchFamily="2" charset="-79"/>
              </a:rPr>
              <a:t>4</a:t>
            </a:r>
          </a:p>
        </p:txBody>
      </p:sp>
      <p:sp>
        <p:nvSpPr>
          <p:cNvPr id="21" name="Rectangle 20">
            <a:hlinkClick r:id="rId17" action="ppaction://hlinksldjump"/>
          </p:cNvPr>
          <p:cNvSpPr/>
          <p:nvPr/>
        </p:nvSpPr>
        <p:spPr>
          <a:xfrm>
            <a:off x="6447705" y="3902584"/>
            <a:ext cx="959678" cy="927652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Arial Rounded MT Bold" pitchFamily="34" charset="0"/>
                <a:cs typeface="Aharoni" pitchFamily="2" charset="-79"/>
              </a:rPr>
              <a:t>2</a:t>
            </a:r>
          </a:p>
        </p:txBody>
      </p:sp>
      <p:sp>
        <p:nvSpPr>
          <p:cNvPr id="22" name="Rectangle 21">
            <a:hlinkClick r:id="rId18" action="ppaction://hlinksldjump"/>
          </p:cNvPr>
          <p:cNvSpPr/>
          <p:nvPr/>
        </p:nvSpPr>
        <p:spPr>
          <a:xfrm>
            <a:off x="3924140" y="3907066"/>
            <a:ext cx="959678" cy="927652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Arial Rounded MT Bold" pitchFamily="34" charset="0"/>
                <a:cs typeface="Aharoni" pitchFamily="2" charset="-79"/>
              </a:rPr>
              <a:t>3</a:t>
            </a:r>
          </a:p>
        </p:txBody>
      </p:sp>
      <p:sp>
        <p:nvSpPr>
          <p:cNvPr id="23" name="Rectangle 22">
            <a:hlinkClick r:id="rId19" action="ppaction://hlinksldjump"/>
          </p:cNvPr>
          <p:cNvSpPr/>
          <p:nvPr/>
        </p:nvSpPr>
        <p:spPr>
          <a:xfrm>
            <a:off x="1358153" y="3865751"/>
            <a:ext cx="965947" cy="960003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Arial Rounded MT Bold" pitchFamily="34" charset="0"/>
                <a:cs typeface="Aharoni" pitchFamily="2" charset="-79"/>
              </a:rPr>
              <a:t>4</a:t>
            </a:r>
          </a:p>
        </p:txBody>
      </p:sp>
      <p:pic>
        <p:nvPicPr>
          <p:cNvPr id="27" name="Picture 26" descr="0e7b6cd971922a529ded25d8968bcc08.png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-2352087" y="30011"/>
            <a:ext cx="1397931" cy="1003300"/>
          </a:xfrm>
          <a:prstGeom prst="rect">
            <a:avLst/>
          </a:prstGeom>
        </p:spPr>
      </p:pic>
      <p:pic>
        <p:nvPicPr>
          <p:cNvPr id="28" name="Picture 27" descr="0e7b6cd971922a529ded25d8968bcc08.png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-2279200" y="2771473"/>
            <a:ext cx="1397931" cy="10033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47718" y="195102"/>
            <a:ext cx="1174531" cy="5631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3" name="chimes.wav"/>
          </p:stSnd>
        </p:sndAc>
      </p:transition>
    </mc:Choice>
    <mc:Fallback xmlns="">
      <p:transition spd="slow">
        <p:sndAc>
          <p:stSnd>
            <p:snd r:embed="rId2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5003 4.81481E-6 L -0.47247 0.00601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1" y="3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7247 0.00601 L -0.67955 4.81481E-6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-3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7955 4.81481E-6 L -0.8921 0.00208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6" y="1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72 0.00185 L 0.24128 0.00185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chuc-mung-chien-thang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4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6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5004 -3.33333E-6 L -0.46597 0.00186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" y="1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6597 0.00186 L -0.6763 -3.33333E-6 " pathEditMode="relative" rAng="0" ptsTypes="AA">
                                      <p:cBhvr>
                                        <p:cTn id="6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5" y="-1"/>
                                    </p:animMotion>
                                  </p:childTnLst>
                                </p:cTn>
                              </p:par>
                              <p:par>
                                <p:cTn id="64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763 -3.33333E-6 L -0.92412 0.00209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4" y="1"/>
                                    </p:animMotion>
                                  </p:childTnLst>
                                </p:cTn>
                              </p:par>
                              <p:par>
                                <p:cTn id="73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72 0.00185 L 0.24128 0.00185 " pathEditMode="relative" rAng="0" ptsTypes="AA">
                                      <p:cBhvr>
                                        <p:cTn id="79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chuc-mung-chien-thang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3" grpId="0" animBg="1"/>
      <p:bldP spid="16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4" descr="kim phut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176259" y="2677398"/>
            <a:ext cx="1218316" cy="1004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1" descr="dongho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875059" y="2157184"/>
            <a:ext cx="1866641" cy="1836595"/>
          </a:xfrm>
          <a:prstGeom prst="rect">
            <a:avLst/>
          </a:prstGeom>
          <a:noFill/>
        </p:spPr>
      </p:pic>
      <p:pic>
        <p:nvPicPr>
          <p:cNvPr id="6" name="Picture 22" descr="slide0002_image021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642453" y="4190789"/>
            <a:ext cx="438245" cy="382888"/>
          </a:xfrm>
          <a:prstGeom prst="rect">
            <a:avLst/>
          </a:prstGeom>
          <a:noFill/>
        </p:spPr>
      </p:pic>
      <p:sp>
        <p:nvSpPr>
          <p:cNvPr id="7" name="Line 23"/>
          <p:cNvSpPr>
            <a:spLocks noChangeShapeType="1"/>
          </p:cNvSpPr>
          <p:nvPr/>
        </p:nvSpPr>
        <p:spPr bwMode="auto">
          <a:xfrm>
            <a:off x="9354900" y="4569295"/>
            <a:ext cx="99643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pic>
        <p:nvPicPr>
          <p:cNvPr id="8" name="Picture 24" descr="CHAY XE DAP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589721" y="4107200"/>
            <a:ext cx="525371" cy="458774"/>
          </a:xfrm>
          <a:prstGeom prst="rect">
            <a:avLst/>
          </a:prstGeom>
          <a:noFill/>
        </p:spPr>
      </p:pic>
      <p:sp>
        <p:nvSpPr>
          <p:cNvPr id="10" name="Oval 9"/>
          <p:cNvSpPr/>
          <p:nvPr/>
        </p:nvSpPr>
        <p:spPr>
          <a:xfrm>
            <a:off x="1694467" y="3082334"/>
            <a:ext cx="930699" cy="806825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A</a:t>
            </a:r>
            <a:endParaRPr lang="vi-VN" sz="4000" b="1" dirty="0">
              <a:solidFill>
                <a:schemeClr val="tx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853767" y="3095783"/>
            <a:ext cx="4921624" cy="79337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swim</a:t>
            </a:r>
          </a:p>
        </p:txBody>
      </p:sp>
      <p:sp>
        <p:nvSpPr>
          <p:cNvPr id="12" name="Oval 11"/>
          <p:cNvSpPr/>
          <p:nvPr/>
        </p:nvSpPr>
        <p:spPr>
          <a:xfrm>
            <a:off x="1698200" y="4102556"/>
            <a:ext cx="886625" cy="808579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B</a:t>
            </a:r>
            <a:endParaRPr lang="vi-VN" sz="4000" b="1" dirty="0">
              <a:solidFill>
                <a:schemeClr val="tx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856755" y="4143904"/>
            <a:ext cx="4894727" cy="72614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jump</a:t>
            </a:r>
          </a:p>
        </p:txBody>
      </p:sp>
      <p:sp>
        <p:nvSpPr>
          <p:cNvPr id="14" name="Oval 13"/>
          <p:cNvSpPr/>
          <p:nvPr/>
        </p:nvSpPr>
        <p:spPr>
          <a:xfrm>
            <a:off x="1694467" y="5166629"/>
            <a:ext cx="890359" cy="807680"/>
          </a:xfrm>
          <a:prstGeom prst="ellipse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C</a:t>
            </a:r>
            <a:endParaRPr lang="vi-VN" sz="4000" b="1" dirty="0">
              <a:solidFill>
                <a:schemeClr val="tx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897841" y="5099394"/>
            <a:ext cx="4773708" cy="80682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run</a:t>
            </a:r>
          </a:p>
        </p:txBody>
      </p:sp>
      <p:pic>
        <p:nvPicPr>
          <p:cNvPr id="21" name="Picture 20" descr="23.png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8256495" y="4840941"/>
            <a:ext cx="3336693" cy="2017059"/>
          </a:xfrm>
          <a:prstGeom prst="rect">
            <a:avLst/>
          </a:prstGeom>
        </p:spPr>
      </p:pic>
      <p:pic>
        <p:nvPicPr>
          <p:cNvPr id="23" name="Picture 22" descr="3a5cd02abf0e5cda3bdc3b8850337a3f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0" y="363071"/>
            <a:ext cx="1801904" cy="1801904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2303236" y="250145"/>
            <a:ext cx="5782614" cy="2494631"/>
            <a:chOff x="2303236" y="250145"/>
            <a:chExt cx="5782614" cy="2494631"/>
          </a:xfrm>
        </p:grpSpPr>
        <p:sp>
          <p:nvSpPr>
            <p:cNvPr id="2" name="Cloud 1"/>
            <p:cNvSpPr/>
            <p:nvPr/>
          </p:nvSpPr>
          <p:spPr>
            <a:xfrm>
              <a:off x="2303236" y="250145"/>
              <a:ext cx="5782614" cy="2494631"/>
            </a:xfrm>
            <a:prstGeom prst="clou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9" name="Picture 6" descr="https://bestflashcard.com/images/vocabulary/english/sgk-tieng-anh-3-wonderful-world-unit-6-1/swim.PNG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98789" y="250145"/>
              <a:ext cx="2191507" cy="21915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47718" y="195102"/>
            <a:ext cx="1174531" cy="5631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1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32" dur="1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nodeType="withEffect">
                                  <p:stCondLst>
                                    <p:cond delay="60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60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ĐÚ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5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5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0" descr="Hình nền Tài Liệu Học Tập Mùa Học, đơn Giản, Màu Xanh Da Trời, Bông Hoa  Vector để tải xuống miễn phí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1417549" y="1888443"/>
            <a:ext cx="9052560" cy="1930400"/>
          </a:xfrm>
          <a:prstGeom prst="rect">
            <a:avLst/>
          </a:prstGeom>
        </p:spPr>
        <p:txBody>
          <a:bodyPr lIns="121914" tIns="60957" rIns="121914" bIns="60957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8000" dirty="0">
                <a:solidFill>
                  <a:srgbClr val="FF0000"/>
                </a:solidFill>
                <a:latin typeface="Comic Sans MS" panose="030F0702030302020204" pitchFamily="66" charset="0"/>
              </a:rPr>
              <a:t>WARM UP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75" b="99750" l="9894" r="9699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750" t="291" r="14758" b="-1"/>
          <a:stretch/>
        </p:blipFill>
        <p:spPr bwMode="auto">
          <a:xfrm>
            <a:off x="10058401" y="2583776"/>
            <a:ext cx="1660903" cy="3417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9" descr="200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32781" y="857834"/>
            <a:ext cx="999691" cy="1030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8" name="Picture 4" descr="https://i.pinimg.com/564x/43/48/bf/4348bfbfb89f702a46b7b5cd4678458d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948" b="98691" l="2131" r="95915">
                        <a14:foregroundMark x1="12611" y1="79319" x2="12611" y2="85079"/>
                        <a14:foregroundMark x1="87744" y1="76178" x2="87922" y2="85602"/>
                        <a14:backgroundMark x1="30728" y1="54712" x2="30195" y2="66492"/>
                        <a14:backgroundMark x1="53996" y1="58901" x2="53996" y2="64398"/>
                        <a14:backgroundMark x1="48490" y1="48429" x2="50089" y2="49476"/>
                        <a14:backgroundMark x1="52753" y1="35079" x2="53286" y2="37958"/>
                        <a14:backgroundMark x1="69449" y1="35864" x2="68384" y2="39791"/>
                        <a14:backgroundMark x1="20249" y1="80105" x2="20249" y2="80105"/>
                        <a14:backgroundMark x1="19893" y1="78272" x2="19893" y2="78272"/>
                        <a14:backgroundMark x1="15453" y1="80628" x2="15453" y2="80628"/>
                        <a14:backgroundMark x1="41385" y1="79319" x2="41385" y2="79319"/>
                        <a14:backgroundMark x1="68206" y1="77749" x2="68206" y2="777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818" t="8758" r="8994" b="7282"/>
          <a:stretch/>
        </p:blipFill>
        <p:spPr bwMode="auto">
          <a:xfrm>
            <a:off x="1648920" y="3885989"/>
            <a:ext cx="4271819" cy="2997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47718" y="195102"/>
            <a:ext cx="1174531" cy="563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388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10" name="chimes.wav"/>
          </p:stSnd>
        </p:sndAc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4" descr="kim phut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20765" y="3174939"/>
            <a:ext cx="1218316" cy="1004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1" descr="dongho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659321" y="2654725"/>
            <a:ext cx="1866641" cy="1836595"/>
          </a:xfrm>
          <a:prstGeom prst="rect">
            <a:avLst/>
          </a:prstGeom>
          <a:noFill/>
        </p:spPr>
      </p:pic>
      <p:pic>
        <p:nvPicPr>
          <p:cNvPr id="6" name="Picture 22" descr="slide0002_image021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386959" y="4688330"/>
            <a:ext cx="438245" cy="382888"/>
          </a:xfrm>
          <a:prstGeom prst="rect">
            <a:avLst/>
          </a:prstGeom>
          <a:noFill/>
        </p:spPr>
      </p:pic>
      <p:sp>
        <p:nvSpPr>
          <p:cNvPr id="7" name="Line 23"/>
          <p:cNvSpPr>
            <a:spLocks noChangeShapeType="1"/>
          </p:cNvSpPr>
          <p:nvPr/>
        </p:nvSpPr>
        <p:spPr bwMode="auto">
          <a:xfrm>
            <a:off x="9099406" y="5066836"/>
            <a:ext cx="99643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pic>
        <p:nvPicPr>
          <p:cNvPr id="8" name="Picture 24" descr="CHAY XE DAP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373983" y="4604741"/>
            <a:ext cx="525371" cy="458774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/>
        </p:nvSpPr>
        <p:spPr>
          <a:xfrm>
            <a:off x="1801906" y="349624"/>
            <a:ext cx="7804175" cy="204395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1564593" y="3902299"/>
            <a:ext cx="985235" cy="763891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B</a:t>
            </a:r>
            <a:endParaRPr lang="vi-VN" sz="4000" b="1" dirty="0">
              <a:solidFill>
                <a:schemeClr val="tx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810435" y="3835066"/>
            <a:ext cx="5635885" cy="79337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I’m buying toys at the toy shop.</a:t>
            </a:r>
          </a:p>
        </p:txBody>
      </p:sp>
      <p:sp>
        <p:nvSpPr>
          <p:cNvPr id="12" name="Oval 11"/>
          <p:cNvSpPr/>
          <p:nvPr/>
        </p:nvSpPr>
        <p:spPr>
          <a:xfrm>
            <a:off x="1574187" y="2757546"/>
            <a:ext cx="975641" cy="808579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A</a:t>
            </a:r>
            <a:endParaRPr lang="vi-VN" sz="4000" b="1" dirty="0">
              <a:solidFill>
                <a:schemeClr val="tx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783541" y="2839981"/>
            <a:ext cx="5605085" cy="72614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I’m eating in the museum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1574187" y="4843595"/>
            <a:ext cx="980755" cy="807680"/>
          </a:xfrm>
          <a:prstGeom prst="ellipse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C</a:t>
            </a:r>
            <a:endParaRPr lang="vi-VN" sz="4000" b="1" dirty="0">
              <a:solidFill>
                <a:schemeClr val="tx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837327" y="4803254"/>
            <a:ext cx="5574294" cy="80682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I’m running in the library.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554942" y="910080"/>
            <a:ext cx="60266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Choose the best sentence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7" name="Picture 16" descr="23.png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8202706" y="5029199"/>
            <a:ext cx="3336693" cy="2017059"/>
          </a:xfrm>
          <a:prstGeom prst="rect">
            <a:avLst/>
          </a:prstGeom>
        </p:spPr>
      </p:pic>
      <p:pic>
        <p:nvPicPr>
          <p:cNvPr id="21" name="Picture 20" descr="3a5cd02abf0e5cda3bdc3b8850337a3f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0" y="363071"/>
            <a:ext cx="1801904" cy="180190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47718" y="195102"/>
            <a:ext cx="1174531" cy="5631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1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48" dur="1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nodeType="withEffect">
                                  <p:stCondLst>
                                    <p:cond delay="60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60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6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ĐÚ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6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7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9" grpId="0" animBg="1"/>
      <p:bldP spid="2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4" descr="kim phut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20765" y="3174939"/>
            <a:ext cx="1218316" cy="1004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1" descr="dongho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619565" y="2654725"/>
            <a:ext cx="1866641" cy="1836595"/>
          </a:xfrm>
          <a:prstGeom prst="rect">
            <a:avLst/>
          </a:prstGeom>
          <a:noFill/>
        </p:spPr>
      </p:pic>
      <p:pic>
        <p:nvPicPr>
          <p:cNvPr id="6" name="Picture 22" descr="slide0002_image021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386959" y="4688330"/>
            <a:ext cx="438245" cy="382888"/>
          </a:xfrm>
          <a:prstGeom prst="rect">
            <a:avLst/>
          </a:prstGeom>
          <a:noFill/>
        </p:spPr>
      </p:pic>
      <p:sp>
        <p:nvSpPr>
          <p:cNvPr id="7" name="Line 23"/>
          <p:cNvSpPr>
            <a:spLocks noChangeShapeType="1"/>
          </p:cNvSpPr>
          <p:nvPr/>
        </p:nvSpPr>
        <p:spPr bwMode="auto">
          <a:xfrm>
            <a:off x="9099406" y="5066836"/>
            <a:ext cx="99643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pic>
        <p:nvPicPr>
          <p:cNvPr id="8" name="Picture 24" descr="CHAY XE DAP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334227" y="4604741"/>
            <a:ext cx="525371" cy="458774"/>
          </a:xfrm>
          <a:prstGeom prst="rect">
            <a:avLst/>
          </a:prstGeom>
          <a:noFill/>
        </p:spPr>
      </p:pic>
      <p:sp>
        <p:nvSpPr>
          <p:cNvPr id="10" name="Oval 9"/>
          <p:cNvSpPr/>
          <p:nvPr/>
        </p:nvSpPr>
        <p:spPr>
          <a:xfrm>
            <a:off x="1521146" y="4887823"/>
            <a:ext cx="919495" cy="763891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C</a:t>
            </a:r>
            <a:endParaRPr lang="vi-VN" sz="4000" b="1" dirty="0">
              <a:solidFill>
                <a:schemeClr val="tx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857500" y="4843469"/>
            <a:ext cx="4921624" cy="79337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It’s sunny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2" name="Oval 11"/>
          <p:cNvSpPr/>
          <p:nvPr/>
        </p:nvSpPr>
        <p:spPr>
          <a:xfrm>
            <a:off x="1574187" y="2645105"/>
            <a:ext cx="886625" cy="808579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A</a:t>
            </a:r>
            <a:endParaRPr lang="vi-VN" sz="4000" b="1" dirty="0">
              <a:solidFill>
                <a:schemeClr val="tx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823882" y="2727540"/>
            <a:ext cx="4955242" cy="72614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It’s rainy</a:t>
            </a:r>
            <a:r>
              <a:rPr lang="en-US" sz="48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823883" y="3722624"/>
            <a:ext cx="4955241" cy="72614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It’s windy</a:t>
            </a:r>
            <a:r>
              <a:rPr lang="en-US" sz="48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9" name="Oval 18"/>
          <p:cNvSpPr/>
          <p:nvPr/>
        </p:nvSpPr>
        <p:spPr>
          <a:xfrm>
            <a:off x="1521146" y="3700213"/>
            <a:ext cx="919495" cy="807680"/>
          </a:xfrm>
          <a:prstGeom prst="ellipse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B</a:t>
            </a:r>
            <a:endParaRPr lang="vi-VN" sz="4000" b="1" dirty="0">
              <a:solidFill>
                <a:schemeClr val="tx2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17" name="Picture 16" descr="23.png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8202706" y="5029199"/>
            <a:ext cx="3336693" cy="2017059"/>
          </a:xfrm>
          <a:prstGeom prst="rect">
            <a:avLst/>
          </a:prstGeom>
        </p:spPr>
      </p:pic>
      <p:pic>
        <p:nvPicPr>
          <p:cNvPr id="21" name="Picture 20" descr="3a5cd02abf0e5cda3bdc3b8850337a3f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0" y="363071"/>
            <a:ext cx="1801904" cy="1801904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1801906" y="225288"/>
            <a:ext cx="7297500" cy="2168290"/>
            <a:chOff x="1801906" y="225288"/>
            <a:chExt cx="7297500" cy="2168290"/>
          </a:xfrm>
        </p:grpSpPr>
        <p:sp>
          <p:nvSpPr>
            <p:cNvPr id="9" name="Rectangle 8"/>
            <p:cNvSpPr/>
            <p:nvPr/>
          </p:nvSpPr>
          <p:spPr>
            <a:xfrm>
              <a:off x="1801906" y="225288"/>
              <a:ext cx="7297500" cy="2168290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273608" y="940857"/>
              <a:ext cx="38532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latin typeface="Times New Roman" pitchFamily="18" charset="0"/>
                  <a:cs typeface="Times New Roman" pitchFamily="18" charset="0"/>
                </a:rPr>
                <a:t>Look and choose. </a:t>
              </a:r>
            </a:p>
          </p:txBody>
        </p:sp>
        <p:pic>
          <p:nvPicPr>
            <p:cNvPr id="22" name="Picture 7" descr="https://bestflashcard.com/images/vocabulary/english/sgk-tieng-anh-3-wonderful-world-unit-10-2/sunny.PNG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62732" y="363071"/>
              <a:ext cx="1903051" cy="19030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47718" y="195102"/>
            <a:ext cx="1174531" cy="5631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1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32" dur="1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nodeType="withEffect">
                                  <p:stCondLst>
                                    <p:cond delay="60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60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ĐÚ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5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5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4" descr="kim phut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20765" y="3174939"/>
            <a:ext cx="1218316" cy="1004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1" descr="dongho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619565" y="2654725"/>
            <a:ext cx="1866641" cy="1836595"/>
          </a:xfrm>
          <a:prstGeom prst="rect">
            <a:avLst/>
          </a:prstGeom>
          <a:noFill/>
        </p:spPr>
      </p:pic>
      <p:pic>
        <p:nvPicPr>
          <p:cNvPr id="6" name="Picture 22" descr="slide0002_image021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386959" y="4688330"/>
            <a:ext cx="438245" cy="382888"/>
          </a:xfrm>
          <a:prstGeom prst="rect">
            <a:avLst/>
          </a:prstGeom>
          <a:noFill/>
        </p:spPr>
      </p:pic>
      <p:sp>
        <p:nvSpPr>
          <p:cNvPr id="7" name="Line 23"/>
          <p:cNvSpPr>
            <a:spLocks noChangeShapeType="1"/>
          </p:cNvSpPr>
          <p:nvPr/>
        </p:nvSpPr>
        <p:spPr bwMode="auto">
          <a:xfrm>
            <a:off x="9099406" y="5066836"/>
            <a:ext cx="99643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pic>
        <p:nvPicPr>
          <p:cNvPr id="8" name="Picture 24" descr="CHAY XE DAP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334227" y="4604741"/>
            <a:ext cx="525371" cy="458774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/>
        </p:nvSpPr>
        <p:spPr>
          <a:xfrm>
            <a:off x="1801906" y="349624"/>
            <a:ext cx="7100047" cy="204395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1574187" y="4937096"/>
            <a:ext cx="953857" cy="763891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C</a:t>
            </a:r>
            <a:endParaRPr lang="vi-VN" sz="4000" b="1" dirty="0">
              <a:solidFill>
                <a:schemeClr val="tx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837327" y="4869863"/>
            <a:ext cx="4921624" cy="79337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It’s under the table.</a:t>
            </a:r>
          </a:p>
        </p:txBody>
      </p:sp>
      <p:sp>
        <p:nvSpPr>
          <p:cNvPr id="12" name="Oval 11"/>
          <p:cNvSpPr/>
          <p:nvPr/>
        </p:nvSpPr>
        <p:spPr>
          <a:xfrm>
            <a:off x="1574187" y="2512845"/>
            <a:ext cx="886625" cy="808579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A</a:t>
            </a:r>
            <a:endParaRPr lang="vi-VN" sz="4000" b="1" dirty="0">
              <a:solidFill>
                <a:schemeClr val="tx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803712" y="2608727"/>
            <a:ext cx="4894727" cy="72614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It’s in </a:t>
            </a:r>
            <a:r>
              <a:rPr lang="en-US" sz="3600" b="1">
                <a:latin typeface="Times New Roman" pitchFamily="18" charset="0"/>
                <a:cs typeface="Times New Roman" pitchFamily="18" charset="0"/>
              </a:rPr>
              <a:t>the table.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823883" y="3736136"/>
            <a:ext cx="4854387" cy="72614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It’s on the table.</a:t>
            </a:r>
          </a:p>
        </p:txBody>
      </p:sp>
      <p:sp>
        <p:nvSpPr>
          <p:cNvPr id="19" name="Oval 18"/>
          <p:cNvSpPr/>
          <p:nvPr/>
        </p:nvSpPr>
        <p:spPr>
          <a:xfrm>
            <a:off x="1521146" y="3713725"/>
            <a:ext cx="890359" cy="807680"/>
          </a:xfrm>
          <a:prstGeom prst="ellipse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B</a:t>
            </a:r>
            <a:endParaRPr lang="vi-VN" sz="4000" b="1" dirty="0">
              <a:solidFill>
                <a:schemeClr val="tx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966325" y="1064116"/>
            <a:ext cx="4693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Where is the tomato?</a:t>
            </a:r>
          </a:p>
        </p:txBody>
      </p:sp>
      <p:pic>
        <p:nvPicPr>
          <p:cNvPr id="17" name="Picture 16" descr="23.png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8202706" y="5029199"/>
            <a:ext cx="3336693" cy="2017059"/>
          </a:xfrm>
          <a:prstGeom prst="rect">
            <a:avLst/>
          </a:prstGeom>
        </p:spPr>
      </p:pic>
      <p:pic>
        <p:nvPicPr>
          <p:cNvPr id="21" name="Picture 20" descr="3a5cd02abf0e5cda3bdc3b8850337a3f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0" y="363071"/>
            <a:ext cx="1801904" cy="1801904"/>
          </a:xfrm>
          <a:prstGeom prst="rect">
            <a:avLst/>
          </a:prstGeom>
        </p:spPr>
      </p:pic>
      <p:pic>
        <p:nvPicPr>
          <p:cNvPr id="22" name="Picture 4" descr="https://bestflashcard.com/images/vocabulary/english/sgk-tieng-anh-3-wonderful-world-unit-9-1/tomato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157" y="1349624"/>
            <a:ext cx="780473" cy="780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2" descr="A picture containing diagram&#10;&#10;Description automatically generated">
            <a:extLst>
              <a:ext uri="{FF2B5EF4-FFF2-40B4-BE49-F238E27FC236}">
                <a16:creationId xmlns:a16="http://schemas.microsoft.com/office/drawing/2014/main" id="{666E2D11-E4CF-4DE4-9F4E-AB4777BFD0DF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23731" b="79976" l="30693" r="73126">
                        <a14:foregroundMark x1="30693" y1="31829" x2="32915" y2="34085"/>
                        <a14:foregroundMark x1="70248" y1="30016" x2="70903" y2="35012"/>
                        <a14:foregroundMark x1="73126" y1="35012" x2="72813" y2="33642"/>
                      </a14:backgroundRemoval>
                    </a14:imgEffect>
                  </a14:imgLayer>
                </a14:imgProps>
              </a:ext>
            </a:extLst>
          </a:blip>
          <a:srcRect l="27014" t="16808" r="25267" b="12968"/>
          <a:stretch/>
        </p:blipFill>
        <p:spPr>
          <a:xfrm>
            <a:off x="6573078" y="408196"/>
            <a:ext cx="2368631" cy="1911339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47718" y="195102"/>
            <a:ext cx="1174531" cy="5631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48" dur="1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nodeType="withEffect">
                                  <p:stCondLst>
                                    <p:cond delay="60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60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6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ĐÚ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6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7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9" grpId="0" animBg="1"/>
      <p:bldP spid="2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4" descr="kim phut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882665" y="2933639"/>
            <a:ext cx="1218316" cy="1004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1" descr="dongho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81465" y="2413425"/>
            <a:ext cx="1866641" cy="1836595"/>
          </a:xfrm>
          <a:prstGeom prst="rect">
            <a:avLst/>
          </a:prstGeom>
          <a:noFill/>
        </p:spPr>
      </p:pic>
      <p:pic>
        <p:nvPicPr>
          <p:cNvPr id="6" name="Picture 22" descr="slide0002_image021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348859" y="4447030"/>
            <a:ext cx="438245" cy="382888"/>
          </a:xfrm>
          <a:prstGeom prst="rect">
            <a:avLst/>
          </a:prstGeom>
          <a:noFill/>
        </p:spPr>
      </p:pic>
      <p:sp>
        <p:nvSpPr>
          <p:cNvPr id="7" name="Line 23"/>
          <p:cNvSpPr>
            <a:spLocks noChangeShapeType="1"/>
          </p:cNvSpPr>
          <p:nvPr/>
        </p:nvSpPr>
        <p:spPr bwMode="auto">
          <a:xfrm>
            <a:off x="9061306" y="4825536"/>
            <a:ext cx="99643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pic>
        <p:nvPicPr>
          <p:cNvPr id="8" name="Picture 24" descr="CHAY XE DAP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296127" y="4363441"/>
            <a:ext cx="525371" cy="458774"/>
          </a:xfrm>
          <a:prstGeom prst="rect">
            <a:avLst/>
          </a:prstGeom>
          <a:noFill/>
        </p:spPr>
      </p:pic>
      <p:sp>
        <p:nvSpPr>
          <p:cNvPr id="10" name="Oval 9"/>
          <p:cNvSpPr/>
          <p:nvPr/>
        </p:nvSpPr>
        <p:spPr>
          <a:xfrm>
            <a:off x="1618950" y="5265690"/>
            <a:ext cx="985235" cy="763891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C</a:t>
            </a:r>
            <a:endParaRPr lang="vi-VN" sz="4000" b="1" dirty="0">
              <a:solidFill>
                <a:schemeClr val="tx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913468" y="5198457"/>
            <a:ext cx="4921624" cy="79337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hockey</a:t>
            </a:r>
          </a:p>
        </p:txBody>
      </p:sp>
      <p:sp>
        <p:nvSpPr>
          <p:cNvPr id="14" name="Oval 13"/>
          <p:cNvSpPr/>
          <p:nvPr/>
        </p:nvSpPr>
        <p:spPr>
          <a:xfrm>
            <a:off x="1633145" y="4122692"/>
            <a:ext cx="890359" cy="807680"/>
          </a:xfrm>
          <a:prstGeom prst="ellipse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B</a:t>
            </a:r>
            <a:endParaRPr lang="vi-VN" sz="4000" b="1" dirty="0">
              <a:solidFill>
                <a:schemeClr val="tx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940359" y="4095798"/>
            <a:ext cx="4867838" cy="80682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basketball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926915" y="3165357"/>
            <a:ext cx="4854387" cy="72614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football</a:t>
            </a:r>
          </a:p>
        </p:txBody>
      </p:sp>
      <p:sp>
        <p:nvSpPr>
          <p:cNvPr id="19" name="Oval 18"/>
          <p:cNvSpPr/>
          <p:nvPr/>
        </p:nvSpPr>
        <p:spPr>
          <a:xfrm>
            <a:off x="1624178" y="3142946"/>
            <a:ext cx="890359" cy="807680"/>
          </a:xfrm>
          <a:prstGeom prst="ellipse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A</a:t>
            </a:r>
            <a:endParaRPr lang="vi-VN" sz="4000" b="1" dirty="0">
              <a:solidFill>
                <a:schemeClr val="tx2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21" name="Picture 20" descr="3a5cd02abf0e5cda3bdc3b8850337a3f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0" y="363071"/>
            <a:ext cx="1801904" cy="1801904"/>
          </a:xfrm>
          <a:prstGeom prst="rect">
            <a:avLst/>
          </a:prstGeom>
        </p:spPr>
      </p:pic>
      <p:pic>
        <p:nvPicPr>
          <p:cNvPr id="22" name="Picture 21" descr="24.png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8318984" y="4991357"/>
            <a:ext cx="3873016" cy="2057143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2604185" y="439008"/>
            <a:ext cx="5782614" cy="2494631"/>
            <a:chOff x="2604185" y="439008"/>
            <a:chExt cx="5782614" cy="2494631"/>
          </a:xfrm>
        </p:grpSpPr>
        <p:sp>
          <p:nvSpPr>
            <p:cNvPr id="23" name="Cloud 22"/>
            <p:cNvSpPr/>
            <p:nvPr/>
          </p:nvSpPr>
          <p:spPr>
            <a:xfrm>
              <a:off x="2604185" y="439008"/>
              <a:ext cx="5782614" cy="2494631"/>
            </a:xfrm>
            <a:prstGeom prst="clou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5" name="Picture 10" descr="https://bestflashcard.com/images/vocabulary/english/sgk-tieng-anh-3-wonderful-world-unit-7-1/hockey.PNG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18670" y="836947"/>
              <a:ext cx="1698751" cy="16987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47718" y="195102"/>
            <a:ext cx="1174531" cy="5631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1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32" dur="1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nodeType="withEffect">
                                  <p:stCondLst>
                                    <p:cond delay="60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60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ĐÚ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5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5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4" descr="kim phut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20765" y="3174939"/>
            <a:ext cx="1218316" cy="1004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1" descr="dongho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619565" y="2654725"/>
            <a:ext cx="1866641" cy="1836595"/>
          </a:xfrm>
          <a:prstGeom prst="rect">
            <a:avLst/>
          </a:prstGeom>
          <a:noFill/>
        </p:spPr>
      </p:pic>
      <p:pic>
        <p:nvPicPr>
          <p:cNvPr id="6" name="Picture 22" descr="slide0002_image021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386959" y="4688330"/>
            <a:ext cx="438245" cy="382888"/>
          </a:xfrm>
          <a:prstGeom prst="rect">
            <a:avLst/>
          </a:prstGeom>
          <a:noFill/>
        </p:spPr>
      </p:pic>
      <p:sp>
        <p:nvSpPr>
          <p:cNvPr id="7" name="Line 23"/>
          <p:cNvSpPr>
            <a:spLocks noChangeShapeType="1"/>
          </p:cNvSpPr>
          <p:nvPr/>
        </p:nvSpPr>
        <p:spPr bwMode="auto">
          <a:xfrm>
            <a:off x="9099406" y="5066836"/>
            <a:ext cx="99643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pic>
        <p:nvPicPr>
          <p:cNvPr id="8" name="Picture 24" descr="CHAY XE DAP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334227" y="4604741"/>
            <a:ext cx="525371" cy="458774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/>
        </p:nvSpPr>
        <p:spPr>
          <a:xfrm>
            <a:off x="1801906" y="349624"/>
            <a:ext cx="7100047" cy="204395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1574186" y="4693022"/>
            <a:ext cx="837319" cy="763891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C</a:t>
            </a:r>
            <a:endParaRPr lang="vi-VN" sz="4000" b="1" dirty="0">
              <a:solidFill>
                <a:schemeClr val="tx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810436" y="4598894"/>
            <a:ext cx="5356149" cy="79337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I’m running at the park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2" name="Oval 11"/>
          <p:cNvSpPr/>
          <p:nvPr/>
        </p:nvSpPr>
        <p:spPr>
          <a:xfrm>
            <a:off x="1574188" y="2512845"/>
            <a:ext cx="859730" cy="808579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A</a:t>
            </a:r>
            <a:endParaRPr lang="vi-VN" sz="4000" b="1" dirty="0">
              <a:solidFill>
                <a:schemeClr val="tx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864225" y="2608727"/>
            <a:ext cx="5302360" cy="72614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I’m riding a bike at the zoo.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823883" y="3590364"/>
            <a:ext cx="5342701" cy="72614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I’m swimming at the market.</a:t>
            </a:r>
            <a:endParaRPr lang="en-US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1572885" y="3567953"/>
            <a:ext cx="838620" cy="807680"/>
          </a:xfrm>
          <a:prstGeom prst="ellipse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B</a:t>
            </a:r>
            <a:endParaRPr lang="vi-VN" sz="4000" b="1" dirty="0">
              <a:solidFill>
                <a:schemeClr val="tx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971800" y="874059"/>
            <a:ext cx="51947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Choose the best sentence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21" name="Picture 20" descr="3a5cd02abf0e5cda3bdc3b8850337a3f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0" y="363071"/>
            <a:ext cx="1801904" cy="1801904"/>
          </a:xfrm>
          <a:prstGeom prst="rect">
            <a:avLst/>
          </a:prstGeom>
        </p:spPr>
      </p:pic>
      <p:pic>
        <p:nvPicPr>
          <p:cNvPr id="22" name="Picture 21" descr="24.png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8166584" y="5037785"/>
            <a:ext cx="3809516" cy="202341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47718" y="195102"/>
            <a:ext cx="1174531" cy="5631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1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48" dur="1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nodeType="withEffect">
                                  <p:stCondLst>
                                    <p:cond delay="60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60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6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ĐÚ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6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7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9" grpId="0" animBg="1"/>
      <p:bldP spid="2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4" descr="kim phut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20765" y="2895539"/>
            <a:ext cx="1218316" cy="1004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1" descr="dongho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619565" y="2375325"/>
            <a:ext cx="1866641" cy="1836595"/>
          </a:xfrm>
          <a:prstGeom prst="rect">
            <a:avLst/>
          </a:prstGeom>
          <a:noFill/>
        </p:spPr>
      </p:pic>
      <p:pic>
        <p:nvPicPr>
          <p:cNvPr id="6" name="Picture 22" descr="slide0002_image021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386959" y="4408930"/>
            <a:ext cx="438245" cy="382888"/>
          </a:xfrm>
          <a:prstGeom prst="rect">
            <a:avLst/>
          </a:prstGeom>
          <a:noFill/>
        </p:spPr>
      </p:pic>
      <p:sp>
        <p:nvSpPr>
          <p:cNvPr id="7" name="Line 23"/>
          <p:cNvSpPr>
            <a:spLocks noChangeShapeType="1"/>
          </p:cNvSpPr>
          <p:nvPr/>
        </p:nvSpPr>
        <p:spPr bwMode="auto">
          <a:xfrm>
            <a:off x="9099406" y="4787436"/>
            <a:ext cx="99643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pic>
        <p:nvPicPr>
          <p:cNvPr id="8" name="Picture 24" descr="CHAY XE DAP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334227" y="4325341"/>
            <a:ext cx="525371" cy="458774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/>
        </p:nvSpPr>
        <p:spPr>
          <a:xfrm>
            <a:off x="1801906" y="349624"/>
            <a:ext cx="7100047" cy="204395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1543594" y="2689410"/>
            <a:ext cx="894853" cy="833718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A</a:t>
            </a:r>
            <a:endParaRPr lang="vi-VN" sz="4000" b="1" dirty="0">
              <a:solidFill>
                <a:schemeClr val="tx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823883" y="2729752"/>
            <a:ext cx="4921624" cy="79337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It’s a river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2" name="Oval 11"/>
          <p:cNvSpPr/>
          <p:nvPr/>
        </p:nvSpPr>
        <p:spPr>
          <a:xfrm>
            <a:off x="1551822" y="4665250"/>
            <a:ext cx="886625" cy="808579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C</a:t>
            </a:r>
            <a:endParaRPr lang="vi-VN" sz="4000" b="1" dirty="0">
              <a:solidFill>
                <a:schemeClr val="tx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823883" y="4706469"/>
            <a:ext cx="4921624" cy="72614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It’s a rock.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823883" y="3751728"/>
            <a:ext cx="4921624" cy="72614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It’s a tree.</a:t>
            </a:r>
          </a:p>
        </p:txBody>
      </p:sp>
      <p:sp>
        <p:nvSpPr>
          <p:cNvPr id="19" name="Oval 18"/>
          <p:cNvSpPr/>
          <p:nvPr/>
        </p:nvSpPr>
        <p:spPr>
          <a:xfrm>
            <a:off x="1548088" y="3690349"/>
            <a:ext cx="890359" cy="807680"/>
          </a:xfrm>
          <a:prstGeom prst="ellipse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B</a:t>
            </a:r>
            <a:endParaRPr lang="vi-VN" sz="4000" b="1" dirty="0">
              <a:solidFill>
                <a:schemeClr val="tx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841662" y="940857"/>
            <a:ext cx="37375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Look and choose.</a:t>
            </a:r>
          </a:p>
        </p:txBody>
      </p:sp>
      <p:pic>
        <p:nvPicPr>
          <p:cNvPr id="21" name="Picture 20" descr="3a5cd02abf0e5cda3bdc3b8850337a3f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0" y="363071"/>
            <a:ext cx="1801904" cy="1801904"/>
          </a:xfrm>
          <a:prstGeom prst="rect">
            <a:avLst/>
          </a:prstGeom>
        </p:spPr>
      </p:pic>
      <p:pic>
        <p:nvPicPr>
          <p:cNvPr id="22" name="Picture 21" descr="24.png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8052284" y="5088585"/>
            <a:ext cx="3809516" cy="2023415"/>
          </a:xfrm>
          <a:prstGeom prst="rect">
            <a:avLst/>
          </a:prstGeom>
        </p:spPr>
      </p:pic>
      <p:pic>
        <p:nvPicPr>
          <p:cNvPr id="17" name="Picture 13" descr="https://bestflashcard.com/images/vocabulary/english/sgk-tieng-anh-3-wonderful-world-unit-10/river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1375" y="452242"/>
            <a:ext cx="1838716" cy="1838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47718" y="195102"/>
            <a:ext cx="1174531" cy="5631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1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48" dur="1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nodeType="withEffect">
                                  <p:stCondLst>
                                    <p:cond delay="60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60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6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ĐÚ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6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7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9" grpId="0" animBg="1"/>
      <p:bldP spid="2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4" descr="kim phut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20765" y="2844739"/>
            <a:ext cx="1218316" cy="1004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1" descr="dongho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619565" y="2324525"/>
            <a:ext cx="1866641" cy="1836595"/>
          </a:xfrm>
          <a:prstGeom prst="rect">
            <a:avLst/>
          </a:prstGeom>
          <a:noFill/>
        </p:spPr>
      </p:pic>
      <p:pic>
        <p:nvPicPr>
          <p:cNvPr id="6" name="Picture 22" descr="slide0002_image021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386959" y="4358130"/>
            <a:ext cx="438245" cy="382888"/>
          </a:xfrm>
          <a:prstGeom prst="rect">
            <a:avLst/>
          </a:prstGeom>
          <a:noFill/>
        </p:spPr>
      </p:pic>
      <p:sp>
        <p:nvSpPr>
          <p:cNvPr id="7" name="Line 23"/>
          <p:cNvSpPr>
            <a:spLocks noChangeShapeType="1"/>
          </p:cNvSpPr>
          <p:nvPr/>
        </p:nvSpPr>
        <p:spPr bwMode="auto">
          <a:xfrm>
            <a:off x="9099406" y="4736636"/>
            <a:ext cx="99643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pic>
        <p:nvPicPr>
          <p:cNvPr id="8" name="Picture 24" descr="CHAY XE DAP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334227" y="4274541"/>
            <a:ext cx="525371" cy="458774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/>
        </p:nvSpPr>
        <p:spPr>
          <a:xfrm>
            <a:off x="1801906" y="349624"/>
            <a:ext cx="7100047" cy="204395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1596602" y="2689410"/>
            <a:ext cx="985235" cy="763891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A</a:t>
            </a:r>
            <a:endParaRPr lang="vi-VN" sz="4000" b="1" dirty="0">
              <a:solidFill>
                <a:schemeClr val="tx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850778" y="2729752"/>
            <a:ext cx="4921624" cy="79337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It’s on the chair.</a:t>
            </a:r>
          </a:p>
        </p:txBody>
      </p:sp>
      <p:sp>
        <p:nvSpPr>
          <p:cNvPr id="12" name="Oval 11"/>
          <p:cNvSpPr/>
          <p:nvPr/>
        </p:nvSpPr>
        <p:spPr>
          <a:xfrm>
            <a:off x="1506952" y="4677821"/>
            <a:ext cx="886625" cy="808579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C</a:t>
            </a:r>
            <a:endParaRPr lang="vi-VN" sz="4000" b="1" dirty="0">
              <a:solidFill>
                <a:schemeClr val="tx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850777" y="4706469"/>
            <a:ext cx="4894727" cy="72614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It’s in the chair.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823883" y="3736136"/>
            <a:ext cx="4928639" cy="72614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It’s under the chair. </a:t>
            </a:r>
          </a:p>
        </p:txBody>
      </p:sp>
      <p:sp>
        <p:nvSpPr>
          <p:cNvPr id="19" name="Oval 18"/>
          <p:cNvSpPr/>
          <p:nvPr/>
        </p:nvSpPr>
        <p:spPr>
          <a:xfrm>
            <a:off x="1521146" y="3713725"/>
            <a:ext cx="890359" cy="807680"/>
          </a:xfrm>
          <a:prstGeom prst="ellipse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B</a:t>
            </a:r>
            <a:endParaRPr lang="vi-VN" sz="4000" b="1" dirty="0">
              <a:solidFill>
                <a:schemeClr val="tx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966325" y="941129"/>
            <a:ext cx="4693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Where is the tomato?</a:t>
            </a:r>
          </a:p>
        </p:txBody>
      </p:sp>
      <p:pic>
        <p:nvPicPr>
          <p:cNvPr id="21" name="Picture 20" descr="3a5cd02abf0e5cda3bdc3b8850337a3f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0" y="363071"/>
            <a:ext cx="1801904" cy="1801904"/>
          </a:xfrm>
          <a:prstGeom prst="rect">
            <a:avLst/>
          </a:prstGeom>
        </p:spPr>
      </p:pic>
      <p:pic>
        <p:nvPicPr>
          <p:cNvPr id="22" name="Picture 21" descr="24.png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8103084" y="4834585"/>
            <a:ext cx="3809516" cy="2023415"/>
          </a:xfrm>
          <a:prstGeom prst="rect">
            <a:avLst/>
          </a:prstGeom>
        </p:spPr>
      </p:pic>
      <p:pic>
        <p:nvPicPr>
          <p:cNvPr id="23" name="Picture 22" descr="Text&#10;&#10;Description automatically generated">
            <a:extLst>
              <a:ext uri="{FF2B5EF4-FFF2-40B4-BE49-F238E27FC236}">
                <a16:creationId xmlns:a16="http://schemas.microsoft.com/office/drawing/2014/main" id="{6C5A8277-94A2-446F-BB97-5F089697365B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8138" b="77791" l="36278" r="64064">
                        <a14:foregroundMark x1="36392" y1="31600" x2="44486" y2="18138"/>
                        <a14:foregroundMark x1="44486" y1="18138" x2="50898" y2="21846"/>
                      </a14:backgroundRemoval>
                    </a14:imgEffect>
                  </a14:imgLayer>
                </a14:imgProps>
              </a:ext>
            </a:extLst>
          </a:blip>
          <a:srcRect l="32827" t="14938" r="32454" b="15190"/>
          <a:stretch/>
        </p:blipFill>
        <p:spPr>
          <a:xfrm>
            <a:off x="6769625" y="374576"/>
            <a:ext cx="1965793" cy="231483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6636" y="591562"/>
            <a:ext cx="886448" cy="88644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47718" y="195102"/>
            <a:ext cx="1174531" cy="5631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48" dur="1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nodeType="withEffect">
                                  <p:stCondLst>
                                    <p:cond delay="60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60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6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ĐÚ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6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7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9" grpId="0" animBg="1"/>
      <p:bldP spid="2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18282" y="1605064"/>
            <a:ext cx="2233532" cy="74680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7129" y="1094936"/>
            <a:ext cx="11569787" cy="1152612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8" name="图片 64547" descr="1-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742" y="700865"/>
            <a:ext cx="1693532" cy="78817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2598524" y="3252107"/>
            <a:ext cx="6786995" cy="2154430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lIns="121914" tIns="60957" rIns="121914" bIns="60957">
            <a:spAutoFit/>
          </a:bodyPr>
          <a:lstStyle/>
          <a:p>
            <a:pPr algn="ctr" defTabSz="1447810">
              <a:spcBef>
                <a:spcPct val="50000"/>
              </a:spcBef>
            </a:pPr>
            <a:r>
              <a:rPr lang="en-US" altLang="zh-CN" sz="6600" b="1" dirty="0"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</a:rPr>
              <a:t>Thank you &amp; goodbye!</a:t>
            </a:r>
            <a:endParaRPr lang="zh-CN" altLang="en-US" sz="6600" b="1" dirty="0">
              <a:solidFill>
                <a:srgbClr val="E15C7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黑体" panose="02010609060101010101" pitchFamily="2" charset="-122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665145" y="874340"/>
            <a:ext cx="441192" cy="44119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47718" y="195102"/>
            <a:ext cx="1174531" cy="563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267999"/>
      </p:ext>
    </p:extLst>
  </p:cSld>
  <p:clrMapOvr>
    <a:masterClrMapping/>
  </p:clrMapOvr>
  <p:transition spd="slow">
    <p:fade/>
    <p:sndAc>
      <p:stSnd>
        <p:snd r:embed="rId5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45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1175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0" descr="Hình nền Tài Liệu Học Tập Mùa Học, đơn Giản, Màu Xanh Da Trời, Bông Hoa  Vector để tải xuống miễn phí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videoplayback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625600" y="888329"/>
            <a:ext cx="9245600" cy="520065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47718" y="195102"/>
            <a:ext cx="1174531" cy="563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855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5" name="chimes.wav"/>
          </p:stSnd>
        </p:sndAc>
      </p:transition>
    </mc:Choice>
    <mc:Fallback xmlns="">
      <p:transition spd="slow">
        <p:sndAc>
          <p:stSnd>
            <p:snd r:embed="rId9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0" descr="Hình nền Tài Liệu Học Tập Mùa Học, đơn Giản, Màu Xanh Da Trời, Bông Hoa  Vector để tải xuống miễn phí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" y="-11210"/>
            <a:ext cx="1219199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1394459" y="1295400"/>
            <a:ext cx="9052560" cy="1930400"/>
          </a:xfrm>
          <a:prstGeom prst="rect">
            <a:avLst/>
          </a:prstGeom>
        </p:spPr>
        <p:txBody>
          <a:bodyPr lIns="121914" tIns="60957" rIns="121914" bIns="60957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7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Review unit 6</a:t>
            </a:r>
          </a:p>
          <a:p>
            <a:pPr algn="ctr"/>
            <a:r>
              <a:rPr lang="en-US" sz="7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My hobby 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75" b="99750" l="9894" r="9699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750" t="291" r="14758" b="-1"/>
          <a:stretch/>
        </p:blipFill>
        <p:spPr bwMode="auto">
          <a:xfrm>
            <a:off x="10058401" y="2583776"/>
            <a:ext cx="1660903" cy="3417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9" descr="200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32781" y="857834"/>
            <a:ext cx="999691" cy="1030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8" name="Picture 4" descr="https://i.pinimg.com/564x/43/48/bf/4348bfbfb89f702a46b7b5cd4678458d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948" b="98691" l="2131" r="95915">
                        <a14:foregroundMark x1="12611" y1="79319" x2="12611" y2="85079"/>
                        <a14:foregroundMark x1="87744" y1="76178" x2="87922" y2="85602"/>
                        <a14:backgroundMark x1="30728" y1="54712" x2="30195" y2="66492"/>
                        <a14:backgroundMark x1="53996" y1="58901" x2="53996" y2="64398"/>
                        <a14:backgroundMark x1="48490" y1="48429" x2="50089" y2="49476"/>
                        <a14:backgroundMark x1="52753" y1="35079" x2="53286" y2="37958"/>
                        <a14:backgroundMark x1="69449" y1="35864" x2="68384" y2="39791"/>
                        <a14:backgroundMark x1="20249" y1="80105" x2="20249" y2="80105"/>
                        <a14:backgroundMark x1="19893" y1="78272" x2="19893" y2="78272"/>
                        <a14:backgroundMark x1="15453" y1="80628" x2="15453" y2="80628"/>
                        <a14:backgroundMark x1="41385" y1="79319" x2="41385" y2="79319"/>
                        <a14:backgroundMark x1="68206" y1="77749" x2="68206" y2="777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818" t="8758" r="8994" b="7282"/>
          <a:stretch/>
        </p:blipFill>
        <p:spPr bwMode="auto">
          <a:xfrm>
            <a:off x="1648920" y="3885989"/>
            <a:ext cx="4271819" cy="2997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47718" y="195102"/>
            <a:ext cx="1174531" cy="563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659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10" name="chimes.wav"/>
          </p:stSnd>
        </p:sndAc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6"/>
            <a:ext cx="1564144" cy="749977"/>
          </a:xfrm>
          <a:prstGeom prst="rect">
            <a:avLst/>
          </a:prstGeom>
        </p:spPr>
      </p:pic>
      <p:pic>
        <p:nvPicPr>
          <p:cNvPr id="3" name="Picture 10" descr="Hình nền Tài Liệu Học Tập Mùa Học, đơn Giản, Màu Xanh Da Trời, Bông Hoa  Vector để tải xuống miễn phí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-32977"/>
            <a:ext cx="12865628" cy="7236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bestflashcard.com/images/vocabulary/english/sgk-tieng-anh-3-wonderful-world-unit-6-1/read.PN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67" b="12098"/>
          <a:stretch/>
        </p:blipFill>
        <p:spPr bwMode="auto">
          <a:xfrm>
            <a:off x="2324929" y="1723991"/>
            <a:ext cx="1981628" cy="1514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bestflashcard.com/images/vocabulary/english/sgk-tieng-anh-3-wonderful-world-unit-6-1/cook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1354" y="3985150"/>
            <a:ext cx="2016741" cy="1916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bestflashcard.com/images/vocabulary/english/sgk-tieng-anh-3-wonderful-world-unit-6-1/swim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4888" y="1600201"/>
            <a:ext cx="1757761" cy="1757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bestflashcard.com/images/vocabulary/english/sgk-tieng-anh-3-wonderful-world-unit-6-1/speak-English.PN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30" b="7568"/>
          <a:stretch/>
        </p:blipFill>
        <p:spPr bwMode="auto">
          <a:xfrm>
            <a:off x="8438999" y="1647370"/>
            <a:ext cx="1940451" cy="1717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bestflashcard.com/images/vocabulary/english/sgk-tieng-anh-3-wonderful-world-unit-6-1/write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2599" y="3985150"/>
            <a:ext cx="1720943" cy="1720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bestflashcard.com/images/vocabulary/english/sgk-tieng-anh-3-wonderful-world-unit-6-2/sing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1040" y="3957588"/>
            <a:ext cx="1940451" cy="1940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2140330" y="3241331"/>
            <a:ext cx="2247071" cy="624708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Comic Sans MS" pitchFamily="66" charset="0"/>
              </a:rPr>
              <a:t>read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5380231" y="3241331"/>
            <a:ext cx="2247071" cy="624708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Comic Sans MS" pitchFamily="66" charset="0"/>
              </a:rPr>
              <a:t>swim 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8217730" y="3217254"/>
            <a:ext cx="2247071" cy="624708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Comic Sans MS" pitchFamily="66" charset="0"/>
              </a:rPr>
              <a:t>speak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2308365" y="5902034"/>
            <a:ext cx="2247071" cy="624708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Comic Sans MS" pitchFamily="66" charset="0"/>
              </a:rPr>
              <a:t>cook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5135578" y="5898039"/>
            <a:ext cx="2247071" cy="624708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Comic Sans MS" pitchFamily="66" charset="0"/>
              </a:rPr>
              <a:t>write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8177711" y="5902034"/>
            <a:ext cx="2247071" cy="624708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Comic Sans MS" pitchFamily="66" charset="0"/>
              </a:rPr>
              <a:t>sing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9630" y="2198456"/>
            <a:ext cx="2060700" cy="615551"/>
          </a:xfrm>
          <a:prstGeom prst="rect">
            <a:avLst/>
          </a:prstGeom>
          <a:solidFill>
            <a:srgbClr val="FFFF00"/>
          </a:solidFill>
          <a:ln w="19050">
            <a:prstDash val="sysDot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121914" tIns="60957" rIns="121914" bIns="60957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Myriad Pro"/>
              </a:rPr>
              <a:t>can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09930" y="4537845"/>
            <a:ext cx="1930400" cy="615551"/>
          </a:xfrm>
          <a:prstGeom prst="rect">
            <a:avLst/>
          </a:prstGeom>
          <a:solidFill>
            <a:srgbClr val="FFFF00"/>
          </a:solidFill>
          <a:ln w="19050">
            <a:prstDash val="sysDot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121914" tIns="60957" rIns="121914" bIns="60957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Myriad Pro"/>
              </a:rPr>
              <a:t>can’t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44751" y="667947"/>
            <a:ext cx="4380851" cy="615551"/>
          </a:xfrm>
          <a:prstGeom prst="rect">
            <a:avLst/>
          </a:prstGeom>
          <a:noFill/>
          <a:ln w="19050">
            <a:noFill/>
            <a:prstDash val="sysDot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121914" tIns="60957" rIns="121914" bIns="60957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Myriad Pro"/>
              </a:rPr>
              <a:t>Look and say. 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47718" y="195102"/>
            <a:ext cx="1174531" cy="563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737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3" name="chimes.wav"/>
          </p:stSnd>
        </p:sndAc>
      </p:transition>
    </mc:Choice>
    <mc:Fallback xmlns="">
      <p:transition spd="slow">
        <p:sndAc>
          <p:stSnd>
            <p:snd r:embed="rId1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0" descr="Hình nền Tài Liệu Học Tập Mùa Học, đơn Giản, Màu Xanh Da Trời, Bông Hoa  Vector để tải xuống miễn phí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6"/>
            <a:ext cx="1564144" cy="749977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1569719" y="1092200"/>
            <a:ext cx="9052560" cy="1930400"/>
          </a:xfrm>
          <a:prstGeom prst="rect">
            <a:avLst/>
          </a:prstGeom>
        </p:spPr>
        <p:txBody>
          <a:bodyPr lIns="121914" tIns="60957" rIns="121914" bIns="60957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 defTabSz="1219140">
              <a:defRPr/>
            </a:pPr>
            <a:r>
              <a:rPr lang="en-US" sz="7200" dirty="0">
                <a:solidFill>
                  <a:srgbClr val="FF0000"/>
                </a:solidFill>
                <a:latin typeface="Comic Sans MS" panose="030F0702030302020204" pitchFamily="66" charset="0"/>
              </a:rPr>
              <a:t>Review Unit 7</a:t>
            </a:r>
          </a:p>
          <a:p>
            <a:pPr algn="ctr" defTabSz="1219140">
              <a:defRPr/>
            </a:pPr>
            <a:r>
              <a:rPr lang="en-US" sz="7200" dirty="0">
                <a:solidFill>
                  <a:srgbClr val="FF0000"/>
                </a:solidFill>
                <a:latin typeface="Comic Sans MS" panose="030F0702030302020204" pitchFamily="66" charset="0"/>
              </a:rPr>
              <a:t>My </a:t>
            </a:r>
            <a:r>
              <a:rPr lang="en-US" sz="72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favourite</a:t>
            </a:r>
            <a:r>
              <a:rPr lang="en-US" sz="7200" dirty="0">
                <a:solidFill>
                  <a:srgbClr val="FF0000"/>
                </a:solidFill>
                <a:latin typeface="Comic Sans MS" panose="030F0702030302020204" pitchFamily="66" charset="0"/>
              </a:rPr>
              <a:t> sport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75" b="99750" l="9894" r="9699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750" t="291" r="14758" b="-1"/>
          <a:stretch/>
        </p:blipFill>
        <p:spPr bwMode="auto">
          <a:xfrm>
            <a:off x="10058401" y="2583776"/>
            <a:ext cx="1660903" cy="3417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9" descr="200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32781" y="857834"/>
            <a:ext cx="999691" cy="1030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8" name="Picture 4" descr="https://i.pinimg.com/564x/43/48/bf/4348bfbfb89f702a46b7b5cd4678458d.jp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948" b="98691" l="2131" r="95915">
                        <a14:foregroundMark x1="12611" y1="79319" x2="12611" y2="85079"/>
                        <a14:foregroundMark x1="87744" y1="76178" x2="87922" y2="85602"/>
                        <a14:backgroundMark x1="30728" y1="54712" x2="30195" y2="66492"/>
                        <a14:backgroundMark x1="53996" y1="58901" x2="53996" y2="64398"/>
                        <a14:backgroundMark x1="48490" y1="48429" x2="50089" y2="49476"/>
                        <a14:backgroundMark x1="52753" y1="35079" x2="53286" y2="37958"/>
                        <a14:backgroundMark x1="69449" y1="35864" x2="68384" y2="39791"/>
                        <a14:backgroundMark x1="20249" y1="80105" x2="20249" y2="80105"/>
                        <a14:backgroundMark x1="19893" y1="78272" x2="19893" y2="78272"/>
                        <a14:backgroundMark x1="15453" y1="80628" x2="15453" y2="80628"/>
                        <a14:backgroundMark x1="41385" y1="79319" x2="41385" y2="79319"/>
                        <a14:backgroundMark x1="68206" y1="77749" x2="68206" y2="777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818" t="8758" r="8994" b="7282"/>
          <a:stretch/>
        </p:blipFill>
        <p:spPr bwMode="auto">
          <a:xfrm>
            <a:off x="1648920" y="3885989"/>
            <a:ext cx="4271819" cy="2997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5010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10" name="chimes.wav"/>
          </p:stSnd>
        </p:sndAc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6"/>
            <a:ext cx="1564144" cy="749977"/>
          </a:xfrm>
          <a:prstGeom prst="rect">
            <a:avLst/>
          </a:prstGeom>
        </p:spPr>
      </p:pic>
      <p:pic>
        <p:nvPicPr>
          <p:cNvPr id="3" name="Picture 10" descr="Hình nền Tài Liệu Học Tập Mùa Học, đơn Giản, Màu Xanh Da Trời, Bông Hoa  Vector để tải xuống miễn phí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ounded Rectangle 3">
            <a:extLst>
              <a:ext uri="{FF2B5EF4-FFF2-40B4-BE49-F238E27FC236}">
                <a16:creationId xmlns:a16="http://schemas.microsoft.com/office/drawing/2014/main" id="{FDD04796-6188-4F43-8525-27E1410C8382}"/>
              </a:ext>
            </a:extLst>
          </p:cNvPr>
          <p:cNvSpPr/>
          <p:nvPr/>
        </p:nvSpPr>
        <p:spPr>
          <a:xfrm>
            <a:off x="1029772" y="2967449"/>
            <a:ext cx="2139787" cy="457199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en-US" sz="2700" b="1" dirty="0">
                <a:solidFill>
                  <a:prstClr val="black"/>
                </a:solidFill>
                <a:latin typeface="Comic Sans MS" pitchFamily="66" charset="0"/>
                <a:cs typeface="Aharoni" pitchFamily="2" charset="-79"/>
              </a:rPr>
              <a:t>basketball</a:t>
            </a:r>
            <a:endParaRPr lang="vi-VN" sz="2700" b="1" dirty="0">
              <a:solidFill>
                <a:prstClr val="black"/>
              </a:solidFill>
              <a:cs typeface="Aharoni" pitchFamily="2" charset="-79"/>
            </a:endParaRPr>
          </a:p>
        </p:txBody>
      </p:sp>
      <p:sp>
        <p:nvSpPr>
          <p:cNvPr id="18" name="Rounded Rectangle 3">
            <a:extLst>
              <a:ext uri="{FF2B5EF4-FFF2-40B4-BE49-F238E27FC236}">
                <a16:creationId xmlns:a16="http://schemas.microsoft.com/office/drawing/2014/main" id="{AA42AD43-A309-4B17-A4CD-48AAC0CBDD32}"/>
              </a:ext>
            </a:extLst>
          </p:cNvPr>
          <p:cNvSpPr/>
          <p:nvPr/>
        </p:nvSpPr>
        <p:spPr>
          <a:xfrm>
            <a:off x="3734083" y="2967447"/>
            <a:ext cx="1733387" cy="457199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en-US" sz="2700" b="1" dirty="0">
                <a:solidFill>
                  <a:prstClr val="black"/>
                </a:solidFill>
                <a:latin typeface="Comic Sans MS" pitchFamily="66" charset="0"/>
                <a:cs typeface="Aharoni" pitchFamily="2" charset="-79"/>
              </a:rPr>
              <a:t>football</a:t>
            </a:r>
            <a:endParaRPr lang="vi-VN" sz="2700" b="1" dirty="0">
              <a:solidFill>
                <a:prstClr val="black"/>
              </a:solidFill>
              <a:cs typeface="Aharoni" pitchFamily="2" charset="-79"/>
            </a:endParaRPr>
          </a:p>
        </p:txBody>
      </p:sp>
      <p:sp>
        <p:nvSpPr>
          <p:cNvPr id="19" name="Rounded Rectangle 3">
            <a:extLst>
              <a:ext uri="{FF2B5EF4-FFF2-40B4-BE49-F238E27FC236}">
                <a16:creationId xmlns:a16="http://schemas.microsoft.com/office/drawing/2014/main" id="{DA27DEEF-863B-4865-9712-635BAB66F650}"/>
              </a:ext>
            </a:extLst>
          </p:cNvPr>
          <p:cNvSpPr/>
          <p:nvPr/>
        </p:nvSpPr>
        <p:spPr>
          <a:xfrm>
            <a:off x="6422624" y="2967449"/>
            <a:ext cx="1681525" cy="457199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en-US" sz="2700" b="1" dirty="0">
                <a:solidFill>
                  <a:prstClr val="black"/>
                </a:solidFill>
                <a:latin typeface="Comic Sans MS" pitchFamily="66" charset="0"/>
                <a:cs typeface="Aharoni" pitchFamily="2" charset="-79"/>
              </a:rPr>
              <a:t>hockey</a:t>
            </a:r>
            <a:endParaRPr lang="vi-VN" sz="2700" b="1" dirty="0">
              <a:solidFill>
                <a:prstClr val="black"/>
              </a:solidFill>
              <a:cs typeface="Aharoni" pitchFamily="2" charset="-79"/>
            </a:endParaRPr>
          </a:p>
        </p:txBody>
      </p:sp>
      <p:sp>
        <p:nvSpPr>
          <p:cNvPr id="20" name="Rounded Rectangle 3">
            <a:extLst>
              <a:ext uri="{FF2B5EF4-FFF2-40B4-BE49-F238E27FC236}">
                <a16:creationId xmlns:a16="http://schemas.microsoft.com/office/drawing/2014/main" id="{F1938D2E-7C6D-4131-B5B9-147868FF10B1}"/>
              </a:ext>
            </a:extLst>
          </p:cNvPr>
          <p:cNvSpPr/>
          <p:nvPr/>
        </p:nvSpPr>
        <p:spPr>
          <a:xfrm>
            <a:off x="8674109" y="2971802"/>
            <a:ext cx="1611828" cy="457199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en-US" sz="2700" b="1" dirty="0">
                <a:solidFill>
                  <a:prstClr val="black"/>
                </a:solidFill>
                <a:latin typeface="Comic Sans MS" pitchFamily="66" charset="0"/>
                <a:cs typeface="Aharoni" pitchFamily="2" charset="-79"/>
              </a:rPr>
              <a:t>tennis</a:t>
            </a:r>
            <a:endParaRPr lang="vi-VN" sz="2700" b="1" dirty="0">
              <a:solidFill>
                <a:prstClr val="black"/>
              </a:solidFill>
              <a:cs typeface="Aharoni" pitchFamily="2" charset="-79"/>
            </a:endParaRPr>
          </a:p>
        </p:txBody>
      </p:sp>
      <p:sp>
        <p:nvSpPr>
          <p:cNvPr id="21" name="Rounded Rectangle 3">
            <a:extLst>
              <a:ext uri="{FF2B5EF4-FFF2-40B4-BE49-F238E27FC236}">
                <a16:creationId xmlns:a16="http://schemas.microsoft.com/office/drawing/2014/main" id="{C4A6DC28-4DF5-4B6C-A3DD-264A17DA8F53}"/>
              </a:ext>
            </a:extLst>
          </p:cNvPr>
          <p:cNvSpPr/>
          <p:nvPr/>
        </p:nvSpPr>
        <p:spPr>
          <a:xfrm>
            <a:off x="1466591" y="5816867"/>
            <a:ext cx="1509087" cy="457199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en-US" sz="2700" b="1" dirty="0">
                <a:solidFill>
                  <a:prstClr val="black"/>
                </a:solidFill>
                <a:latin typeface="Comic Sans MS" pitchFamily="66" charset="0"/>
                <a:cs typeface="Aharoni" pitchFamily="2" charset="-79"/>
              </a:rPr>
              <a:t>run</a:t>
            </a:r>
            <a:endParaRPr lang="vi-VN" sz="2700" b="1" dirty="0">
              <a:solidFill>
                <a:prstClr val="black"/>
              </a:solidFill>
              <a:cs typeface="Aharoni" pitchFamily="2" charset="-79"/>
            </a:endParaRPr>
          </a:p>
        </p:txBody>
      </p:sp>
      <p:sp>
        <p:nvSpPr>
          <p:cNvPr id="22" name="Rounded Rectangle 3">
            <a:extLst>
              <a:ext uri="{FF2B5EF4-FFF2-40B4-BE49-F238E27FC236}">
                <a16:creationId xmlns:a16="http://schemas.microsoft.com/office/drawing/2014/main" id="{C79390E6-26D9-4D0E-B219-E16F0A01CAFF}"/>
              </a:ext>
            </a:extLst>
          </p:cNvPr>
          <p:cNvSpPr/>
          <p:nvPr/>
        </p:nvSpPr>
        <p:spPr>
          <a:xfrm>
            <a:off x="3860694" y="5816602"/>
            <a:ext cx="1480165" cy="457199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en-US" sz="2700" b="1" dirty="0">
                <a:solidFill>
                  <a:prstClr val="black"/>
                </a:solidFill>
                <a:latin typeface="Comic Sans MS" pitchFamily="66" charset="0"/>
                <a:cs typeface="Aharoni" pitchFamily="2" charset="-79"/>
              </a:rPr>
              <a:t>jump</a:t>
            </a:r>
            <a:endParaRPr lang="vi-VN" sz="2700" b="1" dirty="0">
              <a:solidFill>
                <a:prstClr val="black"/>
              </a:solidFill>
              <a:cs typeface="Aharoni" pitchFamily="2" charset="-79"/>
            </a:endParaRPr>
          </a:p>
        </p:txBody>
      </p:sp>
      <p:sp>
        <p:nvSpPr>
          <p:cNvPr id="23" name="Rounded Rectangle 3">
            <a:extLst>
              <a:ext uri="{FF2B5EF4-FFF2-40B4-BE49-F238E27FC236}">
                <a16:creationId xmlns:a16="http://schemas.microsoft.com/office/drawing/2014/main" id="{FDE72BDF-407E-4A40-92C0-4A0C61EC27F0}"/>
              </a:ext>
            </a:extLst>
          </p:cNvPr>
          <p:cNvSpPr/>
          <p:nvPr/>
        </p:nvSpPr>
        <p:spPr>
          <a:xfrm>
            <a:off x="6422664" y="5765801"/>
            <a:ext cx="1681445" cy="457199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en-US" sz="2700" b="1" dirty="0">
                <a:solidFill>
                  <a:prstClr val="black"/>
                </a:solidFill>
                <a:latin typeface="Comic Sans MS" pitchFamily="66" charset="0"/>
                <a:cs typeface="Aharoni" pitchFamily="2" charset="-79"/>
              </a:rPr>
              <a:t>hit</a:t>
            </a:r>
            <a:endParaRPr lang="vi-VN" sz="2700" b="1" dirty="0">
              <a:solidFill>
                <a:prstClr val="black"/>
              </a:solidFill>
              <a:cs typeface="Aharoni" pitchFamily="2" charset="-79"/>
            </a:endParaRPr>
          </a:p>
        </p:txBody>
      </p:sp>
      <p:sp>
        <p:nvSpPr>
          <p:cNvPr id="24" name="Rounded Rectangle 3">
            <a:extLst>
              <a:ext uri="{FF2B5EF4-FFF2-40B4-BE49-F238E27FC236}">
                <a16:creationId xmlns:a16="http://schemas.microsoft.com/office/drawing/2014/main" id="{F1334417-1349-47E4-9770-443D0FB5FD41}"/>
              </a:ext>
            </a:extLst>
          </p:cNvPr>
          <p:cNvSpPr/>
          <p:nvPr/>
        </p:nvSpPr>
        <p:spPr>
          <a:xfrm>
            <a:off x="8659199" y="5812249"/>
            <a:ext cx="1641648" cy="457199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en-US" sz="2700" b="1" dirty="0">
                <a:solidFill>
                  <a:prstClr val="black"/>
                </a:solidFill>
                <a:latin typeface="Comic Sans MS" pitchFamily="66" charset="0"/>
                <a:cs typeface="Aharoni" pitchFamily="2" charset="-79"/>
              </a:rPr>
              <a:t>catch</a:t>
            </a:r>
            <a:endParaRPr lang="vi-VN" sz="2700" b="1" dirty="0">
              <a:solidFill>
                <a:prstClr val="black"/>
              </a:solidFill>
              <a:cs typeface="Aharoni" pitchFamily="2" charset="-79"/>
            </a:endParaRPr>
          </a:p>
        </p:txBody>
      </p:sp>
      <p:pic>
        <p:nvPicPr>
          <p:cNvPr id="2050" name="Picture 2" descr="https://bestflashcard.com/images/vocabulary/english/sgk-tieng-anh-3-wonderful-world-unit-7-1/basketball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572" y="1175697"/>
            <a:ext cx="1733387" cy="1733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bestflashcard.com/images/vocabulary/english/sgk-tieng-anh-3-wonderful-world-unit-7-1/football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4083" y="1175697"/>
            <a:ext cx="1733387" cy="1733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bestflashcard.com/images/vocabulary/english/sgk-tieng-anh-3-wonderful-world-unit-7-1/tennis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3330" y="1210333"/>
            <a:ext cx="1733387" cy="1733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s://bestflashcard.com/images/vocabulary/english/sgk-tieng-anh-3-wonderful-world-unit-7-1/hockey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4011" y="1175698"/>
            <a:ext cx="1698751" cy="1698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https://bestflashcard.com/images/vocabulary/english/sgk-tieng-anh-3-wonderful-world-unit-7-2/jump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4083" y="3910712"/>
            <a:ext cx="1733387" cy="1733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https://bestflashcard.com/images/vocabulary/english/sgk-tieng-anh-3-wonderful-world-unit-7-2/hit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3910712"/>
            <a:ext cx="1725173" cy="1725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https://bestflashcard.com/images/vocabulary/english/sgk-tieng-anh-3-wonderful-world-unit-7-2/catch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437" y="3910712"/>
            <a:ext cx="1725173" cy="1725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 descr="https://bestflashcard.com/images/vocabulary/english/sgk-tieng-anh-3-wonderful-world-unit-7-2/run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0801" y="3910713"/>
            <a:ext cx="1745673" cy="1745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1350665" y="292960"/>
            <a:ext cx="9012536" cy="615547"/>
          </a:xfrm>
          <a:prstGeom prst="rect">
            <a:avLst/>
          </a:prstGeom>
          <a:noFill/>
          <a:ln w="19050">
            <a:noFill/>
            <a:prstDash val="sysDot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121914" tIns="60957" rIns="121914" bIns="60957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Myriad Pro"/>
              </a:rPr>
              <a:t>Look and say. Use “ I’m + V-</a:t>
            </a:r>
            <a:r>
              <a:rPr lang="en-US" sz="3200" b="1" dirty="0" err="1">
                <a:solidFill>
                  <a:srgbClr val="FF0000"/>
                </a:solidFill>
                <a:latin typeface="Myriad Pro"/>
              </a:rPr>
              <a:t>ing</a:t>
            </a:r>
            <a:r>
              <a:rPr lang="en-US" sz="3200" b="1" dirty="0">
                <a:solidFill>
                  <a:srgbClr val="FF0000"/>
                </a:solidFill>
                <a:latin typeface="Myriad Pro"/>
              </a:rPr>
              <a:t> ”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47718" y="195102"/>
            <a:ext cx="1174531" cy="563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845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3" name="chimes.wav"/>
          </p:stSnd>
        </p:sndAc>
      </p:transition>
    </mc:Choice>
    <mc:Fallback xmlns="">
      <p:transition spd="slow">
        <p:sndAc>
          <p:stSnd>
            <p:snd r:embed="rId1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0" descr="Hình nền Tài Liệu Học Tập Mùa Học, đơn Giản, Màu Xanh Da Trời, Bông Hoa  Vector để tải xuống miễn phí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1495487" y="1618576"/>
            <a:ext cx="9052560" cy="1930400"/>
          </a:xfrm>
          <a:prstGeom prst="rect">
            <a:avLst/>
          </a:prstGeom>
        </p:spPr>
        <p:txBody>
          <a:bodyPr lIns="121914" tIns="60957" rIns="121914" bIns="60957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 defTabSz="1219140">
              <a:defRPr/>
            </a:pPr>
            <a:r>
              <a:rPr lang="en-US" sz="6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Review Unit 8</a:t>
            </a:r>
          </a:p>
          <a:p>
            <a:pPr algn="ctr" defTabSz="1219140">
              <a:defRPr/>
            </a:pPr>
            <a:r>
              <a:rPr lang="en-US" sz="6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My Town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75" b="99750" l="9894" r="9699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750" t="291" r="14758" b="-1"/>
          <a:stretch/>
        </p:blipFill>
        <p:spPr bwMode="auto">
          <a:xfrm>
            <a:off x="10058401" y="2583776"/>
            <a:ext cx="1660903" cy="3417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9" descr="200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32781" y="857834"/>
            <a:ext cx="999691" cy="1030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8" name="Picture 4" descr="https://i.pinimg.com/564x/43/48/bf/4348bfbfb89f702a46b7b5cd4678458d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948" b="98691" l="2131" r="95915">
                        <a14:foregroundMark x1="12611" y1="79319" x2="12611" y2="85079"/>
                        <a14:foregroundMark x1="87744" y1="76178" x2="87922" y2="85602"/>
                        <a14:backgroundMark x1="30728" y1="54712" x2="30195" y2="66492"/>
                        <a14:backgroundMark x1="53996" y1="58901" x2="53996" y2="64398"/>
                        <a14:backgroundMark x1="48490" y1="48429" x2="50089" y2="49476"/>
                        <a14:backgroundMark x1="52753" y1="35079" x2="53286" y2="37958"/>
                        <a14:backgroundMark x1="69449" y1="35864" x2="68384" y2="39791"/>
                        <a14:backgroundMark x1="20249" y1="80105" x2="20249" y2="80105"/>
                        <a14:backgroundMark x1="19893" y1="78272" x2="19893" y2="78272"/>
                        <a14:backgroundMark x1="15453" y1="80628" x2="15453" y2="80628"/>
                        <a14:backgroundMark x1="41385" y1="79319" x2="41385" y2="79319"/>
                        <a14:backgroundMark x1="68206" y1="77749" x2="68206" y2="777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818" t="8758" r="8994" b="7282"/>
          <a:stretch/>
        </p:blipFill>
        <p:spPr bwMode="auto">
          <a:xfrm>
            <a:off x="1648920" y="3885989"/>
            <a:ext cx="4271819" cy="2997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47718" y="195102"/>
            <a:ext cx="1174531" cy="563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564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10" name="chimes.wav"/>
          </p:stSnd>
        </p:sndAc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6"/>
            <a:ext cx="1564144" cy="749977"/>
          </a:xfrm>
          <a:prstGeom prst="rect">
            <a:avLst/>
          </a:prstGeom>
        </p:spPr>
      </p:pic>
      <p:pic>
        <p:nvPicPr>
          <p:cNvPr id="3" name="Picture 10" descr="Hình nền Tài Liệu Học Tập Mùa Học, đơn Giản, Màu Xanh Da Trời, Bông Hoa  Vector để tải xuống miễn phí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3200" y="0"/>
            <a:ext cx="1239519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Google Shape;332;p28">
            <a:extLst>
              <a:ext uri="{FF2B5EF4-FFF2-40B4-BE49-F238E27FC236}">
                <a16:creationId xmlns:a16="http://schemas.microsoft.com/office/drawing/2014/main" id="{BAA1B83E-F472-4656-9FB6-F0515500A526}"/>
              </a:ext>
            </a:extLst>
          </p:cNvPr>
          <p:cNvSpPr txBox="1">
            <a:spLocks/>
          </p:cNvSpPr>
          <p:nvPr/>
        </p:nvSpPr>
        <p:spPr>
          <a:xfrm>
            <a:off x="1219201" y="5193449"/>
            <a:ext cx="2645924" cy="475317"/>
          </a:xfrm>
          <a:prstGeom prst="rect">
            <a:avLst/>
          </a:prstGeom>
        </p:spPr>
        <p:txBody>
          <a:bodyPr spcFirstLastPara="1" wrap="square" lIns="121897" tIns="121897" rIns="121897" bIns="121897" anchor="b" anchorCtr="0">
            <a:noAutofit/>
          </a:bodyPr>
          <a:lstStyle>
            <a:lvl1pPr algn="l" defTabSz="91437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itchFamily="66" charset="0"/>
              </a:rPr>
              <a:t>in the library</a:t>
            </a:r>
          </a:p>
        </p:txBody>
      </p:sp>
      <p:sp>
        <p:nvSpPr>
          <p:cNvPr id="32" name="Google Shape;332;p28">
            <a:extLst>
              <a:ext uri="{FF2B5EF4-FFF2-40B4-BE49-F238E27FC236}">
                <a16:creationId xmlns:a16="http://schemas.microsoft.com/office/drawing/2014/main" id="{12E62E0A-5FD3-4B26-B564-CE02891FAECD}"/>
              </a:ext>
            </a:extLst>
          </p:cNvPr>
          <p:cNvSpPr txBox="1">
            <a:spLocks/>
          </p:cNvSpPr>
          <p:nvPr/>
        </p:nvSpPr>
        <p:spPr>
          <a:xfrm>
            <a:off x="3759200" y="5193449"/>
            <a:ext cx="2743200" cy="4753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7" tIns="121897" rIns="121897" bIns="121897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r>
              <a:rPr lang="en-US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itchFamily="66" charset="0"/>
              </a:rPr>
              <a:t>at the toy shop</a:t>
            </a:r>
          </a:p>
        </p:txBody>
      </p:sp>
      <p:sp>
        <p:nvSpPr>
          <p:cNvPr id="33" name="Google Shape;332;p28">
            <a:extLst>
              <a:ext uri="{FF2B5EF4-FFF2-40B4-BE49-F238E27FC236}">
                <a16:creationId xmlns:a16="http://schemas.microsoft.com/office/drawing/2014/main" id="{172985B4-377C-4715-ACD9-66714101A979}"/>
              </a:ext>
            </a:extLst>
          </p:cNvPr>
          <p:cNvSpPr txBox="1">
            <a:spLocks/>
          </p:cNvSpPr>
          <p:nvPr/>
        </p:nvSpPr>
        <p:spPr>
          <a:xfrm>
            <a:off x="6502400" y="5193449"/>
            <a:ext cx="2582589" cy="4753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7" tIns="121897" rIns="121897" bIns="121897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r>
              <a:rPr lang="en-US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itchFamily="66" charset="0"/>
              </a:rPr>
              <a:t>at the theatre</a:t>
            </a:r>
          </a:p>
        </p:txBody>
      </p:sp>
      <p:pic>
        <p:nvPicPr>
          <p:cNvPr id="3074" name="Picture 2" descr="https://bestflashcard.com/images/vocabulary/english/sgk-tieng-anh-3-wonderful-world-unit-8-1/in-the-library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0800" y="3184525"/>
            <a:ext cx="1873219" cy="1873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bestflashcard.com/images/vocabulary/english/sgk-tieng-anh-3-wonderful-world-unit-8-1/at-the-theatre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3184525"/>
            <a:ext cx="1873219" cy="1873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https://bestflashcard.com/images/vocabulary/english/sgk-tieng-anh-3-wonderful-world-unit-8-2/in-the-pool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2513" y="3193286"/>
            <a:ext cx="1864459" cy="1864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Google Shape;332;p28">
            <a:extLst>
              <a:ext uri="{FF2B5EF4-FFF2-40B4-BE49-F238E27FC236}">
                <a16:creationId xmlns:a16="http://schemas.microsoft.com/office/drawing/2014/main" id="{172985B4-377C-4715-ACD9-66714101A979}"/>
              </a:ext>
            </a:extLst>
          </p:cNvPr>
          <p:cNvSpPr txBox="1">
            <a:spLocks/>
          </p:cNvSpPr>
          <p:nvPr/>
        </p:nvSpPr>
        <p:spPr>
          <a:xfrm>
            <a:off x="9340095" y="5193449"/>
            <a:ext cx="2246629" cy="4753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7" tIns="121897" rIns="121897" bIns="121897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r>
              <a:rPr lang="en-US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itchFamily="66" charset="0"/>
              </a:rPr>
              <a:t>in the pool</a:t>
            </a:r>
          </a:p>
        </p:txBody>
      </p:sp>
      <p:pic>
        <p:nvPicPr>
          <p:cNvPr id="3086" name="Picture 14" descr="https://bestflashcard.com/images/vocabulary/english/sgk-tieng-anh-3-wonderful-world-unit-8-2/at-the-toy-shop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8343" y="3184525"/>
            <a:ext cx="1864459" cy="1864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Google Shape;332;p28">
            <a:extLst>
              <a:ext uri="{FF2B5EF4-FFF2-40B4-BE49-F238E27FC236}">
                <a16:creationId xmlns:a16="http://schemas.microsoft.com/office/drawing/2014/main" id="{BAA1B83E-F472-4656-9FB6-F0515500A526}"/>
              </a:ext>
            </a:extLst>
          </p:cNvPr>
          <p:cNvSpPr txBox="1">
            <a:spLocks/>
          </p:cNvSpPr>
          <p:nvPr/>
        </p:nvSpPr>
        <p:spPr>
          <a:xfrm>
            <a:off x="850041" y="1636427"/>
            <a:ext cx="2795033" cy="374740"/>
          </a:xfrm>
          <a:prstGeom prst="rect">
            <a:avLst/>
          </a:prstGeom>
        </p:spPr>
        <p:txBody>
          <a:bodyPr spcFirstLastPara="1" wrap="square" lIns="121897" tIns="121897" rIns="121897" bIns="121897" anchor="b" anchorCtr="0">
            <a:noAutofit/>
          </a:bodyPr>
          <a:lstStyle>
            <a:lvl1pPr algn="l" defTabSz="91437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itchFamily="66" charset="0"/>
              </a:rPr>
              <a:t>I’m buying toys…</a:t>
            </a:r>
          </a:p>
        </p:txBody>
      </p:sp>
      <p:sp>
        <p:nvSpPr>
          <p:cNvPr id="39" name="Google Shape;332;p28">
            <a:extLst>
              <a:ext uri="{FF2B5EF4-FFF2-40B4-BE49-F238E27FC236}">
                <a16:creationId xmlns:a16="http://schemas.microsoft.com/office/drawing/2014/main" id="{BAA1B83E-F472-4656-9FB6-F0515500A526}"/>
              </a:ext>
            </a:extLst>
          </p:cNvPr>
          <p:cNvSpPr txBox="1">
            <a:spLocks/>
          </p:cNvSpPr>
          <p:nvPr/>
        </p:nvSpPr>
        <p:spPr>
          <a:xfrm>
            <a:off x="3251201" y="1022933"/>
            <a:ext cx="3052324" cy="475317"/>
          </a:xfrm>
          <a:prstGeom prst="rect">
            <a:avLst/>
          </a:prstGeom>
        </p:spPr>
        <p:txBody>
          <a:bodyPr spcFirstLastPara="1" wrap="square" lIns="121897" tIns="121897" rIns="121897" bIns="121897" anchor="b" anchorCtr="0">
            <a:noAutofit/>
          </a:bodyPr>
          <a:lstStyle>
            <a:lvl1pPr algn="l" defTabSz="91437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itchFamily="66" charset="0"/>
              </a:rPr>
              <a:t>I’m swimming…</a:t>
            </a:r>
          </a:p>
        </p:txBody>
      </p:sp>
      <p:sp>
        <p:nvSpPr>
          <p:cNvPr id="40" name="Google Shape;332;p28">
            <a:extLst>
              <a:ext uri="{FF2B5EF4-FFF2-40B4-BE49-F238E27FC236}">
                <a16:creationId xmlns:a16="http://schemas.microsoft.com/office/drawing/2014/main" id="{BAA1B83E-F472-4656-9FB6-F0515500A526}"/>
              </a:ext>
            </a:extLst>
          </p:cNvPr>
          <p:cNvSpPr txBox="1">
            <a:spLocks/>
          </p:cNvSpPr>
          <p:nvPr/>
        </p:nvSpPr>
        <p:spPr>
          <a:xfrm>
            <a:off x="5179438" y="1649349"/>
            <a:ext cx="3052324" cy="475317"/>
          </a:xfrm>
          <a:prstGeom prst="rect">
            <a:avLst/>
          </a:prstGeom>
        </p:spPr>
        <p:txBody>
          <a:bodyPr spcFirstLastPara="1" wrap="square" lIns="121897" tIns="121897" rIns="121897" bIns="121897" anchor="b" anchorCtr="0">
            <a:noAutofit/>
          </a:bodyPr>
          <a:lstStyle>
            <a:lvl1pPr algn="l" defTabSz="91437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itchFamily="66" charset="0"/>
              </a:rPr>
              <a:t>I’m reading…</a:t>
            </a:r>
          </a:p>
        </p:txBody>
      </p:sp>
      <p:sp>
        <p:nvSpPr>
          <p:cNvPr id="41" name="Google Shape;332;p28">
            <a:extLst>
              <a:ext uri="{FF2B5EF4-FFF2-40B4-BE49-F238E27FC236}">
                <a16:creationId xmlns:a16="http://schemas.microsoft.com/office/drawing/2014/main" id="{BAA1B83E-F472-4656-9FB6-F0515500A526}"/>
              </a:ext>
            </a:extLst>
          </p:cNvPr>
          <p:cNvSpPr txBox="1">
            <a:spLocks/>
          </p:cNvSpPr>
          <p:nvPr/>
        </p:nvSpPr>
        <p:spPr>
          <a:xfrm>
            <a:off x="7112001" y="1101073"/>
            <a:ext cx="3052324" cy="475317"/>
          </a:xfrm>
          <a:prstGeom prst="rect">
            <a:avLst/>
          </a:prstGeom>
        </p:spPr>
        <p:txBody>
          <a:bodyPr spcFirstLastPara="1" wrap="square" lIns="121897" tIns="121897" rIns="121897" bIns="121897" anchor="b" anchorCtr="0">
            <a:noAutofit/>
          </a:bodyPr>
          <a:lstStyle>
            <a:lvl1pPr algn="l" defTabSz="91437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itchFamily="66" charset="0"/>
              </a:rPr>
              <a:t>I’m watching film…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-183520" y="403236"/>
            <a:ext cx="3603709" cy="615551"/>
          </a:xfrm>
          <a:prstGeom prst="rect">
            <a:avLst/>
          </a:prstGeom>
          <a:noFill/>
          <a:ln w="19050">
            <a:noFill/>
            <a:prstDash val="sysDot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121914" tIns="60957" rIns="121914" bIns="60957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Myriad Pro"/>
              </a:rPr>
              <a:t>Read and match. 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47718" y="195102"/>
            <a:ext cx="1174531" cy="563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273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3" name="chimes.wav"/>
          </p:stSnd>
        </p:sndAc>
      </p:transition>
    </mc:Choice>
    <mc:Fallback xmlns="">
      <p:transition spd="slow">
        <p:sndAc>
          <p:stSnd>
            <p:snd r:embed="rId11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1.48148E-6 L 0.11459 1.48148E-6 C 0.16589 1.48148E-6 0.2293 0.04977 0.2293 0.09074 L 0.2293 0.18194 " pathEditMode="relative" rAng="0" ptsTypes="AAAA">
                                      <p:cBhvr>
                                        <p:cTn id="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58" y="909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0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4.5679E-6 L 0.23281 4.5679E-6 C 0.3375 4.5679E-6 0.46649 0.07098 0.46649 0.12839 L 0.46649 0.25771 " pathEditMode="relative" rAng="0" ptsTypes="FfFF">
                                      <p:cBhvr>
                                        <p:cTn id="11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316" y="1287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0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45679E-6 L -0.175 -3.45679E-6 C -0.25365 -3.45679E-6 -0.35 0.04599 -0.35 0.08303 L -0.35 0.16636 " pathEditMode="relative" rAng="0" ptsTypes="FfFF">
                                      <p:cBhvr>
                                        <p:cTn id="16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500" y="830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0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4.81481E-6 L -0.03802 4.81481E-6 C -0.0552 4.81481E-6 -0.07591 0.06851 -0.07591 0.12476 L -0.07591 0.24953 " pathEditMode="relative" rAng="0" ptsTypes="AAAA">
                                      <p:cBhvr>
                                        <p:cTn id="21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02" y="1247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8"/>
                  </p:tgtEl>
                </p:cond>
              </p:nextCondLst>
            </p:seq>
          </p:childTnLst>
        </p:cTn>
      </p:par>
    </p:tnLst>
    <p:bldLst>
      <p:bldP spid="26" grpId="0"/>
      <p:bldP spid="39" grpId="0"/>
      <p:bldP spid="40" grpId="0"/>
      <p:bldP spid="4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1019</TotalTime>
  <Words>533</Words>
  <Application>Microsoft Office PowerPoint</Application>
  <PresentationFormat>Widescreen</PresentationFormat>
  <Paragraphs>146</Paragraphs>
  <Slides>27</Slides>
  <Notes>10</Notes>
  <HiddenSlides>0</HiddenSlides>
  <MMClips>5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40" baseType="lpstr">
      <vt:lpstr>黑体</vt:lpstr>
      <vt:lpstr>宋体</vt:lpstr>
      <vt:lpstr>Aharoni</vt:lpstr>
      <vt:lpstr>Arial</vt:lpstr>
      <vt:lpstr>Arial Rounded MT Bold</vt:lpstr>
      <vt:lpstr>Calibri</vt:lpstr>
      <vt:lpstr>Calibri Light</vt:lpstr>
      <vt:lpstr>Comic Sans MS</vt:lpstr>
      <vt:lpstr>Myriad Pro</vt:lpstr>
      <vt:lpstr>Pangolin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admin</cp:lastModifiedBy>
  <cp:revision>176</cp:revision>
  <dcterms:created xsi:type="dcterms:W3CDTF">2017-02-20T05:40:09Z</dcterms:created>
  <dcterms:modified xsi:type="dcterms:W3CDTF">2022-12-19T04:37:43Z</dcterms:modified>
</cp:coreProperties>
</file>