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1" r:id="rId1"/>
  </p:sldMasterIdLst>
  <p:notesMasterIdLst>
    <p:notesMasterId r:id="rId17"/>
  </p:notesMasterIdLst>
  <p:sldIdLst>
    <p:sldId id="325" r:id="rId2"/>
    <p:sldId id="326" r:id="rId3"/>
    <p:sldId id="292" r:id="rId4"/>
    <p:sldId id="293" r:id="rId5"/>
    <p:sldId id="294" r:id="rId6"/>
    <p:sldId id="313" r:id="rId7"/>
    <p:sldId id="322" r:id="rId8"/>
    <p:sldId id="324" r:id="rId9"/>
    <p:sldId id="323" r:id="rId10"/>
    <p:sldId id="314" r:id="rId11"/>
    <p:sldId id="299" r:id="rId12"/>
    <p:sldId id="304" r:id="rId13"/>
    <p:sldId id="305" r:id="rId14"/>
    <p:sldId id="306" r:id="rId15"/>
    <p:sldId id="32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99"/>
    <a:srgbClr val="00CC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91" autoAdjust="0"/>
    <p:restoredTop sz="94849" autoAdjust="0"/>
  </p:normalViewPr>
  <p:slideViewPr>
    <p:cSldViewPr>
      <p:cViewPr varScale="1">
        <p:scale>
          <a:sx n="86" d="100"/>
          <a:sy n="86" d="100"/>
        </p:scale>
        <p:origin x="-534"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6DB4D9-CB78-4D56-B892-028D3778355C}" type="datetimeFigureOut">
              <a:rPr lang="en-US" smtClean="0"/>
              <a:pPr/>
              <a:t>6/23/2022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4A2CC9-6214-4A4F-A7F2-C474977A49D9}" type="slidenum">
              <a:rPr lang="en-US" smtClean="0"/>
              <a:pPr/>
              <a:t>‹#›</a:t>
            </a:fld>
            <a:endParaRPr lang="en-US" dirty="0"/>
          </a:p>
        </p:txBody>
      </p:sp>
    </p:spTree>
    <p:extLst>
      <p:ext uri="{BB962C8B-B14F-4D97-AF65-F5344CB8AC3E}">
        <p14:creationId xmlns:p14="http://schemas.microsoft.com/office/powerpoint/2010/main" xmlns="" val="328998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6628" name="Slide Number Placeholder 3"/>
          <p:cNvSpPr>
            <a:spLocks noGrp="1"/>
          </p:cNvSpPr>
          <p:nvPr>
            <p:ph type="sldNum" sz="quarter" idx="5"/>
          </p:nvPr>
        </p:nvSpPr>
        <p:spPr bwMode="auto">
          <a:ln>
            <a:miter lim="800000"/>
            <a:headEnd/>
            <a:tailEnd/>
          </a:ln>
        </p:spPr>
        <p:txBody>
          <a:bodyPr/>
          <a:lstStyle/>
          <a:p>
            <a:pPr>
              <a:defRPr/>
            </a:pPr>
            <a:fld id="{C8A7909C-791F-4A98-B750-FCE7579ACD6F}" type="slidenum">
              <a:rPr lang="en-US" smtClean="0"/>
              <a:pPr>
                <a:defRPr/>
              </a:pPr>
              <a:t>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2899183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2925629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2690373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533400" y="609600"/>
            <a:ext cx="53340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BT&amp;TH số 3: Thao tác trên bảng</a:t>
            </a:r>
            <a:endParaRPr kumimoji="0" lang="vi-VN"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3" name="Rectangle 4"/>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5"/>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D17EB14-D66A-4676-92A4-03881C61F091}"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407154845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4DE8D5-FADB-4070-88E7-7B5CF0C5DCB3}"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69997481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6670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56388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1D8597-DE7C-46D9-AA0A-98318070A285}"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348752344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1489075"/>
            <a:ext cx="386715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3888" y="2193925"/>
            <a:ext cx="386715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1850" y="1489075"/>
            <a:ext cx="3868738"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50" y="2193925"/>
            <a:ext cx="3868738"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2EDA07B-E8E9-4AD7-9D49-812C4BDF930A}"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415910941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E1447C7-73A7-49A8-9072-0AB4175D801C}"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299276451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30238" y="2101850"/>
            <a:ext cx="2949575"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5117518-C007-4C20-9FB3-A0C5308DF14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222233454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533400" y="609600"/>
            <a:ext cx="53340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BT&amp;TH số 3: Thao tác trên bảng</a:t>
            </a:r>
            <a:endParaRPr kumimoji="0" lang="vi-VN"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3" name="Rectangle 4"/>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5"/>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D17EB14-D66A-4676-92A4-03881C61F091}"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411769195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4DE8D5-FADB-4070-88E7-7B5CF0C5DCB3}"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269232920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30465581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6670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56388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1D8597-DE7C-46D9-AA0A-98318070A285}"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165718370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1489075"/>
            <a:ext cx="386715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3888" y="2193925"/>
            <a:ext cx="386715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1850" y="1489075"/>
            <a:ext cx="3868738"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50" y="2193925"/>
            <a:ext cx="3868738"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2EDA07B-E8E9-4AD7-9D49-812C4BDF930A}"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220634312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E1447C7-73A7-49A8-9072-0AB4175D801C}"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8143344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30238" y="2101850"/>
            <a:ext cx="2949575"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5117518-C007-4C20-9FB3-A0C5308DF14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361614839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3330436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986469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403191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2741130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1185883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3572022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3699875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E29967A-7568-4B43-ADFF-F109EFF199E4}" type="datetimeFigureOut">
              <a:rPr lang="en-US" smtClean="0"/>
              <a:pPr/>
              <a:t>6/23/2022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252401263"/>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 id="2147483877" r:id="rId20"/>
    <p:sldLayoutId id="2147483878" r:id="rId21"/>
    <p:sldLayoutId id="2147483879" r:id="rId22"/>
    <p:sldLayoutId id="2147483880" r:id="rId2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xml"/><Relationship Id="rId7" Type="http://schemas.openxmlformats.org/officeDocument/2006/relationships/image" Target="../media/image3.jpeg"/><Relationship Id="rId12" Type="http://schemas.openxmlformats.org/officeDocument/2006/relationships/image" Target="../media/image8.png"/><Relationship Id="rId2" Type="http://schemas.openxmlformats.org/officeDocument/2006/relationships/audio" Target="file:///C:\Users\ibm\Downloads\Em%20Y&#234;u%20Tr&#432;&#7901;ng%20Em.mp3" TargetMode="External"/><Relationship Id="rId1" Type="http://schemas.openxmlformats.org/officeDocument/2006/relationships/video" Target="NULL" TargetMode="Externa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gif"/><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4.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audio" Target="../media/audio3.wav"/></Relationships>
</file>

<file path=ppt/slides/_rels/slide13.xml.rels><?xml version="1.0" encoding="UTF-8" standalone="yes"?>
<Relationships xmlns="http://schemas.openxmlformats.org/package/2006/relationships"><Relationship Id="rId3" Type="http://schemas.openxmlformats.org/officeDocument/2006/relationships/audio" Target="../media/audio4.wav"/><Relationship Id="rId7"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2.jpeg"/><Relationship Id="rId4" Type="http://schemas.openxmlformats.org/officeDocument/2006/relationships/audio" Target="../media/audio2.wav"/></Relationships>
</file>

<file path=ppt/slides/_rels/slide14.xml.rels><?xml version="1.0" encoding="UTF-8" standalone="yes"?>
<Relationships xmlns="http://schemas.openxmlformats.org/package/2006/relationships"><Relationship Id="rId3" Type="http://schemas.openxmlformats.org/officeDocument/2006/relationships/audio" Target="../media/audio4.wav"/><Relationship Id="rId7"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2.jpeg"/><Relationship Id="rId4" Type="http://schemas.openxmlformats.org/officeDocument/2006/relationships/audio" Target="../media/audio3.wav"/></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p:cNvPicPr>
            <a:picLocks noChangeAspect="1"/>
          </p:cNvPicPr>
          <p:nvPr/>
        </p:nvPicPr>
        <p:blipFill>
          <a:blip r:embed="rId5"/>
          <a:srcRect/>
          <a:stretch>
            <a:fillRect/>
          </a:stretch>
        </p:blipFill>
        <p:spPr bwMode="auto">
          <a:xfrm>
            <a:off x="0" y="0"/>
            <a:ext cx="9144000" cy="7010400"/>
          </a:xfrm>
          <a:prstGeom prst="rect">
            <a:avLst/>
          </a:prstGeom>
          <a:noFill/>
          <a:ln w="9525">
            <a:noFill/>
            <a:miter lim="800000"/>
            <a:headEnd/>
            <a:tailEnd/>
          </a:ln>
        </p:spPr>
      </p:pic>
      <p:pic>
        <p:nvPicPr>
          <p:cNvPr id="25" name="Picture 24">
            <a:hlinkClick r:id="" action="ppaction://media"/>
          </p:cNvPr>
          <p:cNvPicPr>
            <a:picLocks noRot="1" noChangeAspect="1"/>
          </p:cNvPicPr>
          <p:nvPr>
            <a:videoFile r:link="rId1"/>
          </p:nvPr>
        </p:nvPicPr>
        <p:blipFill>
          <a:blip r:embed="rId6"/>
          <a:srcRect/>
          <a:stretch>
            <a:fillRect/>
          </a:stretch>
        </p:blipFill>
        <p:spPr bwMode="auto">
          <a:xfrm>
            <a:off x="9858375" y="2313517"/>
            <a:ext cx="457200" cy="609600"/>
          </a:xfrm>
          <a:prstGeom prst="rect">
            <a:avLst/>
          </a:prstGeom>
          <a:noFill/>
          <a:ln w="9525">
            <a:noFill/>
            <a:miter lim="800000"/>
            <a:headEnd/>
            <a:tailEnd/>
          </a:ln>
        </p:spPr>
      </p:pic>
      <p:pic>
        <p:nvPicPr>
          <p:cNvPr id="26" name="Picture 25"/>
          <p:cNvPicPr>
            <a:picLocks noChangeAspect="1"/>
          </p:cNvPicPr>
          <p:nvPr/>
        </p:nvPicPr>
        <p:blipFill>
          <a:blip r:embed="rId7"/>
          <a:srcRect/>
          <a:stretch>
            <a:fillRect/>
          </a:stretch>
        </p:blipFill>
        <p:spPr bwMode="auto">
          <a:xfrm>
            <a:off x="4538663" y="0"/>
            <a:ext cx="2208212" cy="7010400"/>
          </a:xfrm>
          <a:prstGeom prst="rect">
            <a:avLst/>
          </a:prstGeom>
          <a:noFill/>
          <a:ln w="9525">
            <a:noFill/>
            <a:miter lim="800000"/>
            <a:headEnd/>
            <a:tailEnd/>
          </a:ln>
        </p:spPr>
      </p:pic>
      <p:pic>
        <p:nvPicPr>
          <p:cNvPr id="27" name="Picture 26"/>
          <p:cNvPicPr>
            <a:picLocks noChangeAspect="1"/>
          </p:cNvPicPr>
          <p:nvPr/>
        </p:nvPicPr>
        <p:blipFill>
          <a:blip r:embed="rId8"/>
          <a:srcRect/>
          <a:stretch>
            <a:fillRect/>
          </a:stretch>
        </p:blipFill>
        <p:spPr bwMode="auto">
          <a:xfrm>
            <a:off x="6719889" y="0"/>
            <a:ext cx="2446337" cy="7010400"/>
          </a:xfrm>
          <a:prstGeom prst="rect">
            <a:avLst/>
          </a:prstGeom>
          <a:noFill/>
          <a:ln w="9525">
            <a:noFill/>
            <a:miter lim="800000"/>
            <a:headEnd/>
            <a:tailEnd/>
          </a:ln>
        </p:spPr>
      </p:pic>
      <p:pic>
        <p:nvPicPr>
          <p:cNvPr id="28" name="Picture 27"/>
          <p:cNvPicPr>
            <a:picLocks noChangeAspect="1"/>
          </p:cNvPicPr>
          <p:nvPr/>
        </p:nvPicPr>
        <p:blipFill>
          <a:blip r:embed="rId9"/>
          <a:srcRect/>
          <a:stretch>
            <a:fillRect/>
          </a:stretch>
        </p:blipFill>
        <p:spPr bwMode="auto">
          <a:xfrm>
            <a:off x="2359026" y="0"/>
            <a:ext cx="2208213" cy="7010400"/>
          </a:xfrm>
          <a:prstGeom prst="rect">
            <a:avLst/>
          </a:prstGeom>
          <a:noFill/>
          <a:ln w="9525">
            <a:noFill/>
            <a:miter lim="800000"/>
            <a:headEnd/>
            <a:tailEnd/>
          </a:ln>
        </p:spPr>
      </p:pic>
      <p:pic>
        <p:nvPicPr>
          <p:cNvPr id="29" name="Picture 28"/>
          <p:cNvPicPr>
            <a:picLocks noChangeAspect="1"/>
          </p:cNvPicPr>
          <p:nvPr/>
        </p:nvPicPr>
        <p:blipFill>
          <a:blip r:embed="rId8"/>
          <a:srcRect/>
          <a:stretch>
            <a:fillRect/>
          </a:stretch>
        </p:blipFill>
        <p:spPr bwMode="auto">
          <a:xfrm>
            <a:off x="-28575" y="0"/>
            <a:ext cx="2443163" cy="7010400"/>
          </a:xfrm>
          <a:prstGeom prst="rect">
            <a:avLst/>
          </a:prstGeom>
          <a:noFill/>
          <a:ln w="9525">
            <a:noFill/>
            <a:miter lim="800000"/>
            <a:headEnd/>
            <a:tailEnd/>
          </a:ln>
        </p:spPr>
      </p:pic>
      <p:grpSp>
        <p:nvGrpSpPr>
          <p:cNvPr id="2" name="Group 4"/>
          <p:cNvGrpSpPr>
            <a:grpSpLocks/>
          </p:cNvGrpSpPr>
          <p:nvPr/>
        </p:nvGrpSpPr>
        <p:grpSpPr bwMode="auto">
          <a:xfrm>
            <a:off x="-609600" y="-2666999"/>
            <a:ext cx="10510838" cy="13197417"/>
            <a:chOff x="-815892" y="-2743201"/>
            <a:chExt cx="14014579" cy="13196138"/>
          </a:xfrm>
        </p:grpSpPr>
        <p:pic>
          <p:nvPicPr>
            <p:cNvPr id="5134" name="Picture 29"/>
            <p:cNvPicPr>
              <a:picLocks noChangeAspect="1"/>
            </p:cNvPicPr>
            <p:nvPr/>
          </p:nvPicPr>
          <p:blipFill>
            <a:blip r:embed="rId10"/>
            <a:srcRect/>
            <a:stretch>
              <a:fillRect/>
            </a:stretch>
          </p:blipFill>
          <p:spPr bwMode="auto">
            <a:xfrm>
              <a:off x="-815892" y="-2743201"/>
              <a:ext cx="14014579" cy="11858625"/>
            </a:xfrm>
            <a:prstGeom prst="rect">
              <a:avLst/>
            </a:prstGeom>
            <a:noFill/>
            <a:ln w="9525">
              <a:noFill/>
              <a:miter lim="800000"/>
              <a:headEnd/>
              <a:tailEnd/>
            </a:ln>
          </p:spPr>
        </p:pic>
        <p:pic>
          <p:nvPicPr>
            <p:cNvPr id="5135" name="Picture 14"/>
            <p:cNvPicPr>
              <a:picLocks noChangeAspect="1"/>
            </p:cNvPicPr>
            <p:nvPr/>
          </p:nvPicPr>
          <p:blipFill>
            <a:blip r:embed="rId11"/>
            <a:srcRect/>
            <a:stretch>
              <a:fillRect/>
            </a:stretch>
          </p:blipFill>
          <p:spPr bwMode="auto">
            <a:xfrm>
              <a:off x="4085412" y="7129920"/>
              <a:ext cx="4271184" cy="3323017"/>
            </a:xfrm>
            <a:prstGeom prst="rect">
              <a:avLst/>
            </a:prstGeom>
            <a:noFill/>
            <a:ln w="9525">
              <a:noFill/>
              <a:miter lim="800000"/>
              <a:headEnd/>
              <a:tailEnd/>
            </a:ln>
          </p:spPr>
        </p:pic>
      </p:grpSp>
      <p:sp>
        <p:nvSpPr>
          <p:cNvPr id="18" name="TextBox 17"/>
          <p:cNvSpPr txBox="1"/>
          <p:nvPr/>
        </p:nvSpPr>
        <p:spPr>
          <a:xfrm>
            <a:off x="-152400" y="1969216"/>
            <a:ext cx="9525000" cy="1261884"/>
          </a:xfrm>
          <a:prstGeom prst="rect">
            <a:avLst/>
          </a:prstGeom>
          <a:noFill/>
        </p:spPr>
        <p:txBody>
          <a:bodyPr>
            <a:spAutoFit/>
          </a:bodyPr>
          <a:lstStyle/>
          <a:p>
            <a:pPr algn="ctr">
              <a:defRPr/>
            </a:pPr>
            <a:r>
              <a:rPr lang="en-US" sz="4000" b="1" dirty="0">
                <a:ln>
                  <a:solidFill>
                    <a:schemeClr val="bg1"/>
                  </a:solidFill>
                </a:ln>
                <a:solidFill>
                  <a:srgbClr val="FF0000"/>
                </a:solidFill>
                <a:latin typeface="Times New Roman" panose="02020603050405020304" pitchFamily="18" charset="0"/>
                <a:cs typeface="Times New Roman" panose="02020603050405020304" pitchFamily="18" charset="0"/>
              </a:rPr>
              <a:t>CHÀO MỪNG </a:t>
            </a:r>
          </a:p>
          <a:p>
            <a:pPr algn="ctr">
              <a:defRPr/>
            </a:pPr>
            <a:r>
              <a:rPr lang="vi-VN" sz="3600" b="1" dirty="0">
                <a:ln>
                  <a:solidFill>
                    <a:schemeClr val="bg1"/>
                  </a:solidFill>
                </a:ln>
                <a:solidFill>
                  <a:srgbClr val="FF0000"/>
                </a:solidFill>
                <a:latin typeface="Times New Roman" panose="02020603050405020304" pitchFamily="18" charset="0"/>
                <a:cs typeface="Times New Roman" panose="02020603050405020304" pitchFamily="18" charset="0"/>
              </a:rPr>
              <a:t>CÁC </a:t>
            </a:r>
            <a:r>
              <a:rPr lang="en-US" sz="3600" b="1" dirty="0" smtClean="0">
                <a:ln>
                  <a:solidFill>
                    <a:schemeClr val="bg1"/>
                  </a:solidFill>
                </a:ln>
                <a:solidFill>
                  <a:srgbClr val="FF0000"/>
                </a:solidFill>
                <a:latin typeface="Times New Roman" panose="02020603050405020304" pitchFamily="18" charset="0"/>
                <a:cs typeface="Times New Roman" panose="02020603050405020304" pitchFamily="18" charset="0"/>
              </a:rPr>
              <a:t>EM HỌC SINH ĐẾN VỚI TIẾT HỌC</a:t>
            </a:r>
            <a:endParaRPr lang="en-US" sz="3600" b="1" dirty="0">
              <a:ln>
                <a:solidFill>
                  <a:schemeClr val="bg1"/>
                </a:solidFill>
              </a:ln>
              <a:solidFill>
                <a:srgbClr val="FF0000"/>
              </a:solidFill>
              <a:latin typeface="Times New Roman" panose="02020603050405020304" pitchFamily="18" charset="0"/>
              <a:cs typeface="Times New Roman" panose="02020603050405020304" pitchFamily="18" charset="0"/>
            </a:endParaRPr>
          </a:p>
        </p:txBody>
      </p:sp>
      <p:pic>
        <p:nvPicPr>
          <p:cNvPr id="20" name="Picture 19">
            <a:hlinkClick r:id="" action="ppaction://media"/>
          </p:cNvPr>
          <p:cNvPicPr>
            <a:picLocks noRot="1" noChangeAspect="1"/>
          </p:cNvPicPr>
          <p:nvPr>
            <a:videoFile r:link="rId1"/>
          </p:nvPr>
        </p:nvPicPr>
        <p:blipFill>
          <a:blip r:embed="rId6"/>
          <a:srcRect/>
          <a:stretch>
            <a:fillRect/>
          </a:stretch>
        </p:blipFill>
        <p:spPr bwMode="auto">
          <a:xfrm>
            <a:off x="10023475" y="4356100"/>
            <a:ext cx="457200" cy="609600"/>
          </a:xfrm>
          <a:prstGeom prst="rect">
            <a:avLst/>
          </a:prstGeom>
          <a:noFill/>
          <a:ln w="9525">
            <a:noFill/>
            <a:miter lim="800000"/>
            <a:headEnd/>
            <a:tailEnd/>
          </a:ln>
        </p:spPr>
      </p:pic>
      <p:sp>
        <p:nvSpPr>
          <p:cNvPr id="14" name="TextBox 13"/>
          <p:cNvSpPr txBox="1"/>
          <p:nvPr/>
        </p:nvSpPr>
        <p:spPr>
          <a:xfrm>
            <a:off x="3124200" y="4191000"/>
            <a:ext cx="3203762" cy="1323439"/>
          </a:xfrm>
          <a:prstGeom prst="rect">
            <a:avLst/>
          </a:prstGeom>
          <a:noFill/>
          <a:ln>
            <a:noFill/>
          </a:ln>
        </p:spPr>
        <p:txBody>
          <a:bodyPr wrap="none">
            <a:spAutoFit/>
          </a:bodyPr>
          <a:lstStyle/>
          <a:p>
            <a:pPr>
              <a:defRPr/>
            </a:pPr>
            <a:r>
              <a:rPr lang="en-US" sz="4000" b="1" dirty="0" err="1">
                <a:ln w="15875">
                  <a:solidFill>
                    <a:schemeClr val="tx1"/>
                  </a:solidFill>
                </a:ln>
                <a:solidFill>
                  <a:srgbClr val="000066"/>
                </a:solidFill>
                <a:latin typeface="Times New Roman" panose="02020603050405020304" pitchFamily="18" charset="0"/>
                <a:cs typeface="Times New Roman" panose="02020603050405020304" pitchFamily="18" charset="0"/>
              </a:rPr>
              <a:t>Môn</a:t>
            </a:r>
            <a:r>
              <a:rPr lang="en-US" sz="4000" b="1" dirty="0">
                <a:ln w="15875">
                  <a:solidFill>
                    <a:schemeClr val="tx1"/>
                  </a:solidFill>
                </a:ln>
                <a:solidFill>
                  <a:srgbClr val="000066"/>
                </a:solidFill>
                <a:latin typeface="Times New Roman" panose="02020603050405020304" pitchFamily="18" charset="0"/>
                <a:cs typeface="Times New Roman" panose="02020603050405020304" pitchFamily="18" charset="0"/>
              </a:rPr>
              <a:t>: </a:t>
            </a:r>
            <a:r>
              <a:rPr lang="en-US" sz="4000" b="1" spc="50" dirty="0">
                <a:ln w="9525" cmpd="sng">
                  <a:solidFill>
                    <a:schemeClr val="tx1"/>
                  </a:solidFill>
                  <a:prstDash val="solid"/>
                </a:ln>
                <a:solidFill>
                  <a:srgbClr val="000066"/>
                </a:solidFill>
                <a:effectLst>
                  <a:glow rad="38100">
                    <a:schemeClr val="accent1">
                      <a:alpha val="40000"/>
                    </a:schemeClr>
                  </a:glow>
                </a:effectLst>
                <a:latin typeface="Times New Roman" panose="02020603050405020304" pitchFamily="18" charset="0"/>
                <a:cs typeface="Times New Roman" panose="02020603050405020304" pitchFamily="18" charset="0"/>
              </a:rPr>
              <a:t>Tin </a:t>
            </a:r>
            <a:r>
              <a:rPr lang="en-US" sz="4000" b="1" spc="50" dirty="0" err="1">
                <a:ln w="9525" cmpd="sng">
                  <a:solidFill>
                    <a:schemeClr val="tx1"/>
                  </a:solidFill>
                  <a:prstDash val="solid"/>
                </a:ln>
                <a:solidFill>
                  <a:srgbClr val="000066"/>
                </a:solidFill>
                <a:effectLst>
                  <a:glow rad="38100">
                    <a:schemeClr val="accent1">
                      <a:alpha val="40000"/>
                    </a:schemeClr>
                  </a:glow>
                </a:effectLst>
                <a:latin typeface="Times New Roman" panose="02020603050405020304" pitchFamily="18" charset="0"/>
                <a:cs typeface="Times New Roman" panose="02020603050405020304" pitchFamily="18" charset="0"/>
              </a:rPr>
              <a:t>học</a:t>
            </a:r>
            <a:endParaRPr lang="en-US" sz="4000" b="1" spc="50" dirty="0">
              <a:ln w="9525" cmpd="sng">
                <a:solidFill>
                  <a:schemeClr val="tx1"/>
                </a:solidFill>
                <a:prstDash val="solid"/>
              </a:ln>
              <a:solidFill>
                <a:srgbClr val="000066"/>
              </a:solidFill>
              <a:effectLst>
                <a:glow rad="38100">
                  <a:schemeClr val="accent1">
                    <a:alpha val="40000"/>
                  </a:schemeClr>
                </a:glow>
              </a:effectLst>
              <a:latin typeface="Times New Roman" panose="02020603050405020304" pitchFamily="18" charset="0"/>
              <a:cs typeface="Times New Roman" panose="02020603050405020304" pitchFamily="18" charset="0"/>
            </a:endParaRPr>
          </a:p>
          <a:p>
            <a:pPr>
              <a:defRPr/>
            </a:pPr>
            <a:r>
              <a:rPr lang="en-US" sz="4000" b="1" dirty="0" err="1" smtClean="0">
                <a:ln w="0"/>
                <a:solidFill>
                  <a:srgbClr val="00006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Lớp</a:t>
            </a:r>
            <a:r>
              <a:rPr lang="en-US" sz="4000" b="1" dirty="0" smtClean="0">
                <a:ln w="0"/>
                <a:solidFill>
                  <a:srgbClr val="00006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3</a:t>
            </a:r>
            <a:endParaRPr lang="en-US" sz="4000" b="1" dirty="0">
              <a:ln w="0"/>
              <a:solidFill>
                <a:srgbClr val="00006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5" name="Em Yêu Trường Em.mp3">
            <a:hlinkClick r:id="" action="ppaction://media"/>
          </p:cNvPr>
          <p:cNvPicPr>
            <a:picLocks noRot="1" noChangeAspect="1"/>
          </p:cNvPicPr>
          <p:nvPr>
            <a:audioFile r:link="rId2"/>
          </p:nvPr>
        </p:nvPicPr>
        <p:blipFill>
          <a:blip r:embed="rId12"/>
          <a:srcRect/>
          <a:stretch>
            <a:fillRect/>
          </a:stretch>
        </p:blipFill>
        <p:spPr bwMode="auto">
          <a:xfrm>
            <a:off x="381000" y="990600"/>
            <a:ext cx="304800" cy="406400"/>
          </a:xfrm>
          <a:prstGeom prst="rect">
            <a:avLst/>
          </a:prstGeom>
          <a:noFill/>
          <a:ln w="9525">
            <a:noFill/>
            <a:miter lim="800000"/>
            <a:headEnd/>
            <a:tailEnd/>
          </a:ln>
        </p:spPr>
      </p:pic>
      <p:sp>
        <p:nvSpPr>
          <p:cNvPr id="17" name="Title 1"/>
          <p:cNvSpPr txBox="1">
            <a:spLocks/>
          </p:cNvSpPr>
          <p:nvPr/>
        </p:nvSpPr>
        <p:spPr>
          <a:xfrm>
            <a:off x="533400" y="177800"/>
            <a:ext cx="8229600" cy="990600"/>
          </a:xfrm>
          <a:prstGeom prst="rect">
            <a:avLst/>
          </a:prstGeom>
        </p:spPr>
        <p:txBody>
          <a:bodyPr>
            <a:normAutofit/>
          </a:bodyPr>
          <a:lstStyle/>
          <a:p>
            <a:pPr marL="274320" indent="-274320" algn="ctr" fontAlgn="auto">
              <a:spcBef>
                <a:spcPct val="20000"/>
              </a:spcBef>
              <a:spcAft>
                <a:spcPts val="0"/>
              </a:spcAft>
              <a:buClr>
                <a:schemeClr val="accent1"/>
              </a:buClr>
              <a:buSzPct val="85000"/>
              <a:defRPr/>
            </a:pPr>
            <a:r>
              <a:rPr lang="en-US" sz="2000" b="1" dirty="0">
                <a:solidFill>
                  <a:srgbClr val="002060"/>
                </a:solidFill>
                <a:effectLst>
                  <a:reflection blurRad="6350" stA="55000" endA="300" endPos="45500" dir="5400000" sy="-100000" algn="bl" rotWithShape="0"/>
                </a:effectLst>
                <a:latin typeface="Times New Roman" pitchFamily="18" charset="0"/>
                <a:cs typeface="Times New Roman" pitchFamily="18" charset="0"/>
              </a:rPr>
              <a:t>PHÒNG GIÁO DỤC VÀ ĐÀO TẠO HUYỆN THANH TRÌ</a:t>
            </a:r>
          </a:p>
          <a:p>
            <a:pPr marL="274320" indent="-274320" algn="ctr" fontAlgn="auto">
              <a:spcBef>
                <a:spcPct val="20000"/>
              </a:spcBef>
              <a:spcAft>
                <a:spcPts val="0"/>
              </a:spcAft>
              <a:buClr>
                <a:schemeClr val="accent1"/>
              </a:buClr>
              <a:buSzPct val="85000"/>
              <a:defRPr/>
            </a:pPr>
            <a:r>
              <a:rPr lang="en-US" sz="2000" b="1" dirty="0">
                <a:solidFill>
                  <a:srgbClr val="002060"/>
                </a:solidFill>
                <a:effectLst>
                  <a:reflection blurRad="6350" stA="55000" endA="300" endPos="45500" dir="5400000" sy="-100000" algn="bl" rotWithShape="0"/>
                </a:effectLst>
                <a:latin typeface="Times New Roman" pitchFamily="18" charset="0"/>
                <a:cs typeface="Times New Roman" pitchFamily="18" charset="0"/>
              </a:rPr>
              <a:t>TRƯỜNG TIỂU HỌC TỨ HIỆP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586"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2.70833E-6 -1.11111E-6 L 0.46067 0.00972 " pathEditMode="relative" rAng="0" ptsTypes="AA">
                                      <p:cBhvr>
                                        <p:cTn id="10" dur="4000" fill="hold"/>
                                        <p:tgtEl>
                                          <p:spTgt spid="26"/>
                                        </p:tgtEl>
                                        <p:attrNameLst>
                                          <p:attrName>ppt_x</p:attrName>
                                          <p:attrName>ppt_y</p:attrName>
                                        </p:attrNameLst>
                                      </p:cBhvr>
                                      <p:rCtr x="23034" y="486"/>
                                    </p:animMotion>
                                  </p:childTnLst>
                                </p:cTn>
                              </p:par>
                              <p:par>
                                <p:cTn id="11" presetID="35" presetClass="path" presetSubtype="0" accel="50000" decel="50000" fill="hold" nodeType="withEffect">
                                  <p:stCondLst>
                                    <p:cond delay="0"/>
                                  </p:stCondLst>
                                  <p:childTnLst>
                                    <p:animMotion origin="layout" path="M 4.16667E-6 -1.11111E-6 L -0.45039 0.00556 " pathEditMode="relative" rAng="0" ptsTypes="AA">
                                      <p:cBhvr>
                                        <p:cTn id="12" dur="4000" fill="hold"/>
                                        <p:tgtEl>
                                          <p:spTgt spid="28"/>
                                        </p:tgtEl>
                                        <p:attrNameLst>
                                          <p:attrName>ppt_x</p:attrName>
                                          <p:attrName>ppt_y</p:attrName>
                                        </p:attrNameLst>
                                      </p:cBhvr>
                                      <p:rCtr x="-22526" y="278"/>
                                    </p:animMotion>
                                  </p:childTnLst>
                                </p:cTn>
                              </p:par>
                              <p:par>
                                <p:cTn id="13" presetID="63" presetClass="path" presetSubtype="0" accel="50000" decel="50000" fill="hold" nodeType="withEffect">
                                  <p:stCondLst>
                                    <p:cond delay="1000"/>
                                  </p:stCondLst>
                                  <p:childTnLst>
                                    <p:animMotion origin="layout" path="M 2.08333E-7 -1.11111E-6 L 0.18607 -0.00278 " pathEditMode="relative" rAng="0" ptsTypes="AA">
                                      <p:cBhvr>
                                        <p:cTn id="14" dur="5000" fill="hold"/>
                                        <p:tgtEl>
                                          <p:spTgt spid="27"/>
                                        </p:tgtEl>
                                        <p:attrNameLst>
                                          <p:attrName>ppt_x</p:attrName>
                                          <p:attrName>ppt_y</p:attrName>
                                        </p:attrNameLst>
                                      </p:cBhvr>
                                      <p:rCtr x="9297" y="-139"/>
                                    </p:animMotion>
                                  </p:childTnLst>
                                </p:cTn>
                              </p:par>
                              <p:par>
                                <p:cTn id="15" presetID="35" presetClass="path" presetSubtype="0" accel="50000" decel="50000" fill="hold" nodeType="withEffect">
                                  <p:stCondLst>
                                    <p:cond delay="1000"/>
                                  </p:stCondLst>
                                  <p:childTnLst>
                                    <p:animMotion origin="layout" path="M 1.45833E-6 -1.11111E-6 L -0.17722 0.00556 " pathEditMode="relative" rAng="0" ptsTypes="AA">
                                      <p:cBhvr>
                                        <p:cTn id="16" dur="5000" fill="hold"/>
                                        <p:tgtEl>
                                          <p:spTgt spid="29"/>
                                        </p:tgtEl>
                                        <p:attrNameLst>
                                          <p:attrName>ppt_x</p:attrName>
                                          <p:attrName>ppt_y</p:attrName>
                                        </p:attrNameLst>
                                      </p:cBhvr>
                                      <p:rCtr x="-8867" y="278"/>
                                    </p:animMotion>
                                  </p:childTnLst>
                                </p:cTn>
                              </p:par>
                            </p:childTnLst>
                          </p:cTn>
                        </p:par>
                        <p:par>
                          <p:cTn id="17" fill="hold">
                            <p:stCondLst>
                              <p:cond delay="6000"/>
                            </p:stCondLst>
                            <p:childTnLst>
                              <p:par>
                                <p:cTn id="18" presetID="56" presetClass="entr" presetSubtype="0" fill="hold" nodeType="afterEffect">
                                  <p:stCondLst>
                                    <p:cond delay="0"/>
                                  </p:stCondLst>
                                  <p:iterate type="lt">
                                    <p:tmPct val="10000"/>
                                  </p:iterate>
                                  <p:childTnLst>
                                    <p:set>
                                      <p:cBhvr>
                                        <p:cTn id="19" dur="1" fill="hold">
                                          <p:stCondLst>
                                            <p:cond delay="0"/>
                                          </p:stCondLst>
                                        </p:cTn>
                                        <p:tgtEl>
                                          <p:spTgt spid="18"/>
                                        </p:tgtEl>
                                        <p:attrNameLst>
                                          <p:attrName>style.visibility</p:attrName>
                                        </p:attrNameLst>
                                      </p:cBhvr>
                                      <p:to>
                                        <p:strVal val="visible"/>
                                      </p:to>
                                    </p:set>
                                    <p:anim by="(-#ppt_w*2)" calcmode="lin" valueType="num">
                                      <p:cBhvr rctx="PPT">
                                        <p:cTn id="20" dur="500" autoRev="1" fill="hold">
                                          <p:stCondLst>
                                            <p:cond delay="0"/>
                                          </p:stCondLst>
                                        </p:cTn>
                                        <p:tgtEl>
                                          <p:spTgt spid="18"/>
                                        </p:tgtEl>
                                        <p:attrNameLst>
                                          <p:attrName>ppt_w</p:attrName>
                                        </p:attrNameLst>
                                      </p:cBhvr>
                                    </p:anim>
                                    <p:anim by="(#ppt_w*0.50)" calcmode="lin" valueType="num">
                                      <p:cBhvr>
                                        <p:cTn id="21" dur="500" decel="50000" autoRev="1" fill="hold">
                                          <p:stCondLst>
                                            <p:cond delay="0"/>
                                          </p:stCondLst>
                                        </p:cTn>
                                        <p:tgtEl>
                                          <p:spTgt spid="18"/>
                                        </p:tgtEl>
                                        <p:attrNameLst>
                                          <p:attrName>ppt_x</p:attrName>
                                        </p:attrNameLst>
                                      </p:cBhvr>
                                    </p:anim>
                                    <p:anim from="(-#ppt_h/2)" to="(#ppt_y)" calcmode="lin" valueType="num">
                                      <p:cBhvr>
                                        <p:cTn id="22" dur="1000" fill="hold">
                                          <p:stCondLst>
                                            <p:cond delay="0"/>
                                          </p:stCondLst>
                                        </p:cTn>
                                        <p:tgtEl>
                                          <p:spTgt spid="18"/>
                                        </p:tgtEl>
                                        <p:attrNameLst>
                                          <p:attrName>ppt_y</p:attrName>
                                        </p:attrNameLst>
                                      </p:cBhvr>
                                    </p:anim>
                                    <p:animRot by="21600000">
                                      <p:cBhvr>
                                        <p:cTn id="23" dur="1000" fill="hold">
                                          <p:stCondLst>
                                            <p:cond delay="0"/>
                                          </p:stCondLst>
                                        </p:cTn>
                                        <p:tgtEl>
                                          <p:spTgt spid="18"/>
                                        </p:tgtEl>
                                        <p:attrNameLst>
                                          <p:attrName>r</p:attrName>
                                        </p:attrNameLst>
                                      </p:cBhvr>
                                    </p:animRot>
                                  </p:childTnLst>
                                </p:cTn>
                              </p:par>
                            </p:childTnLst>
                          </p:cTn>
                        </p:par>
                        <p:par>
                          <p:cTn id="24" fill="hold">
                            <p:stCondLst>
                              <p:cond delay="10300"/>
                            </p:stCondLst>
                            <p:childTnLst>
                              <p:par>
                                <p:cTn id="25" presetID="10" presetClass="entr" presetSubtype="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 presetClass="mediacall" presetSubtype="0" fill="hold" nodeType="withEffect">
                                  <p:stCondLst>
                                    <p:cond delay="1000"/>
                                  </p:stCondLst>
                                  <p:childTnLst>
                                    <p:cmd type="call" cmd="playFrom(0.0)">
                                      <p:cBhvr>
                                        <p:cTn id="29" dur="62197"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57576">
                <p:cTn id="30" repeatCount="indefinite" fill="hold" display="0">
                  <p:stCondLst>
                    <p:cond delay="indefinite"/>
                  </p:stCondLst>
                  <p:endCondLst>
                    <p:cond evt="onStopAudio" delay="0">
                      <p:tgtEl>
                        <p:sldTgt/>
                      </p:tgtEl>
                    </p:cond>
                  </p:endCondLst>
                </p:cTn>
                <p:tgtEl>
                  <p:spTgt spid="25"/>
                </p:tgtEl>
              </p:cMediaNode>
            </p:video>
            <p:video>
              <p:cMediaNode vol="100000">
                <p:cTn id="31" fill="hold" display="0">
                  <p:stCondLst>
                    <p:cond delay="indefinite"/>
                  </p:stCondLst>
                  <p:endCondLst>
                    <p:cond evt="onStopAudio" delay="0">
                      <p:tgtEl>
                        <p:sldTgt/>
                      </p:tgtEl>
                    </p:cond>
                  </p:endCondLst>
                </p:cTn>
                <p:tgtEl>
                  <p:spTgt spid="20"/>
                </p:tgtEl>
              </p:cMediaNode>
            </p:video>
            <p:seq concurrent="1" nextAc="seek">
              <p:cTn id="32" restart="whenNotActive" fill="hold" evtFilter="cancelBubble" nodeType="interactiveSeq">
                <p:stCondLst>
                  <p:cond evt="onClick" delay="0">
                    <p:tgtEl>
                      <p:spTgt spid="15"/>
                    </p:tgtEl>
                  </p:cond>
                </p:stCondLst>
                <p:endSync evt="end" delay="0">
                  <p:rtn val="all"/>
                </p:endSync>
                <p:childTnLst>
                  <p:par>
                    <p:cTn id="33" fill="hold">
                      <p:stCondLst>
                        <p:cond delay="0"/>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159862" fill="hold"/>
                                        <p:tgtEl>
                                          <p:spTgt spid="15"/>
                                        </p:tgtEl>
                                      </p:cBhvr>
                                    </p:cmd>
                                  </p:childTnLst>
                                </p:cTn>
                              </p:par>
                            </p:childTnLst>
                          </p:cTn>
                        </p:par>
                      </p:childTnLst>
                    </p:cTn>
                  </p:par>
                </p:childTnLst>
              </p:cTn>
              <p:nextCondLst>
                <p:cond evt="onClick" delay="0">
                  <p:tgtEl>
                    <p:spTgt spid="15"/>
                  </p:tgtEl>
                </p:cond>
              </p:nextCondLst>
            </p:seq>
            <p:audio>
              <p:cMediaNode>
                <p:cTn id="37" fill="hold" display="0">
                  <p:stCondLst>
                    <p:cond delay="indefinite"/>
                  </p:stCondLst>
                  <p:endCondLst>
                    <p:cond evt="onNext" delay="0">
                      <p:tgtEl>
                        <p:sldTgt/>
                      </p:tgtEl>
                    </p:cond>
                    <p:cond evt="onPrev" delay="0">
                      <p:tgtEl>
                        <p:sldTgt/>
                      </p:tgtEl>
                    </p:cond>
                    <p:cond evt="onStopAudio" delay="0">
                      <p:tgtEl>
                        <p:sldTgt/>
                      </p:tgtEl>
                    </p:cond>
                  </p:endCondLst>
                </p:cTn>
                <p:tgtEl>
                  <p:spTgt spid="1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9" descr="Pictur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8"/>
          <p:cNvSpPr>
            <a:spLocks noChangeArrowheads="1"/>
          </p:cNvSpPr>
          <p:nvPr/>
        </p:nvSpPr>
        <p:spPr bwMode="auto">
          <a:xfrm>
            <a:off x="7696200" y="76200"/>
            <a:ext cx="838200" cy="914400"/>
          </a:xfrm>
          <a:prstGeom prst="star5">
            <a:avLst/>
          </a:prstGeom>
          <a:solidFill>
            <a:schemeClr val="accent2"/>
          </a:solidFill>
          <a:ln w="57150">
            <a:solidFill>
              <a:srgbClr val="66FF33"/>
            </a:solidFill>
            <a:miter lim="800000"/>
            <a:headEnd/>
            <a:tailEnd/>
          </a:ln>
          <a:effectLst/>
        </p:spPr>
        <p:txBody>
          <a:bodyPr wrap="none" anchor="ctr"/>
          <a:lstStyle/>
          <a:p>
            <a:pPr eaLnBrk="1" hangingPunct="1">
              <a:defRPr/>
            </a:pPr>
            <a:endParaRPr lang="en-US">
              <a:latin typeface="Arial" charset="0"/>
            </a:endParaRPr>
          </a:p>
        </p:txBody>
      </p:sp>
      <p:sp>
        <p:nvSpPr>
          <p:cNvPr id="13" name="Rectangle 1"/>
          <p:cNvSpPr txBox="1">
            <a:spLocks noChangeArrowheads="1"/>
          </p:cNvSpPr>
          <p:nvPr/>
        </p:nvSpPr>
        <p:spPr>
          <a:xfrm>
            <a:off x="1905001" y="1913870"/>
            <a:ext cx="5334000" cy="1338828"/>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580" tIns="34290" rIns="68580" bIns="34290">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indent="342900" algn="ctr">
              <a:lnSpc>
                <a:spcPct val="150000"/>
              </a:lnSpc>
              <a:spcBef>
                <a:spcPts val="1350"/>
              </a:spcBef>
            </a:pPr>
            <a:r>
              <a:rPr lang="en-US" sz="55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KẾT LUẬN</a:t>
            </a:r>
          </a:p>
        </p:txBody>
      </p:sp>
      <p:sp>
        <p:nvSpPr>
          <p:cNvPr id="14" name="TextBox 13"/>
          <p:cNvSpPr txBox="1"/>
          <p:nvPr/>
        </p:nvSpPr>
        <p:spPr>
          <a:xfrm>
            <a:off x="1752600" y="3124200"/>
            <a:ext cx="6629400" cy="2677656"/>
          </a:xfrm>
          <a:prstGeom prst="rect">
            <a:avLst/>
          </a:prstGeom>
          <a:noFill/>
        </p:spPr>
        <p:txBody>
          <a:bodyPr wrap="square" rtlCol="0">
            <a:spAutoFit/>
          </a:bodyPr>
          <a:lstStyle/>
          <a:p>
            <a:pPr algn="just">
              <a:buFontTx/>
              <a:buChar char="-"/>
            </a:pP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Hằng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ngày</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chúng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ta</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vẫn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thường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xuyên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tiếp</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nhận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thông</a:t>
            </a:r>
            <a:r>
              <a:rPr lang="en-US" sz="2400" dirty="0" smtClean="0">
                <a:solidFill>
                  <a:srgbClr val="FF0000"/>
                </a:solidFill>
                <a:latin typeface="Times New Roman" panose="02020603050405020304" pitchFamily="18" charset="0"/>
                <a:cs typeface="Times New Roman" panose="02020603050405020304" pitchFamily="18" charset="0"/>
              </a:rPr>
              <a:t> tin </a:t>
            </a:r>
            <a:r>
              <a:rPr lang="en-US" sz="2400" dirty="0" err="1" smtClean="0">
                <a:solidFill>
                  <a:srgbClr val="FF0000"/>
                </a:solidFill>
                <a:latin typeface="Times New Roman" panose="02020603050405020304" pitchFamily="18" charset="0"/>
                <a:cs typeface="Times New Roman" panose="02020603050405020304" pitchFamily="18" charset="0"/>
              </a:rPr>
              <a:t>và</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dựa</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vào</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thông</a:t>
            </a:r>
            <a:r>
              <a:rPr lang="en-US" sz="2400" dirty="0" smtClean="0">
                <a:solidFill>
                  <a:srgbClr val="FF0000"/>
                </a:solidFill>
                <a:latin typeface="Times New Roman" panose="02020603050405020304" pitchFamily="18" charset="0"/>
                <a:cs typeface="Times New Roman" panose="02020603050405020304" pitchFamily="18" charset="0"/>
              </a:rPr>
              <a:t> tin </a:t>
            </a:r>
            <a:r>
              <a:rPr lang="en-US" sz="2400" dirty="0" err="1" smtClean="0">
                <a:solidFill>
                  <a:srgbClr val="FF0000"/>
                </a:solidFill>
                <a:latin typeface="Times New Roman" panose="02020603050405020304" pitchFamily="18" charset="0"/>
                <a:cs typeface="Times New Roman" panose="02020603050405020304" pitchFamily="18" charset="0"/>
              </a:rPr>
              <a:t>để</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quyết</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định</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hành</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động</a:t>
            </a:r>
            <a:r>
              <a:rPr lang="en-US" sz="2400" dirty="0" smtClean="0">
                <a:solidFill>
                  <a:srgbClr val="FF0000"/>
                </a:solidFill>
                <a:latin typeface="Times New Roman" panose="02020603050405020304" pitchFamily="18" charset="0"/>
                <a:cs typeface="Times New Roman" panose="02020603050405020304" pitchFamily="18" charset="0"/>
              </a:rPr>
              <a:t>.</a:t>
            </a:r>
          </a:p>
          <a:p>
            <a:pPr algn="just">
              <a:buFontTx/>
              <a:buChar char="-"/>
            </a:pP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Vậy</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để</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thực</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hiện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một</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công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việc</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cụ</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thể</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nào</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đó</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em</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cần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tiếp</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nhận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thông</a:t>
            </a:r>
            <a:r>
              <a:rPr lang="en-US" sz="2400" dirty="0" smtClean="0">
                <a:solidFill>
                  <a:srgbClr val="FF0000"/>
                </a:solidFill>
                <a:latin typeface="Times New Roman" panose="02020603050405020304" pitchFamily="18" charset="0"/>
                <a:cs typeface="Times New Roman" panose="02020603050405020304" pitchFamily="18" charset="0"/>
              </a:rPr>
              <a:t> tin </a:t>
            </a:r>
            <a:r>
              <a:rPr lang="en-US" sz="2400" dirty="0" err="1" smtClean="0">
                <a:solidFill>
                  <a:srgbClr val="FF0000"/>
                </a:solidFill>
                <a:latin typeface="Times New Roman" panose="02020603050405020304" pitchFamily="18" charset="0"/>
                <a:cs typeface="Times New Roman" panose="02020603050405020304" pitchFamily="18" charset="0"/>
              </a:rPr>
              <a:t>đó</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biết</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chia</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một</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công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việc</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cụ</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thể</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thành</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những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việc</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nhỏ</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hơn</a:t>
            </a:r>
            <a:r>
              <a:rPr lang="en-US" sz="2400" dirty="0" smtClean="0">
                <a:solidFill>
                  <a:srgbClr val="FF0000"/>
                </a:solidFill>
                <a:latin typeface="Times New Roman" panose="02020603050405020304" pitchFamily="18" charset="0"/>
                <a:cs typeface="Times New Roman" panose="02020603050405020304" pitchFamily="18" charset="0"/>
              </a:rPr>
              <a:t>.</a:t>
            </a:r>
            <a:endParaRPr lang="en-US" sz="2400" dirty="0" smtClean="0">
              <a:solidFill>
                <a:srgbClr val="FF0000"/>
              </a:solidFill>
              <a:latin typeface="Times New Roman" panose="02020603050405020304" pitchFamily="18" charset="0"/>
              <a:cs typeface="Times New Roman" panose="02020603050405020304" pitchFamily="18" charset="0"/>
            </a:endParaRPr>
          </a:p>
          <a:p>
            <a:pPr algn="just"/>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26663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9" descr="Pictur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27"/>
          <p:cNvGrpSpPr>
            <a:grpSpLocks/>
          </p:cNvGrpSpPr>
          <p:nvPr/>
        </p:nvGrpSpPr>
        <p:grpSpPr bwMode="auto">
          <a:xfrm>
            <a:off x="3048000" y="4114800"/>
            <a:ext cx="3200400" cy="2133600"/>
            <a:chOff x="249" y="75"/>
            <a:chExt cx="5216" cy="3651"/>
          </a:xfrm>
        </p:grpSpPr>
        <p:pic>
          <p:nvPicPr>
            <p:cNvPr id="32773" name="Picture 28" descr="1f31e9c370a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9" y="75"/>
              <a:ext cx="5216" cy="36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4" name="Picture 29" descr="1f31e9c370a4"/>
            <p:cNvPicPr>
              <a:picLocks noChangeAspect="1" noChangeArrowheads="1"/>
            </p:cNvPicPr>
            <p:nvPr/>
          </p:nvPicPr>
          <p:blipFill>
            <a:blip r:embed="rId3" cstate="print">
              <a:extLst>
                <a:ext uri="{28A0092B-C50C-407E-A947-70E740481C1C}">
                  <a14:useLocalDpi xmlns:a14="http://schemas.microsoft.com/office/drawing/2010/main" xmlns="" val="0"/>
                </a:ext>
              </a:extLst>
            </a:blip>
            <a:srcRect t="19885" r="79562" b="70200"/>
            <a:stretch>
              <a:fillRect/>
            </a:stretch>
          </p:blipFill>
          <p:spPr bwMode="auto">
            <a:xfrm>
              <a:off x="1247" y="663"/>
              <a:ext cx="1066" cy="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5" name="Picture 30" descr="1f31e9c370a4"/>
            <p:cNvPicPr>
              <a:picLocks noChangeAspect="1" noChangeArrowheads="1"/>
            </p:cNvPicPr>
            <p:nvPr/>
          </p:nvPicPr>
          <p:blipFill>
            <a:blip r:embed="rId3" cstate="print">
              <a:extLst>
                <a:ext uri="{28A0092B-C50C-407E-A947-70E740481C1C}">
                  <a14:useLocalDpi xmlns:a14="http://schemas.microsoft.com/office/drawing/2010/main" xmlns="" val="0"/>
                </a:ext>
              </a:extLst>
            </a:blip>
            <a:srcRect t="19885" r="79562" b="70200"/>
            <a:stretch>
              <a:fillRect/>
            </a:stretch>
          </p:blipFill>
          <p:spPr bwMode="auto">
            <a:xfrm>
              <a:off x="2608" y="300"/>
              <a:ext cx="1066" cy="2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6" name="Picture 31" descr="1f31e9c370a4"/>
            <p:cNvPicPr>
              <a:picLocks noChangeAspect="1" noChangeArrowheads="1"/>
            </p:cNvPicPr>
            <p:nvPr/>
          </p:nvPicPr>
          <p:blipFill>
            <a:blip r:embed="rId3" cstate="print">
              <a:extLst>
                <a:ext uri="{28A0092B-C50C-407E-A947-70E740481C1C}">
                  <a14:useLocalDpi xmlns:a14="http://schemas.microsoft.com/office/drawing/2010/main" xmlns="" val="0"/>
                </a:ext>
              </a:extLst>
            </a:blip>
            <a:srcRect t="19885" r="79562" b="70200"/>
            <a:stretch>
              <a:fillRect/>
            </a:stretch>
          </p:blipFill>
          <p:spPr bwMode="auto">
            <a:xfrm>
              <a:off x="4014" y="572"/>
              <a:ext cx="1066" cy="2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7" name="Picture 32" descr="1f31e9c370a4"/>
            <p:cNvPicPr>
              <a:picLocks noChangeAspect="1" noChangeArrowheads="1"/>
            </p:cNvPicPr>
            <p:nvPr/>
          </p:nvPicPr>
          <p:blipFill>
            <a:blip r:embed="rId4" cstate="print">
              <a:extLst>
                <a:ext uri="{28A0092B-C50C-407E-A947-70E740481C1C}">
                  <a14:useLocalDpi xmlns:a14="http://schemas.microsoft.com/office/drawing/2010/main" xmlns="" val="0"/>
                </a:ext>
              </a:extLst>
            </a:blip>
            <a:srcRect t="19885" r="79562" b="70200"/>
            <a:stretch>
              <a:fillRect/>
            </a:stretch>
          </p:blipFill>
          <p:spPr bwMode="auto">
            <a:xfrm>
              <a:off x="4513" y="1162"/>
              <a:ext cx="726" cy="2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8" name="Picture 33" descr="1f31e9c370a4"/>
            <p:cNvPicPr>
              <a:picLocks noChangeAspect="1" noChangeArrowheads="1"/>
            </p:cNvPicPr>
            <p:nvPr/>
          </p:nvPicPr>
          <p:blipFill>
            <a:blip r:embed="rId4" cstate="print">
              <a:extLst>
                <a:ext uri="{28A0092B-C50C-407E-A947-70E740481C1C}">
                  <a14:useLocalDpi xmlns:a14="http://schemas.microsoft.com/office/drawing/2010/main" xmlns="" val="0"/>
                </a:ext>
              </a:extLst>
            </a:blip>
            <a:srcRect t="19885" r="79562" b="70200"/>
            <a:stretch>
              <a:fillRect/>
            </a:stretch>
          </p:blipFill>
          <p:spPr bwMode="auto">
            <a:xfrm>
              <a:off x="4604" y="1842"/>
              <a:ext cx="726" cy="2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9" name="Picture 34" descr="1f31e9c370a4"/>
            <p:cNvPicPr>
              <a:picLocks noChangeAspect="1" noChangeArrowheads="1"/>
            </p:cNvPicPr>
            <p:nvPr/>
          </p:nvPicPr>
          <p:blipFill>
            <a:blip r:embed="rId4" cstate="print">
              <a:extLst>
                <a:ext uri="{28A0092B-C50C-407E-A947-70E740481C1C}">
                  <a14:useLocalDpi xmlns:a14="http://schemas.microsoft.com/office/drawing/2010/main" xmlns="" val="0"/>
                </a:ext>
              </a:extLst>
            </a:blip>
            <a:srcRect t="19885" r="79562" b="70200"/>
            <a:stretch>
              <a:fillRect/>
            </a:stretch>
          </p:blipFill>
          <p:spPr bwMode="auto">
            <a:xfrm>
              <a:off x="4286" y="2614"/>
              <a:ext cx="726" cy="2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1" name="AutoShape 8"/>
          <p:cNvSpPr>
            <a:spLocks noChangeArrowheads="1"/>
          </p:cNvSpPr>
          <p:nvPr/>
        </p:nvSpPr>
        <p:spPr bwMode="auto">
          <a:xfrm>
            <a:off x="7696200" y="76200"/>
            <a:ext cx="838200" cy="914400"/>
          </a:xfrm>
          <a:prstGeom prst="star5">
            <a:avLst/>
          </a:prstGeom>
          <a:solidFill>
            <a:schemeClr val="accent2"/>
          </a:solidFill>
          <a:ln w="57150">
            <a:solidFill>
              <a:srgbClr val="66FF33"/>
            </a:solidFill>
            <a:miter lim="800000"/>
            <a:headEnd/>
            <a:tailEnd/>
          </a:ln>
          <a:effectLst/>
        </p:spPr>
        <p:txBody>
          <a:bodyPr wrap="none" anchor="ctr"/>
          <a:lstStyle/>
          <a:p>
            <a:pPr eaLnBrk="1" hangingPunct="1">
              <a:defRPr/>
            </a:pPr>
            <a:endParaRPr lang="en-US">
              <a:latin typeface="Arial" charset="0"/>
            </a:endParaRPr>
          </a:p>
        </p:txBody>
      </p:sp>
      <p:sp>
        <p:nvSpPr>
          <p:cNvPr id="13" name="Rectangle 1"/>
          <p:cNvSpPr txBox="1">
            <a:spLocks noChangeArrowheads="1"/>
          </p:cNvSpPr>
          <p:nvPr/>
        </p:nvSpPr>
        <p:spPr>
          <a:xfrm>
            <a:off x="2956" y="1913870"/>
            <a:ext cx="8622917" cy="2787943"/>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580" tIns="34290" rIns="68580" bIns="34290">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indent="342900" algn="ctr">
              <a:lnSpc>
                <a:spcPct val="150000"/>
              </a:lnSpc>
              <a:spcBef>
                <a:spcPts val="1350"/>
              </a:spcBef>
            </a:pPr>
            <a:r>
              <a:rPr lang="en-US" sz="5500" b="1" dirty="0" err="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TRÒ</a:t>
            </a:r>
            <a:r>
              <a:rPr lang="en-US" sz="55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5500" b="1" dirty="0" err="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CHƠI</a:t>
            </a:r>
            <a:r>
              <a:rPr lang="en-US" sz="55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a:p>
            <a:pPr indent="342900" algn="ctr">
              <a:lnSpc>
                <a:spcPct val="150000"/>
              </a:lnSpc>
              <a:spcBef>
                <a:spcPts val="1350"/>
              </a:spcBef>
            </a:pPr>
            <a:r>
              <a:rPr lang="en-US" sz="55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AI </a:t>
            </a:r>
            <a:r>
              <a:rPr lang="en-US" sz="5500" b="1" dirty="0" err="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NHANH</a:t>
            </a:r>
            <a:r>
              <a:rPr lang="en-US" sz="55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AI </a:t>
            </a:r>
            <a:r>
              <a:rPr lang="en-US" sz="5500" b="1" dirty="0" err="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ĐÚNG</a:t>
            </a:r>
            <a:r>
              <a:rPr lang="en-US" sz="55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xmlns="" val="22666379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152400" y="1154556"/>
            <a:ext cx="8915400" cy="1077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00" b="1" dirty="0" err="1" smtClean="0">
                <a:solidFill>
                  <a:srgbClr val="0070C0"/>
                </a:solidFill>
                <a:latin typeface="Times New Roman" pitchFamily="18" charset="0"/>
                <a:cs typeface="Times New Roman" pitchFamily="18" charset="0"/>
              </a:rPr>
              <a:t>Câu</a:t>
            </a:r>
            <a:r>
              <a:rPr lang="en-US" altLang="en-US" sz="3200" b="1" dirty="0" smtClean="0">
                <a:solidFill>
                  <a:srgbClr val="0070C0"/>
                </a:solidFill>
                <a:latin typeface="Times New Roman" pitchFamily="18" charset="0"/>
                <a:cs typeface="Times New Roman" pitchFamily="18" charset="0"/>
              </a:rPr>
              <a:t> 1: </a:t>
            </a:r>
            <a:r>
              <a:rPr lang="en-US" sz="3200" b="1" dirty="0" err="1" smtClean="0">
                <a:solidFill>
                  <a:srgbClr val="0070C0"/>
                </a:solidFill>
                <a:latin typeface="Times New Roman" pitchFamily="18" charset="0"/>
                <a:cs typeface="Times New Roman" pitchFamily="18" charset="0"/>
              </a:rPr>
              <a:t>Em</a:t>
            </a:r>
            <a:r>
              <a:rPr lang="en-US" sz="3200" b="1" dirty="0" smtClean="0">
                <a:solidFill>
                  <a:srgbClr val="0070C0"/>
                </a:solidFill>
                <a:latin typeface="Times New Roman" pitchFamily="18" charset="0"/>
                <a:cs typeface="Times New Roman" pitchFamily="18" charset="0"/>
              </a:rPr>
              <a:t> </a:t>
            </a:r>
            <a:r>
              <a:rPr lang="en-US" sz="3200" b="1" dirty="0" err="1" smtClean="0">
                <a:solidFill>
                  <a:srgbClr val="0070C0"/>
                </a:solidFill>
                <a:latin typeface="Times New Roman" pitchFamily="18" charset="0"/>
                <a:cs typeface="Times New Roman" pitchFamily="18" charset="0"/>
              </a:rPr>
              <a:t>đồng</a:t>
            </a:r>
            <a:r>
              <a:rPr lang="en-US" sz="3200" b="1" dirty="0" smtClean="0">
                <a:solidFill>
                  <a:srgbClr val="0070C0"/>
                </a:solidFill>
                <a:latin typeface="Times New Roman" pitchFamily="18" charset="0"/>
                <a:cs typeface="Times New Roman" pitchFamily="18" charset="0"/>
              </a:rPr>
              <a:t> ý </a:t>
            </a:r>
            <a:r>
              <a:rPr lang="en-US" sz="3200" b="1" dirty="0" err="1" smtClean="0">
                <a:solidFill>
                  <a:srgbClr val="0070C0"/>
                </a:solidFill>
                <a:latin typeface="Times New Roman" pitchFamily="18" charset="0"/>
                <a:cs typeface="Times New Roman" pitchFamily="18" charset="0"/>
              </a:rPr>
              <a:t>với</a:t>
            </a:r>
            <a:r>
              <a:rPr lang="en-US" sz="3200" b="1" dirty="0" smtClean="0">
                <a:solidFill>
                  <a:srgbClr val="0070C0"/>
                </a:solidFill>
                <a:latin typeface="Times New Roman" pitchFamily="18" charset="0"/>
                <a:cs typeface="Times New Roman" pitchFamily="18" charset="0"/>
              </a:rPr>
              <a:t> ý </a:t>
            </a:r>
            <a:r>
              <a:rPr lang="en-US" sz="3200" b="1" dirty="0" err="1" smtClean="0">
                <a:solidFill>
                  <a:srgbClr val="0070C0"/>
                </a:solidFill>
                <a:latin typeface="Times New Roman" pitchFamily="18" charset="0"/>
                <a:cs typeface="Times New Roman" pitchFamily="18" charset="0"/>
              </a:rPr>
              <a:t>kiến</a:t>
            </a:r>
            <a:r>
              <a:rPr lang="en-US" sz="3200" b="1" dirty="0" smtClean="0">
                <a:solidFill>
                  <a:srgbClr val="0070C0"/>
                </a:solidFill>
                <a:latin typeface="Times New Roman" pitchFamily="18" charset="0"/>
                <a:cs typeface="Times New Roman" pitchFamily="18" charset="0"/>
              </a:rPr>
              <a:t> </a:t>
            </a:r>
            <a:r>
              <a:rPr lang="en-US" sz="3200" b="1" dirty="0" err="1" smtClean="0">
                <a:solidFill>
                  <a:srgbClr val="0070C0"/>
                </a:solidFill>
                <a:latin typeface="Times New Roman" pitchFamily="18" charset="0"/>
                <a:cs typeface="Times New Roman" pitchFamily="18" charset="0"/>
              </a:rPr>
              <a:t>nào</a:t>
            </a:r>
            <a:r>
              <a:rPr lang="en-US" sz="3200" b="1" dirty="0" smtClean="0">
                <a:solidFill>
                  <a:srgbClr val="0070C0"/>
                </a:solidFill>
                <a:latin typeface="Times New Roman" pitchFamily="18" charset="0"/>
                <a:cs typeface="Times New Roman" pitchFamily="18" charset="0"/>
              </a:rPr>
              <a:t> </a:t>
            </a:r>
            <a:r>
              <a:rPr lang="en-US" sz="3200" b="1" dirty="0" err="1" smtClean="0">
                <a:solidFill>
                  <a:srgbClr val="0070C0"/>
                </a:solidFill>
                <a:latin typeface="Times New Roman" pitchFamily="18" charset="0"/>
                <a:cs typeface="Times New Roman" pitchFamily="18" charset="0"/>
              </a:rPr>
              <a:t>đúng</a:t>
            </a:r>
            <a:r>
              <a:rPr lang="en-US" sz="3200" b="1" dirty="0" smtClean="0">
                <a:solidFill>
                  <a:srgbClr val="0070C0"/>
                </a:solidFill>
                <a:latin typeface="Times New Roman" pitchFamily="18" charset="0"/>
                <a:cs typeface="Times New Roman" pitchFamily="18" charset="0"/>
              </a:rPr>
              <a:t> </a:t>
            </a:r>
            <a:r>
              <a:rPr lang="en-US" sz="3200" b="1" dirty="0" err="1" smtClean="0">
                <a:solidFill>
                  <a:srgbClr val="0070C0"/>
                </a:solidFill>
                <a:latin typeface="Times New Roman" pitchFamily="18" charset="0"/>
                <a:cs typeface="Times New Roman" pitchFamily="18" charset="0"/>
              </a:rPr>
              <a:t>nhất</a:t>
            </a:r>
            <a:r>
              <a:rPr lang="en-US" sz="3200" b="1" dirty="0" smtClean="0">
                <a:solidFill>
                  <a:srgbClr val="0070C0"/>
                </a:solidFill>
                <a:latin typeface="Times New Roman" pitchFamily="18" charset="0"/>
                <a:cs typeface="Times New Roman" pitchFamily="18" charset="0"/>
              </a:rPr>
              <a:t> </a:t>
            </a:r>
            <a:r>
              <a:rPr lang="en-US" sz="3200" b="1" dirty="0" err="1" smtClean="0">
                <a:solidFill>
                  <a:srgbClr val="0070C0"/>
                </a:solidFill>
                <a:latin typeface="Times New Roman" pitchFamily="18" charset="0"/>
                <a:cs typeface="Times New Roman" pitchFamily="18" charset="0"/>
              </a:rPr>
              <a:t>dưới</a:t>
            </a:r>
            <a:r>
              <a:rPr lang="en-US" sz="3200" b="1" dirty="0" smtClean="0">
                <a:solidFill>
                  <a:srgbClr val="0070C0"/>
                </a:solidFill>
                <a:latin typeface="Times New Roman" pitchFamily="18" charset="0"/>
                <a:cs typeface="Times New Roman" pitchFamily="18" charset="0"/>
              </a:rPr>
              <a:t> </a:t>
            </a:r>
            <a:r>
              <a:rPr lang="en-US" sz="3200" b="1" dirty="0" err="1" smtClean="0">
                <a:solidFill>
                  <a:srgbClr val="0070C0"/>
                </a:solidFill>
                <a:latin typeface="Times New Roman" pitchFamily="18" charset="0"/>
                <a:cs typeface="Times New Roman" pitchFamily="18" charset="0"/>
              </a:rPr>
              <a:t>đây</a:t>
            </a:r>
            <a:r>
              <a:rPr lang="en-US" altLang="en-US" sz="3200" b="1" dirty="0" smtClean="0">
                <a:solidFill>
                  <a:srgbClr val="0070C0"/>
                </a:solidFill>
                <a:latin typeface="Times New Roman" pitchFamily="18" charset="0"/>
                <a:cs typeface="Times New Roman" pitchFamily="18" charset="0"/>
              </a:rPr>
              <a:t>?</a:t>
            </a:r>
            <a:endParaRPr lang="en-US" altLang="en-US" sz="3200" b="1" dirty="0">
              <a:solidFill>
                <a:srgbClr val="0070C0"/>
              </a:solidFill>
              <a:latin typeface="Times New Roman" pitchFamily="18" charset="0"/>
              <a:cs typeface="Times New Roman" pitchFamily="18" charset="0"/>
            </a:endParaRPr>
          </a:p>
        </p:txBody>
      </p:sp>
      <p:sp>
        <p:nvSpPr>
          <p:cNvPr id="6" name="TextBox 4"/>
          <p:cNvSpPr txBox="1">
            <a:spLocks noChangeArrowheads="1"/>
          </p:cNvSpPr>
          <p:nvPr/>
        </p:nvSpPr>
        <p:spPr bwMode="auto">
          <a:xfrm>
            <a:off x="1356431" y="2788981"/>
            <a:ext cx="370381" cy="507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a:solidFill>
                  <a:srgbClr val="0070C0"/>
                </a:solidFill>
                <a:latin typeface="Times New Roman" panose="02020603050405020304" pitchFamily="18" charset="0"/>
                <a:cs typeface="Times New Roman" panose="02020603050405020304" pitchFamily="18" charset="0"/>
              </a:rPr>
              <a:t>A</a:t>
            </a:r>
          </a:p>
        </p:txBody>
      </p:sp>
      <p:sp>
        <p:nvSpPr>
          <p:cNvPr id="8" name="Rectangle 5"/>
          <p:cNvSpPr>
            <a:spLocks noChangeArrowheads="1"/>
          </p:cNvSpPr>
          <p:nvPr/>
        </p:nvSpPr>
        <p:spPr bwMode="auto">
          <a:xfrm>
            <a:off x="1371600" y="4343400"/>
            <a:ext cx="434734" cy="507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smtClean="0">
                <a:solidFill>
                  <a:srgbClr val="0070C0"/>
                </a:solidFill>
                <a:latin typeface="Times New Roman" panose="02020603050405020304" pitchFamily="18" charset="0"/>
                <a:cs typeface="Times New Roman" panose="02020603050405020304" pitchFamily="18" charset="0"/>
              </a:rPr>
              <a:t>C</a:t>
            </a:r>
            <a:endParaRPr lang="en-US" altLang="en-US" sz="2701" b="1" dirty="0">
              <a:solidFill>
                <a:srgbClr val="0070C0"/>
              </a:solidFill>
              <a:latin typeface="Times New Roman" panose="02020603050405020304" pitchFamily="18" charset="0"/>
              <a:cs typeface="Times New Roman" panose="02020603050405020304" pitchFamily="18" charset="0"/>
            </a:endParaRPr>
          </a:p>
        </p:txBody>
      </p:sp>
      <p:sp>
        <p:nvSpPr>
          <p:cNvPr id="11" name="Rectangle 7"/>
          <p:cNvSpPr>
            <a:spLocks noChangeArrowheads="1"/>
          </p:cNvSpPr>
          <p:nvPr/>
        </p:nvSpPr>
        <p:spPr bwMode="auto">
          <a:xfrm>
            <a:off x="1371600" y="3505200"/>
            <a:ext cx="415498" cy="507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a:solidFill>
                  <a:srgbClr val="0070C0"/>
                </a:solidFill>
                <a:latin typeface="Times New Roman" panose="02020603050405020304" pitchFamily="18" charset="0"/>
                <a:cs typeface="Times New Roman" panose="02020603050405020304" pitchFamily="18" charset="0"/>
              </a:rPr>
              <a:t>B</a:t>
            </a:r>
          </a:p>
        </p:txBody>
      </p:sp>
      <p:pic>
        <p:nvPicPr>
          <p:cNvPr id="13" name="Picture 12" descr="smile.png"/>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81000" y="4267200"/>
            <a:ext cx="758626" cy="7205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13" descr="nhung-hinh-mat-cuoi-buon-mat-cuoi-khoc-5.jpg"/>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533400" y="3505200"/>
            <a:ext cx="612141" cy="600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14" descr="nhung-hinh-mat-cuoi-buon-mat-cuoi-khoc-5.jpg"/>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573726" y="2731816"/>
            <a:ext cx="612141" cy="600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TextBox 8"/>
          <p:cNvSpPr txBox="1">
            <a:spLocks noChangeArrowheads="1"/>
          </p:cNvSpPr>
          <p:nvPr/>
        </p:nvSpPr>
        <p:spPr bwMode="auto">
          <a:xfrm>
            <a:off x="1752600" y="4343400"/>
            <a:ext cx="64770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400" dirty="0" err="1" smtClean="0">
                <a:solidFill>
                  <a:srgbClr val="0070C0"/>
                </a:solidFill>
              </a:rPr>
              <a:t>Chia</a:t>
            </a:r>
            <a:r>
              <a:rPr lang="en-US" sz="2400" dirty="0" smtClean="0">
                <a:solidFill>
                  <a:srgbClr val="0070C0"/>
                </a:solidFill>
              </a:rPr>
              <a:t> </a:t>
            </a:r>
            <a:r>
              <a:rPr lang="en-US" sz="2400" dirty="0" err="1" smtClean="0">
                <a:solidFill>
                  <a:srgbClr val="0070C0"/>
                </a:solidFill>
              </a:rPr>
              <a:t>nhỏ</a:t>
            </a:r>
            <a:r>
              <a:rPr lang="en-US" sz="2400" dirty="0" smtClean="0">
                <a:solidFill>
                  <a:srgbClr val="0070C0"/>
                </a:solidFill>
              </a:rPr>
              <a:t> </a:t>
            </a:r>
            <a:r>
              <a:rPr lang="en-US" sz="2400" dirty="0" err="1" smtClean="0">
                <a:solidFill>
                  <a:srgbClr val="0070C0"/>
                </a:solidFill>
              </a:rPr>
              <a:t>để</a:t>
            </a:r>
            <a:r>
              <a:rPr lang="en-US" sz="2400" dirty="0" smtClean="0">
                <a:solidFill>
                  <a:srgbClr val="0070C0"/>
                </a:solidFill>
              </a:rPr>
              <a:t> </a:t>
            </a:r>
            <a:r>
              <a:rPr lang="en-US" sz="2400" dirty="0" err="1" smtClean="0">
                <a:solidFill>
                  <a:srgbClr val="0070C0"/>
                </a:solidFill>
              </a:rPr>
              <a:t>dễ</a:t>
            </a:r>
            <a:r>
              <a:rPr lang="en-US" sz="2400" dirty="0" smtClean="0">
                <a:solidFill>
                  <a:srgbClr val="0070C0"/>
                </a:solidFill>
              </a:rPr>
              <a:t> </a:t>
            </a:r>
            <a:r>
              <a:rPr lang="en-US" sz="2400" dirty="0" err="1" smtClean="0">
                <a:solidFill>
                  <a:srgbClr val="0070C0"/>
                </a:solidFill>
              </a:rPr>
              <a:t>nhớ</a:t>
            </a:r>
            <a:r>
              <a:rPr lang="en-US" sz="2400" dirty="0" smtClean="0">
                <a:solidFill>
                  <a:srgbClr val="0070C0"/>
                </a:solidFill>
              </a:rPr>
              <a:t>. </a:t>
            </a:r>
            <a:r>
              <a:rPr lang="en-US" sz="2400" dirty="0" err="1" smtClean="0">
                <a:solidFill>
                  <a:srgbClr val="0070C0"/>
                </a:solidFill>
              </a:rPr>
              <a:t>Việc</a:t>
            </a:r>
            <a:r>
              <a:rPr lang="en-US" sz="2400" dirty="0" smtClean="0">
                <a:solidFill>
                  <a:srgbClr val="0070C0"/>
                </a:solidFill>
              </a:rPr>
              <a:t> </a:t>
            </a:r>
            <a:r>
              <a:rPr lang="en-US" sz="2400" dirty="0" err="1" smtClean="0">
                <a:solidFill>
                  <a:srgbClr val="0070C0"/>
                </a:solidFill>
              </a:rPr>
              <a:t>nhỏ</a:t>
            </a:r>
            <a:r>
              <a:rPr lang="en-US" sz="2400" dirty="0" smtClean="0">
                <a:solidFill>
                  <a:srgbClr val="0070C0"/>
                </a:solidFill>
              </a:rPr>
              <a:t> </a:t>
            </a:r>
            <a:r>
              <a:rPr lang="en-US" sz="2400" dirty="0" err="1" smtClean="0">
                <a:solidFill>
                  <a:srgbClr val="0070C0"/>
                </a:solidFill>
              </a:rPr>
              <a:t>dễ</a:t>
            </a:r>
            <a:r>
              <a:rPr lang="en-US" sz="2400" dirty="0" smtClean="0">
                <a:solidFill>
                  <a:srgbClr val="0070C0"/>
                </a:solidFill>
              </a:rPr>
              <a:t> </a:t>
            </a:r>
            <a:r>
              <a:rPr lang="en-US" sz="2400" dirty="0" err="1" smtClean="0">
                <a:solidFill>
                  <a:srgbClr val="0070C0"/>
                </a:solidFill>
              </a:rPr>
              <a:t>làm</a:t>
            </a:r>
            <a:r>
              <a:rPr lang="en-US" sz="2400" dirty="0" smtClean="0">
                <a:solidFill>
                  <a:srgbClr val="0070C0"/>
                </a:solidFill>
              </a:rPr>
              <a:t> </a:t>
            </a:r>
            <a:r>
              <a:rPr lang="en-US" sz="2400" dirty="0" err="1" smtClean="0">
                <a:solidFill>
                  <a:srgbClr val="0070C0"/>
                </a:solidFill>
              </a:rPr>
              <a:t>hơn</a:t>
            </a:r>
            <a:r>
              <a:rPr lang="en-US" sz="2400" dirty="0" smtClean="0">
                <a:solidFill>
                  <a:srgbClr val="0070C0"/>
                </a:solidFill>
              </a:rPr>
              <a:t>, </a:t>
            </a:r>
            <a:r>
              <a:rPr lang="en-US" sz="2400" dirty="0" err="1" smtClean="0">
                <a:solidFill>
                  <a:srgbClr val="0070C0"/>
                </a:solidFill>
              </a:rPr>
              <a:t>chia</a:t>
            </a:r>
            <a:r>
              <a:rPr lang="en-US" sz="2400" dirty="0" smtClean="0">
                <a:solidFill>
                  <a:srgbClr val="0070C0"/>
                </a:solidFill>
              </a:rPr>
              <a:t> </a:t>
            </a:r>
            <a:r>
              <a:rPr lang="en-US" sz="2400" dirty="0" err="1" smtClean="0">
                <a:solidFill>
                  <a:srgbClr val="0070C0"/>
                </a:solidFill>
              </a:rPr>
              <a:t>nhỏ</a:t>
            </a:r>
            <a:r>
              <a:rPr lang="en-US" sz="2400" dirty="0" smtClean="0">
                <a:solidFill>
                  <a:srgbClr val="0070C0"/>
                </a:solidFill>
              </a:rPr>
              <a:t> </a:t>
            </a:r>
            <a:r>
              <a:rPr lang="en-US" sz="2400" dirty="0" err="1" smtClean="0">
                <a:solidFill>
                  <a:srgbClr val="0070C0"/>
                </a:solidFill>
              </a:rPr>
              <a:t>dễ</a:t>
            </a:r>
            <a:r>
              <a:rPr lang="en-US" sz="2400" dirty="0" smtClean="0">
                <a:solidFill>
                  <a:srgbClr val="0070C0"/>
                </a:solidFill>
              </a:rPr>
              <a:t> </a:t>
            </a:r>
            <a:r>
              <a:rPr lang="en-US" sz="2400" dirty="0" err="1" smtClean="0">
                <a:solidFill>
                  <a:srgbClr val="0070C0"/>
                </a:solidFill>
              </a:rPr>
              <a:t>làm</a:t>
            </a:r>
            <a:r>
              <a:rPr lang="en-US" sz="2400" dirty="0" smtClean="0">
                <a:solidFill>
                  <a:srgbClr val="0070C0"/>
                </a:solidFill>
              </a:rPr>
              <a:t>.</a:t>
            </a:r>
            <a:endParaRPr lang="en-US" sz="2101" b="1" dirty="0">
              <a:solidFill>
                <a:srgbClr val="0070C0"/>
              </a:solidFill>
            </a:endParaRPr>
          </a:p>
        </p:txBody>
      </p:sp>
      <p:sp>
        <p:nvSpPr>
          <p:cNvPr id="18" name="TextBox 8"/>
          <p:cNvSpPr txBox="1">
            <a:spLocks noChangeArrowheads="1"/>
          </p:cNvSpPr>
          <p:nvPr/>
        </p:nvSpPr>
        <p:spPr bwMode="auto">
          <a:xfrm>
            <a:off x="1752600" y="3505200"/>
            <a:ext cx="3733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400" dirty="0" err="1" smtClean="0">
                <a:solidFill>
                  <a:srgbClr val="0070C0"/>
                </a:solidFill>
              </a:rPr>
              <a:t>Chia</a:t>
            </a:r>
            <a:r>
              <a:rPr lang="en-US" sz="2400" dirty="0" smtClean="0">
                <a:solidFill>
                  <a:srgbClr val="0070C0"/>
                </a:solidFill>
              </a:rPr>
              <a:t> </a:t>
            </a:r>
            <a:r>
              <a:rPr lang="en-US" sz="2400" dirty="0" err="1" smtClean="0">
                <a:solidFill>
                  <a:srgbClr val="0070C0"/>
                </a:solidFill>
              </a:rPr>
              <a:t>nhỏ</a:t>
            </a:r>
            <a:r>
              <a:rPr lang="en-US" sz="2400" dirty="0" smtClean="0">
                <a:solidFill>
                  <a:srgbClr val="0070C0"/>
                </a:solidFill>
              </a:rPr>
              <a:t> </a:t>
            </a:r>
            <a:r>
              <a:rPr lang="en-US" sz="2400" dirty="0" err="1" smtClean="0">
                <a:solidFill>
                  <a:srgbClr val="0070C0"/>
                </a:solidFill>
              </a:rPr>
              <a:t>để</a:t>
            </a:r>
            <a:r>
              <a:rPr lang="en-US" sz="2400" dirty="0" smtClean="0">
                <a:solidFill>
                  <a:srgbClr val="0070C0"/>
                </a:solidFill>
              </a:rPr>
              <a:t> </a:t>
            </a:r>
            <a:r>
              <a:rPr lang="en-US" sz="2400" dirty="0" err="1" smtClean="0">
                <a:solidFill>
                  <a:srgbClr val="0070C0"/>
                </a:solidFill>
              </a:rPr>
              <a:t>làm</a:t>
            </a:r>
            <a:r>
              <a:rPr lang="en-US" sz="2400" dirty="0" smtClean="0">
                <a:solidFill>
                  <a:srgbClr val="0070C0"/>
                </a:solidFill>
              </a:rPr>
              <a:t> </a:t>
            </a:r>
            <a:r>
              <a:rPr lang="en-US" sz="2400" dirty="0" err="1" smtClean="0">
                <a:solidFill>
                  <a:srgbClr val="0070C0"/>
                </a:solidFill>
              </a:rPr>
              <a:t>ít</a:t>
            </a:r>
            <a:r>
              <a:rPr lang="en-US" sz="2400" dirty="0" smtClean="0">
                <a:solidFill>
                  <a:srgbClr val="0070C0"/>
                </a:solidFill>
              </a:rPr>
              <a:t> </a:t>
            </a:r>
            <a:r>
              <a:rPr lang="en-US" sz="2400" dirty="0" err="1" smtClean="0">
                <a:solidFill>
                  <a:srgbClr val="0070C0"/>
                </a:solidFill>
              </a:rPr>
              <a:t>hơn</a:t>
            </a:r>
            <a:endParaRPr lang="en-US" sz="2101" b="1" dirty="0">
              <a:solidFill>
                <a:srgbClr val="0070C0"/>
              </a:solidFill>
            </a:endParaRPr>
          </a:p>
        </p:txBody>
      </p:sp>
      <p:sp>
        <p:nvSpPr>
          <p:cNvPr id="19" name="TextBox 8"/>
          <p:cNvSpPr txBox="1">
            <a:spLocks noChangeArrowheads="1"/>
          </p:cNvSpPr>
          <p:nvPr/>
        </p:nvSpPr>
        <p:spPr bwMode="auto">
          <a:xfrm>
            <a:off x="1870072" y="2842612"/>
            <a:ext cx="567372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400" dirty="0" err="1" smtClean="0">
                <a:solidFill>
                  <a:srgbClr val="0070C0"/>
                </a:solidFill>
              </a:rPr>
              <a:t>Việc</a:t>
            </a:r>
            <a:r>
              <a:rPr lang="en-US" sz="2400" dirty="0" smtClean="0">
                <a:solidFill>
                  <a:srgbClr val="0070C0"/>
                </a:solidFill>
              </a:rPr>
              <a:t> </a:t>
            </a:r>
            <a:r>
              <a:rPr lang="en-US" sz="2400" dirty="0" err="1" smtClean="0">
                <a:solidFill>
                  <a:srgbClr val="0070C0"/>
                </a:solidFill>
              </a:rPr>
              <a:t>nhỏ</a:t>
            </a:r>
            <a:r>
              <a:rPr lang="en-US" sz="2400" dirty="0" smtClean="0">
                <a:solidFill>
                  <a:srgbClr val="0070C0"/>
                </a:solidFill>
              </a:rPr>
              <a:t> </a:t>
            </a:r>
            <a:r>
              <a:rPr lang="en-US" sz="2400" dirty="0" err="1" smtClean="0">
                <a:solidFill>
                  <a:srgbClr val="0070C0"/>
                </a:solidFill>
              </a:rPr>
              <a:t>dễ</a:t>
            </a:r>
            <a:r>
              <a:rPr lang="en-US" sz="2400" dirty="0" smtClean="0">
                <a:solidFill>
                  <a:srgbClr val="0070C0"/>
                </a:solidFill>
              </a:rPr>
              <a:t> </a:t>
            </a:r>
            <a:r>
              <a:rPr lang="en-US" sz="2400" dirty="0" err="1" smtClean="0">
                <a:solidFill>
                  <a:srgbClr val="0070C0"/>
                </a:solidFill>
              </a:rPr>
              <a:t>làm</a:t>
            </a:r>
            <a:r>
              <a:rPr lang="en-US" sz="2400" dirty="0" smtClean="0">
                <a:solidFill>
                  <a:srgbClr val="0070C0"/>
                </a:solidFill>
              </a:rPr>
              <a:t> </a:t>
            </a:r>
            <a:r>
              <a:rPr lang="en-US" sz="2400" dirty="0" err="1" smtClean="0">
                <a:solidFill>
                  <a:srgbClr val="0070C0"/>
                </a:solidFill>
              </a:rPr>
              <a:t>hơn</a:t>
            </a:r>
            <a:r>
              <a:rPr lang="en-US" sz="2400" dirty="0" smtClean="0">
                <a:solidFill>
                  <a:srgbClr val="0070C0"/>
                </a:solidFill>
              </a:rPr>
              <a:t>, </a:t>
            </a:r>
            <a:r>
              <a:rPr lang="en-US" sz="2400" dirty="0" err="1" smtClean="0">
                <a:solidFill>
                  <a:srgbClr val="0070C0"/>
                </a:solidFill>
              </a:rPr>
              <a:t>chia</a:t>
            </a:r>
            <a:r>
              <a:rPr lang="en-US" sz="2400" dirty="0" smtClean="0">
                <a:solidFill>
                  <a:srgbClr val="0070C0"/>
                </a:solidFill>
              </a:rPr>
              <a:t> </a:t>
            </a:r>
            <a:r>
              <a:rPr lang="en-US" sz="2400" dirty="0" err="1" smtClean="0">
                <a:solidFill>
                  <a:srgbClr val="0070C0"/>
                </a:solidFill>
              </a:rPr>
              <a:t>nhỏ</a:t>
            </a:r>
            <a:r>
              <a:rPr lang="en-US" sz="2400" dirty="0" smtClean="0">
                <a:solidFill>
                  <a:srgbClr val="0070C0"/>
                </a:solidFill>
              </a:rPr>
              <a:t> </a:t>
            </a:r>
            <a:r>
              <a:rPr lang="en-US" sz="2400" dirty="0" err="1" smtClean="0">
                <a:solidFill>
                  <a:srgbClr val="0070C0"/>
                </a:solidFill>
              </a:rPr>
              <a:t>dễ</a:t>
            </a:r>
            <a:r>
              <a:rPr lang="en-US" sz="2400" dirty="0" smtClean="0">
                <a:solidFill>
                  <a:srgbClr val="0070C0"/>
                </a:solidFill>
              </a:rPr>
              <a:t> </a:t>
            </a:r>
            <a:r>
              <a:rPr lang="en-US" sz="2400" dirty="0" err="1" smtClean="0">
                <a:solidFill>
                  <a:srgbClr val="0070C0"/>
                </a:solidFill>
              </a:rPr>
              <a:t>làm</a:t>
            </a:r>
            <a:r>
              <a:rPr lang="en-US" sz="2400" dirty="0" smtClean="0">
                <a:solidFill>
                  <a:srgbClr val="0070C0"/>
                </a:solidFill>
              </a:rPr>
              <a:t>.  </a:t>
            </a:r>
            <a:endParaRPr lang="en-US" sz="2400" dirty="0">
              <a:solidFill>
                <a:srgbClr val="0070C0"/>
              </a:solidFill>
            </a:endParaRPr>
          </a:p>
        </p:txBody>
      </p:sp>
    </p:spTree>
    <p:extLst>
      <p:ext uri="{BB962C8B-B14F-4D97-AF65-F5344CB8AC3E}">
        <p14:creationId xmlns:p14="http://schemas.microsoft.com/office/powerpoint/2010/main" xmlns="" val="25694197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2" name="tieng chuong lac.wav"/>
                                        </p:tgtEl>
                                      </p:cMediaNode>
                                    </p:audio>
                                  </p:subTnLst>
                                </p:cTn>
                              </p:par>
                              <p:par>
                                <p:cTn id="8" presetID="1" presetClass="emph" presetSubtype="2" fill="hold" nodeType="withEffect">
                                  <p:stCondLst>
                                    <p:cond delay="0"/>
                                  </p:stCondLst>
                                  <p:childTnLst>
                                    <p:animClr clrSpc="rgb" dir="cw">
                                      <p:cBhvr>
                                        <p:cTn id="9" dur="2000" fill="hold"/>
                                        <p:tgtEl>
                                          <p:spTgt spid="8"/>
                                        </p:tgtEl>
                                        <p:attrNameLst>
                                          <p:attrName>fillcolor</p:attrName>
                                        </p:attrNameLst>
                                      </p:cBhvr>
                                      <p:to>
                                        <a:schemeClr val="accent2"/>
                                      </p:to>
                                    </p:animClr>
                                    <p:set>
                                      <p:cBhvr>
                                        <p:cTn id="10" dur="2000" fill="hold"/>
                                        <p:tgtEl>
                                          <p:spTgt spid="8"/>
                                        </p:tgtEl>
                                        <p:attrNameLst>
                                          <p:attrName>fill.type</p:attrName>
                                        </p:attrNameLst>
                                      </p:cBhvr>
                                      <p:to>
                                        <p:strVal val="solid"/>
                                      </p:to>
                                    </p:set>
                                    <p:set>
                                      <p:cBhvr>
                                        <p:cTn id="11"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subTnLst>
                                    <p:audio>
                                      <p:cMediaNode>
                                        <p:cTn display="0" masterRel="sameClick">
                                          <p:stCondLst>
                                            <p:cond evt="begin" delay="0">
                                              <p:tn val="15"/>
                                            </p:cond>
                                          </p:stCondLst>
                                          <p:endCondLst>
                                            <p:cond evt="onStopAudio" delay="0">
                                              <p:tgtEl>
                                                <p:sldTgt/>
                                              </p:tgtEl>
                                            </p:cond>
                                          </p:endCondLst>
                                        </p:cTn>
                                        <p:tgtEl>
                                          <p:sndTgt r:embed="rId3" name="sai-2 (online-audio-converter.com).wav"/>
                                        </p:tgtEl>
                                      </p:cMediaNode>
                                    </p:audio>
                                  </p:subTnLst>
                                </p:cTn>
                              </p:par>
                            </p:childTnLst>
                          </p:cTn>
                        </p:par>
                      </p:childTnLst>
                    </p:cTn>
                  </p:par>
                </p:childTnLst>
              </p:cTn>
              <p:nextCondLst>
                <p:cond evt="onClick" delay="0">
                  <p:tgtEl>
                    <p:spTgt spid="11"/>
                  </p:tgtEl>
                </p:cond>
              </p:nextCondLst>
            </p:seq>
            <p:seq concurrent="1" nextAc="seek">
              <p:cTn id="18" restart="whenNotActive" fill="hold" evtFilter="cancelBubble" nodeType="interactiveSeq">
                <p:stCondLst>
                  <p:cond evt="onClick" delay="0">
                    <p:tgtEl>
                      <p:spTgt spid="6"/>
                    </p:tgtEl>
                  </p:cond>
                </p:stCondLst>
                <p:endSync evt="end" delay="0">
                  <p:rtn val="all"/>
                </p:endSync>
                <p:childTnLst>
                  <p:par>
                    <p:cTn id="19" fill="hold">
                      <p:stCondLst>
                        <p:cond delay="0"/>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circle(in)">
                                      <p:cBhvr>
                                        <p:cTn id="23" dur="2000"/>
                                        <p:tgtEl>
                                          <p:spTgt spid="15"/>
                                        </p:tgtEl>
                                      </p:cBhvr>
                                    </p:animEffect>
                                  </p:childTnLst>
                                  <p:subTnLst>
                                    <p:audio>
                                      <p:cMediaNode>
                                        <p:cTn display="0" masterRel="sameClick">
                                          <p:stCondLst>
                                            <p:cond evt="begin" delay="0">
                                              <p:tn val="21"/>
                                            </p:cond>
                                          </p:stCondLst>
                                          <p:endCondLst>
                                            <p:cond evt="onStopAudio" delay="0">
                                              <p:tgtEl>
                                                <p:sldTgt/>
                                              </p:tgtEl>
                                            </p:cond>
                                          </p:endCondLst>
                                        </p:cTn>
                                        <p:tgtEl>
                                          <p:sndTgt r:embed="rId4" name="sai-1 (online-audio-converter.com).wav"/>
                                        </p:tgtEl>
                                      </p:cMediaNode>
                                    </p:audio>
                                  </p:sub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275772" y="1154556"/>
            <a:ext cx="8000702" cy="13849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701" b="1" dirty="0" err="1" smtClean="0">
                <a:solidFill>
                  <a:srgbClr val="0000CC"/>
                </a:solidFill>
                <a:latin typeface="Times New Roman" panose="02020603050405020304" pitchFamily="18" charset="0"/>
                <a:cs typeface="Times New Roman" panose="02020603050405020304" pitchFamily="18" charset="0"/>
              </a:rPr>
              <a:t>Câu</a:t>
            </a:r>
            <a:r>
              <a:rPr lang="en-US" altLang="en-US" sz="2701" b="1" dirty="0" smtClean="0">
                <a:solidFill>
                  <a:srgbClr val="0000CC"/>
                </a:solidFill>
                <a:latin typeface="Times New Roman" panose="02020603050405020304" pitchFamily="18" charset="0"/>
                <a:cs typeface="Times New Roman" panose="02020603050405020304" pitchFamily="18" charset="0"/>
              </a:rPr>
              <a:t> 2: </a:t>
            </a:r>
            <a:r>
              <a:rPr lang="en-US" sz="2800" dirty="0" smtClean="0"/>
              <a:t>Theo </a:t>
            </a:r>
            <a:r>
              <a:rPr lang="en-US" sz="2800" dirty="0" err="1" smtClean="0"/>
              <a:t>thời</a:t>
            </a:r>
            <a:r>
              <a:rPr lang="en-US" sz="2800" dirty="0" smtClean="0"/>
              <a:t> </a:t>
            </a:r>
            <a:r>
              <a:rPr lang="en-US" sz="2800" dirty="0" err="1" smtClean="0"/>
              <a:t>khóa</a:t>
            </a:r>
            <a:r>
              <a:rPr lang="en-US" sz="2800" dirty="0" smtClean="0"/>
              <a:t> </a:t>
            </a:r>
            <a:r>
              <a:rPr lang="en-US" sz="2800" dirty="0" err="1" smtClean="0"/>
              <a:t>biểu</a:t>
            </a:r>
            <a:r>
              <a:rPr lang="en-US" sz="2800" dirty="0" smtClean="0"/>
              <a:t>, </a:t>
            </a:r>
            <a:r>
              <a:rPr lang="en-US" sz="2800" dirty="0" err="1" smtClean="0"/>
              <a:t>hôm</a:t>
            </a:r>
            <a:r>
              <a:rPr lang="en-US" sz="2800" dirty="0" smtClean="0"/>
              <a:t> nay </a:t>
            </a:r>
            <a:r>
              <a:rPr lang="en-US" sz="2800" dirty="0" err="1" smtClean="0"/>
              <a:t>có</a:t>
            </a:r>
            <a:r>
              <a:rPr lang="en-US" sz="2800" dirty="0" smtClean="0"/>
              <a:t> </a:t>
            </a:r>
            <a:r>
              <a:rPr lang="en-US" sz="2800" dirty="0" err="1" smtClean="0"/>
              <a:t>tiết</a:t>
            </a:r>
            <a:r>
              <a:rPr lang="en-US" sz="2800" dirty="0" smtClean="0"/>
              <a:t> </a:t>
            </a:r>
            <a:r>
              <a:rPr lang="en-US" sz="2800" dirty="0" err="1" smtClean="0"/>
              <a:t>Mĩ</a:t>
            </a:r>
            <a:r>
              <a:rPr lang="en-US" sz="2800" dirty="0" smtClean="0"/>
              <a:t> </a:t>
            </a:r>
            <a:r>
              <a:rPr lang="en-US" sz="2800" dirty="0" err="1" smtClean="0"/>
              <a:t>t</a:t>
            </a:r>
            <a:r>
              <a:rPr lang="en-US" sz="2800" dirty="0" err="1" smtClean="0"/>
              <a:t>huật</a:t>
            </a:r>
            <a:r>
              <a:rPr lang="en-US" sz="2800" dirty="0" smtClean="0"/>
              <a:t> </a:t>
            </a:r>
            <a:r>
              <a:rPr lang="en-US" sz="2800" dirty="0" err="1" smtClean="0"/>
              <a:t>nên</a:t>
            </a:r>
            <a:r>
              <a:rPr lang="en-US" sz="2800" dirty="0" smtClean="0"/>
              <a:t> </a:t>
            </a:r>
            <a:r>
              <a:rPr lang="en-US" sz="2800" dirty="0" err="1" smtClean="0"/>
              <a:t>em</a:t>
            </a:r>
            <a:r>
              <a:rPr lang="en-US" sz="2800" dirty="0" smtClean="0"/>
              <a:t> </a:t>
            </a:r>
            <a:r>
              <a:rPr lang="en-US" sz="2800" dirty="0" err="1" smtClean="0"/>
              <a:t>lấy</a:t>
            </a:r>
            <a:r>
              <a:rPr lang="en-US" sz="2800" dirty="0" smtClean="0"/>
              <a:t> </a:t>
            </a:r>
            <a:r>
              <a:rPr lang="en-US" sz="2800" dirty="0" err="1" smtClean="0"/>
              <a:t>hộp</a:t>
            </a:r>
            <a:r>
              <a:rPr lang="en-US" sz="2800" dirty="0" smtClean="0"/>
              <a:t> </a:t>
            </a:r>
            <a:r>
              <a:rPr lang="en-US" sz="2800" dirty="0" err="1" smtClean="0"/>
              <a:t>bút</a:t>
            </a:r>
            <a:r>
              <a:rPr lang="en-US" sz="2800" dirty="0" smtClean="0"/>
              <a:t> </a:t>
            </a:r>
            <a:r>
              <a:rPr lang="en-US" sz="2800" dirty="0" err="1" smtClean="0"/>
              <a:t>màu</a:t>
            </a:r>
            <a:r>
              <a:rPr lang="en-US" sz="2800" dirty="0" smtClean="0"/>
              <a:t> </a:t>
            </a:r>
            <a:r>
              <a:rPr lang="en-US" sz="2800" dirty="0" err="1" smtClean="0"/>
              <a:t>để</a:t>
            </a:r>
            <a:r>
              <a:rPr lang="en-US" sz="2800" dirty="0" smtClean="0"/>
              <a:t> </a:t>
            </a:r>
            <a:r>
              <a:rPr lang="en-US" sz="2800" dirty="0" err="1" smtClean="0"/>
              <a:t>vào</a:t>
            </a:r>
            <a:r>
              <a:rPr lang="en-US" sz="2800" dirty="0" smtClean="0"/>
              <a:t> </a:t>
            </a:r>
            <a:r>
              <a:rPr lang="en-US" sz="2800" dirty="0" err="1" smtClean="0"/>
              <a:t>cặp</a:t>
            </a:r>
            <a:r>
              <a:rPr lang="en-US" sz="2800" dirty="0" smtClean="0"/>
              <a:t>. </a:t>
            </a:r>
            <a:r>
              <a:rPr lang="en-US" sz="2800" dirty="0" err="1" smtClean="0"/>
              <a:t>Quyết</a:t>
            </a:r>
            <a:r>
              <a:rPr lang="en-US" sz="2800" dirty="0" smtClean="0"/>
              <a:t> </a:t>
            </a:r>
            <a:r>
              <a:rPr lang="en-US" sz="2800" dirty="0" err="1" smtClean="0"/>
              <a:t>định</a:t>
            </a:r>
            <a:r>
              <a:rPr lang="en-US" sz="2800" dirty="0" smtClean="0"/>
              <a:t> ở </a:t>
            </a:r>
            <a:r>
              <a:rPr lang="en-US" sz="2800" dirty="0" err="1" smtClean="0"/>
              <a:t>câu</a:t>
            </a:r>
            <a:r>
              <a:rPr lang="en-US" sz="2800" dirty="0" smtClean="0"/>
              <a:t> </a:t>
            </a:r>
            <a:r>
              <a:rPr lang="en-US" sz="2800" dirty="0" err="1" smtClean="0"/>
              <a:t>trên</a:t>
            </a:r>
            <a:r>
              <a:rPr lang="en-US" sz="2800" dirty="0" smtClean="0"/>
              <a:t> </a:t>
            </a:r>
            <a:r>
              <a:rPr lang="en-US" sz="2800" dirty="0" err="1" smtClean="0"/>
              <a:t>là</a:t>
            </a:r>
            <a:r>
              <a:rPr lang="en-US" sz="2800" dirty="0" smtClean="0"/>
              <a:t>:</a:t>
            </a:r>
            <a:endParaRPr lang="en-US" altLang="en-US" sz="2701" b="1" dirty="0">
              <a:solidFill>
                <a:srgbClr val="0000CC"/>
              </a:solidFill>
              <a:latin typeface="Times New Roman" panose="02020603050405020304" pitchFamily="18" charset="0"/>
              <a:cs typeface="Times New Roman" panose="02020603050405020304" pitchFamily="18" charset="0"/>
            </a:endParaRPr>
          </a:p>
        </p:txBody>
      </p:sp>
      <p:sp>
        <p:nvSpPr>
          <p:cNvPr id="8" name="Rectangle 5"/>
          <p:cNvSpPr>
            <a:spLocks noChangeArrowheads="1"/>
          </p:cNvSpPr>
          <p:nvPr/>
        </p:nvSpPr>
        <p:spPr bwMode="auto">
          <a:xfrm>
            <a:off x="1295400" y="3810000"/>
            <a:ext cx="415498" cy="507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smtClean="0">
                <a:latin typeface="Times New Roman" panose="02020603050405020304" pitchFamily="18" charset="0"/>
                <a:cs typeface="Times New Roman" panose="02020603050405020304" pitchFamily="18" charset="0"/>
              </a:rPr>
              <a:t>B</a:t>
            </a:r>
            <a:endParaRPr lang="en-US" altLang="en-US" sz="2701" b="1" dirty="0">
              <a:latin typeface="Times New Roman" panose="02020603050405020304" pitchFamily="18" charset="0"/>
              <a:cs typeface="Times New Roman" panose="02020603050405020304" pitchFamily="18" charset="0"/>
            </a:endParaRPr>
          </a:p>
        </p:txBody>
      </p:sp>
      <p:sp>
        <p:nvSpPr>
          <p:cNvPr id="10" name="Rectangle 6"/>
          <p:cNvSpPr>
            <a:spLocks noChangeArrowheads="1"/>
          </p:cNvSpPr>
          <p:nvPr/>
        </p:nvSpPr>
        <p:spPr bwMode="auto">
          <a:xfrm>
            <a:off x="1295400" y="2819400"/>
            <a:ext cx="434734" cy="507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smtClean="0">
                <a:latin typeface="Times New Roman" panose="02020603050405020304" pitchFamily="18" charset="0"/>
                <a:cs typeface="Times New Roman" panose="02020603050405020304" pitchFamily="18" charset="0"/>
              </a:rPr>
              <a:t>A</a:t>
            </a:r>
            <a:endParaRPr lang="en-US" altLang="en-US" sz="2701" b="1" dirty="0">
              <a:latin typeface="Times New Roman" panose="02020603050405020304" pitchFamily="18" charset="0"/>
              <a:cs typeface="Times New Roman" panose="02020603050405020304" pitchFamily="18" charset="0"/>
            </a:endParaRPr>
          </a:p>
        </p:txBody>
      </p:sp>
      <p:sp>
        <p:nvSpPr>
          <p:cNvPr id="11" name="Rectangle 7"/>
          <p:cNvSpPr>
            <a:spLocks noChangeArrowheads="1"/>
          </p:cNvSpPr>
          <p:nvPr/>
        </p:nvSpPr>
        <p:spPr bwMode="auto">
          <a:xfrm>
            <a:off x="1371600" y="4800600"/>
            <a:ext cx="434734" cy="507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smtClean="0">
                <a:latin typeface="Times New Roman" panose="02020603050405020304" pitchFamily="18" charset="0"/>
                <a:cs typeface="Times New Roman" panose="02020603050405020304" pitchFamily="18" charset="0"/>
              </a:rPr>
              <a:t>C</a:t>
            </a:r>
            <a:endParaRPr lang="en-US" altLang="en-US" sz="2701" b="1" dirty="0">
              <a:latin typeface="Times New Roman" panose="02020603050405020304" pitchFamily="18" charset="0"/>
              <a:cs typeface="Times New Roman" panose="02020603050405020304" pitchFamily="18" charset="0"/>
            </a:endParaRPr>
          </a:p>
        </p:txBody>
      </p:sp>
      <p:pic>
        <p:nvPicPr>
          <p:cNvPr id="12" name="Picture 11" descr="nhung-hinh-mat-cuoi-buon-mat-cuoi-khoc-5.jpg"/>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57200" y="2743200"/>
            <a:ext cx="612141" cy="600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descr="smile.png"/>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81000" y="3657600"/>
            <a:ext cx="758626" cy="7205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13" descr="nhung-hinh-mat-cuoi-buon-mat-cuoi-khoc-5.jpg"/>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33400" y="4800600"/>
            <a:ext cx="612141" cy="600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TextBox 8"/>
          <p:cNvSpPr txBox="1">
            <a:spLocks noChangeArrowheads="1"/>
          </p:cNvSpPr>
          <p:nvPr/>
        </p:nvSpPr>
        <p:spPr bwMode="auto">
          <a:xfrm>
            <a:off x="1981200" y="4800600"/>
            <a:ext cx="3733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400" i="1" dirty="0" err="1" smtClean="0"/>
              <a:t>Hôm</a:t>
            </a:r>
            <a:r>
              <a:rPr lang="en-US" sz="2400" i="1" dirty="0" smtClean="0"/>
              <a:t> nay </a:t>
            </a:r>
            <a:r>
              <a:rPr lang="en-US" sz="2400" i="1" dirty="0" err="1" smtClean="0"/>
              <a:t>có</a:t>
            </a:r>
            <a:r>
              <a:rPr lang="en-US" sz="2400" i="1" dirty="0" smtClean="0"/>
              <a:t> </a:t>
            </a:r>
            <a:r>
              <a:rPr lang="en-US" sz="2400" i="1" dirty="0" err="1" smtClean="0"/>
              <a:t>tiết</a:t>
            </a:r>
            <a:r>
              <a:rPr lang="en-US" sz="2400" i="1" dirty="0" smtClean="0"/>
              <a:t> </a:t>
            </a:r>
            <a:r>
              <a:rPr lang="en-US" sz="2400" i="1" dirty="0" err="1" smtClean="0"/>
              <a:t>Mĩ</a:t>
            </a:r>
            <a:r>
              <a:rPr lang="en-US" sz="2400" i="1" dirty="0" smtClean="0"/>
              <a:t> </a:t>
            </a:r>
            <a:r>
              <a:rPr lang="en-US" sz="2400" i="1" dirty="0" err="1" smtClean="0"/>
              <a:t>thuật</a:t>
            </a:r>
            <a:r>
              <a:rPr lang="en-US" sz="2400" i="1" dirty="0" smtClean="0"/>
              <a:t>.</a:t>
            </a:r>
            <a:endParaRPr lang="en-US" sz="2101" b="1" dirty="0">
              <a:solidFill>
                <a:srgbClr val="FF0000"/>
              </a:solidFill>
            </a:endParaRPr>
          </a:p>
        </p:txBody>
      </p:sp>
      <p:sp>
        <p:nvSpPr>
          <p:cNvPr id="18" name="TextBox 8"/>
          <p:cNvSpPr txBox="1">
            <a:spLocks noChangeArrowheads="1"/>
          </p:cNvSpPr>
          <p:nvPr/>
        </p:nvSpPr>
        <p:spPr bwMode="auto">
          <a:xfrm>
            <a:off x="1981200" y="3657600"/>
            <a:ext cx="38862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400" i="1" dirty="0" err="1" smtClean="0"/>
              <a:t>Xem</a:t>
            </a:r>
            <a:r>
              <a:rPr lang="en-US" sz="2400" i="1" dirty="0" smtClean="0"/>
              <a:t> </a:t>
            </a:r>
            <a:r>
              <a:rPr lang="en-US" sz="2400" i="1" dirty="0" err="1" smtClean="0"/>
              <a:t>thời</a:t>
            </a:r>
            <a:r>
              <a:rPr lang="en-US" sz="2400" i="1" dirty="0" smtClean="0"/>
              <a:t> </a:t>
            </a:r>
            <a:r>
              <a:rPr lang="en-US" sz="2400" i="1" dirty="0" err="1" smtClean="0"/>
              <a:t>khóa</a:t>
            </a:r>
            <a:r>
              <a:rPr lang="en-US" sz="2400" i="1" dirty="0" smtClean="0"/>
              <a:t> </a:t>
            </a:r>
            <a:r>
              <a:rPr lang="en-US" sz="2400" i="1" dirty="0" err="1" smtClean="0"/>
              <a:t>biểu</a:t>
            </a:r>
            <a:endParaRPr lang="en-US" sz="2101" b="1" dirty="0">
              <a:solidFill>
                <a:srgbClr val="FF0000"/>
              </a:solidFill>
            </a:endParaRPr>
          </a:p>
        </p:txBody>
      </p:sp>
      <p:sp>
        <p:nvSpPr>
          <p:cNvPr id="19" name="TextBox 8"/>
          <p:cNvSpPr txBox="1">
            <a:spLocks noChangeArrowheads="1"/>
          </p:cNvSpPr>
          <p:nvPr/>
        </p:nvSpPr>
        <p:spPr bwMode="auto">
          <a:xfrm>
            <a:off x="1870072" y="2842612"/>
            <a:ext cx="407352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400" i="1" dirty="0" err="1" smtClean="0"/>
              <a:t>Lấy</a:t>
            </a:r>
            <a:r>
              <a:rPr lang="en-US" sz="2400" i="1" dirty="0" smtClean="0"/>
              <a:t>  </a:t>
            </a:r>
            <a:r>
              <a:rPr lang="en-US" sz="2400" i="1" dirty="0" err="1" smtClean="0"/>
              <a:t>hộp</a:t>
            </a:r>
            <a:r>
              <a:rPr lang="en-US" sz="2400" i="1" dirty="0" smtClean="0"/>
              <a:t> </a:t>
            </a:r>
            <a:r>
              <a:rPr lang="en-US" sz="2400" i="1" dirty="0" err="1" smtClean="0"/>
              <a:t>màu</a:t>
            </a:r>
            <a:r>
              <a:rPr lang="en-US" sz="2400" i="1" dirty="0" smtClean="0"/>
              <a:t> </a:t>
            </a:r>
            <a:r>
              <a:rPr lang="en-US" sz="2400" i="1" dirty="0" err="1" smtClean="0"/>
              <a:t>để</a:t>
            </a:r>
            <a:r>
              <a:rPr lang="en-US" sz="2400" i="1" dirty="0" smtClean="0"/>
              <a:t> </a:t>
            </a:r>
            <a:r>
              <a:rPr lang="en-US" sz="2400" i="1" dirty="0" err="1" smtClean="0"/>
              <a:t>vào</a:t>
            </a:r>
            <a:r>
              <a:rPr lang="en-US" sz="2400" i="1" dirty="0" smtClean="0"/>
              <a:t> </a:t>
            </a:r>
            <a:r>
              <a:rPr lang="en-US" sz="2400" i="1" dirty="0" err="1" smtClean="0"/>
              <a:t>cặp</a:t>
            </a:r>
            <a:r>
              <a:rPr lang="en-US" sz="2400" i="1" dirty="0" smtClean="0"/>
              <a:t>.  </a:t>
            </a:r>
            <a:endParaRPr lang="en-US" sz="2101" b="1" dirty="0">
              <a:solidFill>
                <a:srgbClr val="FF0000"/>
              </a:solidFill>
            </a:endParaRPr>
          </a:p>
        </p:txBody>
      </p:sp>
    </p:spTree>
    <p:extLst>
      <p:ext uri="{BB962C8B-B14F-4D97-AF65-F5344CB8AC3E}">
        <p14:creationId xmlns:p14="http://schemas.microsoft.com/office/powerpoint/2010/main" xmlns="" val="37606712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2" name="tieng chuong lac.wav"/>
                                        </p:tgtEl>
                                      </p:cMediaNode>
                                    </p:audio>
                                  </p:subTnLst>
                                </p:cTn>
                              </p:par>
                              <p:par>
                                <p:cTn id="8" presetID="1" presetClass="emph" presetSubtype="2" fill="hold" nodeType="withEffect">
                                  <p:stCondLst>
                                    <p:cond delay="0"/>
                                  </p:stCondLst>
                                  <p:childTnLst>
                                    <p:animClr clrSpc="rgb" dir="cw">
                                      <p:cBhvr>
                                        <p:cTn id="9" dur="2000" fill="hold"/>
                                        <p:tgtEl>
                                          <p:spTgt spid="8"/>
                                        </p:tgtEl>
                                        <p:attrNameLst>
                                          <p:attrName>fillcolor</p:attrName>
                                        </p:attrNameLst>
                                      </p:cBhvr>
                                      <p:to>
                                        <a:schemeClr val="accent2"/>
                                      </p:to>
                                    </p:animClr>
                                    <p:set>
                                      <p:cBhvr>
                                        <p:cTn id="10" dur="2000" fill="hold"/>
                                        <p:tgtEl>
                                          <p:spTgt spid="8"/>
                                        </p:tgtEl>
                                        <p:attrNameLst>
                                          <p:attrName>fill.type</p:attrName>
                                        </p:attrNameLst>
                                      </p:cBhvr>
                                      <p:to>
                                        <p:strVal val="solid"/>
                                      </p:to>
                                    </p:set>
                                    <p:set>
                                      <p:cBhvr>
                                        <p:cTn id="11"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subTnLst>
                                    <p:audio>
                                      <p:cMediaNode>
                                        <p:cTn display="0" masterRel="sameClick">
                                          <p:stCondLst>
                                            <p:cond evt="begin" delay="0">
                                              <p:tn val="15"/>
                                            </p:cond>
                                          </p:stCondLst>
                                          <p:endCondLst>
                                            <p:cond evt="onStopAudio" delay="0">
                                              <p:tgtEl>
                                                <p:sldTgt/>
                                              </p:tgtEl>
                                            </p:cond>
                                          </p:endCondLst>
                                        </p:cTn>
                                        <p:tgtEl>
                                          <p:sndTgt r:embed="rId3" name="sai-3 (online-audio-converter.com).wav"/>
                                        </p:tgtEl>
                                      </p:cMediaNode>
                                    </p:audio>
                                  </p:subTnLst>
                                </p:cTn>
                              </p:par>
                            </p:childTnLst>
                          </p:cTn>
                        </p:par>
                      </p:childTnLst>
                    </p:cTn>
                  </p:par>
                </p:childTnLst>
              </p:cTn>
              <p:nextCondLst>
                <p:cond evt="onClick" delay="0">
                  <p:tgtEl>
                    <p:spTgt spid="10"/>
                  </p:tgtEl>
                </p:cond>
              </p:nextCondLst>
            </p:seq>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circle(in)">
                                      <p:cBhvr>
                                        <p:cTn id="23" dur="2000"/>
                                        <p:tgtEl>
                                          <p:spTgt spid="14"/>
                                        </p:tgtEl>
                                      </p:cBhvr>
                                    </p:animEffect>
                                  </p:childTnLst>
                                  <p:subTnLst>
                                    <p:audio>
                                      <p:cMediaNode>
                                        <p:cTn display="0" masterRel="sameClick">
                                          <p:stCondLst>
                                            <p:cond evt="begin" delay="0">
                                              <p:tn val="21"/>
                                            </p:cond>
                                          </p:stCondLst>
                                          <p:endCondLst>
                                            <p:cond evt="onStopAudio" delay="0">
                                              <p:tgtEl>
                                                <p:sldTgt/>
                                              </p:tgtEl>
                                            </p:cond>
                                          </p:endCondLst>
                                        </p:cTn>
                                        <p:tgtEl>
                                          <p:sndTgt r:embed="rId4" name="sai-2 (online-audio-converter.com).wav"/>
                                        </p:tgtEl>
                                      </p:cMediaNode>
                                    </p:audio>
                                  </p:subTnLst>
                                </p:cTn>
                              </p:par>
                            </p:childTnLst>
                          </p:cTn>
                        </p:par>
                      </p:childTnLst>
                    </p:cTn>
                  </p:par>
                </p:childTnLst>
              </p:cTn>
              <p:nextCondLst>
                <p:cond evt="onClick" delay="0">
                  <p:tgtEl>
                    <p:spTgt spid="11"/>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4"/>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401411" y="881965"/>
            <a:ext cx="8000702"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701" b="1" dirty="0" err="1" smtClean="0">
                <a:solidFill>
                  <a:srgbClr val="0000CC"/>
                </a:solidFill>
                <a:latin typeface="Times New Roman" panose="02020603050405020304" pitchFamily="18" charset="0"/>
                <a:cs typeface="Times New Roman" panose="02020603050405020304" pitchFamily="18" charset="0"/>
              </a:rPr>
              <a:t>Câu</a:t>
            </a:r>
            <a:r>
              <a:rPr lang="en-US" altLang="en-US" sz="2701" b="1" dirty="0" smtClean="0">
                <a:solidFill>
                  <a:srgbClr val="0000CC"/>
                </a:solidFill>
                <a:latin typeface="Times New Roman" panose="02020603050405020304" pitchFamily="18" charset="0"/>
                <a:cs typeface="Times New Roman" panose="02020603050405020304" pitchFamily="18" charset="0"/>
              </a:rPr>
              <a:t> 3: </a:t>
            </a:r>
            <a:r>
              <a:rPr lang="en-US" sz="2800" dirty="0" err="1" smtClean="0"/>
              <a:t>Khi</a:t>
            </a:r>
            <a:r>
              <a:rPr lang="en-US" sz="2800" dirty="0" smtClean="0"/>
              <a:t> </a:t>
            </a:r>
            <a:r>
              <a:rPr lang="en-US" sz="2800" dirty="0" err="1" smtClean="0"/>
              <a:t>cô</a:t>
            </a:r>
            <a:r>
              <a:rPr lang="en-US" sz="2800" dirty="0" smtClean="0"/>
              <a:t> </a:t>
            </a:r>
            <a:r>
              <a:rPr lang="en-US" sz="2800" dirty="0" err="1" smtClean="0"/>
              <a:t>giáo</a:t>
            </a:r>
            <a:r>
              <a:rPr lang="en-US" sz="2800" dirty="0" smtClean="0"/>
              <a:t> </a:t>
            </a:r>
            <a:r>
              <a:rPr lang="en-US" sz="2800" dirty="0" err="1" smtClean="0"/>
              <a:t>vào</a:t>
            </a:r>
            <a:r>
              <a:rPr lang="en-US" sz="2800" dirty="0" smtClean="0"/>
              <a:t> </a:t>
            </a:r>
            <a:r>
              <a:rPr lang="en-US" sz="2800" dirty="0" err="1" smtClean="0"/>
              <a:t>lớp</a:t>
            </a:r>
            <a:r>
              <a:rPr lang="en-US" sz="2800" dirty="0" smtClean="0"/>
              <a:t>, </a:t>
            </a:r>
            <a:r>
              <a:rPr lang="en-US" sz="2800" dirty="0" err="1" smtClean="0"/>
              <a:t>học</a:t>
            </a:r>
            <a:r>
              <a:rPr lang="en-US" sz="2800" dirty="0" smtClean="0"/>
              <a:t> </a:t>
            </a:r>
            <a:r>
              <a:rPr lang="en-US" sz="2800" dirty="0" err="1" smtClean="0"/>
              <a:t>sinh</a:t>
            </a:r>
            <a:r>
              <a:rPr lang="en-US" sz="2800" dirty="0" smtClean="0"/>
              <a:t> </a:t>
            </a:r>
            <a:r>
              <a:rPr lang="en-US" sz="2800" dirty="0" err="1" smtClean="0"/>
              <a:t>cả</a:t>
            </a:r>
            <a:r>
              <a:rPr lang="en-US" sz="2800" dirty="0" smtClean="0"/>
              <a:t> </a:t>
            </a:r>
            <a:r>
              <a:rPr lang="en-US" sz="2800" dirty="0" err="1" smtClean="0"/>
              <a:t>lớp</a:t>
            </a:r>
            <a:r>
              <a:rPr lang="en-US" sz="2800" dirty="0" smtClean="0"/>
              <a:t> </a:t>
            </a:r>
            <a:r>
              <a:rPr lang="en-US" sz="2800" dirty="0" err="1" smtClean="0"/>
              <a:t>đứng</a:t>
            </a:r>
            <a:r>
              <a:rPr lang="en-US" sz="2800" dirty="0" smtClean="0"/>
              <a:t> </a:t>
            </a:r>
            <a:r>
              <a:rPr lang="en-US" sz="2800" dirty="0" err="1" smtClean="0"/>
              <a:t>dậy</a:t>
            </a:r>
            <a:r>
              <a:rPr lang="en-US" sz="2800" dirty="0" smtClean="0"/>
              <a:t> </a:t>
            </a:r>
            <a:r>
              <a:rPr lang="en-US" sz="2800" dirty="0" err="1" smtClean="0"/>
              <a:t>chào</a:t>
            </a:r>
            <a:r>
              <a:rPr lang="en-US" sz="2800" dirty="0" smtClean="0"/>
              <a:t> </a:t>
            </a:r>
            <a:r>
              <a:rPr lang="en-US" sz="2800" dirty="0" err="1" smtClean="0"/>
              <a:t>cô</a:t>
            </a:r>
            <a:r>
              <a:rPr lang="en-US" sz="2800" dirty="0" smtClean="0"/>
              <a:t> </a:t>
            </a:r>
            <a:r>
              <a:rPr lang="en-US" sz="2800" dirty="0" err="1" smtClean="0"/>
              <a:t>giáo</a:t>
            </a:r>
            <a:r>
              <a:rPr lang="en-US" sz="2800" dirty="0" smtClean="0"/>
              <a:t>. </a:t>
            </a:r>
            <a:r>
              <a:rPr lang="en-US" sz="2800" dirty="0" err="1" smtClean="0"/>
              <a:t>Thông</a:t>
            </a:r>
            <a:r>
              <a:rPr lang="en-US" sz="2800" dirty="0" smtClean="0"/>
              <a:t> tin ở </a:t>
            </a:r>
            <a:r>
              <a:rPr lang="en-US" sz="2800" dirty="0" err="1" smtClean="0"/>
              <a:t>câu</a:t>
            </a:r>
            <a:r>
              <a:rPr lang="en-US" sz="2800" dirty="0" smtClean="0"/>
              <a:t> </a:t>
            </a:r>
            <a:r>
              <a:rPr lang="en-US" sz="2800" dirty="0" err="1" smtClean="0"/>
              <a:t>trên</a:t>
            </a:r>
            <a:r>
              <a:rPr lang="en-US" sz="2800" dirty="0" smtClean="0"/>
              <a:t> </a:t>
            </a:r>
            <a:r>
              <a:rPr lang="en-US" sz="2800" dirty="0" err="1" smtClean="0"/>
              <a:t>là</a:t>
            </a:r>
            <a:r>
              <a:rPr lang="en-US" sz="2800" dirty="0" smtClean="0"/>
              <a:t>:</a:t>
            </a:r>
            <a:endParaRPr lang="en-US" altLang="en-US" sz="2701" b="1" dirty="0">
              <a:solidFill>
                <a:srgbClr val="0000CC"/>
              </a:solidFill>
              <a:latin typeface="Times New Roman" panose="02020603050405020304" pitchFamily="18" charset="0"/>
              <a:cs typeface="Times New Roman" panose="02020603050405020304" pitchFamily="18" charset="0"/>
            </a:endParaRPr>
          </a:p>
        </p:txBody>
      </p:sp>
      <p:sp>
        <p:nvSpPr>
          <p:cNvPr id="6" name="TextBox 4"/>
          <p:cNvSpPr txBox="1">
            <a:spLocks noChangeArrowheads="1"/>
          </p:cNvSpPr>
          <p:nvPr/>
        </p:nvSpPr>
        <p:spPr bwMode="auto">
          <a:xfrm>
            <a:off x="1295400" y="5181600"/>
            <a:ext cx="370381" cy="507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smtClean="0">
                <a:latin typeface="Times New Roman" panose="02020603050405020304" pitchFamily="18" charset="0"/>
                <a:cs typeface="Times New Roman" panose="02020603050405020304" pitchFamily="18" charset="0"/>
              </a:rPr>
              <a:t>C</a:t>
            </a:r>
            <a:endParaRPr lang="en-US" altLang="en-US" sz="2701" b="1" dirty="0">
              <a:latin typeface="Times New Roman" panose="02020603050405020304" pitchFamily="18" charset="0"/>
              <a:cs typeface="Times New Roman" panose="02020603050405020304" pitchFamily="18" charset="0"/>
            </a:endParaRPr>
          </a:p>
        </p:txBody>
      </p:sp>
      <p:sp>
        <p:nvSpPr>
          <p:cNvPr id="8" name="Rectangle 5"/>
          <p:cNvSpPr>
            <a:spLocks noChangeArrowheads="1"/>
          </p:cNvSpPr>
          <p:nvPr/>
        </p:nvSpPr>
        <p:spPr bwMode="auto">
          <a:xfrm>
            <a:off x="1219200" y="2895600"/>
            <a:ext cx="434734" cy="507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smtClean="0">
                <a:latin typeface="Times New Roman" panose="02020603050405020304" pitchFamily="18" charset="0"/>
                <a:cs typeface="Times New Roman" panose="02020603050405020304" pitchFamily="18" charset="0"/>
              </a:rPr>
              <a:t>A</a:t>
            </a:r>
            <a:endParaRPr lang="en-US" altLang="en-US" sz="2701" b="1" dirty="0">
              <a:latin typeface="Times New Roman" panose="02020603050405020304" pitchFamily="18" charset="0"/>
              <a:cs typeface="Times New Roman" panose="02020603050405020304" pitchFamily="18" charset="0"/>
            </a:endParaRPr>
          </a:p>
        </p:txBody>
      </p:sp>
      <p:sp>
        <p:nvSpPr>
          <p:cNvPr id="10" name="Rectangle 6"/>
          <p:cNvSpPr>
            <a:spLocks noChangeArrowheads="1"/>
          </p:cNvSpPr>
          <p:nvPr/>
        </p:nvSpPr>
        <p:spPr bwMode="auto">
          <a:xfrm>
            <a:off x="1334438" y="3995280"/>
            <a:ext cx="415498" cy="507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smtClean="0">
                <a:latin typeface="Times New Roman" panose="02020603050405020304" pitchFamily="18" charset="0"/>
                <a:cs typeface="Times New Roman" panose="02020603050405020304" pitchFamily="18" charset="0"/>
              </a:rPr>
              <a:t>B</a:t>
            </a:r>
            <a:endParaRPr lang="en-US" altLang="en-US" sz="2701" b="1" dirty="0">
              <a:latin typeface="Times New Roman" panose="02020603050405020304" pitchFamily="18" charset="0"/>
              <a:cs typeface="Times New Roman" panose="02020603050405020304" pitchFamily="18" charset="0"/>
            </a:endParaRPr>
          </a:p>
        </p:txBody>
      </p:sp>
      <p:pic>
        <p:nvPicPr>
          <p:cNvPr id="12" name="Picture 11" descr="nhung-hinh-mat-cuoi-buon-mat-cuoi-khoc-5.jpg"/>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47831" y="3829154"/>
            <a:ext cx="612141" cy="600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descr="smile.png"/>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04800" y="2667000"/>
            <a:ext cx="758626" cy="7205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14" descr="nhung-hinh-mat-cuoi-buon-mat-cuoi-khoc-5.jpg"/>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33400" y="5181600"/>
            <a:ext cx="612141" cy="600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TextBox 8"/>
          <p:cNvSpPr txBox="1">
            <a:spLocks noChangeArrowheads="1"/>
          </p:cNvSpPr>
          <p:nvPr/>
        </p:nvSpPr>
        <p:spPr bwMode="auto">
          <a:xfrm>
            <a:off x="1905000" y="5257800"/>
            <a:ext cx="46482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400" dirty="0" err="1" smtClean="0"/>
              <a:t>Học</a:t>
            </a:r>
            <a:r>
              <a:rPr lang="en-US" sz="2400" dirty="0" smtClean="0"/>
              <a:t> </a:t>
            </a:r>
            <a:r>
              <a:rPr lang="en-US" sz="2400" dirty="0" err="1" smtClean="0"/>
              <a:t>sinh</a:t>
            </a:r>
            <a:r>
              <a:rPr lang="en-US" sz="2400" dirty="0" smtClean="0"/>
              <a:t> </a:t>
            </a:r>
            <a:r>
              <a:rPr lang="en-US" sz="2400" dirty="0" err="1" smtClean="0"/>
              <a:t>đứng</a:t>
            </a:r>
            <a:r>
              <a:rPr lang="en-US" sz="2400" dirty="0" smtClean="0"/>
              <a:t> </a:t>
            </a:r>
            <a:r>
              <a:rPr lang="en-US" sz="2400" dirty="0" err="1" smtClean="0"/>
              <a:t>dậy</a:t>
            </a:r>
            <a:r>
              <a:rPr lang="en-US" sz="2400" dirty="0" smtClean="0"/>
              <a:t> </a:t>
            </a:r>
            <a:r>
              <a:rPr lang="en-US" sz="2400" dirty="0" err="1" smtClean="0"/>
              <a:t>chào</a:t>
            </a:r>
            <a:r>
              <a:rPr lang="en-US" sz="2400" dirty="0" smtClean="0"/>
              <a:t> </a:t>
            </a:r>
            <a:r>
              <a:rPr lang="en-US" sz="2400" dirty="0" err="1" smtClean="0"/>
              <a:t>cô</a:t>
            </a:r>
            <a:r>
              <a:rPr lang="en-US" sz="2400" dirty="0" smtClean="0"/>
              <a:t> </a:t>
            </a:r>
            <a:r>
              <a:rPr lang="en-US" sz="2400" dirty="0" err="1" smtClean="0"/>
              <a:t>giáo</a:t>
            </a:r>
            <a:r>
              <a:rPr lang="en-US" sz="2400" i="1" dirty="0" smtClean="0"/>
              <a:t>.</a:t>
            </a:r>
            <a:endParaRPr lang="en-US" sz="2101" b="1" dirty="0">
              <a:solidFill>
                <a:srgbClr val="FF0000"/>
              </a:solidFill>
            </a:endParaRPr>
          </a:p>
        </p:txBody>
      </p:sp>
      <p:sp>
        <p:nvSpPr>
          <p:cNvPr id="17" name="TextBox 8"/>
          <p:cNvSpPr txBox="1">
            <a:spLocks noChangeArrowheads="1"/>
          </p:cNvSpPr>
          <p:nvPr/>
        </p:nvSpPr>
        <p:spPr bwMode="auto">
          <a:xfrm>
            <a:off x="1909261" y="4022708"/>
            <a:ext cx="327233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400" dirty="0" err="1" smtClean="0"/>
              <a:t>Học</a:t>
            </a:r>
            <a:r>
              <a:rPr lang="en-US" sz="2400" dirty="0" smtClean="0"/>
              <a:t> </a:t>
            </a:r>
            <a:r>
              <a:rPr lang="en-US" sz="2400" dirty="0" err="1" smtClean="0"/>
              <a:t>sinh</a:t>
            </a:r>
            <a:r>
              <a:rPr lang="en-US" sz="2400" dirty="0" smtClean="0"/>
              <a:t> </a:t>
            </a:r>
            <a:r>
              <a:rPr lang="en-US" sz="2400" dirty="0" err="1" smtClean="0"/>
              <a:t>nhìn</a:t>
            </a:r>
            <a:r>
              <a:rPr lang="en-US" sz="2400" dirty="0" smtClean="0"/>
              <a:t> </a:t>
            </a:r>
            <a:r>
              <a:rPr lang="en-US" sz="2400" dirty="0" err="1" smtClean="0"/>
              <a:t>thấy</a:t>
            </a:r>
            <a:r>
              <a:rPr lang="en-US" sz="2400" dirty="0" smtClean="0"/>
              <a:t> </a:t>
            </a:r>
            <a:r>
              <a:rPr lang="en-US" sz="2400" dirty="0" err="1" smtClean="0"/>
              <a:t>cô</a:t>
            </a:r>
            <a:endParaRPr lang="en-US" sz="2101" b="1" dirty="0">
              <a:solidFill>
                <a:srgbClr val="FF0000"/>
              </a:solidFill>
            </a:endParaRPr>
          </a:p>
        </p:txBody>
      </p:sp>
      <p:sp>
        <p:nvSpPr>
          <p:cNvPr id="18" name="TextBox 8"/>
          <p:cNvSpPr txBox="1">
            <a:spLocks noChangeArrowheads="1"/>
          </p:cNvSpPr>
          <p:nvPr/>
        </p:nvSpPr>
        <p:spPr bwMode="auto">
          <a:xfrm>
            <a:off x="1752600" y="2895600"/>
            <a:ext cx="24384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400" dirty="0" err="1" smtClean="0"/>
              <a:t>Cô</a:t>
            </a:r>
            <a:r>
              <a:rPr lang="en-US" sz="2400" dirty="0" smtClean="0"/>
              <a:t> </a:t>
            </a:r>
            <a:r>
              <a:rPr lang="en-US" sz="2400" dirty="0" err="1" smtClean="0"/>
              <a:t>giáo</a:t>
            </a:r>
            <a:r>
              <a:rPr lang="en-US" sz="2400" dirty="0" smtClean="0"/>
              <a:t> </a:t>
            </a:r>
            <a:r>
              <a:rPr lang="en-US" sz="2400" dirty="0" err="1" smtClean="0"/>
              <a:t>vào</a:t>
            </a:r>
            <a:r>
              <a:rPr lang="en-US" sz="2400" dirty="0" smtClean="0"/>
              <a:t> </a:t>
            </a:r>
            <a:r>
              <a:rPr lang="en-US" sz="2400" dirty="0" err="1" smtClean="0"/>
              <a:t>lớp</a:t>
            </a:r>
            <a:endParaRPr lang="en-US" sz="2101" b="1" dirty="0">
              <a:solidFill>
                <a:srgbClr val="FF0000"/>
              </a:solidFill>
            </a:endParaRPr>
          </a:p>
        </p:txBody>
      </p:sp>
    </p:spTree>
    <p:extLst>
      <p:ext uri="{BB962C8B-B14F-4D97-AF65-F5344CB8AC3E}">
        <p14:creationId xmlns:p14="http://schemas.microsoft.com/office/powerpoint/2010/main" xmlns="" val="34130907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2" name="tieng chuong lac.wav"/>
                                        </p:tgtEl>
                                      </p:cMediaNode>
                                    </p:audio>
                                  </p:subTnLst>
                                </p:cTn>
                              </p:par>
                              <p:par>
                                <p:cTn id="8" presetID="1" presetClass="emph" presetSubtype="2" fill="hold" nodeType="withEffect">
                                  <p:stCondLst>
                                    <p:cond delay="0"/>
                                  </p:stCondLst>
                                  <p:childTnLst>
                                    <p:animClr clrSpc="rgb" dir="cw">
                                      <p:cBhvr>
                                        <p:cTn id="9" dur="2000" fill="hold"/>
                                        <p:tgtEl>
                                          <p:spTgt spid="8"/>
                                        </p:tgtEl>
                                        <p:attrNameLst>
                                          <p:attrName>fillcolor</p:attrName>
                                        </p:attrNameLst>
                                      </p:cBhvr>
                                      <p:to>
                                        <a:schemeClr val="accent2"/>
                                      </p:to>
                                    </p:animClr>
                                    <p:set>
                                      <p:cBhvr>
                                        <p:cTn id="10" dur="2000" fill="hold"/>
                                        <p:tgtEl>
                                          <p:spTgt spid="8"/>
                                        </p:tgtEl>
                                        <p:attrNameLst>
                                          <p:attrName>fill.type</p:attrName>
                                        </p:attrNameLst>
                                      </p:cBhvr>
                                      <p:to>
                                        <p:strVal val="solid"/>
                                      </p:to>
                                    </p:set>
                                    <p:set>
                                      <p:cBhvr>
                                        <p:cTn id="11"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subTnLst>
                                    <p:audio>
                                      <p:cMediaNode>
                                        <p:cTn display="0" masterRel="sameClick">
                                          <p:stCondLst>
                                            <p:cond evt="begin" delay="0">
                                              <p:tn val="15"/>
                                            </p:cond>
                                          </p:stCondLst>
                                          <p:endCondLst>
                                            <p:cond evt="onStopAudio" delay="0">
                                              <p:tgtEl>
                                                <p:sldTgt/>
                                              </p:tgtEl>
                                            </p:cond>
                                          </p:endCondLst>
                                        </p:cTn>
                                        <p:tgtEl>
                                          <p:sndTgt r:embed="rId3" name="sai-3 (online-audio-converter.com).wav"/>
                                        </p:tgtEl>
                                      </p:cMediaNode>
                                    </p:audio>
                                  </p:subTnLst>
                                </p:cTn>
                              </p:par>
                            </p:childTnLst>
                          </p:cTn>
                        </p:par>
                      </p:childTnLst>
                    </p:cTn>
                  </p:par>
                </p:childTnLst>
              </p:cTn>
              <p:nextCondLst>
                <p:cond evt="onClick" delay="0">
                  <p:tgtEl>
                    <p:spTgt spid="10"/>
                  </p:tgtEl>
                </p:cond>
              </p:nextCondLst>
            </p:seq>
            <p:seq concurrent="1" nextAc="seek">
              <p:cTn id="18" restart="whenNotActive" fill="hold" evtFilter="cancelBubble" nodeType="interactiveSeq">
                <p:stCondLst>
                  <p:cond evt="onClick" delay="0">
                    <p:tgtEl>
                      <p:spTgt spid="6"/>
                    </p:tgtEl>
                  </p:cond>
                </p:stCondLst>
                <p:endSync evt="end" delay="0">
                  <p:rtn val="all"/>
                </p:endSync>
                <p:childTnLst>
                  <p:par>
                    <p:cTn id="19" fill="hold">
                      <p:stCondLst>
                        <p:cond delay="0"/>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circle(in)">
                                      <p:cBhvr>
                                        <p:cTn id="23" dur="2000"/>
                                        <p:tgtEl>
                                          <p:spTgt spid="15"/>
                                        </p:tgtEl>
                                      </p:cBhvr>
                                    </p:animEffect>
                                  </p:childTnLst>
                                  <p:subTnLst>
                                    <p:audio>
                                      <p:cMediaNode>
                                        <p:cTn display="0" masterRel="sameClick">
                                          <p:stCondLst>
                                            <p:cond evt="begin" delay="0">
                                              <p:tn val="21"/>
                                            </p:cond>
                                          </p:stCondLst>
                                          <p:endCondLst>
                                            <p:cond evt="onStopAudio" delay="0">
                                              <p:tgtEl>
                                                <p:sldTgt/>
                                              </p:tgtEl>
                                            </p:cond>
                                          </p:endCondLst>
                                        </p:cTn>
                                        <p:tgtEl>
                                          <p:sndTgt r:embed="rId4" name="sai-1 (online-audio-converter.com).wav"/>
                                        </p:tgtEl>
                                      </p:cMediaNode>
                                    </p:audio>
                                  </p:subTnLst>
                                </p:cTn>
                              </p:par>
                            </p:childTnLst>
                          </p:cTn>
                        </p:par>
                      </p:childTnLst>
                    </p:cTn>
                  </p:par>
                </p:childTnLst>
              </p:cTn>
              <p:nextCondLst>
                <p:cond evt="onClick" delay="0">
                  <p:tgtEl>
                    <p:spTgt spid="6"/>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9" descr="flowers_fr0205-1"/>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a:outerShdw dist="107763" dir="18900000" algn="ctr" rotWithShape="0">
              <a:srgbClr val="808080">
                <a:alpha val="50000"/>
              </a:srgbClr>
            </a:outerShdw>
          </a:effectLst>
        </p:spPr>
      </p:pic>
      <p:sp>
        <p:nvSpPr>
          <p:cNvPr id="26627" name="WordArt 5"/>
          <p:cNvSpPr>
            <a:spLocks noChangeArrowheads="1" noChangeShapeType="1" noTextEdit="1"/>
          </p:cNvSpPr>
          <p:nvPr/>
        </p:nvSpPr>
        <p:spPr bwMode="auto">
          <a:xfrm>
            <a:off x="1981200" y="1295400"/>
            <a:ext cx="5943600" cy="2362200"/>
          </a:xfrm>
          <a:prstGeom prst="rect">
            <a:avLst/>
          </a:prstGeom>
        </p:spPr>
        <p:txBody>
          <a:bodyPr wrap="none" fromWordArt="1">
            <a:prstTxWarp prst="textWave2">
              <a:avLst>
                <a:gd name="adj1" fmla="val 12500"/>
                <a:gd name="adj2" fmla="val 0"/>
              </a:avLst>
            </a:prstTxWarp>
          </a:bodyPr>
          <a:lstStyle/>
          <a:p>
            <a:pPr algn="ctr"/>
            <a:r>
              <a:rPr lang="vi-VN" sz="4000" b="1" kern="10">
                <a:ln w="9525">
                  <a:solidFill>
                    <a:srgbClr val="000000"/>
                  </a:solidFill>
                  <a:round/>
                  <a:headEnd/>
                  <a:tailEnd/>
                </a:ln>
                <a:gradFill rotWithShape="1">
                  <a:gsLst>
                    <a:gs pos="0">
                      <a:srgbClr val="FF0066"/>
                    </a:gs>
                    <a:gs pos="50000">
                      <a:srgbClr val="3333FF"/>
                    </a:gs>
                    <a:gs pos="100000">
                      <a:srgbClr val="FF0066"/>
                    </a:gs>
                  </a:gsLst>
                  <a:lin ang="5400000" scaled="1"/>
                </a:gradFill>
                <a:latin typeface="Times New Roman"/>
                <a:cs typeface="Times New Roman"/>
              </a:rPr>
              <a:t>Kính chúc quý thầy cô sức khoẻ!</a:t>
            </a:r>
          </a:p>
          <a:p>
            <a:pPr algn="ctr"/>
            <a:r>
              <a:rPr lang="vi-VN" sz="4000" b="1" kern="10">
                <a:ln w="9525">
                  <a:solidFill>
                    <a:srgbClr val="000000"/>
                  </a:solidFill>
                  <a:round/>
                  <a:headEnd/>
                  <a:tailEnd/>
                </a:ln>
                <a:gradFill rotWithShape="1">
                  <a:gsLst>
                    <a:gs pos="0">
                      <a:srgbClr val="FF0066"/>
                    </a:gs>
                    <a:gs pos="50000">
                      <a:srgbClr val="3333FF"/>
                    </a:gs>
                    <a:gs pos="100000">
                      <a:srgbClr val="FF0066"/>
                    </a:gs>
                  </a:gsLst>
                  <a:lin ang="5400000" scaled="1"/>
                </a:gradFill>
                <a:latin typeface="Times New Roman"/>
                <a:cs typeface="Times New Roman"/>
              </a:rPr>
              <a:t>Chúc các em chăm ngoan, học giỏi!</a:t>
            </a:r>
            <a:endParaRPr lang="en-US" sz="4000" b="1" kern="10">
              <a:ln w="9525">
                <a:solidFill>
                  <a:srgbClr val="000000"/>
                </a:solidFill>
                <a:round/>
                <a:headEnd/>
                <a:tailEnd/>
              </a:ln>
              <a:gradFill rotWithShape="1">
                <a:gsLst>
                  <a:gs pos="0">
                    <a:srgbClr val="FF0066"/>
                  </a:gs>
                  <a:gs pos="50000">
                    <a:srgbClr val="3333FF"/>
                  </a:gs>
                  <a:gs pos="100000">
                    <a:srgbClr val="FF0066"/>
                  </a:gs>
                </a:gsLst>
                <a:lin ang="5400000" scaled="1"/>
              </a:gradFill>
              <a:latin typeface="Times New Roman"/>
              <a:cs typeface="Times New Roman"/>
            </a:endParaRPr>
          </a:p>
        </p:txBody>
      </p:sp>
      <p:sp>
        <p:nvSpPr>
          <p:cNvPr id="4" name="Slide Number Placeholder 3"/>
          <p:cNvSpPr>
            <a:spLocks noGrp="1"/>
          </p:cNvSpPr>
          <p:nvPr>
            <p:ph type="sldNum" sz="quarter" idx="12"/>
          </p:nvPr>
        </p:nvSpPr>
        <p:spPr/>
        <p:txBody>
          <a:bodyPr/>
          <a:lstStyle/>
          <a:p>
            <a:pPr>
              <a:defRPr/>
            </a:pPr>
            <a:fld id="{8D0320E1-F202-49E0-AA43-158F8841EEC3}" type="slidenum">
              <a:rPr lang="en-US" smtClean="0"/>
              <a:pPr>
                <a:defRPr/>
              </a:pPr>
              <a:t>15</a:t>
            </a:fld>
            <a:endParaRPr lang="en-US"/>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Title 1"/>
          <p:cNvSpPr>
            <a:spLocks noGrp="1"/>
          </p:cNvSpPr>
          <p:nvPr>
            <p:ph type="title"/>
          </p:nvPr>
        </p:nvSpPr>
        <p:spPr/>
        <p:txBody>
          <a:bodyPr/>
          <a:lstStyle/>
          <a:p>
            <a:endParaRPr lang="en-US" altLang="en-US" smtClean="0"/>
          </a:p>
        </p:txBody>
      </p:sp>
      <p:pic>
        <p:nvPicPr>
          <p:cNvPr id="221187" name="Content Placeholder 3" descr="Screen Clipping"/>
          <p:cNvPicPr>
            <a:picLocks noGrp="1" noChangeAspect="1"/>
          </p:cNvPicPr>
          <p:nvPr>
            <p:ph idx="1"/>
          </p:nvPr>
        </p:nvPicPr>
        <p:blipFill>
          <a:blip r:embed="rId2">
            <a:extLst>
              <a:ext uri="{28A0092B-C50C-407E-A947-70E740481C1C}">
                <a14:useLocalDpi xmlns="" xmlns:a14="http://schemas.microsoft.com/office/drawing/2010/main" val="0"/>
              </a:ext>
            </a:extLst>
          </a:blip>
          <a:srcRect/>
          <a:stretch>
            <a:fillRect/>
          </a:stretch>
        </p:blipFill>
        <p:spPr>
          <a:xfrm>
            <a:off x="0" y="-228600"/>
            <a:ext cx="9144000" cy="6856412"/>
          </a:xfrm>
        </p:spPr>
      </p:pic>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971800" y="2819400"/>
            <a:ext cx="3371850" cy="2231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1"/>
          <p:cNvSpPr txBox="1">
            <a:spLocks noChangeArrowheads="1"/>
          </p:cNvSpPr>
          <p:nvPr/>
        </p:nvSpPr>
        <p:spPr>
          <a:xfrm>
            <a:off x="457200" y="533400"/>
            <a:ext cx="7891463" cy="1233671"/>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68580" tIns="34290" rIns="68580" bIns="34290" rtlCol="0" anchor="ctr">
            <a:spAutoFit/>
          </a:bodyPr>
          <a:lstStyle/>
          <a:p>
            <a:pPr marL="0" marR="0" lvl="0" indent="342900" algn="ctr" defTabSz="914400" rtl="0" eaLnBrk="1" fontAlgn="auto" latinLnBrk="0" hangingPunct="1">
              <a:spcBef>
                <a:spcPts val="1350"/>
              </a:spcBef>
              <a:spcAft>
                <a:spcPts val="0"/>
              </a:spcAft>
              <a:buClrTx/>
              <a:buSzTx/>
              <a:buFontTx/>
              <a:buNone/>
              <a:tabLst/>
              <a:defRPr/>
            </a:pPr>
            <a:r>
              <a:rPr lang="en-US" sz="3200" b="1" dirty="0" err="1" smtClean="0">
                <a:solidFill>
                  <a:srgbClr val="006600"/>
                </a:solidFill>
                <a:effectLst>
                  <a:outerShdw blurRad="38100" dist="38100" dir="2700000" algn="tl">
                    <a:srgbClr val="C0C0C0"/>
                  </a:outerShdw>
                </a:effectLst>
                <a:latin typeface="Times New Roman" panose="02020603050405020304" pitchFamily="18" charset="0"/>
                <a:ea typeface="+mj-ea"/>
                <a:cs typeface="Times New Roman" panose="02020603050405020304" pitchFamily="18" charset="0"/>
              </a:rPr>
              <a:t>Thứ</a:t>
            </a:r>
            <a:r>
              <a:rPr lang="en-US" sz="3200" b="1" dirty="0" smtClean="0">
                <a:solidFill>
                  <a:srgbClr val="006600"/>
                </a:solidFill>
                <a:effectLst>
                  <a:outerShdw blurRad="38100" dist="38100" dir="2700000" algn="tl">
                    <a:srgbClr val="C0C0C0"/>
                  </a:outerShdw>
                </a:effectLst>
                <a:latin typeface="Times New Roman" panose="02020603050405020304" pitchFamily="18" charset="0"/>
                <a:ea typeface="+mj-ea"/>
                <a:cs typeface="Times New Roman" panose="02020603050405020304" pitchFamily="18" charset="0"/>
              </a:rPr>
              <a:t>     </a:t>
            </a:r>
            <a:r>
              <a:rPr lang="en-US" sz="3200" b="1" dirty="0" err="1" smtClean="0">
                <a:solidFill>
                  <a:srgbClr val="006600"/>
                </a:solidFill>
                <a:effectLst>
                  <a:outerShdw blurRad="38100" dist="38100" dir="2700000" algn="tl">
                    <a:srgbClr val="C0C0C0"/>
                  </a:outerShdw>
                </a:effectLst>
                <a:latin typeface="Times New Roman" panose="02020603050405020304" pitchFamily="18" charset="0"/>
                <a:ea typeface="+mj-ea"/>
                <a:cs typeface="Times New Roman" panose="02020603050405020304" pitchFamily="18" charset="0"/>
              </a:rPr>
              <a:t>ngày</a:t>
            </a:r>
            <a:r>
              <a:rPr lang="en-US" sz="3200" b="1" dirty="0" smtClean="0">
                <a:solidFill>
                  <a:srgbClr val="006600"/>
                </a:solidFill>
                <a:effectLst>
                  <a:outerShdw blurRad="38100" dist="38100" dir="2700000" algn="tl">
                    <a:srgbClr val="C0C0C0"/>
                  </a:outerShdw>
                </a:effectLst>
                <a:latin typeface="Times New Roman" panose="02020603050405020304" pitchFamily="18" charset="0"/>
                <a:ea typeface="+mj-ea"/>
                <a:cs typeface="Times New Roman" panose="02020603050405020304" pitchFamily="18" charset="0"/>
              </a:rPr>
              <a:t>     </a:t>
            </a:r>
            <a:r>
              <a:rPr lang="en-US" sz="3200" b="1" dirty="0" err="1" smtClean="0">
                <a:solidFill>
                  <a:srgbClr val="006600"/>
                </a:solidFill>
                <a:effectLst>
                  <a:outerShdw blurRad="38100" dist="38100" dir="2700000" algn="tl">
                    <a:srgbClr val="C0C0C0"/>
                  </a:outerShdw>
                </a:effectLst>
                <a:latin typeface="Times New Roman" panose="02020603050405020304" pitchFamily="18" charset="0"/>
                <a:ea typeface="+mj-ea"/>
                <a:cs typeface="Times New Roman" panose="02020603050405020304" pitchFamily="18" charset="0"/>
              </a:rPr>
              <a:t>tháng</a:t>
            </a:r>
            <a:r>
              <a:rPr lang="en-US" sz="3200" b="1" dirty="0" smtClean="0">
                <a:solidFill>
                  <a:srgbClr val="006600"/>
                </a:solidFill>
                <a:effectLst>
                  <a:outerShdw blurRad="38100" dist="38100" dir="2700000" algn="tl">
                    <a:srgbClr val="C0C0C0"/>
                  </a:outerShdw>
                </a:effectLst>
                <a:latin typeface="Times New Roman" panose="02020603050405020304" pitchFamily="18" charset="0"/>
                <a:ea typeface="+mj-ea"/>
                <a:cs typeface="Times New Roman" panose="02020603050405020304" pitchFamily="18" charset="0"/>
              </a:rPr>
              <a:t>     </a:t>
            </a:r>
            <a:r>
              <a:rPr lang="en-US" sz="3200" b="1" dirty="0" err="1" smtClean="0">
                <a:solidFill>
                  <a:srgbClr val="006600"/>
                </a:solidFill>
                <a:effectLst>
                  <a:outerShdw blurRad="38100" dist="38100" dir="2700000" algn="tl">
                    <a:srgbClr val="C0C0C0"/>
                  </a:outerShdw>
                </a:effectLst>
                <a:latin typeface="Times New Roman" panose="02020603050405020304" pitchFamily="18" charset="0"/>
                <a:ea typeface="+mj-ea"/>
                <a:cs typeface="Times New Roman" panose="02020603050405020304" pitchFamily="18" charset="0"/>
              </a:rPr>
              <a:t>năm</a:t>
            </a:r>
            <a:r>
              <a:rPr lang="en-US" sz="3200" b="1" dirty="0" smtClean="0">
                <a:solidFill>
                  <a:srgbClr val="006600"/>
                </a:solidFill>
                <a:effectLst>
                  <a:outerShdw blurRad="38100" dist="38100" dir="2700000" algn="tl">
                    <a:srgbClr val="C0C0C0"/>
                  </a:outerShdw>
                </a:effectLst>
                <a:latin typeface="Times New Roman" panose="02020603050405020304" pitchFamily="18" charset="0"/>
                <a:ea typeface="+mj-ea"/>
                <a:cs typeface="Times New Roman" panose="02020603050405020304" pitchFamily="18" charset="0"/>
              </a:rPr>
              <a:t> 202…</a:t>
            </a:r>
          </a:p>
          <a:p>
            <a:pPr marL="0" marR="0" lvl="0" indent="342900" algn="ctr" defTabSz="914400" rtl="0" eaLnBrk="1" fontAlgn="auto" latinLnBrk="0" hangingPunct="1">
              <a:spcBef>
                <a:spcPts val="1350"/>
              </a:spcBef>
              <a:spcAft>
                <a:spcPts val="0"/>
              </a:spcAft>
              <a:buClrTx/>
              <a:buSzTx/>
              <a:buFontTx/>
              <a:buNone/>
              <a:tabLst/>
              <a:defRPr/>
            </a:pPr>
            <a:r>
              <a:rPr kumimoji="0" lang="en-US" sz="3200" b="1" i="0" u="none" strike="noStrike" kern="1200" cap="none" spc="0" normalizeH="0" baseline="0" noProof="0" dirty="0" err="1" smtClean="0">
                <a:ln>
                  <a:noFill/>
                </a:ln>
                <a:solidFill>
                  <a:srgbClr val="006600"/>
                </a:solidFill>
                <a:effectLst>
                  <a:outerShdw blurRad="38100" dist="38100" dir="2700000" algn="tl">
                    <a:srgbClr val="C0C0C0"/>
                  </a:outerShdw>
                </a:effectLst>
                <a:uLnTx/>
                <a:uFillTx/>
                <a:latin typeface="Times New Roman" panose="02020603050405020304" pitchFamily="18" charset="0"/>
                <a:ea typeface="+mj-ea"/>
                <a:cs typeface="Times New Roman" panose="02020603050405020304" pitchFamily="18" charset="0"/>
              </a:rPr>
              <a:t>Môn</a:t>
            </a:r>
            <a:r>
              <a:rPr kumimoji="0" lang="en-US" sz="3200" b="1" i="0" u="none" strike="noStrike" kern="1200" cap="none" spc="0" normalizeH="0" baseline="0" noProof="0" dirty="0" smtClean="0">
                <a:ln>
                  <a:noFill/>
                </a:ln>
                <a:solidFill>
                  <a:srgbClr val="006600"/>
                </a:solidFill>
                <a:effectLst>
                  <a:outerShdw blurRad="38100" dist="38100" dir="2700000" algn="tl">
                    <a:srgbClr val="C0C0C0"/>
                  </a:outerShdw>
                </a:effectLst>
                <a:uLnTx/>
                <a:uFillTx/>
                <a:latin typeface="Times New Roman" panose="02020603050405020304" pitchFamily="18" charset="0"/>
                <a:ea typeface="+mj-ea"/>
                <a:cs typeface="Times New Roman" panose="02020603050405020304" pitchFamily="18" charset="0"/>
              </a:rPr>
              <a:t>:</a:t>
            </a:r>
            <a:r>
              <a:rPr kumimoji="0" lang="en-US" sz="3200" b="1" i="0" u="none" strike="noStrike" kern="1200" cap="none" spc="0" normalizeH="0" noProof="0" dirty="0" smtClean="0">
                <a:ln>
                  <a:noFill/>
                </a:ln>
                <a:solidFill>
                  <a:srgbClr val="006600"/>
                </a:solidFill>
                <a:effectLst>
                  <a:outerShdw blurRad="38100" dist="38100" dir="2700000" algn="tl">
                    <a:srgbClr val="C0C0C0"/>
                  </a:outerShdw>
                </a:effectLst>
                <a:uLnTx/>
                <a:uFillTx/>
                <a:latin typeface="Times New Roman" panose="02020603050405020304" pitchFamily="18" charset="0"/>
                <a:ea typeface="+mj-ea"/>
                <a:cs typeface="Times New Roman" panose="02020603050405020304" pitchFamily="18" charset="0"/>
              </a:rPr>
              <a:t> Tin </a:t>
            </a:r>
            <a:r>
              <a:rPr kumimoji="0" lang="en-US" sz="3200" b="1" i="0" u="none" strike="noStrike" kern="1200" cap="none" spc="0" normalizeH="0" noProof="0" dirty="0" err="1" smtClean="0">
                <a:ln>
                  <a:noFill/>
                </a:ln>
                <a:solidFill>
                  <a:srgbClr val="006600"/>
                </a:solidFill>
                <a:effectLst>
                  <a:outerShdw blurRad="38100" dist="38100" dir="2700000" algn="tl">
                    <a:srgbClr val="C0C0C0"/>
                  </a:outerShdw>
                </a:effectLst>
                <a:uLnTx/>
                <a:uFillTx/>
                <a:latin typeface="Times New Roman" panose="02020603050405020304" pitchFamily="18" charset="0"/>
                <a:ea typeface="+mj-ea"/>
                <a:cs typeface="Times New Roman" panose="02020603050405020304" pitchFamily="18" charset="0"/>
              </a:rPr>
              <a:t>học</a:t>
            </a:r>
            <a:endParaRPr kumimoji="0" lang="en-US" sz="2800" b="1" i="0" u="none" strike="noStrike" kern="1200" cap="none" spc="0" normalizeH="0" baseline="0" noProof="0" dirty="0" smtClean="0">
              <a:ln>
                <a:noFill/>
              </a:ln>
              <a:solidFill>
                <a:srgbClr val="006600"/>
              </a:solidFill>
              <a:effectLst>
                <a:outerShdw blurRad="38100" dist="38100" dir="2700000" algn="tl">
                  <a:srgbClr val="C0C0C0"/>
                </a:outerShdw>
              </a:effectLst>
              <a:uLnTx/>
              <a:uFillTx/>
              <a:latin typeface="Times New Roman" panose="02020603050405020304" pitchFamily="18" charset="0"/>
              <a:ea typeface="+mj-ea"/>
              <a:cs typeface="Times New Roman" panose="02020603050405020304" pitchFamily="18" charset="0"/>
            </a:endParaRPr>
          </a:p>
        </p:txBody>
      </p:sp>
      <p:sp>
        <p:nvSpPr>
          <p:cNvPr id="7" name="Text Box 4"/>
          <p:cNvSpPr txBox="1">
            <a:spLocks noChangeArrowheads="1"/>
          </p:cNvSpPr>
          <p:nvPr/>
        </p:nvSpPr>
        <p:spPr bwMode="auto">
          <a:xfrm>
            <a:off x="1295400" y="1752600"/>
            <a:ext cx="689119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dirty="0" smtClean="0">
                <a:solidFill>
                  <a:srgbClr val="0000FF"/>
                </a:solidFill>
              </a:rPr>
              <a:t>BÀI </a:t>
            </a:r>
            <a:r>
              <a:rPr lang="en-US" altLang="en-US" sz="2400" b="1" dirty="0" smtClean="0">
                <a:solidFill>
                  <a:srgbClr val="0000FF"/>
                </a:solidFill>
              </a:rPr>
              <a:t>3</a:t>
            </a:r>
            <a:r>
              <a:rPr lang="en-US" altLang="en-US" sz="2400" b="1" dirty="0" smtClean="0">
                <a:solidFill>
                  <a:srgbClr val="0000FF"/>
                </a:solidFill>
              </a:rPr>
              <a:t>: EM TẬP LÀM NGƯỜI CHỈ HUY GIỎI</a:t>
            </a:r>
            <a:endParaRPr lang="en-US" altLang="en-US" sz="2400" b="1" dirty="0">
              <a:solidFill>
                <a:srgbClr val="0000FF"/>
              </a:solidFill>
            </a:endParaRPr>
          </a:p>
        </p:txBody>
      </p:sp>
      <p:sp>
        <p:nvSpPr>
          <p:cNvPr id="9" name="TextBox 8"/>
          <p:cNvSpPr txBox="1"/>
          <p:nvPr/>
        </p:nvSpPr>
        <p:spPr>
          <a:xfrm>
            <a:off x="2819400" y="2209800"/>
            <a:ext cx="4343400" cy="523220"/>
          </a:xfrm>
          <a:prstGeom prst="rect">
            <a:avLst/>
          </a:prstGeom>
          <a:noFill/>
        </p:spPr>
        <p:txBody>
          <a:bodyPr wrap="square" rtlCol="0">
            <a:spAutoFit/>
          </a:bodyPr>
          <a:lstStyle/>
          <a:p>
            <a:pPr algn="ctr"/>
            <a:r>
              <a:rPr lang="en-US" sz="2800" b="1" i="1" dirty="0" err="1" smtClean="0">
                <a:solidFill>
                  <a:srgbClr val="0070C0"/>
                </a:solidFill>
                <a:latin typeface="Times New Roman" panose="02020603050405020304" pitchFamily="18" charset="0"/>
                <a:cs typeface="Times New Roman" panose="02020603050405020304" pitchFamily="18" charset="0"/>
              </a:rPr>
              <a:t>Sách</a:t>
            </a:r>
            <a:r>
              <a:rPr lang="en-US" sz="2800" b="1" i="1" dirty="0" smtClean="0">
                <a:solidFill>
                  <a:srgbClr val="0070C0"/>
                </a:solidFill>
                <a:latin typeface="Times New Roman" panose="02020603050405020304" pitchFamily="18" charset="0"/>
                <a:cs typeface="Times New Roman" panose="02020603050405020304" pitchFamily="18" charset="0"/>
              </a:rPr>
              <a:t> </a:t>
            </a:r>
            <a:r>
              <a:rPr lang="en-US" sz="2800" b="1" i="1" dirty="0" err="1" smtClean="0">
                <a:solidFill>
                  <a:srgbClr val="0070C0"/>
                </a:solidFill>
                <a:latin typeface="Times New Roman" panose="02020603050405020304" pitchFamily="18" charset="0"/>
                <a:cs typeface="Times New Roman" panose="02020603050405020304" pitchFamily="18" charset="0"/>
              </a:rPr>
              <a:t>giáo</a:t>
            </a:r>
            <a:r>
              <a:rPr lang="en-US" sz="2800" b="1" i="1" dirty="0" smtClean="0">
                <a:solidFill>
                  <a:srgbClr val="0070C0"/>
                </a:solidFill>
                <a:latin typeface="Times New Roman" panose="02020603050405020304" pitchFamily="18" charset="0"/>
                <a:cs typeface="Times New Roman" panose="02020603050405020304" pitchFamily="18" charset="0"/>
              </a:rPr>
              <a:t> </a:t>
            </a:r>
            <a:r>
              <a:rPr lang="en-US" sz="2800" b="1" i="1" dirty="0" err="1" smtClean="0">
                <a:solidFill>
                  <a:srgbClr val="0070C0"/>
                </a:solidFill>
                <a:latin typeface="Times New Roman" panose="02020603050405020304" pitchFamily="18" charset="0"/>
                <a:cs typeface="Times New Roman" panose="02020603050405020304" pitchFamily="18" charset="0"/>
              </a:rPr>
              <a:t>khoa</a:t>
            </a:r>
            <a:r>
              <a:rPr lang="en-US" sz="2800" b="1" i="1" dirty="0" smtClean="0">
                <a:solidFill>
                  <a:srgbClr val="0070C0"/>
                </a:solidFill>
                <a:latin typeface="Times New Roman" panose="02020603050405020304" pitchFamily="18" charset="0"/>
                <a:cs typeface="Times New Roman" panose="02020603050405020304" pitchFamily="18" charset="0"/>
              </a:rPr>
              <a:t> </a:t>
            </a:r>
            <a:r>
              <a:rPr lang="en-US" sz="2800" b="1" i="1" dirty="0" err="1" smtClean="0">
                <a:solidFill>
                  <a:srgbClr val="0070C0"/>
                </a:solidFill>
                <a:latin typeface="Times New Roman" panose="02020603050405020304" pitchFamily="18" charset="0"/>
                <a:cs typeface="Times New Roman" panose="02020603050405020304" pitchFamily="18" charset="0"/>
              </a:rPr>
              <a:t>trang</a:t>
            </a:r>
            <a:r>
              <a:rPr lang="en-US" sz="2800" b="1" i="1" dirty="0" smtClean="0">
                <a:solidFill>
                  <a:srgbClr val="0070C0"/>
                </a:solidFill>
                <a:latin typeface="Times New Roman" panose="02020603050405020304" pitchFamily="18" charset="0"/>
                <a:cs typeface="Times New Roman" panose="02020603050405020304" pitchFamily="18" charset="0"/>
              </a:rPr>
              <a:t> </a:t>
            </a:r>
            <a:r>
              <a:rPr lang="en-US" sz="2800" b="1" i="1" dirty="0" smtClean="0">
                <a:solidFill>
                  <a:srgbClr val="0070C0"/>
                </a:solidFill>
                <a:latin typeface="Times New Roman" panose="02020603050405020304" pitchFamily="18" charset="0"/>
                <a:cs typeface="Times New Roman" panose="02020603050405020304" pitchFamily="18" charset="0"/>
              </a:rPr>
              <a:t>66</a:t>
            </a:r>
            <a:endParaRPr lang="en-US" sz="2800" b="1" i="1" dirty="0">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97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a:spLocks noChangeArrowheads="1"/>
          </p:cNvSpPr>
          <p:nvPr/>
        </p:nvSpPr>
        <p:spPr bwMode="auto">
          <a:xfrm>
            <a:off x="2667000" y="342900"/>
            <a:ext cx="403860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4000" b="1" dirty="0" err="1">
                <a:solidFill>
                  <a:srgbClr val="FF0000"/>
                </a:solidFill>
                <a:latin typeface="Times New Roman" panose="02020603050405020304" pitchFamily="18" charset="0"/>
                <a:cs typeface="Times New Roman" panose="02020603050405020304" pitchFamily="18" charset="0"/>
              </a:rPr>
              <a:t>Mục</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tiêu</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bài</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học</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a:spLocks noChangeArrowheads="1"/>
          </p:cNvSpPr>
          <p:nvPr/>
        </p:nvSpPr>
        <p:spPr bwMode="auto">
          <a:xfrm>
            <a:off x="838200" y="2209800"/>
            <a:ext cx="7315200" cy="37364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en-US" dirty="0" err="1" smtClean="0">
                <a:solidFill>
                  <a:srgbClr val="0070C0"/>
                </a:solidFill>
              </a:rPr>
              <a:t>Chia</a:t>
            </a:r>
            <a:r>
              <a:rPr lang="en-US" dirty="0" smtClean="0">
                <a:solidFill>
                  <a:srgbClr val="0070C0"/>
                </a:solidFill>
              </a:rPr>
              <a:t> </a:t>
            </a:r>
            <a:r>
              <a:rPr lang="en-US" dirty="0" err="1" smtClean="0">
                <a:solidFill>
                  <a:srgbClr val="0070C0"/>
                </a:solidFill>
              </a:rPr>
              <a:t>được</a:t>
            </a:r>
            <a:r>
              <a:rPr lang="en-US" dirty="0" smtClean="0">
                <a:solidFill>
                  <a:srgbClr val="0070C0"/>
                </a:solidFill>
              </a:rPr>
              <a:t> </a:t>
            </a:r>
            <a:r>
              <a:rPr lang="en-US" dirty="0" err="1" smtClean="0">
                <a:solidFill>
                  <a:srgbClr val="0070C0"/>
                </a:solidFill>
              </a:rPr>
              <a:t>một</a:t>
            </a:r>
            <a:r>
              <a:rPr lang="en-US" dirty="0" smtClean="0">
                <a:solidFill>
                  <a:srgbClr val="0070C0"/>
                </a:solidFill>
              </a:rPr>
              <a:t> </a:t>
            </a:r>
            <a:r>
              <a:rPr lang="en-US" dirty="0" err="1" smtClean="0">
                <a:solidFill>
                  <a:srgbClr val="0070C0"/>
                </a:solidFill>
              </a:rPr>
              <a:t>công</a:t>
            </a:r>
            <a:r>
              <a:rPr lang="en-US" dirty="0" smtClean="0">
                <a:solidFill>
                  <a:srgbClr val="0070C0"/>
                </a:solidFill>
              </a:rPr>
              <a:t> </a:t>
            </a:r>
            <a:r>
              <a:rPr lang="en-US" dirty="0" err="1" smtClean="0">
                <a:solidFill>
                  <a:srgbClr val="0070C0"/>
                </a:solidFill>
              </a:rPr>
              <a:t>việc</a:t>
            </a:r>
            <a:r>
              <a:rPr lang="en-US" dirty="0" smtClean="0">
                <a:solidFill>
                  <a:srgbClr val="0070C0"/>
                </a:solidFill>
              </a:rPr>
              <a:t> </a:t>
            </a:r>
            <a:r>
              <a:rPr lang="en-US" dirty="0" err="1" smtClean="0">
                <a:solidFill>
                  <a:srgbClr val="0070C0"/>
                </a:solidFill>
              </a:rPr>
              <a:t>cụ</a:t>
            </a:r>
            <a:r>
              <a:rPr lang="en-US" dirty="0" smtClean="0">
                <a:solidFill>
                  <a:srgbClr val="0070C0"/>
                </a:solidFill>
              </a:rPr>
              <a:t> </a:t>
            </a:r>
            <a:r>
              <a:rPr lang="en-US" dirty="0" err="1" smtClean="0">
                <a:solidFill>
                  <a:srgbClr val="0070C0"/>
                </a:solidFill>
              </a:rPr>
              <a:t>thể</a:t>
            </a:r>
            <a:r>
              <a:rPr lang="en-US" dirty="0" smtClean="0">
                <a:solidFill>
                  <a:srgbClr val="0070C0"/>
                </a:solidFill>
              </a:rPr>
              <a:t> </a:t>
            </a:r>
            <a:r>
              <a:rPr lang="en-US" dirty="0" err="1" smtClean="0">
                <a:solidFill>
                  <a:srgbClr val="0070C0"/>
                </a:solidFill>
              </a:rPr>
              <a:t>thành</a:t>
            </a:r>
            <a:r>
              <a:rPr lang="en-US" dirty="0" smtClean="0">
                <a:solidFill>
                  <a:srgbClr val="0070C0"/>
                </a:solidFill>
              </a:rPr>
              <a:t> </a:t>
            </a:r>
            <a:r>
              <a:rPr lang="en-US" dirty="0" err="1" smtClean="0">
                <a:solidFill>
                  <a:srgbClr val="0070C0"/>
                </a:solidFill>
              </a:rPr>
              <a:t>những</a:t>
            </a:r>
            <a:r>
              <a:rPr lang="en-US" dirty="0" smtClean="0">
                <a:solidFill>
                  <a:srgbClr val="0070C0"/>
                </a:solidFill>
              </a:rPr>
              <a:t> </a:t>
            </a:r>
            <a:r>
              <a:rPr lang="en-US" dirty="0" err="1" smtClean="0">
                <a:solidFill>
                  <a:srgbClr val="0070C0"/>
                </a:solidFill>
              </a:rPr>
              <a:t>việc</a:t>
            </a:r>
            <a:r>
              <a:rPr lang="en-US" dirty="0" smtClean="0">
                <a:solidFill>
                  <a:srgbClr val="0070C0"/>
                </a:solidFill>
              </a:rPr>
              <a:t> </a:t>
            </a:r>
            <a:r>
              <a:rPr lang="en-US" dirty="0" err="1" smtClean="0">
                <a:solidFill>
                  <a:srgbClr val="0070C0"/>
                </a:solidFill>
              </a:rPr>
              <a:t>nhỏ</a:t>
            </a:r>
            <a:r>
              <a:rPr lang="en-US" dirty="0" smtClean="0">
                <a:solidFill>
                  <a:srgbClr val="0070C0"/>
                </a:solidFill>
              </a:rPr>
              <a:t> </a:t>
            </a:r>
            <a:r>
              <a:rPr lang="en-US" dirty="0" err="1" smtClean="0">
                <a:solidFill>
                  <a:srgbClr val="0070C0"/>
                </a:solidFill>
              </a:rPr>
              <a:t>hơn</a:t>
            </a:r>
            <a:r>
              <a:rPr lang="en-US" dirty="0" smtClean="0">
                <a:solidFill>
                  <a:srgbClr val="0070C0"/>
                </a:solidFill>
              </a:rPr>
              <a:t>.</a:t>
            </a:r>
          </a:p>
          <a:p>
            <a:pPr algn="just"/>
            <a:r>
              <a:rPr lang="en-US" dirty="0" err="1" smtClean="0">
                <a:solidFill>
                  <a:srgbClr val="0070C0"/>
                </a:solidFill>
              </a:rPr>
              <a:t>Chia</a:t>
            </a:r>
            <a:r>
              <a:rPr lang="en-US" dirty="0" smtClean="0">
                <a:solidFill>
                  <a:srgbClr val="0070C0"/>
                </a:solidFill>
              </a:rPr>
              <a:t> </a:t>
            </a:r>
            <a:r>
              <a:rPr lang="en-US" dirty="0" err="1" smtClean="0">
                <a:solidFill>
                  <a:srgbClr val="0070C0"/>
                </a:solidFill>
              </a:rPr>
              <a:t>được</a:t>
            </a:r>
            <a:r>
              <a:rPr lang="en-US" dirty="0" smtClean="0">
                <a:solidFill>
                  <a:srgbClr val="0070C0"/>
                </a:solidFill>
              </a:rPr>
              <a:t> </a:t>
            </a:r>
            <a:r>
              <a:rPr lang="en-US" dirty="0" err="1" smtClean="0">
                <a:solidFill>
                  <a:srgbClr val="0070C0"/>
                </a:solidFill>
              </a:rPr>
              <a:t>một</a:t>
            </a:r>
            <a:r>
              <a:rPr lang="en-US" dirty="0" smtClean="0">
                <a:solidFill>
                  <a:srgbClr val="0070C0"/>
                </a:solidFill>
              </a:rPr>
              <a:t> </a:t>
            </a:r>
            <a:r>
              <a:rPr lang="en-US" dirty="0" err="1" smtClean="0">
                <a:solidFill>
                  <a:srgbClr val="0070C0"/>
                </a:solidFill>
              </a:rPr>
              <a:t>công</a:t>
            </a:r>
            <a:r>
              <a:rPr lang="en-US" dirty="0" smtClean="0">
                <a:solidFill>
                  <a:srgbClr val="0070C0"/>
                </a:solidFill>
              </a:rPr>
              <a:t> </a:t>
            </a:r>
            <a:r>
              <a:rPr lang="en-US" dirty="0" err="1" smtClean="0">
                <a:solidFill>
                  <a:srgbClr val="0070C0"/>
                </a:solidFill>
              </a:rPr>
              <a:t>việc</a:t>
            </a:r>
            <a:r>
              <a:rPr lang="en-US" dirty="0" smtClean="0">
                <a:solidFill>
                  <a:srgbClr val="0070C0"/>
                </a:solidFill>
              </a:rPr>
              <a:t> </a:t>
            </a:r>
            <a:r>
              <a:rPr lang="en-US" dirty="0" err="1" smtClean="0">
                <a:solidFill>
                  <a:srgbClr val="0070C0"/>
                </a:solidFill>
              </a:rPr>
              <a:t>cụ</a:t>
            </a:r>
            <a:r>
              <a:rPr lang="en-US" dirty="0" smtClean="0">
                <a:solidFill>
                  <a:srgbClr val="0070C0"/>
                </a:solidFill>
              </a:rPr>
              <a:t> </a:t>
            </a:r>
            <a:r>
              <a:rPr lang="en-US" dirty="0" err="1" smtClean="0">
                <a:solidFill>
                  <a:srgbClr val="0070C0"/>
                </a:solidFill>
              </a:rPr>
              <a:t>thể</a:t>
            </a:r>
            <a:r>
              <a:rPr lang="en-US" dirty="0" smtClean="0">
                <a:solidFill>
                  <a:srgbClr val="0070C0"/>
                </a:solidFill>
              </a:rPr>
              <a:t> </a:t>
            </a:r>
            <a:r>
              <a:rPr lang="en-US" dirty="0" err="1" smtClean="0">
                <a:solidFill>
                  <a:srgbClr val="0070C0"/>
                </a:solidFill>
              </a:rPr>
              <a:t>thành</a:t>
            </a:r>
            <a:r>
              <a:rPr lang="en-US" dirty="0" smtClean="0">
                <a:solidFill>
                  <a:srgbClr val="0070C0"/>
                </a:solidFill>
              </a:rPr>
              <a:t> </a:t>
            </a:r>
            <a:r>
              <a:rPr lang="en-US" dirty="0" err="1" smtClean="0">
                <a:solidFill>
                  <a:srgbClr val="0070C0"/>
                </a:solidFill>
              </a:rPr>
              <a:t>những</a:t>
            </a:r>
            <a:r>
              <a:rPr lang="en-US" dirty="0" smtClean="0">
                <a:solidFill>
                  <a:srgbClr val="0070C0"/>
                </a:solidFill>
              </a:rPr>
              <a:t> </a:t>
            </a:r>
            <a:r>
              <a:rPr lang="en-US" dirty="0" err="1" smtClean="0">
                <a:solidFill>
                  <a:srgbClr val="0070C0"/>
                </a:solidFill>
              </a:rPr>
              <a:t>việc</a:t>
            </a:r>
            <a:r>
              <a:rPr lang="en-US" dirty="0" smtClean="0">
                <a:solidFill>
                  <a:srgbClr val="0070C0"/>
                </a:solidFill>
              </a:rPr>
              <a:t> </a:t>
            </a:r>
            <a:r>
              <a:rPr lang="en-US" dirty="0" err="1" smtClean="0">
                <a:solidFill>
                  <a:srgbClr val="0070C0"/>
                </a:solidFill>
              </a:rPr>
              <a:t>nhỏ</a:t>
            </a:r>
            <a:r>
              <a:rPr lang="en-US" dirty="0" smtClean="0">
                <a:solidFill>
                  <a:srgbClr val="0070C0"/>
                </a:solidFill>
              </a:rPr>
              <a:t> </a:t>
            </a:r>
            <a:r>
              <a:rPr lang="en-US" dirty="0" err="1" smtClean="0">
                <a:solidFill>
                  <a:srgbClr val="0070C0"/>
                </a:solidFill>
              </a:rPr>
              <a:t>hơn</a:t>
            </a:r>
            <a:r>
              <a:rPr lang="en-US" dirty="0" smtClean="0">
                <a:solidFill>
                  <a:srgbClr val="0070C0"/>
                </a:solidFill>
              </a:rPr>
              <a:t>. </a:t>
            </a:r>
            <a:r>
              <a:rPr lang="en-US" dirty="0" err="1" smtClean="0">
                <a:solidFill>
                  <a:srgbClr val="0070C0"/>
                </a:solidFill>
              </a:rPr>
              <a:t>Trong</a:t>
            </a:r>
            <a:r>
              <a:rPr lang="en-US" dirty="0" smtClean="0">
                <a:solidFill>
                  <a:srgbClr val="0070C0"/>
                </a:solidFill>
              </a:rPr>
              <a:t> </a:t>
            </a:r>
            <a:r>
              <a:rPr lang="en-US" dirty="0" err="1" smtClean="0">
                <a:solidFill>
                  <a:srgbClr val="0070C0"/>
                </a:solidFill>
              </a:rPr>
              <a:t>đó</a:t>
            </a:r>
            <a:r>
              <a:rPr lang="en-US" dirty="0" smtClean="0">
                <a:solidFill>
                  <a:srgbClr val="0070C0"/>
                </a:solidFill>
              </a:rPr>
              <a:t> </a:t>
            </a:r>
            <a:r>
              <a:rPr lang="en-US" dirty="0" err="1" smtClean="0">
                <a:solidFill>
                  <a:srgbClr val="0070C0"/>
                </a:solidFill>
              </a:rPr>
              <a:t>có</a:t>
            </a:r>
            <a:r>
              <a:rPr lang="en-US" dirty="0" smtClean="0">
                <a:solidFill>
                  <a:srgbClr val="0070C0"/>
                </a:solidFill>
              </a:rPr>
              <a:t> </a:t>
            </a:r>
            <a:r>
              <a:rPr lang="en-US" dirty="0" err="1" smtClean="0">
                <a:solidFill>
                  <a:srgbClr val="0070C0"/>
                </a:solidFill>
              </a:rPr>
              <a:t>những</a:t>
            </a:r>
            <a:r>
              <a:rPr lang="en-US" dirty="0" smtClean="0">
                <a:solidFill>
                  <a:srgbClr val="0070C0"/>
                </a:solidFill>
              </a:rPr>
              <a:t> </a:t>
            </a:r>
            <a:r>
              <a:rPr lang="en-US" dirty="0" err="1" smtClean="0">
                <a:solidFill>
                  <a:srgbClr val="0070C0"/>
                </a:solidFill>
              </a:rPr>
              <a:t>việc</a:t>
            </a:r>
            <a:r>
              <a:rPr lang="en-US" dirty="0" smtClean="0">
                <a:solidFill>
                  <a:srgbClr val="0070C0"/>
                </a:solidFill>
              </a:rPr>
              <a:t> </a:t>
            </a:r>
            <a:r>
              <a:rPr lang="en-US" dirty="0" err="1" smtClean="0">
                <a:solidFill>
                  <a:srgbClr val="0070C0"/>
                </a:solidFill>
              </a:rPr>
              <a:t>máy</a:t>
            </a:r>
            <a:r>
              <a:rPr lang="en-US" dirty="0" smtClean="0">
                <a:solidFill>
                  <a:srgbClr val="0070C0"/>
                </a:solidFill>
              </a:rPr>
              <a:t> </a:t>
            </a:r>
            <a:r>
              <a:rPr lang="en-US" dirty="0" err="1" smtClean="0">
                <a:solidFill>
                  <a:srgbClr val="0070C0"/>
                </a:solidFill>
              </a:rPr>
              <a:t>tính</a:t>
            </a:r>
            <a:r>
              <a:rPr lang="en-US" dirty="0" smtClean="0">
                <a:solidFill>
                  <a:srgbClr val="0070C0"/>
                </a:solidFill>
              </a:rPr>
              <a:t> </a:t>
            </a:r>
            <a:r>
              <a:rPr lang="en-US" dirty="0" err="1" smtClean="0">
                <a:solidFill>
                  <a:srgbClr val="0070C0"/>
                </a:solidFill>
              </a:rPr>
              <a:t>trợ</a:t>
            </a:r>
            <a:r>
              <a:rPr lang="en-US" dirty="0" smtClean="0">
                <a:solidFill>
                  <a:srgbClr val="0070C0"/>
                </a:solidFill>
              </a:rPr>
              <a:t> </a:t>
            </a:r>
            <a:r>
              <a:rPr lang="en-US" dirty="0" err="1" smtClean="0">
                <a:solidFill>
                  <a:srgbClr val="0070C0"/>
                </a:solidFill>
              </a:rPr>
              <a:t>giúp</a:t>
            </a:r>
            <a:r>
              <a:rPr lang="en-US" dirty="0" smtClean="0">
                <a:solidFill>
                  <a:srgbClr val="0070C0"/>
                </a:solidFill>
              </a:rPr>
              <a:t> </a:t>
            </a:r>
            <a:r>
              <a:rPr lang="en-US" dirty="0" err="1" smtClean="0">
                <a:solidFill>
                  <a:srgbClr val="0070C0"/>
                </a:solidFill>
              </a:rPr>
              <a:t>được</a:t>
            </a:r>
            <a:r>
              <a:rPr lang="en-US" dirty="0" smtClean="0">
                <a:solidFill>
                  <a:srgbClr val="0070C0"/>
                </a:solidFill>
              </a:rPr>
              <a:t> </a:t>
            </a:r>
            <a:r>
              <a:rPr lang="en-US" dirty="0" err="1" smtClean="0">
                <a:solidFill>
                  <a:srgbClr val="0070C0"/>
                </a:solidFill>
              </a:rPr>
              <a:t>cho</a:t>
            </a:r>
            <a:r>
              <a:rPr lang="en-US" dirty="0" smtClean="0">
                <a:solidFill>
                  <a:srgbClr val="0070C0"/>
                </a:solidFill>
              </a:rPr>
              <a:t> </a:t>
            </a:r>
            <a:r>
              <a:rPr lang="en-US" dirty="0" err="1" smtClean="0">
                <a:solidFill>
                  <a:srgbClr val="0070C0"/>
                </a:solidFill>
              </a:rPr>
              <a:t>em</a:t>
            </a:r>
            <a:r>
              <a:rPr lang="en-US" dirty="0" smtClean="0">
                <a:solidFill>
                  <a:srgbClr val="0070C0"/>
                </a:solidFill>
              </a:rPr>
              <a:t>.</a:t>
            </a:r>
          </a:p>
          <a:p>
            <a:pPr algn="just">
              <a:buNone/>
            </a:pPr>
            <a:endParaRPr lang="en-US" dirty="0"/>
          </a:p>
        </p:txBody>
      </p:sp>
    </p:spTree>
    <p:extLst>
      <p:ext uri="{BB962C8B-B14F-4D97-AF65-F5344CB8AC3E}">
        <p14:creationId xmlns:p14="http://schemas.microsoft.com/office/powerpoint/2010/main" xmlns="" val="229681431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2000"/>
                                        <p:tgtEl>
                                          <p:spTgt spid="5"/>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1"/>
          <p:cNvSpPr/>
          <p:nvPr/>
        </p:nvSpPr>
        <p:spPr>
          <a:xfrm>
            <a:off x="3276600" y="791162"/>
            <a:ext cx="3166251"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err="1" smtClean="0">
                <a:ln/>
                <a:solidFill>
                  <a:srgbClr val="00CC00"/>
                </a:solidFill>
                <a:effectLst/>
              </a:rPr>
              <a:t>Khởi</a:t>
            </a:r>
            <a:r>
              <a:rPr lang="en-US" sz="5400" b="1" cap="none" spc="0" dirty="0" smtClean="0">
                <a:ln/>
                <a:solidFill>
                  <a:srgbClr val="00CC00"/>
                </a:solidFill>
                <a:effectLst/>
              </a:rPr>
              <a:t> </a:t>
            </a:r>
            <a:r>
              <a:rPr lang="en-US" sz="5400" b="1" cap="none" spc="0" dirty="0" err="1" smtClean="0">
                <a:ln/>
                <a:solidFill>
                  <a:srgbClr val="00CC00"/>
                </a:solidFill>
                <a:effectLst/>
              </a:rPr>
              <a:t>động</a:t>
            </a:r>
            <a:endParaRPr lang="en-US" sz="5400" b="1" cap="none" spc="0" dirty="0">
              <a:ln/>
              <a:solidFill>
                <a:srgbClr val="00CC00"/>
              </a:solidFill>
              <a:effectLst/>
            </a:endParaRPr>
          </a:p>
        </p:txBody>
      </p:sp>
      <p:pic>
        <p:nvPicPr>
          <p:cNvPr id="3" name="Picture 2"/>
          <p:cNvPicPr>
            <a:picLocks noChangeAspect="1"/>
          </p:cNvPicPr>
          <p:nvPr/>
        </p:nvPicPr>
        <p:blipFill>
          <a:blip r:embed="rId3" cstate="print">
            <a:extLst>
              <a:ext uri="{BEBA8EAE-BF5A-486C-A8C5-ECC9F3942E4B}">
                <a14:imgProps xmlns:a14="http://schemas.microsoft.com/office/drawing/2010/main" xmlns="">
                  <a14:imgLayer r:embed="rId4">
                    <a14:imgEffect>
                      <a14:backgroundRemoval t="2317" b="96707" l="0" r="100000"/>
                    </a14:imgEffect>
                  </a14:imgLayer>
                </a14:imgProps>
              </a:ext>
              <a:ext uri="{28A0092B-C50C-407E-A947-70E740481C1C}">
                <a14:useLocalDpi xmlns:a14="http://schemas.microsoft.com/office/drawing/2010/main" xmlns="" val="0"/>
              </a:ext>
            </a:extLst>
          </a:blip>
          <a:stretch>
            <a:fillRect/>
          </a:stretch>
        </p:blipFill>
        <p:spPr>
          <a:xfrm>
            <a:off x="3657600" y="1524000"/>
            <a:ext cx="2438400" cy="1952625"/>
          </a:xfrm>
          <a:prstGeom prst="rect">
            <a:avLst/>
          </a:prstGeom>
        </p:spPr>
      </p:pic>
      <p:sp>
        <p:nvSpPr>
          <p:cNvPr id="5" name="TextBox 4"/>
          <p:cNvSpPr txBox="1"/>
          <p:nvPr/>
        </p:nvSpPr>
        <p:spPr>
          <a:xfrm>
            <a:off x="1600200" y="3429000"/>
            <a:ext cx="5486400" cy="1754326"/>
          </a:xfrm>
          <a:prstGeom prst="rect">
            <a:avLst/>
          </a:prstGeom>
          <a:noFill/>
        </p:spPr>
        <p:txBody>
          <a:bodyPr wrap="square" rtlCol="0">
            <a:spAutoFit/>
          </a:bodyPr>
          <a:lstStyle/>
          <a:p>
            <a:pPr algn="just"/>
            <a:r>
              <a:rPr lang="vi-VN" sz="2800" dirty="0" smtClean="0">
                <a:latin typeface="+mj-lt"/>
              </a:rPr>
              <a:t>Theo </a:t>
            </a:r>
            <a:r>
              <a:rPr lang="vi-VN" sz="2800" dirty="0" smtClean="0">
                <a:latin typeface="+mj-lt"/>
              </a:rPr>
              <a:t>em, người chỉ huy giỏi có cần biết cách chia một việc thành nhiều phần việc nhỏ hay không? Vì sao?</a:t>
            </a:r>
          </a:p>
          <a:p>
            <a:pPr algn="ctr"/>
            <a:endParaRPr lang="en-US" sz="2400" dirty="0">
              <a:latin typeface="Times New Roman" panose="02020603050405020304" pitchFamily="18" charset="0"/>
              <a:cs typeface="Times New Roman" panose="02020603050405020304" pitchFamily="18" charset="0"/>
            </a:endParaRPr>
          </a:p>
        </p:txBody>
      </p:sp>
      <p:sp>
        <p:nvSpPr>
          <p:cNvPr id="6" name="Rectangle 5"/>
          <p:cNvSpPr/>
          <p:nvPr/>
        </p:nvSpPr>
        <p:spPr>
          <a:xfrm>
            <a:off x="1600200" y="2667000"/>
            <a:ext cx="6477000" cy="2954655"/>
          </a:xfrm>
          <a:prstGeom prst="rect">
            <a:avLst/>
          </a:prstGeom>
        </p:spPr>
        <p:txBody>
          <a:bodyPr wrap="square">
            <a:spAutoFit/>
          </a:bodyPr>
          <a:lstStyle/>
          <a:p>
            <a:endParaRPr lang="en-US" dirty="0" smtClean="0"/>
          </a:p>
          <a:p>
            <a:pPr algn="just"/>
            <a:r>
              <a:rPr lang="en-US" sz="2800" dirty="0" err="1" smtClean="0">
                <a:solidFill>
                  <a:srgbClr val="0070C0"/>
                </a:solidFill>
                <a:latin typeface="Times New Roman" pitchFamily="18" charset="0"/>
                <a:cs typeface="Times New Roman" pitchFamily="18" charset="0"/>
              </a:rPr>
              <a:t>Trả</a:t>
            </a:r>
            <a:r>
              <a:rPr lang="en-US" sz="2800" dirty="0" smtClean="0">
                <a:solidFill>
                  <a:srgbClr val="0070C0"/>
                </a:solidFill>
                <a:latin typeface="Times New Roman" pitchFamily="18" charset="0"/>
                <a:cs typeface="Times New Roman" pitchFamily="18" charset="0"/>
              </a:rPr>
              <a:t> </a:t>
            </a:r>
            <a:r>
              <a:rPr lang="en-US" sz="2800" dirty="0" err="1" smtClean="0">
                <a:solidFill>
                  <a:srgbClr val="0070C0"/>
                </a:solidFill>
                <a:latin typeface="Times New Roman" pitchFamily="18" charset="0"/>
                <a:cs typeface="Times New Roman" pitchFamily="18" charset="0"/>
              </a:rPr>
              <a:t>lời</a:t>
            </a:r>
            <a:r>
              <a:rPr lang="en-US" sz="2800" dirty="0" smtClean="0">
                <a:solidFill>
                  <a:srgbClr val="0070C0"/>
                </a:solidFill>
                <a:latin typeface="Times New Roman" pitchFamily="18" charset="0"/>
                <a:cs typeface="Times New Roman" pitchFamily="18" charset="0"/>
              </a:rPr>
              <a:t>: </a:t>
            </a:r>
            <a:r>
              <a:rPr lang="vi-VN" sz="2800" dirty="0" smtClean="0">
                <a:solidFill>
                  <a:srgbClr val="0070C0"/>
                </a:solidFill>
                <a:latin typeface="Times New Roman" pitchFamily="18" charset="0"/>
                <a:cs typeface="Times New Roman" pitchFamily="18" charset="0"/>
              </a:rPr>
              <a:t>Người </a:t>
            </a:r>
            <a:r>
              <a:rPr lang="vi-VN" sz="2800" dirty="0" smtClean="0">
                <a:solidFill>
                  <a:srgbClr val="0070C0"/>
                </a:solidFill>
                <a:latin typeface="Times New Roman" pitchFamily="18" charset="0"/>
                <a:cs typeface="Times New Roman" pitchFamily="18" charset="0"/>
              </a:rPr>
              <a:t>chỉ huy giỏi cần biết cách chia một việc thành nhiều phần việc nhỏ hơn. Vì đây là một kỹ năng cần thiết để người chỉ huy hướng dẫn, chia công việc cho các thành viên một cách hợp lí và hiệu quả.</a:t>
            </a:r>
            <a:endParaRPr lang="en-US" sz="28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142530528"/>
      </p:ext>
    </p:extLst>
  </p:cSld>
  <p:clrMapOvr>
    <a:masterClrMapping/>
  </p:clrMapOvr>
  <p:transition spd="slow" advTm="3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2" fill="hold" grpId="1" nodeType="clickEffect">
                                  <p:stCondLst>
                                    <p:cond delay="0"/>
                                  </p:stCondLst>
                                  <p:childTnLst>
                                    <p:animClr clrSpc="rgb" dir="cw">
                                      <p:cBhvr override="childStyle">
                                        <p:cTn id="11" dur="2000" fill="hold"/>
                                        <p:tgtEl>
                                          <p:spTgt spid="5"/>
                                        </p:tgtEl>
                                        <p:attrNameLst>
                                          <p:attrName>style.color</p:attrName>
                                        </p:attrNameLst>
                                      </p:cBhvr>
                                      <p:to>
                                        <a:schemeClr val="accent2"/>
                                      </p:to>
                                    </p:animClr>
                                  </p:childTnLst>
                                </p:cTn>
                              </p:par>
                            </p:childTnLst>
                          </p:cTn>
                        </p:par>
                      </p:childTnLst>
                    </p:cTn>
                  </p:par>
                  <p:par>
                    <p:cTn id="12" fill="hold">
                      <p:stCondLst>
                        <p:cond delay="indefinite"/>
                      </p:stCondLst>
                      <p:childTnLst>
                        <p:par>
                          <p:cTn id="13" fill="hold">
                            <p:stCondLst>
                              <p:cond delay="0"/>
                            </p:stCondLst>
                            <p:childTnLst>
                              <p:par>
                                <p:cTn id="14" presetID="6" presetClass="exit" presetSubtype="32" fill="hold" grpId="2" nodeType="clickEffect">
                                  <p:stCondLst>
                                    <p:cond delay="0"/>
                                  </p:stCondLst>
                                  <p:childTnLst>
                                    <p:animEffect transition="out" filter="circle(out)">
                                      <p:cBhvr>
                                        <p:cTn id="15" dur="2000"/>
                                        <p:tgtEl>
                                          <p:spTgt spid="5"/>
                                        </p:tgtEl>
                                      </p:cBhvr>
                                    </p:animEffect>
                                    <p:set>
                                      <p:cBhvr>
                                        <p:cTn id="16" dur="1" fill="hold">
                                          <p:stCondLst>
                                            <p:cond delay="1999"/>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in)">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5" grpId="2"/>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1295400" y="457200"/>
            <a:ext cx="74676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4000" b="1" dirty="0" smtClean="0">
                <a:solidFill>
                  <a:srgbClr val="FF0000"/>
                </a:solidFill>
                <a:latin typeface="Times New Roman" panose="02020603050405020304" pitchFamily="18" charset="0"/>
                <a:cs typeface="Times New Roman" panose="02020603050405020304" pitchFamily="18" charset="0"/>
              </a:rPr>
              <a:t>1. </a:t>
            </a:r>
            <a:r>
              <a:rPr lang="en-US" b="1" dirty="0" err="1" smtClean="0">
                <a:solidFill>
                  <a:srgbClr val="FF0000"/>
                </a:solidFill>
              </a:rPr>
              <a:t>Trò</a:t>
            </a:r>
            <a:r>
              <a:rPr lang="en-US" b="1" dirty="0" smtClean="0">
                <a:solidFill>
                  <a:srgbClr val="FF0000"/>
                </a:solidFill>
              </a:rPr>
              <a:t> </a:t>
            </a:r>
            <a:r>
              <a:rPr lang="en-US" b="1" dirty="0" err="1" smtClean="0">
                <a:solidFill>
                  <a:srgbClr val="FF0000"/>
                </a:solidFill>
              </a:rPr>
              <a:t>chơi</a:t>
            </a:r>
            <a:r>
              <a:rPr lang="en-US" b="1" dirty="0" smtClean="0">
                <a:solidFill>
                  <a:srgbClr val="FF0000"/>
                </a:solidFill>
              </a:rPr>
              <a:t>: Ai </a:t>
            </a:r>
            <a:r>
              <a:rPr lang="en-US" b="1" dirty="0" err="1" smtClean="0">
                <a:solidFill>
                  <a:srgbClr val="FF0000"/>
                </a:solidFill>
              </a:rPr>
              <a:t>chia</a:t>
            </a:r>
            <a:r>
              <a:rPr lang="en-US" b="1" dirty="0" smtClean="0">
                <a:solidFill>
                  <a:srgbClr val="FF0000"/>
                </a:solidFill>
              </a:rPr>
              <a:t> </a:t>
            </a:r>
            <a:r>
              <a:rPr lang="en-US" b="1" dirty="0" err="1" smtClean="0">
                <a:solidFill>
                  <a:srgbClr val="FF0000"/>
                </a:solidFill>
              </a:rPr>
              <a:t>việc</a:t>
            </a:r>
            <a:r>
              <a:rPr lang="en-US" b="1" dirty="0" smtClean="0">
                <a:solidFill>
                  <a:srgbClr val="FF0000"/>
                </a:solidFill>
              </a:rPr>
              <a:t> </a:t>
            </a:r>
            <a:r>
              <a:rPr lang="en-US" b="1" dirty="0" err="1" smtClean="0">
                <a:solidFill>
                  <a:srgbClr val="FF0000"/>
                </a:solidFill>
              </a:rPr>
              <a:t>hợp</a:t>
            </a:r>
            <a:r>
              <a:rPr lang="en-US" b="1" dirty="0" smtClean="0">
                <a:solidFill>
                  <a:srgbClr val="FF0000"/>
                </a:solidFill>
              </a:rPr>
              <a:t> </a:t>
            </a:r>
            <a:r>
              <a:rPr lang="en-US" b="1" dirty="0" err="1" smtClean="0">
                <a:solidFill>
                  <a:srgbClr val="FF0000"/>
                </a:solidFill>
              </a:rPr>
              <a:t>lí</a:t>
            </a:r>
            <a:r>
              <a:rPr lang="en-US" b="1" dirty="0" smtClean="0">
                <a:solidFill>
                  <a:srgbClr val="FF0000"/>
                </a:solidFill>
              </a:rPr>
              <a:t>?</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685800" y="1371600"/>
            <a:ext cx="7848600" cy="2677656"/>
          </a:xfrm>
          <a:prstGeom prst="rect">
            <a:avLst/>
          </a:prstGeom>
          <a:noFill/>
        </p:spPr>
        <p:txBody>
          <a:bodyPr wrap="square" rtlCol="0">
            <a:spAutoFit/>
          </a:bodyPr>
          <a:lstStyle/>
          <a:p>
            <a:pPr algn="just"/>
            <a:r>
              <a:rPr lang="en-US" sz="2400" dirty="0" smtClean="0">
                <a:latin typeface="Times New Roman" pitchFamily="18" charset="0"/>
                <a:cs typeface="Times New Roman" pitchFamily="18" charset="0"/>
              </a:rPr>
              <a:t>	</a:t>
            </a:r>
            <a:r>
              <a:rPr lang="vi-VN" sz="2400" dirty="0" smtClean="0">
                <a:solidFill>
                  <a:srgbClr val="0070C0"/>
                </a:solidFill>
                <a:latin typeface="Times New Roman" pitchFamily="18" charset="0"/>
                <a:cs typeface="Times New Roman" pitchFamily="18" charset="0"/>
              </a:rPr>
              <a:t>Em </a:t>
            </a:r>
            <a:r>
              <a:rPr lang="vi-VN" sz="2400" dirty="0" smtClean="0">
                <a:solidFill>
                  <a:srgbClr val="0070C0"/>
                </a:solidFill>
                <a:latin typeface="Times New Roman" pitchFamily="18" charset="0"/>
                <a:cs typeface="Times New Roman" pitchFamily="18" charset="0"/>
              </a:rPr>
              <a:t>hãy đóng vai nhóm trưởng của một nhóm gồm ba bạn. Nhóm nhận nhiệm vụ chuẩn bị một bài trình chiếu để giới thiệu với cả lớp một cảnh đẹp của Việt Nam. Nhóm trưởng cần phân chia nhiệm vụ thành các việc nhỏ hơn và phân công các bạn trong nhóm thực hiện. Em hãy trình bày nhiệm vụ đã được em chia nhỏ như thế nào và phân công cho các bạn trong nhóm ra sao.</a:t>
            </a:r>
            <a:endParaRPr lang="en-US" sz="2400" dirty="0">
              <a:solidFill>
                <a:srgbClr val="0070C0"/>
              </a:solidFill>
              <a:latin typeface="Times New Roman" pitchFamily="18" charset="0"/>
              <a:cs typeface="Times New Roman" pitchFamily="18" charset="0"/>
            </a:endParaRPr>
          </a:p>
        </p:txBody>
      </p:sp>
      <p:sp>
        <p:nvSpPr>
          <p:cNvPr id="12" name="Right Arrow 11"/>
          <p:cNvSpPr/>
          <p:nvPr/>
        </p:nvSpPr>
        <p:spPr>
          <a:xfrm>
            <a:off x="1295400" y="5257800"/>
            <a:ext cx="762000" cy="5334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362200" y="5334000"/>
            <a:ext cx="5715000" cy="830997"/>
          </a:xfrm>
          <a:prstGeom prst="rect">
            <a:avLst/>
          </a:prstGeom>
          <a:noFill/>
        </p:spPr>
        <p:txBody>
          <a:bodyPr wrap="square" rtlCol="0">
            <a:spAutoFit/>
          </a:bodyPr>
          <a:lstStyle/>
          <a:p>
            <a:pPr algn="just"/>
            <a:r>
              <a:rPr lang="en-US" sz="2400" dirty="0" err="1" smtClean="0">
                <a:solidFill>
                  <a:srgbClr val="0070C0"/>
                </a:solidFill>
              </a:rPr>
              <a:t>Học</a:t>
            </a:r>
            <a:r>
              <a:rPr lang="en-US" sz="2400" dirty="0" smtClean="0">
                <a:solidFill>
                  <a:srgbClr val="0070C0"/>
                </a:solidFill>
              </a:rPr>
              <a:t> </a:t>
            </a:r>
            <a:r>
              <a:rPr lang="en-US" sz="2400" dirty="0" err="1" smtClean="0">
                <a:solidFill>
                  <a:srgbClr val="0070C0"/>
                </a:solidFill>
              </a:rPr>
              <a:t>sinh</a:t>
            </a:r>
            <a:r>
              <a:rPr lang="en-US" sz="2400" dirty="0" smtClean="0">
                <a:solidFill>
                  <a:srgbClr val="0070C0"/>
                </a:solidFill>
              </a:rPr>
              <a:t> </a:t>
            </a:r>
            <a:r>
              <a:rPr lang="en-US" sz="2400" dirty="0" err="1" smtClean="0">
                <a:solidFill>
                  <a:srgbClr val="0070C0"/>
                </a:solidFill>
              </a:rPr>
              <a:t>tự</a:t>
            </a:r>
            <a:r>
              <a:rPr lang="en-US" sz="2400" dirty="0" smtClean="0">
                <a:solidFill>
                  <a:srgbClr val="0070C0"/>
                </a:solidFill>
              </a:rPr>
              <a:t> </a:t>
            </a:r>
            <a:r>
              <a:rPr lang="en-US" sz="2400" dirty="0" err="1" smtClean="0">
                <a:solidFill>
                  <a:srgbClr val="0070C0"/>
                </a:solidFill>
              </a:rPr>
              <a:t>chia</a:t>
            </a:r>
            <a:r>
              <a:rPr lang="en-US" sz="2400" dirty="0" smtClean="0">
                <a:solidFill>
                  <a:srgbClr val="0070C0"/>
                </a:solidFill>
              </a:rPr>
              <a:t> </a:t>
            </a:r>
            <a:r>
              <a:rPr lang="en-US" sz="2400" dirty="0" err="1" smtClean="0">
                <a:solidFill>
                  <a:srgbClr val="0070C0"/>
                </a:solidFill>
              </a:rPr>
              <a:t>nhỏ</a:t>
            </a:r>
            <a:r>
              <a:rPr lang="en-US" sz="2400" dirty="0" smtClean="0">
                <a:solidFill>
                  <a:srgbClr val="0070C0"/>
                </a:solidFill>
              </a:rPr>
              <a:t> </a:t>
            </a:r>
            <a:r>
              <a:rPr lang="en-US" sz="2400" dirty="0" err="1" smtClean="0">
                <a:solidFill>
                  <a:srgbClr val="0070C0"/>
                </a:solidFill>
              </a:rPr>
              <a:t>công</a:t>
            </a:r>
            <a:r>
              <a:rPr lang="en-US" sz="2400" dirty="0" smtClean="0">
                <a:solidFill>
                  <a:srgbClr val="0070C0"/>
                </a:solidFill>
              </a:rPr>
              <a:t> </a:t>
            </a:r>
            <a:r>
              <a:rPr lang="en-US" sz="2400" dirty="0" err="1" smtClean="0">
                <a:solidFill>
                  <a:srgbClr val="0070C0"/>
                </a:solidFill>
              </a:rPr>
              <a:t>việc</a:t>
            </a:r>
            <a:r>
              <a:rPr lang="en-US" sz="2400" dirty="0" smtClean="0">
                <a:solidFill>
                  <a:srgbClr val="0070C0"/>
                </a:solidFill>
              </a:rPr>
              <a:t> </a:t>
            </a:r>
            <a:r>
              <a:rPr lang="en-US" sz="2400" dirty="0" err="1" smtClean="0">
                <a:solidFill>
                  <a:srgbClr val="0070C0"/>
                </a:solidFill>
              </a:rPr>
              <a:t>và</a:t>
            </a:r>
            <a:r>
              <a:rPr lang="en-US" sz="2400" dirty="0" smtClean="0">
                <a:solidFill>
                  <a:srgbClr val="0070C0"/>
                </a:solidFill>
              </a:rPr>
              <a:t> </a:t>
            </a:r>
            <a:r>
              <a:rPr lang="en-US" sz="2400" dirty="0" err="1" smtClean="0">
                <a:solidFill>
                  <a:srgbClr val="0070C0"/>
                </a:solidFill>
              </a:rPr>
              <a:t>phân</a:t>
            </a:r>
            <a:r>
              <a:rPr lang="en-US" sz="2400" dirty="0" smtClean="0">
                <a:solidFill>
                  <a:srgbClr val="0070C0"/>
                </a:solidFill>
              </a:rPr>
              <a:t> </a:t>
            </a:r>
            <a:r>
              <a:rPr lang="en-US" sz="2400" dirty="0" err="1" smtClean="0">
                <a:solidFill>
                  <a:srgbClr val="0070C0"/>
                </a:solidFill>
              </a:rPr>
              <a:t>công</a:t>
            </a:r>
            <a:r>
              <a:rPr lang="en-US" sz="2400" dirty="0" smtClean="0">
                <a:solidFill>
                  <a:srgbClr val="0070C0"/>
                </a:solidFill>
              </a:rPr>
              <a:t> </a:t>
            </a:r>
            <a:r>
              <a:rPr lang="en-US" sz="2400" dirty="0" err="1" smtClean="0">
                <a:solidFill>
                  <a:srgbClr val="0070C0"/>
                </a:solidFill>
              </a:rPr>
              <a:t>cho</a:t>
            </a:r>
            <a:r>
              <a:rPr lang="en-US" sz="2400" dirty="0" smtClean="0">
                <a:solidFill>
                  <a:srgbClr val="0070C0"/>
                </a:solidFill>
              </a:rPr>
              <a:t> </a:t>
            </a:r>
            <a:r>
              <a:rPr lang="en-US" sz="2400" dirty="0" err="1" smtClean="0">
                <a:solidFill>
                  <a:srgbClr val="0070C0"/>
                </a:solidFill>
              </a:rPr>
              <a:t>các</a:t>
            </a:r>
            <a:r>
              <a:rPr lang="en-US" sz="2400" dirty="0" smtClean="0">
                <a:solidFill>
                  <a:srgbClr val="0070C0"/>
                </a:solidFill>
              </a:rPr>
              <a:t> </a:t>
            </a:r>
            <a:r>
              <a:rPr lang="en-US" sz="2400" dirty="0" err="1" smtClean="0">
                <a:solidFill>
                  <a:srgbClr val="0070C0"/>
                </a:solidFill>
              </a:rPr>
              <a:t>bạn</a:t>
            </a:r>
            <a:r>
              <a:rPr lang="en-US" sz="2400" dirty="0" smtClean="0">
                <a:solidFill>
                  <a:srgbClr val="0070C0"/>
                </a:solidFill>
              </a:rPr>
              <a:t>.</a:t>
            </a:r>
            <a:endParaRPr lang="en-US" sz="24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linds(horizont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2" grpId="0" animBg="1"/>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990600" y="228600"/>
            <a:ext cx="74676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4000" b="1" dirty="0" smtClean="0">
                <a:solidFill>
                  <a:srgbClr val="FF0000"/>
                </a:solidFill>
                <a:latin typeface="Times New Roman" panose="02020603050405020304" pitchFamily="18" charset="0"/>
                <a:cs typeface="Times New Roman" panose="02020603050405020304" pitchFamily="18" charset="0"/>
              </a:rPr>
              <a:t>2</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Trò</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chơi</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Điều</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khiển</a:t>
            </a:r>
            <a:r>
              <a:rPr lang="en-US" altLang="en-US" sz="4000" b="1" dirty="0" smtClean="0">
                <a:solidFill>
                  <a:srgbClr val="FF0000"/>
                </a:solidFill>
                <a:latin typeface="Times New Roman" panose="02020603050405020304" pitchFamily="18" charset="0"/>
                <a:cs typeface="Times New Roman" panose="02020603050405020304" pitchFamily="18" charset="0"/>
              </a:rPr>
              <a:t> Robot</a:t>
            </a:r>
            <a:r>
              <a:rPr lang="en-US" b="1" dirty="0" smtClean="0">
                <a:solidFill>
                  <a:srgbClr val="FF0000"/>
                </a:solidFill>
              </a:rPr>
              <a:t> </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12" name="Right Arrow 11"/>
          <p:cNvSpPr/>
          <p:nvPr/>
        </p:nvSpPr>
        <p:spPr>
          <a:xfrm rot="2439945">
            <a:off x="767592" y="5056211"/>
            <a:ext cx="762000" cy="5334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828800" y="5481935"/>
            <a:ext cx="5562600" cy="461665"/>
          </a:xfrm>
          <a:prstGeom prst="rect">
            <a:avLst/>
          </a:prstGeom>
          <a:noFill/>
        </p:spPr>
        <p:txBody>
          <a:bodyPr wrap="square" rtlCol="0">
            <a:spAutoFit/>
          </a:bodyPr>
          <a:lstStyle/>
          <a:p>
            <a:pPr algn="just"/>
            <a:r>
              <a:rPr lang="en-US" sz="2400" dirty="0" err="1" smtClean="0">
                <a:solidFill>
                  <a:srgbClr val="FF0000"/>
                </a:solidFill>
                <a:latin typeface="Times New Roman" panose="02020603050405020304" pitchFamily="18" charset="0"/>
                <a:cs typeface="Times New Roman" panose="02020603050405020304" pitchFamily="18" charset="0"/>
              </a:rPr>
              <a:t>Em</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quyết</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định</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viết</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câu</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lệnh</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như</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bảng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sau</a:t>
            </a:r>
            <a:r>
              <a:rPr lang="en-US" sz="2400" dirty="0" smtClean="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14337" name="Picture 1"/>
          <p:cNvPicPr>
            <a:picLocks noChangeAspect="1" noChangeArrowheads="1"/>
          </p:cNvPicPr>
          <p:nvPr/>
        </p:nvPicPr>
        <p:blipFill>
          <a:blip r:embed="rId3"/>
          <a:srcRect/>
          <a:stretch>
            <a:fillRect/>
          </a:stretch>
        </p:blipFill>
        <p:spPr bwMode="auto">
          <a:xfrm>
            <a:off x="341488" y="990600"/>
            <a:ext cx="7735712" cy="3962400"/>
          </a:xfrm>
          <a:prstGeom prst="rect">
            <a:avLst/>
          </a:prstGeom>
          <a:noFill/>
          <a:ln w="9525">
            <a:noFill/>
            <a:miter lim="800000"/>
            <a:headEnd/>
            <a:tailEnd/>
          </a:ln>
          <a:effectLst/>
        </p:spPr>
      </p:pic>
    </p:spTree>
    <p:extLst>
      <p:ext uri="{BB962C8B-B14F-4D97-AF65-F5344CB8AC3E}">
        <p14:creationId xmlns:p14="http://schemas.microsoft.com/office/powerpoint/2010/main" xmlns=""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4337"/>
                                        </p:tgtEl>
                                        <p:attrNameLst>
                                          <p:attrName>style.visibility</p:attrName>
                                        </p:attrNameLst>
                                      </p:cBhvr>
                                      <p:to>
                                        <p:strVal val="visible"/>
                                      </p:to>
                                    </p:set>
                                    <p:animEffect transition="in" filter="box(in)">
                                      <p:cBhvr>
                                        <p:cTn id="12" dur="500"/>
                                        <p:tgtEl>
                                          <p:spTgt spid="1433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linds(horizont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animBg="1"/>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1143000" y="304800"/>
            <a:ext cx="74676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4000" b="1" dirty="0" smtClean="0">
                <a:solidFill>
                  <a:srgbClr val="FF0000"/>
                </a:solidFill>
                <a:latin typeface="Times New Roman" panose="02020603050405020304" pitchFamily="18" charset="0"/>
                <a:cs typeface="Times New Roman" panose="02020603050405020304" pitchFamily="18" charset="0"/>
              </a:rPr>
              <a:t>2. </a:t>
            </a:r>
            <a:r>
              <a:rPr lang="en-US" b="1" dirty="0" err="1" smtClean="0">
                <a:solidFill>
                  <a:srgbClr val="FF0000"/>
                </a:solidFill>
              </a:rPr>
              <a:t>Trò</a:t>
            </a:r>
            <a:r>
              <a:rPr lang="en-US" b="1" dirty="0" smtClean="0">
                <a:solidFill>
                  <a:srgbClr val="FF0000"/>
                </a:solidFill>
              </a:rPr>
              <a:t> </a:t>
            </a:r>
            <a:r>
              <a:rPr lang="en-US" b="1" dirty="0" err="1" smtClean="0">
                <a:solidFill>
                  <a:srgbClr val="FF0000"/>
                </a:solidFill>
              </a:rPr>
              <a:t>chơi</a:t>
            </a:r>
            <a:r>
              <a:rPr lang="en-US" b="1" dirty="0" smtClean="0">
                <a:solidFill>
                  <a:srgbClr val="FF0000"/>
                </a:solidFill>
              </a:rPr>
              <a:t>: </a:t>
            </a:r>
            <a:r>
              <a:rPr lang="en-US" b="1" dirty="0" err="1" smtClean="0">
                <a:solidFill>
                  <a:srgbClr val="FF0000"/>
                </a:solidFill>
              </a:rPr>
              <a:t>Điều</a:t>
            </a:r>
            <a:r>
              <a:rPr lang="en-US" b="1" dirty="0" smtClean="0">
                <a:solidFill>
                  <a:srgbClr val="FF0000"/>
                </a:solidFill>
              </a:rPr>
              <a:t> </a:t>
            </a:r>
            <a:r>
              <a:rPr lang="en-US" b="1" dirty="0" err="1" smtClean="0">
                <a:solidFill>
                  <a:srgbClr val="FF0000"/>
                </a:solidFill>
              </a:rPr>
              <a:t>khiển</a:t>
            </a:r>
            <a:r>
              <a:rPr lang="en-US" b="1" dirty="0" smtClean="0">
                <a:solidFill>
                  <a:srgbClr val="FF0000"/>
                </a:solidFill>
              </a:rPr>
              <a:t> Robot</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pic>
        <p:nvPicPr>
          <p:cNvPr id="48130" name="Picture 2"/>
          <p:cNvPicPr>
            <a:picLocks noChangeAspect="1" noChangeArrowheads="1"/>
          </p:cNvPicPr>
          <p:nvPr/>
        </p:nvPicPr>
        <p:blipFill>
          <a:blip r:embed="rId3"/>
          <a:srcRect/>
          <a:stretch>
            <a:fillRect/>
          </a:stretch>
        </p:blipFill>
        <p:spPr bwMode="auto">
          <a:xfrm>
            <a:off x="1295400" y="1752600"/>
            <a:ext cx="6781800" cy="3886200"/>
          </a:xfrm>
          <a:prstGeom prst="rect">
            <a:avLst/>
          </a:prstGeom>
          <a:noFill/>
          <a:ln w="9525">
            <a:noFill/>
            <a:miter lim="800000"/>
            <a:headEnd/>
            <a:tailEnd/>
          </a:ln>
          <a:effectLst/>
        </p:spPr>
      </p:pic>
      <p:sp>
        <p:nvSpPr>
          <p:cNvPr id="7" name="Rectangle 6"/>
          <p:cNvSpPr/>
          <p:nvPr/>
        </p:nvSpPr>
        <p:spPr>
          <a:xfrm>
            <a:off x="1066800" y="1066800"/>
            <a:ext cx="7162800" cy="830997"/>
          </a:xfrm>
          <a:prstGeom prst="rect">
            <a:avLst/>
          </a:prstGeom>
        </p:spPr>
        <p:txBody>
          <a:bodyPr wrap="square">
            <a:spAutoFit/>
          </a:bodyPr>
          <a:lstStyle/>
          <a:p>
            <a:pPr algn="just"/>
            <a:r>
              <a:rPr lang="en-US" sz="2400" dirty="0" smtClean="0">
                <a:solidFill>
                  <a:srgbClr val="0070C0"/>
                </a:solidFill>
                <a:latin typeface="Times New Roman" pitchFamily="18" charset="0"/>
                <a:cs typeface="Times New Roman" pitchFamily="18" charset="0"/>
              </a:rPr>
              <a:t>	</a:t>
            </a:r>
            <a:r>
              <a:rPr lang="en-US" sz="2400" dirty="0" err="1" smtClean="0">
                <a:solidFill>
                  <a:srgbClr val="0070C0"/>
                </a:solidFill>
                <a:latin typeface="Times New Roman" pitchFamily="18" charset="0"/>
                <a:cs typeface="Times New Roman" pitchFamily="18" charset="0"/>
              </a:rPr>
              <a:t>Để</a:t>
            </a:r>
            <a:r>
              <a:rPr lang="en-US" sz="2400" dirty="0" smtClean="0">
                <a:solidFill>
                  <a:srgbClr val="0070C0"/>
                </a:solidFill>
                <a:latin typeface="Times New Roman" pitchFamily="18" charset="0"/>
                <a:cs typeface="Times New Roman" pitchFamily="18" charset="0"/>
              </a:rPr>
              <a:t> </a:t>
            </a:r>
            <a:r>
              <a:rPr lang="en-US" sz="2400" dirty="0" err="1" smtClean="0">
                <a:solidFill>
                  <a:srgbClr val="0070C0"/>
                </a:solidFill>
                <a:latin typeface="Times New Roman" pitchFamily="18" charset="0"/>
                <a:cs typeface="Times New Roman" pitchFamily="18" charset="0"/>
              </a:rPr>
              <a:t>điều</a:t>
            </a:r>
            <a:r>
              <a:rPr lang="en-US" sz="2400" dirty="0" smtClean="0">
                <a:solidFill>
                  <a:srgbClr val="0070C0"/>
                </a:solidFill>
                <a:latin typeface="Times New Roman" pitchFamily="18" charset="0"/>
                <a:cs typeface="Times New Roman" pitchFamily="18" charset="0"/>
              </a:rPr>
              <a:t> </a:t>
            </a:r>
            <a:r>
              <a:rPr lang="en-US" sz="2400" dirty="0" err="1" smtClean="0">
                <a:solidFill>
                  <a:srgbClr val="0070C0"/>
                </a:solidFill>
                <a:latin typeface="Times New Roman" pitchFamily="18" charset="0"/>
                <a:cs typeface="Times New Roman" pitchFamily="18" charset="0"/>
              </a:rPr>
              <a:t>khiển</a:t>
            </a:r>
            <a:r>
              <a:rPr lang="en-US" sz="2400" dirty="0" smtClean="0">
                <a:solidFill>
                  <a:srgbClr val="0070C0"/>
                </a:solidFill>
                <a:latin typeface="Times New Roman" pitchFamily="18" charset="0"/>
                <a:cs typeface="Times New Roman" pitchFamily="18" charset="0"/>
              </a:rPr>
              <a:t> robot </a:t>
            </a:r>
            <a:r>
              <a:rPr lang="en-US" sz="2400" dirty="0" err="1" smtClean="0">
                <a:solidFill>
                  <a:srgbClr val="0070C0"/>
                </a:solidFill>
                <a:latin typeface="Times New Roman" pitchFamily="18" charset="0"/>
                <a:cs typeface="Times New Roman" pitchFamily="18" charset="0"/>
              </a:rPr>
              <a:t>đi</a:t>
            </a:r>
            <a:r>
              <a:rPr lang="en-US" sz="2400" dirty="0" smtClean="0">
                <a:solidFill>
                  <a:srgbClr val="0070C0"/>
                </a:solidFill>
                <a:latin typeface="Times New Roman" pitchFamily="18" charset="0"/>
                <a:cs typeface="Times New Roman" pitchFamily="18" charset="0"/>
              </a:rPr>
              <a:t> </a:t>
            </a:r>
            <a:r>
              <a:rPr lang="en-US" sz="2400" dirty="0" err="1" smtClean="0">
                <a:solidFill>
                  <a:srgbClr val="0070C0"/>
                </a:solidFill>
                <a:latin typeface="Times New Roman" pitchFamily="18" charset="0"/>
                <a:cs typeface="Times New Roman" pitchFamily="18" charset="0"/>
              </a:rPr>
              <a:t>từ</a:t>
            </a:r>
            <a:r>
              <a:rPr lang="en-US" sz="2400" dirty="0" smtClean="0">
                <a:solidFill>
                  <a:srgbClr val="0070C0"/>
                </a:solidFill>
                <a:latin typeface="Times New Roman" pitchFamily="18" charset="0"/>
                <a:cs typeface="Times New Roman" pitchFamily="18" charset="0"/>
              </a:rPr>
              <a:t> A </a:t>
            </a:r>
            <a:r>
              <a:rPr lang="en-US" sz="2400" dirty="0" err="1" smtClean="0">
                <a:solidFill>
                  <a:srgbClr val="0070C0"/>
                </a:solidFill>
                <a:latin typeface="Times New Roman" pitchFamily="18" charset="0"/>
                <a:cs typeface="Times New Roman" pitchFamily="18" charset="0"/>
              </a:rPr>
              <a:t>đến</a:t>
            </a:r>
            <a:r>
              <a:rPr lang="en-US" sz="2400" dirty="0" smtClean="0">
                <a:solidFill>
                  <a:srgbClr val="0070C0"/>
                </a:solidFill>
                <a:latin typeface="Times New Roman" pitchFamily="18" charset="0"/>
                <a:cs typeface="Times New Roman" pitchFamily="18" charset="0"/>
              </a:rPr>
              <a:t> B ( </a:t>
            </a:r>
            <a:r>
              <a:rPr lang="en-US" sz="2400" dirty="0" err="1" smtClean="0">
                <a:solidFill>
                  <a:srgbClr val="0070C0"/>
                </a:solidFill>
                <a:latin typeface="Times New Roman" pitchFamily="18" charset="0"/>
                <a:cs typeface="Times New Roman" pitchFamily="18" charset="0"/>
              </a:rPr>
              <a:t>xem</a:t>
            </a:r>
            <a:r>
              <a:rPr lang="en-US" sz="2400" dirty="0" smtClean="0">
                <a:solidFill>
                  <a:srgbClr val="0070C0"/>
                </a:solidFill>
                <a:latin typeface="Times New Roman" pitchFamily="18" charset="0"/>
                <a:cs typeface="Times New Roman" pitchFamily="18" charset="0"/>
              </a:rPr>
              <a:t> </a:t>
            </a:r>
            <a:r>
              <a:rPr lang="en-US" sz="2400" dirty="0" err="1" smtClean="0">
                <a:solidFill>
                  <a:srgbClr val="0070C0"/>
                </a:solidFill>
                <a:latin typeface="Times New Roman" pitchFamily="18" charset="0"/>
                <a:cs typeface="Times New Roman" pitchFamily="18" charset="0"/>
              </a:rPr>
              <a:t>hình</a:t>
            </a:r>
            <a:r>
              <a:rPr lang="en-US" sz="2400" dirty="0" smtClean="0">
                <a:solidFill>
                  <a:srgbClr val="0070C0"/>
                </a:solidFill>
                <a:latin typeface="Times New Roman" pitchFamily="18" charset="0"/>
                <a:cs typeface="Times New Roman" pitchFamily="18" charset="0"/>
              </a:rPr>
              <a:t> 1), </a:t>
            </a:r>
            <a:r>
              <a:rPr lang="en-US" sz="2400" dirty="0" err="1" smtClean="0">
                <a:solidFill>
                  <a:srgbClr val="0070C0"/>
                </a:solidFill>
                <a:latin typeface="Times New Roman" pitchFamily="18" charset="0"/>
                <a:cs typeface="Times New Roman" pitchFamily="18" charset="0"/>
              </a:rPr>
              <a:t>em</a:t>
            </a:r>
            <a:r>
              <a:rPr lang="en-US" sz="2400" dirty="0" smtClean="0">
                <a:solidFill>
                  <a:srgbClr val="0070C0"/>
                </a:solidFill>
                <a:latin typeface="Times New Roman" pitchFamily="18" charset="0"/>
                <a:cs typeface="Times New Roman" pitchFamily="18" charset="0"/>
              </a:rPr>
              <a:t> </a:t>
            </a:r>
            <a:r>
              <a:rPr lang="en-US" sz="2400" dirty="0" err="1" smtClean="0">
                <a:solidFill>
                  <a:srgbClr val="0070C0"/>
                </a:solidFill>
                <a:latin typeface="Times New Roman" pitchFamily="18" charset="0"/>
                <a:cs typeface="Times New Roman" pitchFamily="18" charset="0"/>
              </a:rPr>
              <a:t>có</a:t>
            </a:r>
            <a:r>
              <a:rPr lang="en-US" sz="2400" dirty="0" smtClean="0">
                <a:solidFill>
                  <a:srgbClr val="0070C0"/>
                </a:solidFill>
                <a:latin typeface="Times New Roman" pitchFamily="18" charset="0"/>
                <a:cs typeface="Times New Roman" pitchFamily="18" charset="0"/>
              </a:rPr>
              <a:t> </a:t>
            </a:r>
            <a:r>
              <a:rPr lang="en-US" sz="2400" dirty="0" err="1" smtClean="0">
                <a:solidFill>
                  <a:srgbClr val="0070C0"/>
                </a:solidFill>
                <a:latin typeface="Times New Roman" pitchFamily="18" charset="0"/>
                <a:cs typeface="Times New Roman" pitchFamily="18" charset="0"/>
              </a:rPr>
              <a:t>thể</a:t>
            </a:r>
            <a:r>
              <a:rPr lang="en-US" sz="2400" dirty="0" smtClean="0">
                <a:solidFill>
                  <a:srgbClr val="0070C0"/>
                </a:solidFill>
                <a:latin typeface="Times New Roman" pitchFamily="18" charset="0"/>
                <a:cs typeface="Times New Roman" pitchFamily="18" charset="0"/>
              </a:rPr>
              <a:t> </a:t>
            </a:r>
            <a:r>
              <a:rPr lang="en-US" sz="2400" dirty="0" err="1" smtClean="0">
                <a:solidFill>
                  <a:srgbClr val="0070C0"/>
                </a:solidFill>
                <a:latin typeface="Times New Roman" pitchFamily="18" charset="0"/>
                <a:cs typeface="Times New Roman" pitchFamily="18" charset="0"/>
              </a:rPr>
              <a:t>viết</a:t>
            </a:r>
            <a:r>
              <a:rPr lang="en-US" sz="2400" dirty="0" smtClean="0">
                <a:solidFill>
                  <a:srgbClr val="0070C0"/>
                </a:solidFill>
                <a:latin typeface="Times New Roman" pitchFamily="18" charset="0"/>
                <a:cs typeface="Times New Roman" pitchFamily="18" charset="0"/>
              </a:rPr>
              <a:t> </a:t>
            </a:r>
            <a:r>
              <a:rPr lang="en-US" sz="2400" dirty="0" err="1" smtClean="0">
                <a:solidFill>
                  <a:srgbClr val="0070C0"/>
                </a:solidFill>
                <a:latin typeface="Times New Roman" pitchFamily="18" charset="0"/>
                <a:cs typeface="Times New Roman" pitchFamily="18" charset="0"/>
              </a:rPr>
              <a:t>câu</a:t>
            </a:r>
            <a:r>
              <a:rPr lang="en-US" sz="2400" dirty="0" smtClean="0">
                <a:solidFill>
                  <a:srgbClr val="0070C0"/>
                </a:solidFill>
                <a:latin typeface="Times New Roman" pitchFamily="18" charset="0"/>
                <a:cs typeface="Times New Roman" pitchFamily="18" charset="0"/>
              </a:rPr>
              <a:t> </a:t>
            </a:r>
            <a:r>
              <a:rPr lang="en-US" sz="2400" dirty="0" err="1" smtClean="0">
                <a:solidFill>
                  <a:srgbClr val="0070C0"/>
                </a:solidFill>
                <a:latin typeface="Times New Roman" pitchFamily="18" charset="0"/>
                <a:cs typeface="Times New Roman" pitchFamily="18" charset="0"/>
              </a:rPr>
              <a:t>lệnh</a:t>
            </a:r>
            <a:r>
              <a:rPr lang="en-US" sz="2400" dirty="0" smtClean="0">
                <a:solidFill>
                  <a:srgbClr val="0070C0"/>
                </a:solidFill>
                <a:latin typeface="Times New Roman" pitchFamily="18" charset="0"/>
                <a:cs typeface="Times New Roman" pitchFamily="18" charset="0"/>
              </a:rPr>
              <a:t> </a:t>
            </a:r>
            <a:r>
              <a:rPr lang="en-US" sz="2400" dirty="0" err="1" smtClean="0">
                <a:solidFill>
                  <a:srgbClr val="0070C0"/>
                </a:solidFill>
                <a:latin typeface="Times New Roman" pitchFamily="18" charset="0"/>
                <a:cs typeface="Times New Roman" pitchFamily="18" charset="0"/>
              </a:rPr>
              <a:t>như</a:t>
            </a:r>
            <a:r>
              <a:rPr lang="en-US" sz="2400" dirty="0" smtClean="0">
                <a:solidFill>
                  <a:srgbClr val="0070C0"/>
                </a:solidFill>
                <a:latin typeface="Times New Roman" pitchFamily="18" charset="0"/>
                <a:cs typeface="Times New Roman" pitchFamily="18" charset="0"/>
              </a:rPr>
              <a:t> </a:t>
            </a:r>
            <a:r>
              <a:rPr lang="en-US" sz="2400" dirty="0" err="1" smtClean="0">
                <a:solidFill>
                  <a:srgbClr val="0070C0"/>
                </a:solidFill>
                <a:latin typeface="Times New Roman" pitchFamily="18" charset="0"/>
                <a:cs typeface="Times New Roman" pitchFamily="18" charset="0"/>
              </a:rPr>
              <a:t>sau</a:t>
            </a:r>
            <a:r>
              <a:rPr lang="en-US" sz="2400" dirty="0" smtClean="0">
                <a:solidFill>
                  <a:srgbClr val="0070C0"/>
                </a:solidFill>
                <a:latin typeface="Times New Roman" pitchFamily="18" charset="0"/>
                <a:cs typeface="Times New Roman" pitchFamily="18" charset="0"/>
              </a:rPr>
              <a:t>:</a:t>
            </a:r>
            <a:endParaRPr lang="en-US" sz="24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1295400" y="457200"/>
            <a:ext cx="74676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4000" b="1" dirty="0" smtClean="0">
                <a:solidFill>
                  <a:srgbClr val="FF0000"/>
                </a:solidFill>
                <a:latin typeface="Times New Roman" panose="02020603050405020304" pitchFamily="18" charset="0"/>
                <a:cs typeface="Times New Roman" panose="02020603050405020304" pitchFamily="18" charset="0"/>
              </a:rPr>
              <a:t>2. </a:t>
            </a:r>
            <a:r>
              <a:rPr lang="en-US" b="1" dirty="0" err="1" smtClean="0">
                <a:solidFill>
                  <a:srgbClr val="FF0000"/>
                </a:solidFill>
              </a:rPr>
              <a:t>Trò</a:t>
            </a:r>
            <a:r>
              <a:rPr lang="en-US" b="1" dirty="0" smtClean="0">
                <a:solidFill>
                  <a:srgbClr val="FF0000"/>
                </a:solidFill>
              </a:rPr>
              <a:t> </a:t>
            </a:r>
            <a:r>
              <a:rPr lang="en-US" b="1" dirty="0" err="1" smtClean="0">
                <a:solidFill>
                  <a:srgbClr val="FF0000"/>
                </a:solidFill>
              </a:rPr>
              <a:t>chơi</a:t>
            </a:r>
            <a:r>
              <a:rPr lang="en-US" b="1" dirty="0" smtClean="0">
                <a:solidFill>
                  <a:srgbClr val="FF0000"/>
                </a:solidFill>
              </a:rPr>
              <a:t>: </a:t>
            </a:r>
            <a:r>
              <a:rPr lang="en-US" b="1" dirty="0" err="1" smtClean="0">
                <a:solidFill>
                  <a:srgbClr val="FF0000"/>
                </a:solidFill>
              </a:rPr>
              <a:t>Điều</a:t>
            </a:r>
            <a:r>
              <a:rPr lang="en-US" b="1" dirty="0" smtClean="0">
                <a:solidFill>
                  <a:srgbClr val="FF0000"/>
                </a:solidFill>
              </a:rPr>
              <a:t> </a:t>
            </a:r>
            <a:r>
              <a:rPr lang="en-US" b="1" dirty="0" err="1" smtClean="0">
                <a:solidFill>
                  <a:srgbClr val="FF0000"/>
                </a:solidFill>
              </a:rPr>
              <a:t>khiển</a:t>
            </a:r>
            <a:r>
              <a:rPr lang="en-US" b="1" dirty="0" smtClean="0">
                <a:solidFill>
                  <a:srgbClr val="FF0000"/>
                </a:solidFill>
              </a:rPr>
              <a:t> Robot</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1066800" y="1143000"/>
            <a:ext cx="7162800" cy="1200329"/>
          </a:xfrm>
          <a:prstGeom prst="rect">
            <a:avLst/>
          </a:prstGeom>
        </p:spPr>
        <p:txBody>
          <a:bodyPr wrap="square">
            <a:spAutoFit/>
          </a:bodyPr>
          <a:lstStyle/>
          <a:p>
            <a:pPr algn="just"/>
            <a:r>
              <a:rPr lang="en-US" sz="2400" dirty="0" err="1" smtClean="0">
                <a:solidFill>
                  <a:srgbClr val="0070C0"/>
                </a:solidFill>
                <a:latin typeface="+mj-lt"/>
              </a:rPr>
              <a:t>Yêu</a:t>
            </a:r>
            <a:r>
              <a:rPr lang="en-US" sz="2400" dirty="0" smtClean="0">
                <a:solidFill>
                  <a:srgbClr val="0070C0"/>
                </a:solidFill>
                <a:latin typeface="+mj-lt"/>
              </a:rPr>
              <a:t> </a:t>
            </a:r>
            <a:r>
              <a:rPr lang="en-US" sz="2400" dirty="0" err="1" smtClean="0">
                <a:solidFill>
                  <a:srgbClr val="0070C0"/>
                </a:solidFill>
                <a:latin typeface="+mj-lt"/>
              </a:rPr>
              <a:t>cầu</a:t>
            </a:r>
            <a:r>
              <a:rPr lang="en-US" sz="2400" dirty="0" smtClean="0">
                <a:solidFill>
                  <a:srgbClr val="0070C0"/>
                </a:solidFill>
                <a:latin typeface="+mj-lt"/>
              </a:rPr>
              <a:t>: </a:t>
            </a:r>
            <a:r>
              <a:rPr lang="vi-VN" sz="2400" dirty="0" smtClean="0">
                <a:solidFill>
                  <a:srgbClr val="0070C0"/>
                </a:solidFill>
                <a:latin typeface="+mj-lt"/>
              </a:rPr>
              <a:t>Em </a:t>
            </a:r>
            <a:r>
              <a:rPr lang="vi-VN" sz="2400" dirty="0" smtClean="0">
                <a:solidFill>
                  <a:srgbClr val="0070C0"/>
                </a:solidFill>
                <a:latin typeface="+mj-lt"/>
              </a:rPr>
              <a:t>hãy thay mỗi </a:t>
            </a:r>
            <a:r>
              <a:rPr lang="vi-VN" sz="2400" dirty="0" smtClean="0">
                <a:solidFill>
                  <a:srgbClr val="0070C0"/>
                </a:solidFill>
                <a:latin typeface="+mj-lt"/>
              </a:rPr>
              <a:t>dấu</a:t>
            </a:r>
            <a:r>
              <a:rPr lang="vi-VN" sz="2400" dirty="0" smtClean="0">
                <a:solidFill>
                  <a:srgbClr val="FF0000"/>
                </a:solidFill>
                <a:latin typeface="+mj-lt"/>
              </a:rPr>
              <a:t>?</a:t>
            </a:r>
            <a:r>
              <a:rPr lang="vi-VN" sz="2400" dirty="0" smtClean="0">
                <a:solidFill>
                  <a:srgbClr val="0070C0"/>
                </a:solidFill>
                <a:latin typeface="+mj-lt"/>
              </a:rPr>
              <a:t> </a:t>
            </a:r>
            <a:r>
              <a:rPr lang="vi-VN" sz="2400" dirty="0" smtClean="0">
                <a:solidFill>
                  <a:srgbClr val="0070C0"/>
                </a:solidFill>
                <a:latin typeface="+mj-lt"/>
              </a:rPr>
              <a:t>trong Bảng 2 bằng một lệnh để nếu thực hiện tuần tự các lệnh từ 1 đến 9 thì robot sẽ đi từ C đến D.</a:t>
            </a:r>
            <a:endParaRPr lang="en-US" sz="2400" dirty="0">
              <a:solidFill>
                <a:srgbClr val="0070C0"/>
              </a:solidFill>
              <a:latin typeface="+mj-lt"/>
            </a:endParaRPr>
          </a:p>
        </p:txBody>
      </p:sp>
      <p:pic>
        <p:nvPicPr>
          <p:cNvPr id="11267" name="Picture 3"/>
          <p:cNvPicPr>
            <a:picLocks noChangeAspect="1" noChangeArrowheads="1"/>
          </p:cNvPicPr>
          <p:nvPr/>
        </p:nvPicPr>
        <p:blipFill>
          <a:blip r:embed="rId3"/>
          <a:srcRect/>
          <a:stretch>
            <a:fillRect/>
          </a:stretch>
        </p:blipFill>
        <p:spPr bwMode="auto">
          <a:xfrm>
            <a:off x="1752600" y="2362200"/>
            <a:ext cx="5467350" cy="3133725"/>
          </a:xfrm>
          <a:prstGeom prst="rect">
            <a:avLst/>
          </a:prstGeom>
          <a:noFill/>
          <a:ln w="9525">
            <a:noFill/>
            <a:miter lim="800000"/>
            <a:headEnd/>
            <a:tailEnd/>
          </a:ln>
          <a:effectLst/>
        </p:spPr>
      </p:pic>
    </p:spTree>
    <p:extLst>
      <p:ext uri="{BB962C8B-B14F-4D97-AF65-F5344CB8AC3E}">
        <p14:creationId xmlns:p14="http://schemas.microsoft.com/office/powerpoint/2010/main" xmlns=""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ox(in)">
                                      <p:cBhvr>
                                        <p:cTn id="12" dur="500"/>
                                        <p:tgtEl>
                                          <p:spTgt spid="14"/>
                                        </p:tgtEl>
                                      </p:cBhvr>
                                    </p:animEffect>
                                  </p:childTnLst>
                                </p:cTn>
                              </p:par>
                              <p:par>
                                <p:cTn id="13" presetID="4" presetClass="entr" presetSubtype="16" fill="hold" nodeType="withEffect">
                                  <p:stCondLst>
                                    <p:cond delay="0"/>
                                  </p:stCondLst>
                                  <p:childTnLst>
                                    <p:set>
                                      <p:cBhvr>
                                        <p:cTn id="14" dur="1" fill="hold">
                                          <p:stCondLst>
                                            <p:cond delay="0"/>
                                          </p:stCondLst>
                                        </p:cTn>
                                        <p:tgtEl>
                                          <p:spTgt spid="11267"/>
                                        </p:tgtEl>
                                        <p:attrNameLst>
                                          <p:attrName>style.visibility</p:attrName>
                                        </p:attrNameLst>
                                      </p:cBhvr>
                                      <p:to>
                                        <p:strVal val="visible"/>
                                      </p:to>
                                    </p:set>
                                    <p:animEffect transition="in" filter="box(in)">
                                      <p:cBhvr>
                                        <p:cTn id="15" dur="5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1295400" y="457200"/>
            <a:ext cx="74676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4000" b="1" dirty="0" smtClean="0">
                <a:solidFill>
                  <a:srgbClr val="FF0000"/>
                </a:solidFill>
                <a:latin typeface="Times New Roman" panose="02020603050405020304" pitchFamily="18" charset="0"/>
                <a:cs typeface="Times New Roman" panose="02020603050405020304" pitchFamily="18" charset="0"/>
              </a:rPr>
              <a:t>2. </a:t>
            </a:r>
            <a:r>
              <a:rPr lang="en-US" b="1" dirty="0" err="1" smtClean="0">
                <a:solidFill>
                  <a:srgbClr val="FF0000"/>
                </a:solidFill>
              </a:rPr>
              <a:t>Trò</a:t>
            </a:r>
            <a:r>
              <a:rPr lang="en-US" b="1" dirty="0" smtClean="0">
                <a:solidFill>
                  <a:srgbClr val="FF0000"/>
                </a:solidFill>
              </a:rPr>
              <a:t> </a:t>
            </a:r>
            <a:r>
              <a:rPr lang="en-US" b="1" dirty="0" err="1" smtClean="0">
                <a:solidFill>
                  <a:srgbClr val="FF0000"/>
                </a:solidFill>
              </a:rPr>
              <a:t>chơi</a:t>
            </a:r>
            <a:r>
              <a:rPr lang="en-US" b="1" dirty="0" smtClean="0">
                <a:solidFill>
                  <a:srgbClr val="FF0000"/>
                </a:solidFill>
              </a:rPr>
              <a:t>: </a:t>
            </a:r>
            <a:r>
              <a:rPr lang="en-US" b="1" dirty="0" err="1" smtClean="0">
                <a:solidFill>
                  <a:srgbClr val="FF0000"/>
                </a:solidFill>
              </a:rPr>
              <a:t>Điều</a:t>
            </a:r>
            <a:r>
              <a:rPr lang="en-US" b="1" dirty="0" smtClean="0">
                <a:solidFill>
                  <a:srgbClr val="FF0000"/>
                </a:solidFill>
              </a:rPr>
              <a:t> </a:t>
            </a:r>
            <a:r>
              <a:rPr lang="en-US" b="1" dirty="0" err="1" smtClean="0">
                <a:solidFill>
                  <a:srgbClr val="FF0000"/>
                </a:solidFill>
              </a:rPr>
              <a:t>khiển</a:t>
            </a:r>
            <a:r>
              <a:rPr lang="en-US" b="1" dirty="0" smtClean="0">
                <a:solidFill>
                  <a:srgbClr val="FF0000"/>
                </a:solidFill>
              </a:rPr>
              <a:t> Robot</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1066800" y="1143000"/>
            <a:ext cx="7162800" cy="1200329"/>
          </a:xfrm>
          <a:prstGeom prst="rect">
            <a:avLst/>
          </a:prstGeom>
        </p:spPr>
        <p:txBody>
          <a:bodyPr wrap="square">
            <a:spAutoFit/>
          </a:bodyPr>
          <a:lstStyle/>
          <a:p>
            <a:r>
              <a:rPr lang="vi-VN" sz="2400" dirty="0" smtClean="0">
                <a:solidFill>
                  <a:srgbClr val="0070C0"/>
                </a:solidFill>
                <a:latin typeface="+mj-lt"/>
              </a:rPr>
              <a:t>Em hãy thay mỗi dấu ? trong Bảng 2 bằng một lệnh để nếu thực hiện tuần tự các lệnh từ 1 đến 9 thì robot sẽ đi từ C đến D.</a:t>
            </a:r>
            <a:endParaRPr lang="en-US" sz="2400" dirty="0">
              <a:solidFill>
                <a:srgbClr val="0070C0"/>
              </a:solidFill>
              <a:latin typeface="+mj-lt"/>
            </a:endParaRPr>
          </a:p>
        </p:txBody>
      </p:sp>
      <p:pic>
        <p:nvPicPr>
          <p:cNvPr id="11267" name="Picture 3"/>
          <p:cNvPicPr>
            <a:picLocks noChangeAspect="1" noChangeArrowheads="1"/>
          </p:cNvPicPr>
          <p:nvPr/>
        </p:nvPicPr>
        <p:blipFill>
          <a:blip r:embed="rId3"/>
          <a:srcRect/>
          <a:stretch>
            <a:fillRect/>
          </a:stretch>
        </p:blipFill>
        <p:spPr bwMode="auto">
          <a:xfrm>
            <a:off x="381000" y="1905000"/>
            <a:ext cx="3657600" cy="3809999"/>
          </a:xfrm>
          <a:prstGeom prst="rect">
            <a:avLst/>
          </a:prstGeom>
          <a:noFill/>
          <a:ln w="9525">
            <a:noFill/>
            <a:miter lim="800000"/>
            <a:headEnd/>
            <a:tailEnd/>
          </a:ln>
          <a:effectLst/>
        </p:spPr>
      </p:pic>
      <p:pic>
        <p:nvPicPr>
          <p:cNvPr id="47106" name="Picture 2"/>
          <p:cNvPicPr>
            <a:picLocks noChangeAspect="1" noChangeArrowheads="1"/>
          </p:cNvPicPr>
          <p:nvPr/>
        </p:nvPicPr>
        <p:blipFill>
          <a:blip r:embed="rId4"/>
          <a:srcRect/>
          <a:stretch>
            <a:fillRect/>
          </a:stretch>
        </p:blipFill>
        <p:spPr bwMode="auto">
          <a:xfrm>
            <a:off x="4648200" y="1905000"/>
            <a:ext cx="4143375" cy="3822706"/>
          </a:xfrm>
          <a:prstGeom prst="rect">
            <a:avLst/>
          </a:prstGeom>
          <a:noFill/>
          <a:ln w="9525">
            <a:noFill/>
            <a:miter lim="800000"/>
            <a:headEnd/>
            <a:tailEnd/>
          </a:ln>
          <a:effectLst/>
        </p:spPr>
      </p:pic>
      <p:sp>
        <p:nvSpPr>
          <p:cNvPr id="7" name="Right Arrow 6"/>
          <p:cNvSpPr/>
          <p:nvPr/>
        </p:nvSpPr>
        <p:spPr>
          <a:xfrm>
            <a:off x="4038600" y="3581400"/>
            <a:ext cx="533400" cy="3048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7106"/>
                                        </p:tgtEl>
                                        <p:attrNameLst>
                                          <p:attrName>style.visibility</p:attrName>
                                        </p:attrNameLst>
                                      </p:cBhvr>
                                      <p:to>
                                        <p:strVal val="visible"/>
                                      </p:to>
                                    </p:set>
                                    <p:animEffect transition="in" filter="blinds(horizontal)">
                                      <p:cBhvr>
                                        <p:cTn id="17" dur="500"/>
                                        <p:tgtEl>
                                          <p:spTgt spid="47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3656</TotalTime>
  <Words>547</Words>
  <Application>Microsoft Office PowerPoint</Application>
  <PresentationFormat>On-screen Show (4:3)</PresentationFormat>
  <Paragraphs>58</Paragraphs>
  <Slides>15</Slides>
  <Notes>1</Notes>
  <HiddenSlides>0</HiddenSlides>
  <MMClips>3</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WELCOME</dc:creator>
  <cp:lastModifiedBy>HBx64</cp:lastModifiedBy>
  <cp:revision>133</cp:revision>
  <dcterms:created xsi:type="dcterms:W3CDTF">2017-10-03T01:20:28Z</dcterms:created>
  <dcterms:modified xsi:type="dcterms:W3CDTF">2022-06-23T05:19:47Z</dcterms:modified>
</cp:coreProperties>
</file>