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2"/>
  </p:notesMasterIdLst>
  <p:sldIdLst>
    <p:sldId id="256" r:id="rId2"/>
    <p:sldId id="263" r:id="rId3"/>
    <p:sldId id="271" r:id="rId4"/>
    <p:sldId id="270" r:id="rId5"/>
    <p:sldId id="287" r:id="rId6"/>
    <p:sldId id="288" r:id="rId7"/>
    <p:sldId id="289" r:id="rId8"/>
    <p:sldId id="290" r:id="rId9"/>
    <p:sldId id="291" r:id="rId10"/>
    <p:sldId id="314" r:id="rId11"/>
    <p:sldId id="285" r:id="rId12"/>
    <p:sldId id="267" r:id="rId13"/>
    <p:sldId id="272" r:id="rId14"/>
    <p:sldId id="293" r:id="rId15"/>
    <p:sldId id="294" r:id="rId16"/>
    <p:sldId id="295" r:id="rId17"/>
    <p:sldId id="297" r:id="rId18"/>
    <p:sldId id="296" r:id="rId19"/>
    <p:sldId id="298" r:id="rId20"/>
    <p:sldId id="299" r:id="rId21"/>
    <p:sldId id="300" r:id="rId22"/>
    <p:sldId id="301" r:id="rId23"/>
    <p:sldId id="302" r:id="rId24"/>
    <p:sldId id="303" r:id="rId25"/>
    <p:sldId id="304" r:id="rId26"/>
    <p:sldId id="305" r:id="rId27"/>
    <p:sldId id="316" r:id="rId28"/>
    <p:sldId id="306" r:id="rId29"/>
    <p:sldId id="307" r:id="rId30"/>
    <p:sldId id="308" r:id="rId31"/>
    <p:sldId id="309" r:id="rId32"/>
    <p:sldId id="310" r:id="rId33"/>
    <p:sldId id="311" r:id="rId34"/>
    <p:sldId id="274" r:id="rId35"/>
    <p:sldId id="317" r:id="rId36"/>
    <p:sldId id="315" r:id="rId37"/>
    <p:sldId id="277" r:id="rId38"/>
    <p:sldId id="312" r:id="rId39"/>
    <p:sldId id="313" r:id="rId40"/>
    <p:sldId id="264" r:id="rId41"/>
  </p:sldIdLst>
  <p:sldSz cx="12192000" cy="6858000"/>
  <p:notesSz cx="6858000" cy="9144000"/>
  <p:embeddedFontLst>
    <p:embeddedFont>
      <p:font typeface="等线" panose="02010600030101010101" pitchFamily="2" charset="-122"/>
      <p:regular r:id="rId43"/>
      <p:bold r:id="rId44"/>
    </p:embeddedFont>
    <p:embeddedFont>
      <p:font typeface="等线 Light" panose="02010600030101010101" pitchFamily="2" charset="-122"/>
      <p:regular r:id="rId45"/>
    </p:embeddedFont>
    <p:embeddedFont>
      <p:font typeface="UVN Hoa Ky" panose="03040702020708020505" pitchFamily="66" charset="0"/>
      <p:regular r:id="rId46"/>
    </p:embeddedFont>
    <p:embeddedFont>
      <p:font typeface="UVN Mang Cau Nang" panose="03060902050402020B05" pitchFamily="66" charset="0"/>
      <p:regular r:id="rId47"/>
      <p:italic r:id="rId48"/>
    </p:embeddedFont>
  </p:embeddedFontLst>
  <p:custDataLst>
    <p:tags r:id="rId4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FAFD"/>
    <a:srgbClr val="C00000"/>
    <a:srgbClr val="FE6A80"/>
    <a:srgbClr val="5DA2B1"/>
    <a:srgbClr val="379D49"/>
    <a:srgbClr val="1F8B4B"/>
    <a:srgbClr val="45A158"/>
    <a:srgbClr val="215D92"/>
    <a:srgbClr val="F3FDFF"/>
    <a:srgbClr val="3A74A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458" autoAdjust="0"/>
    <p:restoredTop sz="94660"/>
  </p:normalViewPr>
  <p:slideViewPr>
    <p:cSldViewPr snapToGrid="0">
      <p:cViewPr varScale="1">
        <p:scale>
          <a:sx n="66" d="100"/>
          <a:sy n="66" d="100"/>
        </p:scale>
        <p:origin x="1584" y="84"/>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font" Target="fonts/font5.fntdata"/><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3.fntdata"/><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2.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1.fntdata"/><Relationship Id="rId48" Type="http://schemas.openxmlformats.org/officeDocument/2006/relationships/font" Target="fonts/font6.fntdata"/><Relationship Id="rId8" Type="http://schemas.openxmlformats.org/officeDocument/2006/relationships/slide" Target="slides/slide7.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C73A6B-BB26-4B12-BFB8-2B873AE12267}" type="datetimeFigureOut">
              <a:rPr lang="zh-CN" altLang="en-US" smtClean="0"/>
              <a:t>2022/8/7</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5701FA-A99B-4EA7-BD9A-49A04217BC0C}"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10</a:t>
            </a:fld>
            <a:endParaRPr lang="zh-CN" altLang="en-US"/>
          </a:p>
        </p:txBody>
      </p:sp>
    </p:spTree>
    <p:extLst>
      <p:ext uri="{BB962C8B-B14F-4D97-AF65-F5344CB8AC3E}">
        <p14:creationId xmlns:p14="http://schemas.microsoft.com/office/powerpoint/2010/main" val="1844648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11</a:t>
            </a:fld>
            <a:endParaRPr lang="zh-CN" altLang="en-US"/>
          </a:p>
        </p:txBody>
      </p:sp>
    </p:spTree>
    <p:extLst>
      <p:ext uri="{BB962C8B-B14F-4D97-AF65-F5344CB8AC3E}">
        <p14:creationId xmlns:p14="http://schemas.microsoft.com/office/powerpoint/2010/main" val="27638060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12</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13</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14</a:t>
            </a:fld>
            <a:endParaRPr lang="zh-CN" altLang="en-US"/>
          </a:p>
        </p:txBody>
      </p:sp>
    </p:spTree>
    <p:extLst>
      <p:ext uri="{BB962C8B-B14F-4D97-AF65-F5344CB8AC3E}">
        <p14:creationId xmlns:p14="http://schemas.microsoft.com/office/powerpoint/2010/main" val="27674160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15</a:t>
            </a:fld>
            <a:endParaRPr lang="zh-CN" altLang="en-US"/>
          </a:p>
        </p:txBody>
      </p:sp>
    </p:spTree>
    <p:extLst>
      <p:ext uri="{BB962C8B-B14F-4D97-AF65-F5344CB8AC3E}">
        <p14:creationId xmlns:p14="http://schemas.microsoft.com/office/powerpoint/2010/main" val="12243439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16</a:t>
            </a:fld>
            <a:endParaRPr lang="zh-CN" altLang="en-US"/>
          </a:p>
        </p:txBody>
      </p:sp>
    </p:spTree>
    <p:extLst>
      <p:ext uri="{BB962C8B-B14F-4D97-AF65-F5344CB8AC3E}">
        <p14:creationId xmlns:p14="http://schemas.microsoft.com/office/powerpoint/2010/main" val="38896121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17</a:t>
            </a:fld>
            <a:endParaRPr lang="zh-CN" altLang="en-US"/>
          </a:p>
        </p:txBody>
      </p:sp>
    </p:spTree>
    <p:extLst>
      <p:ext uri="{BB962C8B-B14F-4D97-AF65-F5344CB8AC3E}">
        <p14:creationId xmlns:p14="http://schemas.microsoft.com/office/powerpoint/2010/main" val="6847899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18</a:t>
            </a:fld>
            <a:endParaRPr lang="zh-CN" altLang="en-US"/>
          </a:p>
        </p:txBody>
      </p:sp>
    </p:spTree>
    <p:extLst>
      <p:ext uri="{BB962C8B-B14F-4D97-AF65-F5344CB8AC3E}">
        <p14:creationId xmlns:p14="http://schemas.microsoft.com/office/powerpoint/2010/main" val="18996598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19</a:t>
            </a:fld>
            <a:endParaRPr lang="zh-CN" altLang="en-US"/>
          </a:p>
        </p:txBody>
      </p:sp>
    </p:spTree>
    <p:extLst>
      <p:ext uri="{BB962C8B-B14F-4D97-AF65-F5344CB8AC3E}">
        <p14:creationId xmlns:p14="http://schemas.microsoft.com/office/powerpoint/2010/main" val="6243442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2</a:t>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20</a:t>
            </a:fld>
            <a:endParaRPr lang="zh-CN" altLang="en-US"/>
          </a:p>
        </p:txBody>
      </p:sp>
    </p:spTree>
    <p:extLst>
      <p:ext uri="{BB962C8B-B14F-4D97-AF65-F5344CB8AC3E}">
        <p14:creationId xmlns:p14="http://schemas.microsoft.com/office/powerpoint/2010/main" val="1672873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21</a:t>
            </a:fld>
            <a:endParaRPr lang="zh-CN" altLang="en-US"/>
          </a:p>
        </p:txBody>
      </p:sp>
    </p:spTree>
    <p:extLst>
      <p:ext uri="{BB962C8B-B14F-4D97-AF65-F5344CB8AC3E}">
        <p14:creationId xmlns:p14="http://schemas.microsoft.com/office/powerpoint/2010/main" val="19016255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22</a:t>
            </a:fld>
            <a:endParaRPr lang="zh-CN" altLang="en-US"/>
          </a:p>
        </p:txBody>
      </p:sp>
    </p:spTree>
    <p:extLst>
      <p:ext uri="{BB962C8B-B14F-4D97-AF65-F5344CB8AC3E}">
        <p14:creationId xmlns:p14="http://schemas.microsoft.com/office/powerpoint/2010/main" val="31367890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23</a:t>
            </a:fld>
            <a:endParaRPr lang="zh-CN" altLang="en-US"/>
          </a:p>
        </p:txBody>
      </p:sp>
    </p:spTree>
    <p:extLst>
      <p:ext uri="{BB962C8B-B14F-4D97-AF65-F5344CB8AC3E}">
        <p14:creationId xmlns:p14="http://schemas.microsoft.com/office/powerpoint/2010/main" val="40104004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24</a:t>
            </a:fld>
            <a:endParaRPr lang="zh-CN" altLang="en-US"/>
          </a:p>
        </p:txBody>
      </p:sp>
    </p:spTree>
    <p:extLst>
      <p:ext uri="{BB962C8B-B14F-4D97-AF65-F5344CB8AC3E}">
        <p14:creationId xmlns:p14="http://schemas.microsoft.com/office/powerpoint/2010/main" val="35512194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25</a:t>
            </a:fld>
            <a:endParaRPr lang="zh-CN" altLang="en-US"/>
          </a:p>
        </p:txBody>
      </p:sp>
    </p:spTree>
    <p:extLst>
      <p:ext uri="{BB962C8B-B14F-4D97-AF65-F5344CB8AC3E}">
        <p14:creationId xmlns:p14="http://schemas.microsoft.com/office/powerpoint/2010/main" val="39299664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26</a:t>
            </a:fld>
            <a:endParaRPr lang="zh-CN" altLang="en-US"/>
          </a:p>
        </p:txBody>
      </p:sp>
    </p:spTree>
    <p:extLst>
      <p:ext uri="{BB962C8B-B14F-4D97-AF65-F5344CB8AC3E}">
        <p14:creationId xmlns:p14="http://schemas.microsoft.com/office/powerpoint/2010/main" val="12614444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28</a:t>
            </a:fld>
            <a:endParaRPr lang="zh-CN" altLang="en-US"/>
          </a:p>
        </p:txBody>
      </p:sp>
    </p:spTree>
    <p:extLst>
      <p:ext uri="{BB962C8B-B14F-4D97-AF65-F5344CB8AC3E}">
        <p14:creationId xmlns:p14="http://schemas.microsoft.com/office/powerpoint/2010/main" val="29802804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29</a:t>
            </a:fld>
            <a:endParaRPr lang="zh-CN" altLang="en-US"/>
          </a:p>
        </p:txBody>
      </p:sp>
    </p:spTree>
    <p:extLst>
      <p:ext uri="{BB962C8B-B14F-4D97-AF65-F5344CB8AC3E}">
        <p14:creationId xmlns:p14="http://schemas.microsoft.com/office/powerpoint/2010/main" val="156624611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30</a:t>
            </a:fld>
            <a:endParaRPr lang="zh-CN" altLang="en-US"/>
          </a:p>
        </p:txBody>
      </p:sp>
    </p:spTree>
    <p:extLst>
      <p:ext uri="{BB962C8B-B14F-4D97-AF65-F5344CB8AC3E}">
        <p14:creationId xmlns:p14="http://schemas.microsoft.com/office/powerpoint/2010/main" val="8311128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3</a:t>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31</a:t>
            </a:fld>
            <a:endParaRPr lang="zh-CN" altLang="en-US"/>
          </a:p>
        </p:txBody>
      </p:sp>
    </p:spTree>
    <p:extLst>
      <p:ext uri="{BB962C8B-B14F-4D97-AF65-F5344CB8AC3E}">
        <p14:creationId xmlns:p14="http://schemas.microsoft.com/office/powerpoint/2010/main" val="419800559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32</a:t>
            </a:fld>
            <a:endParaRPr lang="zh-CN" altLang="en-US"/>
          </a:p>
        </p:txBody>
      </p:sp>
    </p:spTree>
    <p:extLst>
      <p:ext uri="{BB962C8B-B14F-4D97-AF65-F5344CB8AC3E}">
        <p14:creationId xmlns:p14="http://schemas.microsoft.com/office/powerpoint/2010/main" val="192915760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33</a:t>
            </a:fld>
            <a:endParaRPr lang="zh-CN" altLang="en-US"/>
          </a:p>
        </p:txBody>
      </p:sp>
    </p:spTree>
    <p:extLst>
      <p:ext uri="{BB962C8B-B14F-4D97-AF65-F5344CB8AC3E}">
        <p14:creationId xmlns:p14="http://schemas.microsoft.com/office/powerpoint/2010/main" val="211139343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34</a:t>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36</a:t>
            </a:fld>
            <a:endParaRPr lang="zh-CN" altLang="en-US"/>
          </a:p>
        </p:txBody>
      </p:sp>
    </p:spTree>
    <p:extLst>
      <p:ext uri="{BB962C8B-B14F-4D97-AF65-F5344CB8AC3E}">
        <p14:creationId xmlns:p14="http://schemas.microsoft.com/office/powerpoint/2010/main" val="350372658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37</a:t>
            </a:fld>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38</a:t>
            </a:fld>
            <a:endParaRPr lang="zh-CN" altLang="en-US"/>
          </a:p>
        </p:txBody>
      </p:sp>
    </p:spTree>
    <p:extLst>
      <p:ext uri="{BB962C8B-B14F-4D97-AF65-F5344CB8AC3E}">
        <p14:creationId xmlns:p14="http://schemas.microsoft.com/office/powerpoint/2010/main" val="363825712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39</a:t>
            </a:fld>
            <a:endParaRPr lang="zh-CN" altLang="en-US"/>
          </a:p>
        </p:txBody>
      </p:sp>
    </p:spTree>
    <p:extLst>
      <p:ext uri="{BB962C8B-B14F-4D97-AF65-F5344CB8AC3E}">
        <p14:creationId xmlns:p14="http://schemas.microsoft.com/office/powerpoint/2010/main" val="120927556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40</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4</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5</a:t>
            </a:fld>
            <a:endParaRPr lang="zh-CN" altLang="en-US"/>
          </a:p>
        </p:txBody>
      </p:sp>
    </p:spTree>
    <p:extLst>
      <p:ext uri="{BB962C8B-B14F-4D97-AF65-F5344CB8AC3E}">
        <p14:creationId xmlns:p14="http://schemas.microsoft.com/office/powerpoint/2010/main" val="4333240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6</a:t>
            </a:fld>
            <a:endParaRPr lang="zh-CN" altLang="en-US"/>
          </a:p>
        </p:txBody>
      </p:sp>
    </p:spTree>
    <p:extLst>
      <p:ext uri="{BB962C8B-B14F-4D97-AF65-F5344CB8AC3E}">
        <p14:creationId xmlns:p14="http://schemas.microsoft.com/office/powerpoint/2010/main" val="42382018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7</a:t>
            </a:fld>
            <a:endParaRPr lang="zh-CN" altLang="en-US"/>
          </a:p>
        </p:txBody>
      </p:sp>
    </p:spTree>
    <p:extLst>
      <p:ext uri="{BB962C8B-B14F-4D97-AF65-F5344CB8AC3E}">
        <p14:creationId xmlns:p14="http://schemas.microsoft.com/office/powerpoint/2010/main" val="30739152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8</a:t>
            </a:fld>
            <a:endParaRPr lang="zh-CN" altLang="en-US"/>
          </a:p>
        </p:txBody>
      </p:sp>
    </p:spTree>
    <p:extLst>
      <p:ext uri="{BB962C8B-B14F-4D97-AF65-F5344CB8AC3E}">
        <p14:creationId xmlns:p14="http://schemas.microsoft.com/office/powerpoint/2010/main" val="16680887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9</a:t>
            </a:fld>
            <a:endParaRPr lang="zh-CN" altLang="en-US"/>
          </a:p>
        </p:txBody>
      </p:sp>
    </p:spTree>
    <p:extLst>
      <p:ext uri="{BB962C8B-B14F-4D97-AF65-F5344CB8AC3E}">
        <p14:creationId xmlns:p14="http://schemas.microsoft.com/office/powerpoint/2010/main" val="25860833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F86BAB08-D03A-4FEF-8092-001CB785BBAB}" type="datetimeFigureOut">
              <a:rPr lang="zh-CN" altLang="en-US" smtClean="0"/>
              <a:t>2022/8/7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8AB37BB-E8A6-440B-8775-2A002C97BC55}" type="slidenum">
              <a:rPr lang="zh-CN" altLang="en-US" smtClean="0"/>
              <a:t>‹#›</a:t>
            </a:fld>
            <a:endParaRPr lang="zh-CN" altLang="en-US"/>
          </a:p>
        </p:txBody>
      </p:sp>
    </p:spTree>
  </p:cSld>
  <p:clrMapOvr>
    <a:masterClrMapping/>
  </p:clrMapOvr>
  <p:transition spd="slow" advClick="0" advTm="1000">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86BAB08-D03A-4FEF-8092-001CB785BBAB}" type="datetimeFigureOut">
              <a:rPr lang="zh-CN" altLang="en-US" smtClean="0"/>
              <a:t>2022/8/7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8AB37BB-E8A6-440B-8775-2A002C97BC55}" type="slidenum">
              <a:rPr lang="zh-CN" altLang="en-US" smtClean="0"/>
              <a:t>‹#›</a:t>
            </a:fld>
            <a:endParaRPr lang="zh-CN" altLang="en-US"/>
          </a:p>
        </p:txBody>
      </p:sp>
    </p:spTree>
  </p:cSld>
  <p:clrMapOvr>
    <a:masterClrMapping/>
  </p:clrMapOvr>
  <p:transition spd="slow" advClick="0" advTm="1000">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86BAB08-D03A-4FEF-8092-001CB785BBAB}" type="datetimeFigureOut">
              <a:rPr lang="zh-CN" altLang="en-US" smtClean="0"/>
              <a:t>2022/8/7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8AB37BB-E8A6-440B-8775-2A002C97BC55}" type="slidenum">
              <a:rPr lang="zh-CN" altLang="en-US" smtClean="0"/>
              <a:t>‹#›</a:t>
            </a:fld>
            <a:endParaRPr lang="zh-CN" altLang="en-US"/>
          </a:p>
        </p:txBody>
      </p:sp>
    </p:spTree>
  </p:cSld>
  <p:clrMapOvr>
    <a:masterClrMapping/>
  </p:clrMapOvr>
  <p:transition spd="slow" advClick="0" advTm="1000">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86BAB08-D03A-4FEF-8092-001CB785BBAB}" type="datetimeFigureOut">
              <a:rPr lang="zh-CN" altLang="en-US" smtClean="0"/>
              <a:t>2022/8/7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8AB37BB-E8A6-440B-8775-2A002C97BC55}" type="slidenum">
              <a:rPr lang="zh-CN" altLang="en-US" smtClean="0"/>
              <a:t>‹#›</a:t>
            </a:fld>
            <a:endParaRPr lang="zh-CN" altLang="en-US"/>
          </a:p>
        </p:txBody>
      </p:sp>
    </p:spTree>
  </p:cSld>
  <p:clrMapOvr>
    <a:masterClrMapping/>
  </p:clrMapOvr>
  <p:transition spd="slow" advClick="0" advTm="1000">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F86BAB08-D03A-4FEF-8092-001CB785BBAB}" type="datetimeFigureOut">
              <a:rPr lang="zh-CN" altLang="en-US" smtClean="0"/>
              <a:t>2022/8/7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8AB37BB-E8A6-440B-8775-2A002C97BC55}" type="slidenum">
              <a:rPr lang="zh-CN" altLang="en-US" smtClean="0"/>
              <a:t>‹#›</a:t>
            </a:fld>
            <a:endParaRPr lang="zh-CN" altLang="en-US"/>
          </a:p>
        </p:txBody>
      </p:sp>
    </p:spTree>
  </p:cSld>
  <p:clrMapOvr>
    <a:masterClrMapping/>
  </p:clrMapOvr>
  <p:transition spd="slow" advClick="0" advTm="1000">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F86BAB08-D03A-4FEF-8092-001CB785BBAB}" type="datetimeFigureOut">
              <a:rPr lang="zh-CN" altLang="en-US" smtClean="0"/>
              <a:t>2022/8/7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8AB37BB-E8A6-440B-8775-2A002C97BC55}" type="slidenum">
              <a:rPr lang="zh-CN" altLang="en-US" smtClean="0"/>
              <a:t>‹#›</a:t>
            </a:fld>
            <a:endParaRPr lang="zh-CN" altLang="en-US"/>
          </a:p>
        </p:txBody>
      </p:sp>
    </p:spTree>
  </p:cSld>
  <p:clrMapOvr>
    <a:masterClrMapping/>
  </p:clrMapOvr>
  <p:transition spd="slow" advClick="0" advTm="1000">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F86BAB08-D03A-4FEF-8092-001CB785BBAB}" type="datetimeFigureOut">
              <a:rPr lang="zh-CN" altLang="en-US" smtClean="0"/>
              <a:t>2022/8/7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B8AB37BB-E8A6-440B-8775-2A002C97BC55}" type="slidenum">
              <a:rPr lang="zh-CN" altLang="en-US" smtClean="0"/>
              <a:t>‹#›</a:t>
            </a:fld>
            <a:endParaRPr lang="zh-CN" altLang="en-US"/>
          </a:p>
        </p:txBody>
      </p:sp>
    </p:spTree>
  </p:cSld>
  <p:clrMapOvr>
    <a:masterClrMapping/>
  </p:clrMapOvr>
  <p:transition spd="slow" advClick="0" advTm="1000">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F86BAB08-D03A-4FEF-8092-001CB785BBAB}" type="datetimeFigureOut">
              <a:rPr lang="zh-CN" altLang="en-US" smtClean="0"/>
              <a:t>2022/8/7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B8AB37BB-E8A6-440B-8775-2A002C97BC55}" type="slidenum">
              <a:rPr lang="zh-CN" altLang="en-US" smtClean="0"/>
              <a:t>‹#›</a:t>
            </a:fld>
            <a:endParaRPr lang="zh-CN" altLang="en-US"/>
          </a:p>
        </p:txBody>
      </p:sp>
    </p:spTree>
  </p:cSld>
  <p:clrMapOvr>
    <a:masterClrMapping/>
  </p:clrMapOvr>
  <p:transition spd="slow" advClick="0" advTm="1000">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86BAB08-D03A-4FEF-8092-001CB785BBAB}" type="datetimeFigureOut">
              <a:rPr lang="zh-CN" altLang="en-US" smtClean="0"/>
              <a:t>2022/8/7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B8AB37BB-E8A6-440B-8775-2A002C97BC55}" type="slidenum">
              <a:rPr lang="zh-CN" altLang="en-US" smtClean="0"/>
              <a:t>‹#›</a:t>
            </a:fld>
            <a:endParaRPr lang="zh-CN" altLang="en-US"/>
          </a:p>
        </p:txBody>
      </p:sp>
    </p:spTree>
  </p:cSld>
  <p:clrMapOvr>
    <a:masterClrMapping/>
  </p:clrMapOvr>
  <p:transition spd="slow" advClick="0" advTm="1000">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F86BAB08-D03A-4FEF-8092-001CB785BBAB}" type="datetimeFigureOut">
              <a:rPr lang="zh-CN" altLang="en-US" smtClean="0"/>
              <a:t>2022/8/7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8AB37BB-E8A6-440B-8775-2A002C97BC55}" type="slidenum">
              <a:rPr lang="zh-CN" altLang="en-US" smtClean="0"/>
              <a:t>‹#›</a:t>
            </a:fld>
            <a:endParaRPr lang="zh-CN" altLang="en-US"/>
          </a:p>
        </p:txBody>
      </p:sp>
    </p:spTree>
  </p:cSld>
  <p:clrMapOvr>
    <a:masterClrMapping/>
  </p:clrMapOvr>
  <p:transition spd="slow" advClick="0" advTm="1000">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F86BAB08-D03A-4FEF-8092-001CB785BBAB}" type="datetimeFigureOut">
              <a:rPr lang="zh-CN" altLang="en-US" smtClean="0"/>
              <a:t>2022/8/7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8AB37BB-E8A6-440B-8775-2A002C97BC55}" type="slidenum">
              <a:rPr lang="zh-CN" altLang="en-US" smtClean="0"/>
              <a:t>‹#›</a:t>
            </a:fld>
            <a:endParaRPr lang="zh-CN" altLang="en-US"/>
          </a:p>
        </p:txBody>
      </p:sp>
    </p:spTree>
  </p:cSld>
  <p:clrMapOvr>
    <a:masterClrMapping/>
  </p:clrMapOvr>
  <p:transition spd="slow" advClick="0" advTm="1000">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6BAB08-D03A-4FEF-8092-001CB785BBAB}" type="datetimeFigureOut">
              <a:rPr lang="zh-CN" altLang="en-US" smtClean="0"/>
              <a:t>2022/8/7</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AB37BB-E8A6-440B-8775-2A002C97BC55}" type="slidenum">
              <a:rPr lang="zh-CN" altLang="en-US" smtClean="0"/>
              <a:t>‹#›</a:t>
            </a:fld>
            <a:endParaRPr lang="zh-CN" altLang="en-US"/>
          </a:p>
        </p:txBody>
      </p:sp>
      <p:pic>
        <p:nvPicPr>
          <p:cNvPr id="8" name="Picture 7" descr="A picture containing diagram&#10;&#10;Description automatically generated">
            <a:extLst>
              <a:ext uri="{FF2B5EF4-FFF2-40B4-BE49-F238E27FC236}">
                <a16:creationId xmlns:a16="http://schemas.microsoft.com/office/drawing/2014/main" id="{8A41A9A0-EAFA-4FFC-8D78-F9C261AF899B}"/>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6077237" y="-297812"/>
            <a:ext cx="2608173" cy="2253173"/>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advClick="0" advTm="1000">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5" Type="http://schemas.openxmlformats.org/officeDocument/2006/relationships/image" Target="../media/image2.jp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1.jp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3.png"/><Relationship Id="rId5" Type="http://schemas.openxmlformats.org/officeDocument/2006/relationships/image" Target="../media/image4.jpe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2.JPG"/></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3.jpg"/></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14.jp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15.jpeg"/></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18.jpeg"/><Relationship Id="rId4" Type="http://schemas.openxmlformats.org/officeDocument/2006/relationships/image" Target="../media/image17.jpeg"/></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20.jpeg"/><Relationship Id="rId4" Type="http://schemas.openxmlformats.org/officeDocument/2006/relationships/image" Target="../media/image19.jpeg"/></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23.jpg"/><Relationship Id="rId4" Type="http://schemas.openxmlformats.org/officeDocument/2006/relationships/image" Target="../media/image22.jpg"/></Relationships>
</file>

<file path=ppt/slides/_rels/slide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26.JPG"/><Relationship Id="rId4" Type="http://schemas.openxmlformats.org/officeDocument/2006/relationships/image" Target="../media/image25.JPG"/></Relationships>
</file>

<file path=ppt/slides/_rels/slide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27.JP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30.jpg"/><Relationship Id="rId5" Type="http://schemas.openxmlformats.org/officeDocument/2006/relationships/image" Target="../media/image29.gif"/><Relationship Id="rId4" Type="http://schemas.openxmlformats.org/officeDocument/2006/relationships/image" Target="../media/image28.jpg"/></Relationships>
</file>

<file path=ppt/slides/_rels/slide3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31.jpg"/></Relationships>
</file>

<file path=ppt/slides/_rels/slide3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11.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3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33.jpg"/></Relationships>
</file>

<file path=ppt/slides/_rels/slide3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34.jpg"/></Relationships>
</file>

<file path=ppt/slides/_rels/slide39.xml.rels><?xml version="1.0" encoding="UTF-8" standalone="yes"?>
<Relationships xmlns="http://schemas.openxmlformats.org/package/2006/relationships"><Relationship Id="rId8" Type="http://schemas.openxmlformats.org/officeDocument/2006/relationships/image" Target="../media/image39.jpg"/><Relationship Id="rId3" Type="http://schemas.openxmlformats.org/officeDocument/2006/relationships/image" Target="../media/image4.jpeg"/><Relationship Id="rId7" Type="http://schemas.openxmlformats.org/officeDocument/2006/relationships/image" Target="../media/image38.jpg"/><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image" Target="../media/image37.jpg"/><Relationship Id="rId5" Type="http://schemas.openxmlformats.org/officeDocument/2006/relationships/image" Target="../media/image36.jpg"/><Relationship Id="rId4" Type="http://schemas.openxmlformats.org/officeDocument/2006/relationships/image" Target="../media/image35.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11.jp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microsoft.com/office/2007/relationships/hdphoto" Target="../media/hdphoto3.wdp"/><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2CCBDFA-4C5A-4D3A-E654-139AD0DEC82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extBox 15"/>
          <p:cNvSpPr txBox="1"/>
          <p:nvPr/>
        </p:nvSpPr>
        <p:spPr>
          <a:xfrm>
            <a:off x="4109510" y="1122073"/>
            <a:ext cx="3939486" cy="584775"/>
          </a:xfrm>
          <a:prstGeom prst="rect">
            <a:avLst/>
          </a:prstGeom>
          <a:solidFill>
            <a:srgbClr val="45A158"/>
          </a:solidFill>
          <a:ln>
            <a:noFill/>
          </a:ln>
        </p:spPr>
        <p:txBody>
          <a:bodyPr wrap="square" rtlCol="0">
            <a:spAutoFit/>
          </a:bodyPr>
          <a:lstStyle/>
          <a:p>
            <a:pPr algn="ctr"/>
            <a:r>
              <a:rPr lang="en-US" sz="3200" spc="600" dirty="0">
                <a:solidFill>
                  <a:schemeClr val="bg1"/>
                </a:solidFill>
                <a:latin typeface="UTM Futura Extra" panose="02040603050506020204" pitchFamily="18" charset="0"/>
                <a:ea typeface="字魂35号-经典雅黑" panose="02000000000000000000" pitchFamily="2" charset="-122"/>
                <a:cs typeface="Montserrat SemiBold" panose="00000700000000000000" charset="0"/>
              </a:rPr>
              <a:t>LỊCH SỬ </a:t>
            </a:r>
          </a:p>
        </p:txBody>
      </p:sp>
      <p:grpSp>
        <p:nvGrpSpPr>
          <p:cNvPr id="6" name="Group 5"/>
          <p:cNvGrpSpPr/>
          <p:nvPr/>
        </p:nvGrpSpPr>
        <p:grpSpPr>
          <a:xfrm>
            <a:off x="324421" y="1803111"/>
            <a:ext cx="11620500" cy="3060670"/>
            <a:chOff x="1657995" y="1784219"/>
            <a:chExt cx="8807231" cy="2552546"/>
          </a:xfrm>
        </p:grpSpPr>
        <p:sp>
          <p:nvSpPr>
            <p:cNvPr id="11" name="TextBox 16"/>
            <p:cNvSpPr txBox="1"/>
            <p:nvPr/>
          </p:nvSpPr>
          <p:spPr>
            <a:xfrm>
              <a:off x="2429164" y="1784219"/>
              <a:ext cx="7620659" cy="1309069"/>
            </a:xfrm>
            <a:prstGeom prst="rect">
              <a:avLst/>
            </a:prstGeom>
            <a:noFill/>
          </p:spPr>
          <p:txBody>
            <a:bodyPr wrap="square" rtlCol="0">
              <a:spAutoFit/>
            </a:bodyPr>
            <a:lstStyle/>
            <a:p>
              <a:pPr algn="dist"/>
              <a:endParaRPr lang="zh-CN" altLang="en-US" sz="9600" b="1" dirty="0">
                <a:solidFill>
                  <a:srgbClr val="C00000"/>
                </a:solidFill>
                <a:latin typeface="UTM Deutsch Gothic" panose="02040603050506020204" pitchFamily="18" charset="0"/>
                <a:ea typeface="字魂35号-经典雅黑" panose="02000000000000000000" pitchFamily="2" charset="-122"/>
                <a:cs typeface="Montserrat SemiBold" panose="00000700000000000000" charset="0"/>
              </a:endParaRPr>
            </a:p>
          </p:txBody>
        </p:sp>
        <p:sp>
          <p:nvSpPr>
            <p:cNvPr id="9" name="TextBox 16"/>
            <p:cNvSpPr txBox="1"/>
            <p:nvPr/>
          </p:nvSpPr>
          <p:spPr>
            <a:xfrm>
              <a:off x="1800430" y="1827547"/>
              <a:ext cx="8664796" cy="2207451"/>
            </a:xfrm>
            <a:prstGeom prst="rect">
              <a:avLst/>
            </a:prstGeom>
            <a:noFill/>
          </p:spPr>
          <p:txBody>
            <a:bodyPr wrap="square" rtlCol="0">
              <a:spAutoFit/>
            </a:bodyPr>
            <a:lstStyle/>
            <a:p>
              <a:pPr algn="dist"/>
              <a:endParaRPr lang="zh-CN" altLang="en-US" sz="16600" b="1" dirty="0">
                <a:solidFill>
                  <a:srgbClr val="C00000"/>
                </a:solidFill>
                <a:latin typeface="UVN Hoa Ky" panose="03040702020708020505" pitchFamily="66" charset="0"/>
                <a:ea typeface="字魂35号-经典雅黑" panose="02000000000000000000" pitchFamily="2" charset="-122"/>
                <a:cs typeface="Montserrat SemiBold" panose="00000700000000000000" charset="0"/>
              </a:endParaRPr>
            </a:p>
          </p:txBody>
        </p:sp>
        <p:sp>
          <p:nvSpPr>
            <p:cNvPr id="13" name="TextBox 16">
              <a:extLst>
                <a:ext uri="{FF2B5EF4-FFF2-40B4-BE49-F238E27FC236}">
                  <a16:creationId xmlns:a16="http://schemas.microsoft.com/office/drawing/2014/main" id="{292FA27B-70C9-4915-82BA-C4B8D0B29D9C}"/>
                </a:ext>
              </a:extLst>
            </p:cNvPr>
            <p:cNvSpPr txBox="1"/>
            <p:nvPr/>
          </p:nvSpPr>
          <p:spPr>
            <a:xfrm>
              <a:off x="1657995" y="2000974"/>
              <a:ext cx="8664796" cy="2335791"/>
            </a:xfrm>
            <a:prstGeom prst="rect">
              <a:avLst/>
            </a:prstGeom>
            <a:noFill/>
          </p:spPr>
          <p:txBody>
            <a:bodyPr wrap="square" rtlCol="0">
              <a:spAutoFit/>
            </a:bodyPr>
            <a:lstStyle/>
            <a:p>
              <a:pPr algn="dist"/>
              <a:r>
                <a:rPr lang="en-US" altLang="zh-CN" sz="8800" b="1" dirty="0">
                  <a:solidFill>
                    <a:srgbClr val="C00000"/>
                  </a:solidFill>
                  <a:latin typeface="UVN Mang Cau Nang" panose="03060902050402020B05" pitchFamily="66" charset="0"/>
                  <a:ea typeface="字魂35号-经典雅黑" panose="02000000000000000000" pitchFamily="2" charset="-122"/>
                  <a:cs typeface="Montserrat SemiBold" panose="00000700000000000000" charset="0"/>
                </a:rPr>
                <a:t>NƯỚC VĂN LANG</a:t>
              </a:r>
              <a:endParaRPr lang="zh-CN" altLang="en-US" sz="8800" b="1" dirty="0">
                <a:solidFill>
                  <a:srgbClr val="C00000"/>
                </a:solidFill>
                <a:latin typeface="UVN Mang Cau Nang" panose="03060902050402020B05" pitchFamily="66" charset="0"/>
                <a:ea typeface="字魂35号-经典雅黑" panose="02000000000000000000" pitchFamily="2" charset="-122"/>
                <a:cs typeface="Montserrat SemiBold" panose="00000700000000000000" charset="0"/>
              </a:endParaRPr>
            </a:p>
          </p:txBody>
        </p:sp>
        <p:sp>
          <p:nvSpPr>
            <p:cNvPr id="14" name="TextBox 16">
              <a:extLst>
                <a:ext uri="{FF2B5EF4-FFF2-40B4-BE49-F238E27FC236}">
                  <a16:creationId xmlns:a16="http://schemas.microsoft.com/office/drawing/2014/main" id="{75B2A314-1089-491B-B00A-B8CA2A397B0E}"/>
                </a:ext>
              </a:extLst>
            </p:cNvPr>
            <p:cNvSpPr txBox="1"/>
            <p:nvPr/>
          </p:nvSpPr>
          <p:spPr>
            <a:xfrm>
              <a:off x="1728002" y="1983854"/>
              <a:ext cx="8664796" cy="1206398"/>
            </a:xfrm>
            <a:prstGeom prst="rect">
              <a:avLst/>
            </a:prstGeom>
            <a:noFill/>
          </p:spPr>
          <p:txBody>
            <a:bodyPr wrap="square" rtlCol="0">
              <a:spAutoFit/>
            </a:bodyPr>
            <a:lstStyle/>
            <a:p>
              <a:pPr algn="dist"/>
              <a:r>
                <a:rPr lang="en-US" altLang="zh-CN" sz="8800" b="1" dirty="0">
                  <a:ln w="19050">
                    <a:solidFill>
                      <a:schemeClr val="bg1"/>
                    </a:solidFill>
                  </a:ln>
                  <a:solidFill>
                    <a:srgbClr val="FE6A80"/>
                  </a:solidFill>
                  <a:latin typeface="UVN Mang Cau Nang" panose="03060902050402020B05" pitchFamily="66" charset="0"/>
                  <a:ea typeface="字魂35号-经典雅黑" panose="02000000000000000000" pitchFamily="2" charset="-122"/>
                  <a:cs typeface="Montserrat SemiBold" panose="00000700000000000000" charset="0"/>
                </a:rPr>
                <a:t>NƯỚC VĂN LANG</a:t>
              </a:r>
              <a:endParaRPr lang="zh-CN" altLang="en-US" sz="8800" b="1" dirty="0">
                <a:ln w="19050">
                  <a:solidFill>
                    <a:schemeClr val="bg1"/>
                  </a:solidFill>
                </a:ln>
                <a:solidFill>
                  <a:srgbClr val="FE6A80"/>
                </a:solidFill>
                <a:latin typeface="UVN Mang Cau Nang" panose="03060902050402020B05" pitchFamily="66" charset="0"/>
                <a:ea typeface="字魂35号-经典雅黑" panose="02000000000000000000" pitchFamily="2" charset="-122"/>
                <a:cs typeface="Montserrat SemiBold" panose="00000700000000000000" charset="0"/>
              </a:endParaRPr>
            </a:p>
          </p:txBody>
        </p:sp>
      </p:grpSp>
      <p:pic>
        <p:nvPicPr>
          <p:cNvPr id="2" name="Noi Trong Len Cac Ban Oi - Dang Cap Nhat">
            <a:hlinkClick r:id="" action="ppaction://media"/>
            <a:extLst>
              <a:ext uri="{FF2B5EF4-FFF2-40B4-BE49-F238E27FC236}">
                <a16:creationId xmlns:a16="http://schemas.microsoft.com/office/drawing/2014/main" id="{B91F39F7-E0BB-4BFC-A3B8-2C822701CE8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428220" y="3993129"/>
            <a:ext cx="668209" cy="66820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6" presetClass="entr" presetSubtype="21"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mediacall" presetSubtype="0" fill="hold" nodeType="clickEffect">
                                  <p:stCondLst>
                                    <p:cond delay="0"/>
                                  </p:stCondLst>
                                  <p:childTnLst>
                                    <p:cmd type="call" cmd="playFrom(0.0)">
                                      <p:cBhvr>
                                        <p:cTn id="17" dur="17839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8" fill="hold" display="0">
                  <p:stCondLst>
                    <p:cond delay="indefinite"/>
                  </p:stCondLst>
                  <p:endCondLst>
                    <p:cond evt="onStopAudio" delay="0">
                      <p:tgtEl>
                        <p:sldTgt/>
                      </p:tgtEl>
                    </p:cond>
                  </p:endCondLst>
                </p:cTn>
                <p:tgtEl>
                  <p:spTgt spid="2"/>
                </p:tgtEl>
              </p:cMediaNode>
            </p:audio>
          </p:childTnLst>
        </p:cTn>
      </p:par>
    </p:tnLst>
    <p:bldLst>
      <p:bldP spid="10" grpId="0" bldLvl="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pic>
        <p:nvPicPr>
          <p:cNvPr id="12" name="Ryan Farish - Sunshine">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04800" y="-1668780"/>
            <a:ext cx="609600" cy="609600"/>
          </a:xfrm>
          <a:prstGeom prst="rect">
            <a:avLst/>
          </a:prstGeom>
        </p:spPr>
      </p:pic>
      <p:sp>
        <p:nvSpPr>
          <p:cNvPr id="5" name="Oval 4"/>
          <p:cNvSpPr/>
          <p:nvPr/>
        </p:nvSpPr>
        <p:spPr>
          <a:xfrm>
            <a:off x="1138987" y="-4744096"/>
            <a:ext cx="9991368" cy="9991368"/>
          </a:xfrm>
          <a:prstGeom prst="ellipse">
            <a:avLst/>
          </a:prstGeom>
          <a:blipFill dpi="0" rotWithShape="1">
            <a:blip r:embed="rId7">
              <a:alphaModFix amt="20000"/>
            </a:blip>
            <a:srcRect/>
            <a:stretch>
              <a:fillRect b="-2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15"/>
          <p:cNvSpPr txBox="1"/>
          <p:nvPr/>
        </p:nvSpPr>
        <p:spPr>
          <a:xfrm>
            <a:off x="4109510" y="1122073"/>
            <a:ext cx="3939486" cy="584775"/>
          </a:xfrm>
          <a:prstGeom prst="rect">
            <a:avLst/>
          </a:prstGeom>
          <a:solidFill>
            <a:srgbClr val="45A158"/>
          </a:solidFill>
          <a:ln>
            <a:noFill/>
          </a:ln>
        </p:spPr>
        <p:txBody>
          <a:bodyPr wrap="square" rtlCol="0">
            <a:spAutoFit/>
          </a:bodyPr>
          <a:lstStyle/>
          <a:p>
            <a:pPr algn="ctr"/>
            <a:r>
              <a:rPr lang="en-US" sz="3200" spc="600" dirty="0">
                <a:solidFill>
                  <a:schemeClr val="bg1"/>
                </a:solidFill>
                <a:latin typeface="UTM Futura Extra" panose="02040603050506020204" pitchFamily="18" charset="0"/>
                <a:ea typeface="字魂35号-经典雅黑" panose="02000000000000000000" pitchFamily="2" charset="-122"/>
                <a:cs typeface="Montserrat SemiBold" panose="00000700000000000000" charset="0"/>
              </a:rPr>
              <a:t>LỊCH SỬ </a:t>
            </a:r>
          </a:p>
        </p:txBody>
      </p:sp>
      <p:grpSp>
        <p:nvGrpSpPr>
          <p:cNvPr id="6" name="Group 5"/>
          <p:cNvGrpSpPr/>
          <p:nvPr/>
        </p:nvGrpSpPr>
        <p:grpSpPr>
          <a:xfrm>
            <a:off x="324421" y="1898664"/>
            <a:ext cx="11620500" cy="3060670"/>
            <a:chOff x="1657995" y="1784219"/>
            <a:chExt cx="8807231" cy="2552546"/>
          </a:xfrm>
        </p:grpSpPr>
        <p:sp>
          <p:nvSpPr>
            <p:cNvPr id="11" name="TextBox 16"/>
            <p:cNvSpPr txBox="1"/>
            <p:nvPr/>
          </p:nvSpPr>
          <p:spPr>
            <a:xfrm>
              <a:off x="2429164" y="1784219"/>
              <a:ext cx="7620659" cy="1309069"/>
            </a:xfrm>
            <a:prstGeom prst="rect">
              <a:avLst/>
            </a:prstGeom>
            <a:noFill/>
          </p:spPr>
          <p:txBody>
            <a:bodyPr wrap="square" rtlCol="0">
              <a:spAutoFit/>
            </a:bodyPr>
            <a:lstStyle/>
            <a:p>
              <a:pPr algn="dist"/>
              <a:endParaRPr lang="zh-CN" altLang="en-US" sz="9600" b="1" dirty="0">
                <a:solidFill>
                  <a:srgbClr val="C00000"/>
                </a:solidFill>
                <a:latin typeface="UTM Deutsch Gothic" panose="02040603050506020204" pitchFamily="18" charset="0"/>
                <a:ea typeface="字魂35号-经典雅黑" panose="02000000000000000000" pitchFamily="2" charset="-122"/>
                <a:cs typeface="Montserrat SemiBold" panose="00000700000000000000" charset="0"/>
              </a:endParaRPr>
            </a:p>
          </p:txBody>
        </p:sp>
        <p:sp>
          <p:nvSpPr>
            <p:cNvPr id="9" name="TextBox 16"/>
            <p:cNvSpPr txBox="1"/>
            <p:nvPr/>
          </p:nvSpPr>
          <p:spPr>
            <a:xfrm>
              <a:off x="1800430" y="1827547"/>
              <a:ext cx="8664796" cy="2207451"/>
            </a:xfrm>
            <a:prstGeom prst="rect">
              <a:avLst/>
            </a:prstGeom>
            <a:noFill/>
          </p:spPr>
          <p:txBody>
            <a:bodyPr wrap="square" rtlCol="0">
              <a:spAutoFit/>
            </a:bodyPr>
            <a:lstStyle/>
            <a:p>
              <a:pPr algn="dist"/>
              <a:endParaRPr lang="zh-CN" altLang="en-US" sz="16600" b="1" dirty="0">
                <a:solidFill>
                  <a:srgbClr val="C00000"/>
                </a:solidFill>
                <a:latin typeface="UVN Hoa Ky" panose="03040702020708020505" pitchFamily="66" charset="0"/>
                <a:ea typeface="字魂35号-经典雅黑" panose="02000000000000000000" pitchFamily="2" charset="-122"/>
                <a:cs typeface="Montserrat SemiBold" panose="00000700000000000000" charset="0"/>
              </a:endParaRPr>
            </a:p>
          </p:txBody>
        </p:sp>
        <p:sp>
          <p:nvSpPr>
            <p:cNvPr id="13" name="TextBox 16">
              <a:extLst>
                <a:ext uri="{FF2B5EF4-FFF2-40B4-BE49-F238E27FC236}">
                  <a16:creationId xmlns:a16="http://schemas.microsoft.com/office/drawing/2014/main" id="{292FA27B-70C9-4915-82BA-C4B8D0B29D9C}"/>
                </a:ext>
              </a:extLst>
            </p:cNvPr>
            <p:cNvSpPr txBox="1"/>
            <p:nvPr/>
          </p:nvSpPr>
          <p:spPr>
            <a:xfrm>
              <a:off x="1657995" y="2000974"/>
              <a:ext cx="8664796" cy="2335791"/>
            </a:xfrm>
            <a:prstGeom prst="rect">
              <a:avLst/>
            </a:prstGeom>
            <a:noFill/>
          </p:spPr>
          <p:txBody>
            <a:bodyPr wrap="square" rtlCol="0">
              <a:spAutoFit/>
            </a:bodyPr>
            <a:lstStyle/>
            <a:p>
              <a:pPr algn="dist"/>
              <a:r>
                <a:rPr lang="en-US" altLang="zh-CN" sz="8800" b="1" dirty="0">
                  <a:solidFill>
                    <a:srgbClr val="C00000"/>
                  </a:solidFill>
                  <a:latin typeface="UVN Mang Cau Nang" panose="03060902050402020B05" pitchFamily="66" charset="0"/>
                  <a:ea typeface="字魂35号-经典雅黑" panose="02000000000000000000" pitchFamily="2" charset="-122"/>
                  <a:cs typeface="Montserrat SemiBold" panose="00000700000000000000" charset="0"/>
                </a:rPr>
                <a:t>NƯỚC VĂN LANG</a:t>
              </a:r>
              <a:endParaRPr lang="zh-CN" altLang="en-US" sz="8800" b="1" dirty="0">
                <a:solidFill>
                  <a:srgbClr val="C00000"/>
                </a:solidFill>
                <a:latin typeface="UVN Mang Cau Nang" panose="03060902050402020B05" pitchFamily="66" charset="0"/>
                <a:ea typeface="字魂35号-经典雅黑" panose="02000000000000000000" pitchFamily="2" charset="-122"/>
                <a:cs typeface="Montserrat SemiBold" panose="00000700000000000000" charset="0"/>
              </a:endParaRPr>
            </a:p>
          </p:txBody>
        </p:sp>
        <p:sp>
          <p:nvSpPr>
            <p:cNvPr id="14" name="TextBox 16">
              <a:extLst>
                <a:ext uri="{FF2B5EF4-FFF2-40B4-BE49-F238E27FC236}">
                  <a16:creationId xmlns:a16="http://schemas.microsoft.com/office/drawing/2014/main" id="{75B2A314-1089-491B-B00A-B8CA2A397B0E}"/>
                </a:ext>
              </a:extLst>
            </p:cNvPr>
            <p:cNvSpPr txBox="1"/>
            <p:nvPr/>
          </p:nvSpPr>
          <p:spPr>
            <a:xfrm>
              <a:off x="1728002" y="1983854"/>
              <a:ext cx="8664796" cy="1206398"/>
            </a:xfrm>
            <a:prstGeom prst="rect">
              <a:avLst/>
            </a:prstGeom>
            <a:noFill/>
          </p:spPr>
          <p:txBody>
            <a:bodyPr wrap="square" rtlCol="0">
              <a:spAutoFit/>
            </a:bodyPr>
            <a:lstStyle/>
            <a:p>
              <a:pPr algn="dist"/>
              <a:r>
                <a:rPr lang="en-US" altLang="zh-CN" sz="8800" b="1" dirty="0">
                  <a:ln w="19050">
                    <a:solidFill>
                      <a:schemeClr val="bg1"/>
                    </a:solidFill>
                  </a:ln>
                  <a:solidFill>
                    <a:srgbClr val="FE6A80"/>
                  </a:solidFill>
                  <a:latin typeface="UVN Mang Cau Nang" panose="03060902050402020B05" pitchFamily="66" charset="0"/>
                  <a:ea typeface="字魂35号-经典雅黑" panose="02000000000000000000" pitchFamily="2" charset="-122"/>
                  <a:cs typeface="Montserrat SemiBold" panose="00000700000000000000" charset="0"/>
                </a:rPr>
                <a:t>NƯỚC VĂN LANG</a:t>
              </a:r>
              <a:endParaRPr lang="zh-CN" altLang="en-US" sz="8800" b="1" dirty="0">
                <a:ln w="19050">
                  <a:solidFill>
                    <a:schemeClr val="bg1"/>
                  </a:solidFill>
                </a:ln>
                <a:solidFill>
                  <a:srgbClr val="FE6A80"/>
                </a:solidFill>
                <a:latin typeface="UVN Mang Cau Nang" panose="03060902050402020B05" pitchFamily="66" charset="0"/>
                <a:ea typeface="字魂35号-经典雅黑" panose="02000000000000000000" pitchFamily="2" charset="-122"/>
                <a:cs typeface="Montserrat SemiBold" panose="00000700000000000000" charset="0"/>
              </a:endParaRPr>
            </a:p>
          </p:txBody>
        </p:sp>
      </p:grpSp>
    </p:spTree>
    <p:extLst>
      <p:ext uri="{BB962C8B-B14F-4D97-AF65-F5344CB8AC3E}">
        <p14:creationId xmlns:p14="http://schemas.microsoft.com/office/powerpoint/2010/main" val="10707360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500"/>
                            </p:stCondLst>
                            <p:childTnLst>
                              <p:par>
                                <p:cTn id="9" presetID="53" presetClass="entr" presetSubtype="16" fill="hold" grpId="1"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500" fill="hold"/>
                                        <p:tgtEl>
                                          <p:spTgt spid="5"/>
                                        </p:tgtEl>
                                        <p:attrNameLst>
                                          <p:attrName>ppt_w</p:attrName>
                                        </p:attrNameLst>
                                      </p:cBhvr>
                                      <p:tavLst>
                                        <p:tav tm="0">
                                          <p:val>
                                            <p:fltVal val="0"/>
                                          </p:val>
                                        </p:tav>
                                        <p:tav tm="100000">
                                          <p:val>
                                            <p:strVal val="#ppt_w"/>
                                          </p:val>
                                        </p:tav>
                                      </p:tavLst>
                                    </p:anim>
                                    <p:anim calcmode="lin" valueType="num">
                                      <p:cBhvr>
                                        <p:cTn id="12" dur="500" fill="hold"/>
                                        <p:tgtEl>
                                          <p:spTgt spid="5"/>
                                        </p:tgtEl>
                                        <p:attrNameLst>
                                          <p:attrName>ppt_h</p:attrName>
                                        </p:attrNameLst>
                                      </p:cBhvr>
                                      <p:tavLst>
                                        <p:tav tm="0">
                                          <p:val>
                                            <p:fltVal val="0"/>
                                          </p:val>
                                        </p:tav>
                                        <p:tav tm="100000">
                                          <p:val>
                                            <p:strVal val="#ppt_h"/>
                                          </p:val>
                                        </p:tav>
                                      </p:tavLst>
                                    </p:anim>
                                    <p:animEffect transition="in" filter="fade">
                                      <p:cBhvr>
                                        <p:cTn id="13" dur="500"/>
                                        <p:tgtEl>
                                          <p:spTgt spid="5"/>
                                        </p:tgtEl>
                                      </p:cBhvr>
                                    </p:animEffect>
                                  </p:childTnLst>
                                </p:cTn>
                              </p:par>
                              <p:par>
                                <p:cTn id="14" presetID="8" presetClass="emph" presetSubtype="0" repeatCount="indefinite" fill="hold" grpId="0" nodeType="withEffect">
                                  <p:stCondLst>
                                    <p:cond delay="0"/>
                                  </p:stCondLst>
                                  <p:childTnLst>
                                    <p:animRot by="21600000">
                                      <p:cBhvr>
                                        <p:cTn id="15" dur="2500" fill="hold"/>
                                        <p:tgtEl>
                                          <p:spTgt spid="5"/>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1000"/>
                                        <p:tgtEl>
                                          <p:spTgt spid="10"/>
                                        </p:tgtEl>
                                      </p:cBhvr>
                                    </p:animEffect>
                                    <p:anim calcmode="lin" valueType="num">
                                      <p:cBhvr>
                                        <p:cTn id="21" dur="1000" fill="hold"/>
                                        <p:tgtEl>
                                          <p:spTgt spid="10"/>
                                        </p:tgtEl>
                                        <p:attrNameLst>
                                          <p:attrName>ppt_x</p:attrName>
                                        </p:attrNameLst>
                                      </p:cBhvr>
                                      <p:tavLst>
                                        <p:tav tm="0">
                                          <p:val>
                                            <p:strVal val="#ppt_x"/>
                                          </p:val>
                                        </p:tav>
                                        <p:tav tm="100000">
                                          <p:val>
                                            <p:strVal val="#ppt_x"/>
                                          </p:val>
                                        </p:tav>
                                      </p:tavLst>
                                    </p:anim>
                                    <p:anim calcmode="lin" valueType="num">
                                      <p:cBhvr>
                                        <p:cTn id="22" dur="1000" fill="hold"/>
                                        <p:tgtEl>
                                          <p:spTgt spid="10"/>
                                        </p:tgtEl>
                                        <p:attrNameLst>
                                          <p:attrName>ppt_y</p:attrName>
                                        </p:attrNameLst>
                                      </p:cBhvr>
                                      <p:tavLst>
                                        <p:tav tm="0">
                                          <p:val>
                                            <p:strVal val="#ppt_y+.1"/>
                                          </p:val>
                                        </p:tav>
                                        <p:tav tm="100000">
                                          <p:val>
                                            <p:strVal val="#ppt_y"/>
                                          </p:val>
                                        </p:tav>
                                      </p:tavLst>
                                    </p:anim>
                                  </p:childTnLst>
                                </p:cTn>
                              </p:par>
                            </p:childTnLst>
                          </p:cTn>
                        </p:par>
                        <p:par>
                          <p:cTn id="23" fill="hold">
                            <p:stCondLst>
                              <p:cond delay="1000"/>
                            </p:stCondLst>
                            <p:childTnLst>
                              <p:par>
                                <p:cTn id="24" presetID="16" presetClass="entr" presetSubtype="21" fill="hold" nodeType="after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barn(inVertical)">
                                      <p:cBhvr>
                                        <p:cTn id="2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27" repeatCount="indefinite" fill="remove" display="0">
                  <p:stCondLst>
                    <p:cond delay="indefinite"/>
                  </p:stCondLst>
                  <p:endCondLst>
                    <p:cond evt="onStopAudio" delay="0">
                      <p:tgtEl>
                        <p:sldTgt/>
                      </p:tgtEl>
                    </p:cond>
                  </p:endCondLst>
                </p:cTn>
                <p:tgtEl>
                  <p:spTgt spid="12"/>
                </p:tgtEl>
              </p:cMediaNode>
            </p:audio>
          </p:childTnLst>
        </p:cTn>
      </p:par>
    </p:tnLst>
    <p:bldLst>
      <p:bldP spid="5" grpId="0" animBg="1"/>
      <p:bldP spid="5" grpId="1" animBg="1"/>
      <p:bldP spid="10"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Rounded Rectangle 4"/>
          <p:cNvSpPr/>
          <p:nvPr/>
        </p:nvSpPr>
        <p:spPr>
          <a:xfrm>
            <a:off x="230909" y="1874116"/>
            <a:ext cx="11730182" cy="2506869"/>
          </a:xfrm>
          <a:custGeom>
            <a:avLst/>
            <a:gdLst>
              <a:gd name="connsiteX0" fmla="*/ 0 w 11730182"/>
              <a:gd name="connsiteY0" fmla="*/ 417820 h 2506869"/>
              <a:gd name="connsiteX1" fmla="*/ 417820 w 11730182"/>
              <a:gd name="connsiteY1" fmla="*/ 0 h 2506869"/>
              <a:gd name="connsiteX2" fmla="*/ 664381 w 11730182"/>
              <a:gd name="connsiteY2" fmla="*/ 0 h 2506869"/>
              <a:gd name="connsiteX3" fmla="*/ 1128832 w 11730182"/>
              <a:gd name="connsiteY3" fmla="*/ 0 h 2506869"/>
              <a:gd name="connsiteX4" fmla="*/ 1811175 w 11730182"/>
              <a:gd name="connsiteY4" fmla="*/ 0 h 2506869"/>
              <a:gd name="connsiteX5" fmla="*/ 2166681 w 11730182"/>
              <a:gd name="connsiteY5" fmla="*/ 0 h 2506869"/>
              <a:gd name="connsiteX6" fmla="*/ 2957968 w 11730182"/>
              <a:gd name="connsiteY6" fmla="*/ 0 h 2506869"/>
              <a:gd name="connsiteX7" fmla="*/ 3640311 w 11730182"/>
              <a:gd name="connsiteY7" fmla="*/ 0 h 2506869"/>
              <a:gd name="connsiteX8" fmla="*/ 3995817 w 11730182"/>
              <a:gd name="connsiteY8" fmla="*/ 0 h 2506869"/>
              <a:gd name="connsiteX9" fmla="*/ 4678159 w 11730182"/>
              <a:gd name="connsiteY9" fmla="*/ 0 h 2506869"/>
              <a:gd name="connsiteX10" fmla="*/ 5142611 w 11730182"/>
              <a:gd name="connsiteY10" fmla="*/ 0 h 2506869"/>
              <a:gd name="connsiteX11" fmla="*/ 5389172 w 11730182"/>
              <a:gd name="connsiteY11" fmla="*/ 0 h 2506869"/>
              <a:gd name="connsiteX12" fmla="*/ 5635732 w 11730182"/>
              <a:gd name="connsiteY12" fmla="*/ 0 h 2506869"/>
              <a:gd name="connsiteX13" fmla="*/ 5882293 w 11730182"/>
              <a:gd name="connsiteY13" fmla="*/ 0 h 2506869"/>
              <a:gd name="connsiteX14" fmla="*/ 6564635 w 11730182"/>
              <a:gd name="connsiteY14" fmla="*/ 0 h 2506869"/>
              <a:gd name="connsiteX15" fmla="*/ 6811196 w 11730182"/>
              <a:gd name="connsiteY15" fmla="*/ 0 h 2506869"/>
              <a:gd name="connsiteX16" fmla="*/ 7166702 w 11730182"/>
              <a:gd name="connsiteY16" fmla="*/ 0 h 2506869"/>
              <a:gd name="connsiteX17" fmla="*/ 7849044 w 11730182"/>
              <a:gd name="connsiteY17" fmla="*/ 0 h 2506869"/>
              <a:gd name="connsiteX18" fmla="*/ 8204551 w 11730182"/>
              <a:gd name="connsiteY18" fmla="*/ 0 h 2506869"/>
              <a:gd name="connsiteX19" fmla="*/ 8995838 w 11730182"/>
              <a:gd name="connsiteY19" fmla="*/ 0 h 2506869"/>
              <a:gd name="connsiteX20" fmla="*/ 9242399 w 11730182"/>
              <a:gd name="connsiteY20" fmla="*/ 0 h 2506869"/>
              <a:gd name="connsiteX21" fmla="*/ 9815796 w 11730182"/>
              <a:gd name="connsiteY21" fmla="*/ 0 h 2506869"/>
              <a:gd name="connsiteX22" fmla="*/ 10607084 w 11730182"/>
              <a:gd name="connsiteY22" fmla="*/ 0 h 2506869"/>
              <a:gd name="connsiteX23" fmla="*/ 11312362 w 11730182"/>
              <a:gd name="connsiteY23" fmla="*/ 0 h 2506869"/>
              <a:gd name="connsiteX24" fmla="*/ 11730182 w 11730182"/>
              <a:gd name="connsiteY24" fmla="*/ 417820 h 2506869"/>
              <a:gd name="connsiteX25" fmla="*/ 11730182 w 11730182"/>
              <a:gd name="connsiteY25" fmla="*/ 958184 h 2506869"/>
              <a:gd name="connsiteX26" fmla="*/ 11730182 w 11730182"/>
              <a:gd name="connsiteY26" fmla="*/ 1498548 h 2506869"/>
              <a:gd name="connsiteX27" fmla="*/ 11730182 w 11730182"/>
              <a:gd name="connsiteY27" fmla="*/ 2089049 h 2506869"/>
              <a:gd name="connsiteX28" fmla="*/ 11312362 w 11730182"/>
              <a:gd name="connsiteY28" fmla="*/ 2506869 h 2506869"/>
              <a:gd name="connsiteX29" fmla="*/ 10738965 w 11730182"/>
              <a:gd name="connsiteY29" fmla="*/ 2506869 h 2506869"/>
              <a:gd name="connsiteX30" fmla="*/ 10274514 w 11730182"/>
              <a:gd name="connsiteY30" fmla="*/ 2506869 h 2506869"/>
              <a:gd name="connsiteX31" fmla="*/ 9810062 w 11730182"/>
              <a:gd name="connsiteY31" fmla="*/ 2506869 h 2506869"/>
              <a:gd name="connsiteX32" fmla="*/ 9563501 w 11730182"/>
              <a:gd name="connsiteY32" fmla="*/ 2506869 h 2506869"/>
              <a:gd name="connsiteX33" fmla="*/ 9207995 w 11730182"/>
              <a:gd name="connsiteY33" fmla="*/ 2506869 h 2506869"/>
              <a:gd name="connsiteX34" fmla="*/ 8961435 w 11730182"/>
              <a:gd name="connsiteY34" fmla="*/ 2506869 h 2506869"/>
              <a:gd name="connsiteX35" fmla="*/ 8714874 w 11730182"/>
              <a:gd name="connsiteY35" fmla="*/ 2506869 h 2506869"/>
              <a:gd name="connsiteX36" fmla="*/ 8141477 w 11730182"/>
              <a:gd name="connsiteY36" fmla="*/ 2506869 h 2506869"/>
              <a:gd name="connsiteX37" fmla="*/ 7350189 w 11730182"/>
              <a:gd name="connsiteY37" fmla="*/ 2506869 h 2506869"/>
              <a:gd name="connsiteX38" fmla="*/ 6776792 w 11730182"/>
              <a:gd name="connsiteY38" fmla="*/ 2506869 h 2506869"/>
              <a:gd name="connsiteX39" fmla="*/ 6312341 w 11730182"/>
              <a:gd name="connsiteY39" fmla="*/ 2506869 h 2506869"/>
              <a:gd name="connsiteX40" fmla="*/ 5956835 w 11730182"/>
              <a:gd name="connsiteY40" fmla="*/ 2506869 h 2506869"/>
              <a:gd name="connsiteX41" fmla="*/ 5601328 w 11730182"/>
              <a:gd name="connsiteY41" fmla="*/ 2506869 h 2506869"/>
              <a:gd name="connsiteX42" fmla="*/ 5245822 w 11730182"/>
              <a:gd name="connsiteY42" fmla="*/ 2506869 h 2506869"/>
              <a:gd name="connsiteX43" fmla="*/ 4454535 w 11730182"/>
              <a:gd name="connsiteY43" fmla="*/ 2506869 h 2506869"/>
              <a:gd name="connsiteX44" fmla="*/ 3772192 w 11730182"/>
              <a:gd name="connsiteY44" fmla="*/ 2506869 h 2506869"/>
              <a:gd name="connsiteX45" fmla="*/ 2980904 w 11730182"/>
              <a:gd name="connsiteY45" fmla="*/ 2506869 h 2506869"/>
              <a:gd name="connsiteX46" fmla="*/ 2298562 w 11730182"/>
              <a:gd name="connsiteY46" fmla="*/ 2506869 h 2506869"/>
              <a:gd name="connsiteX47" fmla="*/ 1507274 w 11730182"/>
              <a:gd name="connsiteY47" fmla="*/ 2506869 h 2506869"/>
              <a:gd name="connsiteX48" fmla="*/ 417820 w 11730182"/>
              <a:gd name="connsiteY48" fmla="*/ 2506869 h 2506869"/>
              <a:gd name="connsiteX49" fmla="*/ 0 w 11730182"/>
              <a:gd name="connsiteY49" fmla="*/ 2089049 h 2506869"/>
              <a:gd name="connsiteX50" fmla="*/ 0 w 11730182"/>
              <a:gd name="connsiteY50" fmla="*/ 1515260 h 2506869"/>
              <a:gd name="connsiteX51" fmla="*/ 0 w 11730182"/>
              <a:gd name="connsiteY51" fmla="*/ 1008321 h 2506869"/>
              <a:gd name="connsiteX52" fmla="*/ 0 w 11730182"/>
              <a:gd name="connsiteY52" fmla="*/ 417820 h 2506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1730182" h="2506869" fill="none" extrusionOk="0">
                <a:moveTo>
                  <a:pt x="0" y="417820"/>
                </a:moveTo>
                <a:cubicBezTo>
                  <a:pt x="-51550" y="221060"/>
                  <a:pt x="136175" y="13658"/>
                  <a:pt x="417820" y="0"/>
                </a:cubicBezTo>
                <a:cubicBezTo>
                  <a:pt x="514851" y="-1161"/>
                  <a:pt x="555562" y="4760"/>
                  <a:pt x="664381" y="0"/>
                </a:cubicBezTo>
                <a:cubicBezTo>
                  <a:pt x="773200" y="-4760"/>
                  <a:pt x="1018452" y="4461"/>
                  <a:pt x="1128832" y="0"/>
                </a:cubicBezTo>
                <a:cubicBezTo>
                  <a:pt x="1239212" y="-4461"/>
                  <a:pt x="1599702" y="70864"/>
                  <a:pt x="1811175" y="0"/>
                </a:cubicBezTo>
                <a:cubicBezTo>
                  <a:pt x="2022648" y="-70864"/>
                  <a:pt x="2089496" y="21891"/>
                  <a:pt x="2166681" y="0"/>
                </a:cubicBezTo>
                <a:cubicBezTo>
                  <a:pt x="2243866" y="-21891"/>
                  <a:pt x="2659719" y="58142"/>
                  <a:pt x="2957968" y="0"/>
                </a:cubicBezTo>
                <a:cubicBezTo>
                  <a:pt x="3256217" y="-58142"/>
                  <a:pt x="3419397" y="21816"/>
                  <a:pt x="3640311" y="0"/>
                </a:cubicBezTo>
                <a:cubicBezTo>
                  <a:pt x="3861225" y="-21816"/>
                  <a:pt x="3921048" y="11103"/>
                  <a:pt x="3995817" y="0"/>
                </a:cubicBezTo>
                <a:cubicBezTo>
                  <a:pt x="4070586" y="-11103"/>
                  <a:pt x="4512478" y="35598"/>
                  <a:pt x="4678159" y="0"/>
                </a:cubicBezTo>
                <a:cubicBezTo>
                  <a:pt x="4843840" y="-35598"/>
                  <a:pt x="4951867" y="14862"/>
                  <a:pt x="5142611" y="0"/>
                </a:cubicBezTo>
                <a:cubicBezTo>
                  <a:pt x="5333355" y="-14862"/>
                  <a:pt x="5289233" y="7119"/>
                  <a:pt x="5389172" y="0"/>
                </a:cubicBezTo>
                <a:cubicBezTo>
                  <a:pt x="5489111" y="-7119"/>
                  <a:pt x="5531507" y="22967"/>
                  <a:pt x="5635732" y="0"/>
                </a:cubicBezTo>
                <a:cubicBezTo>
                  <a:pt x="5739957" y="-22967"/>
                  <a:pt x="5778663" y="8445"/>
                  <a:pt x="5882293" y="0"/>
                </a:cubicBezTo>
                <a:cubicBezTo>
                  <a:pt x="5985923" y="-8445"/>
                  <a:pt x="6371172" y="33375"/>
                  <a:pt x="6564635" y="0"/>
                </a:cubicBezTo>
                <a:cubicBezTo>
                  <a:pt x="6758098" y="-33375"/>
                  <a:pt x="6713888" y="19217"/>
                  <a:pt x="6811196" y="0"/>
                </a:cubicBezTo>
                <a:cubicBezTo>
                  <a:pt x="6908504" y="-19217"/>
                  <a:pt x="7057019" y="29016"/>
                  <a:pt x="7166702" y="0"/>
                </a:cubicBezTo>
                <a:cubicBezTo>
                  <a:pt x="7276385" y="-29016"/>
                  <a:pt x="7706829" y="25672"/>
                  <a:pt x="7849044" y="0"/>
                </a:cubicBezTo>
                <a:cubicBezTo>
                  <a:pt x="7991259" y="-25672"/>
                  <a:pt x="8044573" y="27545"/>
                  <a:pt x="8204551" y="0"/>
                </a:cubicBezTo>
                <a:cubicBezTo>
                  <a:pt x="8364529" y="-27545"/>
                  <a:pt x="8798240" y="5547"/>
                  <a:pt x="8995838" y="0"/>
                </a:cubicBezTo>
                <a:cubicBezTo>
                  <a:pt x="9193436" y="-5547"/>
                  <a:pt x="9178850" y="5457"/>
                  <a:pt x="9242399" y="0"/>
                </a:cubicBezTo>
                <a:cubicBezTo>
                  <a:pt x="9305948" y="-5457"/>
                  <a:pt x="9592292" y="37080"/>
                  <a:pt x="9815796" y="0"/>
                </a:cubicBezTo>
                <a:cubicBezTo>
                  <a:pt x="10039300" y="-37080"/>
                  <a:pt x="10283534" y="72548"/>
                  <a:pt x="10607084" y="0"/>
                </a:cubicBezTo>
                <a:cubicBezTo>
                  <a:pt x="10930634" y="-72548"/>
                  <a:pt x="11048674" y="60538"/>
                  <a:pt x="11312362" y="0"/>
                </a:cubicBezTo>
                <a:cubicBezTo>
                  <a:pt x="11553152" y="44115"/>
                  <a:pt x="11713257" y="233227"/>
                  <a:pt x="11730182" y="417820"/>
                </a:cubicBezTo>
                <a:cubicBezTo>
                  <a:pt x="11734127" y="555050"/>
                  <a:pt x="11681578" y="699209"/>
                  <a:pt x="11730182" y="958184"/>
                </a:cubicBezTo>
                <a:cubicBezTo>
                  <a:pt x="11778786" y="1217159"/>
                  <a:pt x="11706731" y="1312480"/>
                  <a:pt x="11730182" y="1498548"/>
                </a:cubicBezTo>
                <a:cubicBezTo>
                  <a:pt x="11753633" y="1684616"/>
                  <a:pt x="11674029" y="1934666"/>
                  <a:pt x="11730182" y="2089049"/>
                </a:cubicBezTo>
                <a:cubicBezTo>
                  <a:pt x="11714584" y="2337421"/>
                  <a:pt x="11550833" y="2504462"/>
                  <a:pt x="11312362" y="2506869"/>
                </a:cubicBezTo>
                <a:cubicBezTo>
                  <a:pt x="11070969" y="2523775"/>
                  <a:pt x="11020400" y="2444848"/>
                  <a:pt x="10738965" y="2506869"/>
                </a:cubicBezTo>
                <a:cubicBezTo>
                  <a:pt x="10457530" y="2568890"/>
                  <a:pt x="10410315" y="2467191"/>
                  <a:pt x="10274514" y="2506869"/>
                </a:cubicBezTo>
                <a:cubicBezTo>
                  <a:pt x="10138713" y="2546547"/>
                  <a:pt x="9932363" y="2473545"/>
                  <a:pt x="9810062" y="2506869"/>
                </a:cubicBezTo>
                <a:cubicBezTo>
                  <a:pt x="9687761" y="2540193"/>
                  <a:pt x="9659878" y="2487848"/>
                  <a:pt x="9563501" y="2506869"/>
                </a:cubicBezTo>
                <a:cubicBezTo>
                  <a:pt x="9467124" y="2525890"/>
                  <a:pt x="9320352" y="2489163"/>
                  <a:pt x="9207995" y="2506869"/>
                </a:cubicBezTo>
                <a:cubicBezTo>
                  <a:pt x="9095638" y="2524575"/>
                  <a:pt x="9035987" y="2505673"/>
                  <a:pt x="8961435" y="2506869"/>
                </a:cubicBezTo>
                <a:cubicBezTo>
                  <a:pt x="8886883" y="2508065"/>
                  <a:pt x="8821693" y="2504879"/>
                  <a:pt x="8714874" y="2506869"/>
                </a:cubicBezTo>
                <a:cubicBezTo>
                  <a:pt x="8608055" y="2508859"/>
                  <a:pt x="8265923" y="2460005"/>
                  <a:pt x="8141477" y="2506869"/>
                </a:cubicBezTo>
                <a:cubicBezTo>
                  <a:pt x="8017031" y="2553733"/>
                  <a:pt x="7578462" y="2424336"/>
                  <a:pt x="7350189" y="2506869"/>
                </a:cubicBezTo>
                <a:cubicBezTo>
                  <a:pt x="7121916" y="2589402"/>
                  <a:pt x="6903516" y="2458560"/>
                  <a:pt x="6776792" y="2506869"/>
                </a:cubicBezTo>
                <a:cubicBezTo>
                  <a:pt x="6650068" y="2555178"/>
                  <a:pt x="6521826" y="2478270"/>
                  <a:pt x="6312341" y="2506869"/>
                </a:cubicBezTo>
                <a:cubicBezTo>
                  <a:pt x="6102856" y="2535468"/>
                  <a:pt x="6047030" y="2497479"/>
                  <a:pt x="5956835" y="2506869"/>
                </a:cubicBezTo>
                <a:cubicBezTo>
                  <a:pt x="5866640" y="2516259"/>
                  <a:pt x="5692691" y="2500127"/>
                  <a:pt x="5601328" y="2506869"/>
                </a:cubicBezTo>
                <a:cubicBezTo>
                  <a:pt x="5509965" y="2513611"/>
                  <a:pt x="5381127" y="2473435"/>
                  <a:pt x="5245822" y="2506869"/>
                </a:cubicBezTo>
                <a:cubicBezTo>
                  <a:pt x="5110517" y="2540303"/>
                  <a:pt x="4819767" y="2457493"/>
                  <a:pt x="4454535" y="2506869"/>
                </a:cubicBezTo>
                <a:cubicBezTo>
                  <a:pt x="4089303" y="2556245"/>
                  <a:pt x="3929597" y="2428209"/>
                  <a:pt x="3772192" y="2506869"/>
                </a:cubicBezTo>
                <a:cubicBezTo>
                  <a:pt x="3614787" y="2585529"/>
                  <a:pt x="3178258" y="2448922"/>
                  <a:pt x="2980904" y="2506869"/>
                </a:cubicBezTo>
                <a:cubicBezTo>
                  <a:pt x="2783550" y="2564816"/>
                  <a:pt x="2455948" y="2480164"/>
                  <a:pt x="2298562" y="2506869"/>
                </a:cubicBezTo>
                <a:cubicBezTo>
                  <a:pt x="2141176" y="2533574"/>
                  <a:pt x="1678666" y="2460078"/>
                  <a:pt x="1507274" y="2506869"/>
                </a:cubicBezTo>
                <a:cubicBezTo>
                  <a:pt x="1335882" y="2553660"/>
                  <a:pt x="911439" y="2485084"/>
                  <a:pt x="417820" y="2506869"/>
                </a:cubicBezTo>
                <a:cubicBezTo>
                  <a:pt x="162785" y="2486241"/>
                  <a:pt x="-5915" y="2320781"/>
                  <a:pt x="0" y="2089049"/>
                </a:cubicBezTo>
                <a:cubicBezTo>
                  <a:pt x="-44365" y="1947246"/>
                  <a:pt x="7748" y="1752727"/>
                  <a:pt x="0" y="1515260"/>
                </a:cubicBezTo>
                <a:cubicBezTo>
                  <a:pt x="-7748" y="1277793"/>
                  <a:pt x="3167" y="1260154"/>
                  <a:pt x="0" y="1008321"/>
                </a:cubicBezTo>
                <a:cubicBezTo>
                  <a:pt x="-3167" y="756488"/>
                  <a:pt x="29823" y="597211"/>
                  <a:pt x="0" y="417820"/>
                </a:cubicBezTo>
                <a:close/>
              </a:path>
              <a:path w="11730182" h="2506869" stroke="0" extrusionOk="0">
                <a:moveTo>
                  <a:pt x="0" y="417820"/>
                </a:moveTo>
                <a:cubicBezTo>
                  <a:pt x="6336" y="192118"/>
                  <a:pt x="216010" y="-37341"/>
                  <a:pt x="417820" y="0"/>
                </a:cubicBezTo>
                <a:cubicBezTo>
                  <a:pt x="646380" y="-91070"/>
                  <a:pt x="825911" y="39916"/>
                  <a:pt x="1209108" y="0"/>
                </a:cubicBezTo>
                <a:cubicBezTo>
                  <a:pt x="1592305" y="-39916"/>
                  <a:pt x="1358980" y="28683"/>
                  <a:pt x="1455668" y="0"/>
                </a:cubicBezTo>
                <a:cubicBezTo>
                  <a:pt x="1552356" y="-28683"/>
                  <a:pt x="1882949" y="28675"/>
                  <a:pt x="2246956" y="0"/>
                </a:cubicBezTo>
                <a:cubicBezTo>
                  <a:pt x="2610963" y="-28675"/>
                  <a:pt x="2439735" y="21879"/>
                  <a:pt x="2493517" y="0"/>
                </a:cubicBezTo>
                <a:cubicBezTo>
                  <a:pt x="2547299" y="-21879"/>
                  <a:pt x="2690302" y="24515"/>
                  <a:pt x="2740078" y="0"/>
                </a:cubicBezTo>
                <a:cubicBezTo>
                  <a:pt x="2789854" y="-24515"/>
                  <a:pt x="3170889" y="2168"/>
                  <a:pt x="3422420" y="0"/>
                </a:cubicBezTo>
                <a:cubicBezTo>
                  <a:pt x="3673951" y="-2168"/>
                  <a:pt x="3715829" y="26756"/>
                  <a:pt x="3886872" y="0"/>
                </a:cubicBezTo>
                <a:cubicBezTo>
                  <a:pt x="4057915" y="-26756"/>
                  <a:pt x="4070492" y="9143"/>
                  <a:pt x="4133432" y="0"/>
                </a:cubicBezTo>
                <a:cubicBezTo>
                  <a:pt x="4196372" y="-9143"/>
                  <a:pt x="4504254" y="67597"/>
                  <a:pt x="4815775" y="0"/>
                </a:cubicBezTo>
                <a:cubicBezTo>
                  <a:pt x="5127296" y="-67597"/>
                  <a:pt x="5057691" y="28435"/>
                  <a:pt x="5171281" y="0"/>
                </a:cubicBezTo>
                <a:cubicBezTo>
                  <a:pt x="5284871" y="-28435"/>
                  <a:pt x="5577291" y="38080"/>
                  <a:pt x="5962568" y="0"/>
                </a:cubicBezTo>
                <a:cubicBezTo>
                  <a:pt x="6347845" y="-38080"/>
                  <a:pt x="6544330" y="58032"/>
                  <a:pt x="6753856" y="0"/>
                </a:cubicBezTo>
                <a:cubicBezTo>
                  <a:pt x="6963382" y="-58032"/>
                  <a:pt x="6929692" y="21567"/>
                  <a:pt x="7000417" y="0"/>
                </a:cubicBezTo>
                <a:cubicBezTo>
                  <a:pt x="7071142" y="-21567"/>
                  <a:pt x="7426983" y="19253"/>
                  <a:pt x="7573814" y="0"/>
                </a:cubicBezTo>
                <a:cubicBezTo>
                  <a:pt x="7720645" y="-19253"/>
                  <a:pt x="7774415" y="1935"/>
                  <a:pt x="7929320" y="0"/>
                </a:cubicBezTo>
                <a:cubicBezTo>
                  <a:pt x="8084225" y="-1935"/>
                  <a:pt x="8410043" y="33536"/>
                  <a:pt x="8611662" y="0"/>
                </a:cubicBezTo>
                <a:cubicBezTo>
                  <a:pt x="8813281" y="-33536"/>
                  <a:pt x="8865874" y="30685"/>
                  <a:pt x="8967168" y="0"/>
                </a:cubicBezTo>
                <a:cubicBezTo>
                  <a:pt x="9068462" y="-30685"/>
                  <a:pt x="9152595" y="21425"/>
                  <a:pt x="9322675" y="0"/>
                </a:cubicBezTo>
                <a:cubicBezTo>
                  <a:pt x="9492755" y="-21425"/>
                  <a:pt x="9657559" y="20100"/>
                  <a:pt x="9896072" y="0"/>
                </a:cubicBezTo>
                <a:cubicBezTo>
                  <a:pt x="10134585" y="-20100"/>
                  <a:pt x="10202829" y="62054"/>
                  <a:pt x="10469468" y="0"/>
                </a:cubicBezTo>
                <a:cubicBezTo>
                  <a:pt x="10736107" y="-62054"/>
                  <a:pt x="10897795" y="59545"/>
                  <a:pt x="11312362" y="0"/>
                </a:cubicBezTo>
                <a:cubicBezTo>
                  <a:pt x="11565926" y="20196"/>
                  <a:pt x="11720120" y="247217"/>
                  <a:pt x="11730182" y="417820"/>
                </a:cubicBezTo>
                <a:cubicBezTo>
                  <a:pt x="11767362" y="672795"/>
                  <a:pt x="11699481" y="821137"/>
                  <a:pt x="11730182" y="991609"/>
                </a:cubicBezTo>
                <a:cubicBezTo>
                  <a:pt x="11760883" y="1162081"/>
                  <a:pt x="11701154" y="1350299"/>
                  <a:pt x="11730182" y="1498548"/>
                </a:cubicBezTo>
                <a:cubicBezTo>
                  <a:pt x="11759210" y="1646797"/>
                  <a:pt x="11674028" y="1924530"/>
                  <a:pt x="11730182" y="2089049"/>
                </a:cubicBezTo>
                <a:cubicBezTo>
                  <a:pt x="11740805" y="2363558"/>
                  <a:pt x="11513105" y="2512693"/>
                  <a:pt x="11312362" y="2506869"/>
                </a:cubicBezTo>
                <a:cubicBezTo>
                  <a:pt x="11094137" y="2576562"/>
                  <a:pt x="10783506" y="2431107"/>
                  <a:pt x="10630020" y="2506869"/>
                </a:cubicBezTo>
                <a:cubicBezTo>
                  <a:pt x="10476534" y="2582631"/>
                  <a:pt x="10445538" y="2468819"/>
                  <a:pt x="10274514" y="2506869"/>
                </a:cubicBezTo>
                <a:cubicBezTo>
                  <a:pt x="10103490" y="2544919"/>
                  <a:pt x="9980267" y="2495330"/>
                  <a:pt x="9701117" y="2506869"/>
                </a:cubicBezTo>
                <a:cubicBezTo>
                  <a:pt x="9421967" y="2518408"/>
                  <a:pt x="9492210" y="2473689"/>
                  <a:pt x="9345610" y="2506869"/>
                </a:cubicBezTo>
                <a:cubicBezTo>
                  <a:pt x="9199010" y="2540049"/>
                  <a:pt x="9177262" y="2505835"/>
                  <a:pt x="9099050" y="2506869"/>
                </a:cubicBezTo>
                <a:cubicBezTo>
                  <a:pt x="9020838" y="2507903"/>
                  <a:pt x="8726227" y="2503097"/>
                  <a:pt x="8525653" y="2506869"/>
                </a:cubicBezTo>
                <a:cubicBezTo>
                  <a:pt x="8325079" y="2510641"/>
                  <a:pt x="8283173" y="2497706"/>
                  <a:pt x="8061201" y="2506869"/>
                </a:cubicBezTo>
                <a:cubicBezTo>
                  <a:pt x="7839229" y="2516032"/>
                  <a:pt x="7878151" y="2484076"/>
                  <a:pt x="7814641" y="2506869"/>
                </a:cubicBezTo>
                <a:cubicBezTo>
                  <a:pt x="7751131" y="2529662"/>
                  <a:pt x="7585652" y="2467050"/>
                  <a:pt x="7459135" y="2506869"/>
                </a:cubicBezTo>
                <a:cubicBezTo>
                  <a:pt x="7332618" y="2546688"/>
                  <a:pt x="7272768" y="2486571"/>
                  <a:pt x="7212574" y="2506869"/>
                </a:cubicBezTo>
                <a:cubicBezTo>
                  <a:pt x="7152380" y="2527167"/>
                  <a:pt x="6788176" y="2505734"/>
                  <a:pt x="6530231" y="2506869"/>
                </a:cubicBezTo>
                <a:cubicBezTo>
                  <a:pt x="6272286" y="2508004"/>
                  <a:pt x="6356332" y="2490186"/>
                  <a:pt x="6283671" y="2506869"/>
                </a:cubicBezTo>
                <a:cubicBezTo>
                  <a:pt x="6211010" y="2523552"/>
                  <a:pt x="5745896" y="2454076"/>
                  <a:pt x="5492383" y="2506869"/>
                </a:cubicBezTo>
                <a:cubicBezTo>
                  <a:pt x="5238870" y="2559662"/>
                  <a:pt x="5179973" y="2464207"/>
                  <a:pt x="5027931" y="2506869"/>
                </a:cubicBezTo>
                <a:cubicBezTo>
                  <a:pt x="4875889" y="2549531"/>
                  <a:pt x="4409522" y="2412974"/>
                  <a:pt x="4236644" y="2506869"/>
                </a:cubicBezTo>
                <a:cubicBezTo>
                  <a:pt x="4063766" y="2600764"/>
                  <a:pt x="3986408" y="2501675"/>
                  <a:pt x="3772192" y="2506869"/>
                </a:cubicBezTo>
                <a:cubicBezTo>
                  <a:pt x="3557976" y="2512063"/>
                  <a:pt x="3210764" y="2438569"/>
                  <a:pt x="2980904" y="2506869"/>
                </a:cubicBezTo>
                <a:cubicBezTo>
                  <a:pt x="2751044" y="2575169"/>
                  <a:pt x="2597526" y="2479331"/>
                  <a:pt x="2298562" y="2506869"/>
                </a:cubicBezTo>
                <a:cubicBezTo>
                  <a:pt x="1999598" y="2534407"/>
                  <a:pt x="1678629" y="2501988"/>
                  <a:pt x="1507274" y="2506869"/>
                </a:cubicBezTo>
                <a:cubicBezTo>
                  <a:pt x="1335919" y="2511750"/>
                  <a:pt x="646674" y="2476806"/>
                  <a:pt x="417820" y="2506869"/>
                </a:cubicBezTo>
                <a:cubicBezTo>
                  <a:pt x="249905" y="2523174"/>
                  <a:pt x="15128" y="2353528"/>
                  <a:pt x="0" y="2089049"/>
                </a:cubicBezTo>
                <a:cubicBezTo>
                  <a:pt x="-61133" y="1975885"/>
                  <a:pt x="36135" y="1776367"/>
                  <a:pt x="0" y="1531973"/>
                </a:cubicBezTo>
                <a:cubicBezTo>
                  <a:pt x="-36135" y="1287579"/>
                  <a:pt x="41354" y="1130996"/>
                  <a:pt x="0" y="991609"/>
                </a:cubicBezTo>
                <a:cubicBezTo>
                  <a:pt x="-41354" y="852222"/>
                  <a:pt x="44701" y="672813"/>
                  <a:pt x="0" y="417820"/>
                </a:cubicBezTo>
                <a:close/>
              </a:path>
            </a:pathLst>
          </a:custGeom>
          <a:solidFill>
            <a:schemeClr val="lt1">
              <a:alpha val="80000"/>
            </a:schemeClr>
          </a:solidFill>
          <a:ln w="28575">
            <a:extLst>
              <a:ext uri="{C807C97D-BFC1-408E-A445-0C87EB9F89A2}">
                <ask:lineSketchStyleProps xmlns:ask="http://schemas.microsoft.com/office/drawing/2018/sketchyshapes" sd="4073165536">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just"/>
            <a:r>
              <a:rPr lang="en-US" sz="2800" b="1">
                <a:solidFill>
                  <a:srgbClr val="379D49"/>
                </a:solidFill>
                <a:cs typeface="Arial" panose="020B0604020202020204" pitchFamily="34" charset="0"/>
              </a:rPr>
              <a:t>	</a:t>
            </a:r>
            <a:r>
              <a:rPr lang="vi-VN" sz="2800" b="1">
                <a:solidFill>
                  <a:srgbClr val="379D49"/>
                </a:solidFill>
                <a:cs typeface="Arial" panose="020B0604020202020204" pitchFamily="34" charset="0"/>
              </a:rPr>
              <a:t>Trên </a:t>
            </a:r>
            <a:r>
              <a:rPr lang="vi-VN" sz="2800" b="1" dirty="0">
                <a:solidFill>
                  <a:srgbClr val="379D49"/>
                </a:solidFill>
                <a:cs typeface="Arial" panose="020B0604020202020204" pitchFamily="34" charset="0"/>
              </a:rPr>
              <a:t>đất nước ta, từ xa xưa đã có người sinh sống. Khoảng năm 700 trước Công Nguyên (TCN), trên địa phận Bắc Bộ và Bắc Trung Bộ hiện nay, nước Văn Lang đã ra đời. Nối tiếp Văn Lang là nước Âu Lạc. Đó là buổi đầu dựng nước và giữ nước của dân tộc ta. Lịch sử gọi đây là thời đại </a:t>
            </a:r>
            <a:r>
              <a:rPr lang="vi-VN" sz="2800" b="1">
                <a:solidFill>
                  <a:srgbClr val="379D49"/>
                </a:solidFill>
                <a:cs typeface="Arial" panose="020B0604020202020204" pitchFamily="34" charset="0"/>
              </a:rPr>
              <a:t>Hùng Vương</a:t>
            </a:r>
            <a:r>
              <a:rPr lang="en-US" sz="2800" b="1">
                <a:solidFill>
                  <a:srgbClr val="379D49"/>
                </a:solidFill>
                <a:cs typeface="Arial" panose="020B0604020202020204" pitchFamily="34" charset="0"/>
              </a:rPr>
              <a:t> </a:t>
            </a:r>
            <a:r>
              <a:rPr lang="vi-VN" sz="2800" b="1">
                <a:solidFill>
                  <a:srgbClr val="379D49"/>
                </a:solidFill>
                <a:cs typeface="Arial" panose="020B0604020202020204" pitchFamily="34" charset="0"/>
              </a:rPr>
              <a:t>-</a:t>
            </a:r>
            <a:r>
              <a:rPr lang="en-US" sz="2800" b="1">
                <a:solidFill>
                  <a:srgbClr val="379D49"/>
                </a:solidFill>
                <a:cs typeface="Arial" panose="020B0604020202020204" pitchFamily="34" charset="0"/>
              </a:rPr>
              <a:t> </a:t>
            </a:r>
            <a:r>
              <a:rPr lang="vi-VN" sz="2800" b="1">
                <a:solidFill>
                  <a:srgbClr val="379D49"/>
                </a:solidFill>
                <a:cs typeface="Arial" panose="020B0604020202020204" pitchFamily="34" charset="0"/>
              </a:rPr>
              <a:t>An </a:t>
            </a:r>
            <a:r>
              <a:rPr lang="vi-VN" sz="2800" b="1" dirty="0">
                <a:solidFill>
                  <a:srgbClr val="379D49"/>
                </a:solidFill>
                <a:cs typeface="Arial" panose="020B0604020202020204" pitchFamily="34" charset="0"/>
              </a:rPr>
              <a:t>Dương Vương</a:t>
            </a:r>
            <a:r>
              <a:rPr lang="en-US" sz="2800" b="1" dirty="0">
                <a:solidFill>
                  <a:srgbClr val="379D49"/>
                </a:solidFill>
                <a:cs typeface="Arial" panose="020B0604020202020204" pitchFamily="34" charset="0"/>
              </a:rPr>
              <a:t>.</a:t>
            </a:r>
            <a:endParaRPr lang="vi-VN" sz="2800" b="1" dirty="0">
              <a:solidFill>
                <a:srgbClr val="379D49"/>
              </a:solidFill>
              <a:cs typeface="Arial" panose="020B0604020202020204" pitchFamily="34" charset="0"/>
            </a:endParaRPr>
          </a:p>
        </p:txBody>
      </p:sp>
      <p:sp>
        <p:nvSpPr>
          <p:cNvPr id="8" name="Rectangle 7"/>
          <p:cNvSpPr/>
          <p:nvPr/>
        </p:nvSpPr>
        <p:spPr>
          <a:xfrm>
            <a:off x="1808018" y="385618"/>
            <a:ext cx="8763000" cy="1295400"/>
          </a:xfrm>
          <a:prstGeom prst="rect">
            <a:avLst/>
          </a:prstGeom>
          <a:solidFill>
            <a:schemeClr val="accent4">
              <a:lumMod val="75000"/>
            </a:schemeClr>
          </a:solidFill>
          <a:ln>
            <a:noFill/>
          </a:ln>
          <a:effectLst>
            <a:glow rad="228600">
              <a:schemeClr val="accent2">
                <a:satMod val="175000"/>
                <a:alpha val="40000"/>
              </a:schemeClr>
            </a:glow>
          </a:effectLst>
          <a:scene3d>
            <a:camera prst="perspectiveRelaxedModerately"/>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36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BUỔI ĐẦU </a:t>
            </a:r>
            <a:r>
              <a:rPr lang="en-US" sz="3600" b="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DỰNG NƯỚC VÀ GIỮ </a:t>
            </a:r>
            <a:r>
              <a:rPr lang="en-US" sz="36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NƯỚC</a:t>
            </a:r>
          </a:p>
          <a:p>
            <a:pPr algn="ctr" eaLnBrk="1" hangingPunct="1">
              <a:defRPr/>
            </a:pPr>
            <a:r>
              <a:rPr lang="en-US" sz="28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r>
              <a:rPr lang="en-US" sz="2800" b="1"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Khoảng</a:t>
            </a:r>
            <a:r>
              <a:rPr lang="en-US" sz="28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b="1"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năm</a:t>
            </a:r>
            <a:r>
              <a:rPr lang="en-US" sz="28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700 TCN </a:t>
            </a:r>
            <a:r>
              <a:rPr lang="en-US" sz="2800" b="1"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đến</a:t>
            </a:r>
            <a:r>
              <a:rPr lang="en-US" sz="28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b="1"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năm</a:t>
            </a:r>
            <a:r>
              <a:rPr lang="en-US" sz="28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179 TCN)</a:t>
            </a:r>
            <a:endParaRPr lang="en-US" sz="28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207565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randombar(horizont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椭圆 10"/>
          <p:cNvSpPr/>
          <p:nvPr/>
        </p:nvSpPr>
        <p:spPr>
          <a:xfrm>
            <a:off x="115727" y="1260498"/>
            <a:ext cx="1183906" cy="1179860"/>
          </a:xfrm>
          <a:prstGeom prst="ellipse">
            <a:avLst/>
          </a:prstGeom>
          <a:solidFill>
            <a:srgbClr val="45A15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zh-CN" sz="7200" noProof="1">
                <a:solidFill>
                  <a:schemeClr val="bg1"/>
                </a:solidFill>
                <a:latin typeface="UTM Erie Black" panose="02040603050506020204" pitchFamily="18" charset="0"/>
                <a:ea typeface="字魂35号-经典雅黑" panose="02000000000000000000" pitchFamily="2" charset="-122"/>
                <a:cs typeface="Montserrat SemiBold" panose="00000700000000000000" charset="0"/>
              </a:rPr>
              <a:t>1</a:t>
            </a:r>
          </a:p>
        </p:txBody>
      </p:sp>
      <p:sp>
        <p:nvSpPr>
          <p:cNvPr id="3" name="Rectangle 2"/>
          <p:cNvSpPr/>
          <p:nvPr/>
        </p:nvSpPr>
        <p:spPr>
          <a:xfrm>
            <a:off x="1299633" y="1417499"/>
            <a:ext cx="10892367" cy="830997"/>
          </a:xfrm>
          <a:prstGeom prst="rect">
            <a:avLst/>
          </a:prstGeom>
        </p:spPr>
        <p:txBody>
          <a:bodyPr wrap="square">
            <a:spAutoFit/>
          </a:bodyPr>
          <a:lstStyle/>
          <a:p>
            <a:r>
              <a:rPr lang="en-US" sz="4800" b="1" dirty="0" err="1">
                <a:solidFill>
                  <a:schemeClr val="accent6">
                    <a:lumMod val="50000"/>
                  </a:schemeClr>
                </a:solidFill>
                <a:latin typeface="UTM Deutsch Gothic" panose="02040603050506020204" pitchFamily="18" charset="0"/>
                <a:cs typeface="Arial" panose="020B0604020202020204" pitchFamily="34" charset="0"/>
              </a:rPr>
              <a:t>Thời</a:t>
            </a:r>
            <a:r>
              <a:rPr lang="en-US" sz="4800" b="1" dirty="0">
                <a:solidFill>
                  <a:schemeClr val="accent6">
                    <a:lumMod val="50000"/>
                  </a:schemeClr>
                </a:solidFill>
                <a:latin typeface="UTM Deutsch Gothic" panose="02040603050506020204" pitchFamily="18" charset="0"/>
                <a:cs typeface="Arial" panose="020B0604020202020204" pitchFamily="34" charset="0"/>
              </a:rPr>
              <a:t> </a:t>
            </a:r>
            <a:r>
              <a:rPr lang="en-US" sz="4800" b="1" dirty="0" err="1">
                <a:solidFill>
                  <a:schemeClr val="accent6">
                    <a:lumMod val="50000"/>
                  </a:schemeClr>
                </a:solidFill>
                <a:latin typeface="UTM Deutsch Gothic" panose="02040603050506020204" pitchFamily="18" charset="0"/>
                <a:cs typeface="Arial" panose="020B0604020202020204" pitchFamily="34" charset="0"/>
              </a:rPr>
              <a:t>gian</a:t>
            </a:r>
            <a:r>
              <a:rPr lang="en-US" sz="4800" b="1" dirty="0">
                <a:solidFill>
                  <a:schemeClr val="accent6">
                    <a:lumMod val="50000"/>
                  </a:schemeClr>
                </a:solidFill>
                <a:latin typeface="UTM Deutsch Gothic" panose="02040603050506020204" pitchFamily="18" charset="0"/>
                <a:cs typeface="Arial" panose="020B0604020202020204" pitchFamily="34" charset="0"/>
              </a:rPr>
              <a:t> </a:t>
            </a:r>
            <a:r>
              <a:rPr lang="en-US" sz="4800" b="1" dirty="0" err="1">
                <a:solidFill>
                  <a:schemeClr val="accent6">
                    <a:lumMod val="50000"/>
                  </a:schemeClr>
                </a:solidFill>
                <a:latin typeface="UTM Deutsch Gothic" panose="02040603050506020204" pitchFamily="18" charset="0"/>
                <a:cs typeface="Arial" panose="020B0604020202020204" pitchFamily="34" charset="0"/>
              </a:rPr>
              <a:t>và</a:t>
            </a:r>
            <a:r>
              <a:rPr lang="en-US" sz="4800" b="1" dirty="0">
                <a:solidFill>
                  <a:schemeClr val="accent6">
                    <a:lumMod val="50000"/>
                  </a:schemeClr>
                </a:solidFill>
                <a:latin typeface="UTM Deutsch Gothic" panose="02040603050506020204" pitchFamily="18" charset="0"/>
                <a:cs typeface="Arial" panose="020B0604020202020204" pitchFamily="34" charset="0"/>
              </a:rPr>
              <a:t> </a:t>
            </a:r>
            <a:r>
              <a:rPr lang="en-US" sz="4800" b="1" dirty="0" err="1">
                <a:solidFill>
                  <a:schemeClr val="accent6">
                    <a:lumMod val="50000"/>
                  </a:schemeClr>
                </a:solidFill>
                <a:latin typeface="UTM Deutsch Gothic" panose="02040603050506020204" pitchFamily="18" charset="0"/>
                <a:cs typeface="Arial" panose="020B0604020202020204" pitchFamily="34" charset="0"/>
              </a:rPr>
              <a:t>địa</a:t>
            </a:r>
            <a:r>
              <a:rPr lang="en-US" sz="4800" b="1" dirty="0">
                <a:solidFill>
                  <a:schemeClr val="accent6">
                    <a:lumMod val="50000"/>
                  </a:schemeClr>
                </a:solidFill>
                <a:latin typeface="UTM Deutsch Gothic" panose="02040603050506020204" pitchFamily="18" charset="0"/>
                <a:cs typeface="Arial" panose="020B0604020202020204" pitchFamily="34" charset="0"/>
              </a:rPr>
              <a:t> </a:t>
            </a:r>
            <a:r>
              <a:rPr lang="en-US" sz="4800" b="1" dirty="0" err="1">
                <a:solidFill>
                  <a:schemeClr val="accent6">
                    <a:lumMod val="50000"/>
                  </a:schemeClr>
                </a:solidFill>
                <a:latin typeface="UTM Deutsch Gothic" panose="02040603050506020204" pitchFamily="18" charset="0"/>
                <a:cs typeface="Arial" panose="020B0604020202020204" pitchFamily="34" charset="0"/>
              </a:rPr>
              <a:t>phận</a:t>
            </a:r>
            <a:r>
              <a:rPr lang="en-US" sz="4800" b="1" dirty="0">
                <a:solidFill>
                  <a:schemeClr val="accent6">
                    <a:lumMod val="50000"/>
                  </a:schemeClr>
                </a:solidFill>
                <a:latin typeface="UTM Deutsch Gothic" panose="02040603050506020204" pitchFamily="18" charset="0"/>
                <a:cs typeface="Arial" panose="020B0604020202020204" pitchFamily="34" charset="0"/>
              </a:rPr>
              <a:t> </a:t>
            </a:r>
            <a:r>
              <a:rPr lang="en-US" sz="4800" b="1" dirty="0" err="1">
                <a:solidFill>
                  <a:schemeClr val="accent6">
                    <a:lumMod val="50000"/>
                  </a:schemeClr>
                </a:solidFill>
                <a:latin typeface="UTM Deutsch Gothic" panose="02040603050506020204" pitchFamily="18" charset="0"/>
                <a:cs typeface="Arial" panose="020B0604020202020204" pitchFamily="34" charset="0"/>
              </a:rPr>
              <a:t>của</a:t>
            </a:r>
            <a:r>
              <a:rPr lang="en-US" sz="4800" b="1" dirty="0">
                <a:solidFill>
                  <a:schemeClr val="accent6">
                    <a:lumMod val="50000"/>
                  </a:schemeClr>
                </a:solidFill>
                <a:latin typeface="UTM Deutsch Gothic" panose="02040603050506020204" pitchFamily="18" charset="0"/>
                <a:cs typeface="Arial" panose="020B0604020202020204" pitchFamily="34" charset="0"/>
              </a:rPr>
              <a:t> </a:t>
            </a:r>
            <a:r>
              <a:rPr lang="en-US" sz="4800" b="1" dirty="0" err="1">
                <a:solidFill>
                  <a:schemeClr val="accent6">
                    <a:lumMod val="50000"/>
                  </a:schemeClr>
                </a:solidFill>
                <a:latin typeface="UTM Deutsch Gothic" panose="02040603050506020204" pitchFamily="18" charset="0"/>
                <a:cs typeface="Arial" panose="020B0604020202020204" pitchFamily="34" charset="0"/>
              </a:rPr>
              <a:t>nước</a:t>
            </a:r>
            <a:r>
              <a:rPr lang="en-US" sz="4800" b="1" dirty="0">
                <a:solidFill>
                  <a:schemeClr val="accent6">
                    <a:lumMod val="50000"/>
                  </a:schemeClr>
                </a:solidFill>
                <a:latin typeface="UTM Deutsch Gothic" panose="02040603050506020204" pitchFamily="18" charset="0"/>
                <a:cs typeface="Arial" panose="020B0604020202020204" pitchFamily="34" charset="0"/>
              </a:rPr>
              <a:t> </a:t>
            </a:r>
            <a:r>
              <a:rPr lang="en-US" sz="4800" b="1" dirty="0" err="1">
                <a:solidFill>
                  <a:schemeClr val="accent6">
                    <a:lumMod val="50000"/>
                  </a:schemeClr>
                </a:solidFill>
                <a:latin typeface="UTM Deutsch Gothic" panose="02040603050506020204" pitchFamily="18" charset="0"/>
                <a:cs typeface="Arial" panose="020B0604020202020204" pitchFamily="34" charset="0"/>
              </a:rPr>
              <a:t>Văn</a:t>
            </a:r>
            <a:r>
              <a:rPr lang="en-US" sz="4800" b="1" dirty="0">
                <a:solidFill>
                  <a:schemeClr val="accent6">
                    <a:lumMod val="50000"/>
                  </a:schemeClr>
                </a:solidFill>
                <a:latin typeface="UTM Deutsch Gothic" panose="02040603050506020204" pitchFamily="18" charset="0"/>
                <a:cs typeface="Arial" panose="020B0604020202020204" pitchFamily="34" charset="0"/>
              </a:rPr>
              <a:t> Lang </a:t>
            </a:r>
            <a:endParaRPr lang="vi-VN" sz="4800" b="1" dirty="0">
              <a:solidFill>
                <a:schemeClr val="accent6">
                  <a:lumMod val="50000"/>
                </a:schemeClr>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26"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down)">
                                      <p:cBhvr>
                                        <p:cTn id="10" dur="507">
                                          <p:stCondLst>
                                            <p:cond delay="0"/>
                                          </p:stCondLst>
                                        </p:cTn>
                                        <p:tgtEl>
                                          <p:spTgt spid="11"/>
                                        </p:tgtEl>
                                      </p:cBhvr>
                                    </p:animEffect>
                                    <p:anim calcmode="lin" valueType="num">
                                      <p:cBhvr>
                                        <p:cTn id="11" dur="1594"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12" dur="581"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3" dur="581" tmFilter="0, 0; 0.125,0.2665; 0.25,0.4; 0.375,0.465; 0.5,0.5;  0.625,0.535; 0.75,0.6; 0.875,0.7335; 1,1">
                                          <p:stCondLst>
                                            <p:cond delay="581"/>
                                          </p:stCondLst>
                                        </p:cTn>
                                        <p:tgtEl>
                                          <p:spTgt spid="11"/>
                                        </p:tgtEl>
                                        <p:attrNameLst>
                                          <p:attrName>ppt_y</p:attrName>
                                        </p:attrNameLst>
                                      </p:cBhvr>
                                      <p:tavLst>
                                        <p:tav tm="0" fmla="#ppt_y-sin(pi*$)/9">
                                          <p:val>
                                            <p:fltVal val="0"/>
                                          </p:val>
                                        </p:tav>
                                        <p:tav tm="100000">
                                          <p:val>
                                            <p:fltVal val="1"/>
                                          </p:val>
                                        </p:tav>
                                      </p:tavLst>
                                    </p:anim>
                                    <p:anim calcmode="lin" valueType="num">
                                      <p:cBhvr>
                                        <p:cTn id="14" dur="290" tmFilter="0, 0; 0.125,0.2665; 0.25,0.4; 0.375,0.465; 0.5,0.5;  0.625,0.535; 0.75,0.6; 0.875,0.7335; 1,1">
                                          <p:stCondLst>
                                            <p:cond delay="1159"/>
                                          </p:stCondLst>
                                        </p:cTn>
                                        <p:tgtEl>
                                          <p:spTgt spid="11"/>
                                        </p:tgtEl>
                                        <p:attrNameLst>
                                          <p:attrName>ppt_y</p:attrName>
                                        </p:attrNameLst>
                                      </p:cBhvr>
                                      <p:tavLst>
                                        <p:tav tm="0" fmla="#ppt_y-sin(pi*$)/27">
                                          <p:val>
                                            <p:fltVal val="0"/>
                                          </p:val>
                                        </p:tav>
                                        <p:tav tm="100000">
                                          <p:val>
                                            <p:fltVal val="1"/>
                                          </p:val>
                                        </p:tav>
                                      </p:tavLst>
                                    </p:anim>
                                    <p:anim calcmode="lin" valueType="num">
                                      <p:cBhvr>
                                        <p:cTn id="15" dur="144" tmFilter="0, 0; 0.125,0.2665; 0.25,0.4; 0.375,0.465; 0.5,0.5;  0.625,0.535; 0.75,0.6; 0.875,0.7335; 1,1">
                                          <p:stCondLst>
                                            <p:cond delay="1449"/>
                                          </p:stCondLst>
                                        </p:cTn>
                                        <p:tgtEl>
                                          <p:spTgt spid="11"/>
                                        </p:tgtEl>
                                        <p:attrNameLst>
                                          <p:attrName>ppt_y</p:attrName>
                                        </p:attrNameLst>
                                      </p:cBhvr>
                                      <p:tavLst>
                                        <p:tav tm="0" fmla="#ppt_y-sin(pi*$)/81">
                                          <p:val>
                                            <p:fltVal val="0"/>
                                          </p:val>
                                        </p:tav>
                                        <p:tav tm="100000">
                                          <p:val>
                                            <p:fltVal val="1"/>
                                          </p:val>
                                        </p:tav>
                                      </p:tavLst>
                                    </p:anim>
                                    <p:animScale>
                                      <p:cBhvr>
                                        <p:cTn id="16" dur="23">
                                          <p:stCondLst>
                                            <p:cond delay="569"/>
                                          </p:stCondLst>
                                        </p:cTn>
                                        <p:tgtEl>
                                          <p:spTgt spid="11"/>
                                        </p:tgtEl>
                                      </p:cBhvr>
                                      <p:to x="100000" y="60000"/>
                                    </p:animScale>
                                    <p:animScale>
                                      <p:cBhvr>
                                        <p:cTn id="17" dur="145" decel="50000">
                                          <p:stCondLst>
                                            <p:cond delay="592"/>
                                          </p:stCondLst>
                                        </p:cTn>
                                        <p:tgtEl>
                                          <p:spTgt spid="11"/>
                                        </p:tgtEl>
                                      </p:cBhvr>
                                      <p:to x="100000" y="100000"/>
                                    </p:animScale>
                                    <p:animScale>
                                      <p:cBhvr>
                                        <p:cTn id="18" dur="23">
                                          <p:stCondLst>
                                            <p:cond delay="1148"/>
                                          </p:stCondLst>
                                        </p:cTn>
                                        <p:tgtEl>
                                          <p:spTgt spid="11"/>
                                        </p:tgtEl>
                                      </p:cBhvr>
                                      <p:to x="100000" y="80000"/>
                                    </p:animScale>
                                    <p:animScale>
                                      <p:cBhvr>
                                        <p:cTn id="19" dur="145" decel="50000">
                                          <p:stCondLst>
                                            <p:cond delay="1171"/>
                                          </p:stCondLst>
                                        </p:cTn>
                                        <p:tgtEl>
                                          <p:spTgt spid="11"/>
                                        </p:tgtEl>
                                      </p:cBhvr>
                                      <p:to x="100000" y="100000"/>
                                    </p:animScale>
                                    <p:animScale>
                                      <p:cBhvr>
                                        <p:cTn id="20" dur="23">
                                          <p:stCondLst>
                                            <p:cond delay="1437"/>
                                          </p:stCondLst>
                                        </p:cTn>
                                        <p:tgtEl>
                                          <p:spTgt spid="11"/>
                                        </p:tgtEl>
                                      </p:cBhvr>
                                      <p:to x="100000" y="90000"/>
                                    </p:animScale>
                                    <p:animScale>
                                      <p:cBhvr>
                                        <p:cTn id="21" dur="145" decel="50000">
                                          <p:stCondLst>
                                            <p:cond delay="1459"/>
                                          </p:stCondLst>
                                        </p:cTn>
                                        <p:tgtEl>
                                          <p:spTgt spid="11"/>
                                        </p:tgtEl>
                                      </p:cBhvr>
                                      <p:to x="100000" y="100000"/>
                                    </p:animScale>
                                    <p:animScale>
                                      <p:cBhvr>
                                        <p:cTn id="22" dur="23">
                                          <p:stCondLst>
                                            <p:cond delay="1582"/>
                                          </p:stCondLst>
                                        </p:cTn>
                                        <p:tgtEl>
                                          <p:spTgt spid="11"/>
                                        </p:tgtEl>
                                      </p:cBhvr>
                                      <p:to x="100000" y="95000"/>
                                    </p:animScale>
                                    <p:animScale>
                                      <p:cBhvr>
                                        <p:cTn id="23" dur="145" decel="50000">
                                          <p:stCondLst>
                                            <p:cond delay="1605"/>
                                          </p:stCondLst>
                                        </p:cTn>
                                        <p:tgtEl>
                                          <p:spTgt spid="11"/>
                                        </p:tgtEl>
                                      </p:cBhvr>
                                      <p:to x="100000" y="100000"/>
                                    </p:animScale>
                                  </p:childTnLst>
                                </p:cTn>
                              </p:par>
                            </p:childTnLst>
                          </p:cTn>
                        </p:par>
                        <p:par>
                          <p:cTn id="24" fill="hold">
                            <p:stCondLst>
                              <p:cond delay="1750"/>
                            </p:stCondLst>
                            <p:childTnLst>
                              <p:par>
                                <p:cTn id="25" presetID="31" presetClass="entr" presetSubtype="0" fill="hold" grpId="0" nodeType="afterEffect">
                                  <p:stCondLst>
                                    <p:cond delay="0"/>
                                  </p:stCondLst>
                                  <p:childTnLst>
                                    <p:set>
                                      <p:cBhvr>
                                        <p:cTn id="26" dur="1" fill="hold">
                                          <p:stCondLst>
                                            <p:cond delay="0"/>
                                          </p:stCondLst>
                                        </p:cTn>
                                        <p:tgtEl>
                                          <p:spTgt spid="3"/>
                                        </p:tgtEl>
                                        <p:attrNameLst>
                                          <p:attrName>style.visibility</p:attrName>
                                        </p:attrNameLst>
                                      </p:cBhvr>
                                      <p:to>
                                        <p:strVal val="visible"/>
                                      </p:to>
                                    </p:set>
                                    <p:anim calcmode="lin" valueType="num">
                                      <p:cBhvr>
                                        <p:cTn id="27" dur="1000" fill="hold"/>
                                        <p:tgtEl>
                                          <p:spTgt spid="3"/>
                                        </p:tgtEl>
                                        <p:attrNameLst>
                                          <p:attrName>ppt_w</p:attrName>
                                        </p:attrNameLst>
                                      </p:cBhvr>
                                      <p:tavLst>
                                        <p:tav tm="0">
                                          <p:val>
                                            <p:fltVal val="0"/>
                                          </p:val>
                                        </p:tav>
                                        <p:tav tm="100000">
                                          <p:val>
                                            <p:strVal val="#ppt_w"/>
                                          </p:val>
                                        </p:tav>
                                      </p:tavLst>
                                    </p:anim>
                                    <p:anim calcmode="lin" valueType="num">
                                      <p:cBhvr>
                                        <p:cTn id="28" dur="1000" fill="hold"/>
                                        <p:tgtEl>
                                          <p:spTgt spid="3"/>
                                        </p:tgtEl>
                                        <p:attrNameLst>
                                          <p:attrName>ppt_h</p:attrName>
                                        </p:attrNameLst>
                                      </p:cBhvr>
                                      <p:tavLst>
                                        <p:tav tm="0">
                                          <p:val>
                                            <p:fltVal val="0"/>
                                          </p:val>
                                        </p:tav>
                                        <p:tav tm="100000">
                                          <p:val>
                                            <p:strVal val="#ppt_h"/>
                                          </p:val>
                                        </p:tav>
                                      </p:tavLst>
                                    </p:anim>
                                    <p:anim calcmode="lin" valueType="num">
                                      <p:cBhvr>
                                        <p:cTn id="29" dur="1000" fill="hold"/>
                                        <p:tgtEl>
                                          <p:spTgt spid="3"/>
                                        </p:tgtEl>
                                        <p:attrNameLst>
                                          <p:attrName>style.rotation</p:attrName>
                                        </p:attrNameLst>
                                      </p:cBhvr>
                                      <p:tavLst>
                                        <p:tav tm="0">
                                          <p:val>
                                            <p:fltVal val="90"/>
                                          </p:val>
                                        </p:tav>
                                        <p:tav tm="100000">
                                          <p:val>
                                            <p:fltVal val="0"/>
                                          </p:val>
                                        </p:tav>
                                      </p:tavLst>
                                    </p:anim>
                                    <p:animEffect transition="in" filter="fade">
                                      <p:cBhvr>
                                        <p:cTn id="3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p:cNvGrpSpPr/>
          <p:nvPr/>
        </p:nvGrpSpPr>
        <p:grpSpPr>
          <a:xfrm>
            <a:off x="0" y="0"/>
            <a:ext cx="12192000" cy="6858000"/>
            <a:chOff x="0" y="0"/>
            <a:chExt cx="12192000" cy="6858000"/>
          </a:xfrm>
        </p:grpSpPr>
        <p:pic>
          <p:nvPicPr>
            <p:cNvPr id="31" name="图片 30"/>
            <p:cNvPicPr>
              <a:picLocks noChangeAspect="1"/>
            </p:cNvPicPr>
            <p:nvPr/>
          </p:nvPicPr>
          <p:blipFill rotWithShape="1">
            <a:blip r:embed="rId3">
              <a:extLst>
                <a:ext uri="{28A0092B-C50C-407E-A947-70E740481C1C}">
                  <a14:useLocalDpi xmlns:a14="http://schemas.microsoft.com/office/drawing/2010/main" val="0"/>
                </a:ext>
              </a:extLst>
            </a:blip>
            <a:srcRect l="17916" t="2384" r="16046" b="31578"/>
            <a:stretch>
              <a:fillRect/>
            </a:stretch>
          </p:blipFill>
          <p:spPr>
            <a:xfrm>
              <a:off x="0" y="0"/>
              <a:ext cx="12192000" cy="6858000"/>
            </a:xfrm>
            <a:prstGeom prst="rect">
              <a:avLst/>
            </a:prstGeom>
          </p:spPr>
        </p:pic>
        <p:cxnSp>
          <p:nvCxnSpPr>
            <p:cNvPr id="38" name="直接连接符 37"/>
            <p:cNvCxnSpPr/>
            <p:nvPr/>
          </p:nvCxnSpPr>
          <p:spPr>
            <a:xfrm>
              <a:off x="891309" y="1003300"/>
              <a:ext cx="10538691" cy="0"/>
            </a:xfrm>
            <a:prstGeom prst="line">
              <a:avLst/>
            </a:prstGeom>
            <a:ln>
              <a:solidFill>
                <a:srgbClr val="45A158"/>
              </a:solidFill>
            </a:ln>
          </p:spPr>
          <p:style>
            <a:lnRef idx="1">
              <a:schemeClr val="accent1"/>
            </a:lnRef>
            <a:fillRef idx="0">
              <a:schemeClr val="accent1"/>
            </a:fillRef>
            <a:effectRef idx="0">
              <a:schemeClr val="accent1"/>
            </a:effectRef>
            <a:fontRef idx="minor">
              <a:schemeClr val="tx1"/>
            </a:fontRef>
          </p:style>
        </p:cxnSp>
      </p:grpSp>
      <p:sp>
        <p:nvSpPr>
          <p:cNvPr id="24" name="Rectangle 23"/>
          <p:cNvSpPr/>
          <p:nvPr/>
        </p:nvSpPr>
        <p:spPr>
          <a:xfrm>
            <a:off x="0" y="295414"/>
            <a:ext cx="9522690" cy="707886"/>
          </a:xfrm>
          <a:prstGeom prst="rect">
            <a:avLst/>
          </a:prstGeom>
        </p:spPr>
        <p:txBody>
          <a:bodyPr wrap="square">
            <a:spAutoFit/>
          </a:bodyPr>
          <a:lstStyle/>
          <a:p>
            <a:pPr algn="ctr"/>
            <a:r>
              <a:rPr lang="en-US" sz="4000" b="1" dirty="0">
                <a:solidFill>
                  <a:schemeClr val="accent6">
                    <a:lumMod val="50000"/>
                  </a:schemeClr>
                </a:solidFill>
                <a:latin typeface="UTM Deutsch Gothic" panose="02040603050506020204" pitchFamily="18" charset="0"/>
                <a:cs typeface="Arial" panose="020B0604020202020204" pitchFamily="34" charset="0"/>
              </a:rPr>
              <a:t>1. </a:t>
            </a:r>
            <a:r>
              <a:rPr lang="en-US" sz="4000" b="1" dirty="0" err="1">
                <a:solidFill>
                  <a:schemeClr val="accent6">
                    <a:lumMod val="50000"/>
                  </a:schemeClr>
                </a:solidFill>
                <a:latin typeface="UTM Deutsch Gothic" panose="02040603050506020204" pitchFamily="18" charset="0"/>
                <a:cs typeface="Arial" panose="020B0604020202020204" pitchFamily="34" charset="0"/>
              </a:rPr>
              <a:t>Thời</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gian</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và</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địa</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phận</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của</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nước</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Văn</a:t>
            </a:r>
            <a:r>
              <a:rPr lang="en-US" sz="4000" b="1" dirty="0">
                <a:solidFill>
                  <a:schemeClr val="accent6">
                    <a:lumMod val="50000"/>
                  </a:schemeClr>
                </a:solidFill>
                <a:latin typeface="UTM Deutsch Gothic" panose="02040603050506020204" pitchFamily="18" charset="0"/>
                <a:cs typeface="Arial" panose="020B0604020202020204" pitchFamily="34" charset="0"/>
              </a:rPr>
              <a:t> Lang </a:t>
            </a:r>
            <a:endParaRPr lang="vi-VN" sz="4000" b="1" dirty="0">
              <a:solidFill>
                <a:schemeClr val="accent6">
                  <a:lumMod val="50000"/>
                </a:schemeClr>
              </a:solidFill>
              <a:latin typeface="Arial" panose="020B0604020202020204" pitchFamily="34" charset="0"/>
              <a:cs typeface="Arial" panose="020B0604020202020204" pitchFamily="34" charset="0"/>
            </a:endParaRPr>
          </a:p>
        </p:txBody>
      </p:sp>
      <p:sp>
        <p:nvSpPr>
          <p:cNvPr id="25" name="Rectangle 24"/>
          <p:cNvSpPr/>
          <p:nvPr/>
        </p:nvSpPr>
        <p:spPr>
          <a:xfrm>
            <a:off x="549563" y="1403927"/>
            <a:ext cx="11222181" cy="2615874"/>
          </a:xfrm>
          <a:prstGeom prst="rect">
            <a:avLst/>
          </a:prstGeom>
          <a:solidFill>
            <a:srgbClr val="CCFF66"/>
          </a:solidFill>
          <a:ln>
            <a:noFill/>
          </a:ln>
          <a:effectLst>
            <a:glow rad="228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defRPr/>
            </a:pPr>
            <a:r>
              <a:rPr lang="en-US" sz="4000" b="1">
                <a:solidFill>
                  <a:schemeClr val="tx1"/>
                </a:solidFill>
                <a:latin typeface="Arial" panose="020B0604020202020204" pitchFamily="34" charset="0"/>
                <a:cs typeface="Arial" panose="020B0604020202020204" pitchFamily="34" charset="0"/>
              </a:rPr>
              <a:t>	Khoảng </a:t>
            </a:r>
            <a:r>
              <a:rPr lang="en-US" sz="4000" b="1" dirty="0" err="1">
                <a:solidFill>
                  <a:schemeClr val="tx1"/>
                </a:solidFill>
                <a:latin typeface="Arial" panose="020B0604020202020204" pitchFamily="34" charset="0"/>
                <a:cs typeface="Arial" panose="020B0604020202020204" pitchFamily="34" charset="0"/>
              </a:rPr>
              <a:t>năm</a:t>
            </a:r>
            <a:r>
              <a:rPr lang="en-US" sz="4000" b="1" dirty="0">
                <a:solidFill>
                  <a:schemeClr val="tx1"/>
                </a:solidFill>
                <a:latin typeface="Arial" panose="020B0604020202020204" pitchFamily="34" charset="0"/>
                <a:cs typeface="Arial" panose="020B0604020202020204" pitchFamily="34" charset="0"/>
              </a:rPr>
              <a:t> </a:t>
            </a:r>
            <a:r>
              <a:rPr lang="en-US" sz="4000" b="1" dirty="0">
                <a:solidFill>
                  <a:srgbClr val="FF0000"/>
                </a:solidFill>
                <a:latin typeface="Arial" panose="020B0604020202020204" pitchFamily="34" charset="0"/>
                <a:cs typeface="Arial" panose="020B0604020202020204" pitchFamily="34" charset="0"/>
              </a:rPr>
              <a:t>700 TCN</a:t>
            </a:r>
            <a:r>
              <a:rPr lang="en-US" sz="4000" b="1" dirty="0">
                <a:solidFill>
                  <a:schemeClr val="tx1"/>
                </a:solidFill>
                <a:latin typeface="Arial" panose="020B0604020202020204" pitchFamily="34" charset="0"/>
                <a:cs typeface="Arial" panose="020B0604020202020204" pitchFamily="34" charset="0"/>
              </a:rPr>
              <a:t>, ở </a:t>
            </a:r>
            <a:r>
              <a:rPr lang="en-US" sz="4000" b="1" dirty="0" err="1">
                <a:solidFill>
                  <a:srgbClr val="FF0000"/>
                </a:solidFill>
                <a:latin typeface="Arial" panose="020B0604020202020204" pitchFamily="34" charset="0"/>
                <a:cs typeface="Arial" panose="020B0604020202020204" pitchFamily="34" charset="0"/>
              </a:rPr>
              <a:t>khu</a:t>
            </a:r>
            <a:r>
              <a:rPr lang="en-US" sz="4000" b="1" dirty="0">
                <a:solidFill>
                  <a:srgbClr val="FF0000"/>
                </a:solidFill>
                <a:latin typeface="Arial" panose="020B0604020202020204" pitchFamily="34" charset="0"/>
                <a:cs typeface="Arial" panose="020B0604020202020204" pitchFamily="34" charset="0"/>
              </a:rPr>
              <a:t> </a:t>
            </a:r>
            <a:r>
              <a:rPr lang="en-US" sz="4000" b="1" dirty="0" err="1">
                <a:solidFill>
                  <a:srgbClr val="FF0000"/>
                </a:solidFill>
                <a:latin typeface="Arial" panose="020B0604020202020204" pitchFamily="34" charset="0"/>
                <a:cs typeface="Arial" panose="020B0604020202020204" pitchFamily="34" charset="0"/>
              </a:rPr>
              <a:t>vực</a:t>
            </a:r>
            <a:r>
              <a:rPr lang="en-US" sz="4000" b="1" dirty="0">
                <a:solidFill>
                  <a:srgbClr val="FF0000"/>
                </a:solidFill>
                <a:latin typeface="Arial" panose="020B0604020202020204" pitchFamily="34" charset="0"/>
                <a:cs typeface="Arial" panose="020B0604020202020204" pitchFamily="34" charset="0"/>
              </a:rPr>
              <a:t> </a:t>
            </a:r>
            <a:r>
              <a:rPr lang="en-US" sz="4000" b="1" dirty="0" err="1">
                <a:solidFill>
                  <a:srgbClr val="FF0000"/>
                </a:solidFill>
                <a:latin typeface="Arial" panose="020B0604020202020204" pitchFamily="34" charset="0"/>
                <a:cs typeface="Arial" panose="020B0604020202020204" pitchFamily="34" charset="0"/>
              </a:rPr>
              <a:t>sông</a:t>
            </a:r>
            <a:r>
              <a:rPr lang="en-US" sz="4000" b="1" dirty="0">
                <a:solidFill>
                  <a:srgbClr val="FF0000"/>
                </a:solidFill>
                <a:latin typeface="Arial" panose="020B0604020202020204" pitchFamily="34" charset="0"/>
                <a:cs typeface="Arial" panose="020B0604020202020204" pitchFamily="34" charset="0"/>
              </a:rPr>
              <a:t> </a:t>
            </a:r>
            <a:r>
              <a:rPr lang="en-US" sz="4000" b="1" dirty="0" err="1">
                <a:solidFill>
                  <a:srgbClr val="FF0000"/>
                </a:solidFill>
                <a:latin typeface="Arial" panose="020B0604020202020204" pitchFamily="34" charset="0"/>
                <a:cs typeface="Arial" panose="020B0604020202020204" pitchFamily="34" charset="0"/>
              </a:rPr>
              <a:t>Hồng</a:t>
            </a:r>
            <a:r>
              <a:rPr lang="en-US" sz="4000" b="1" dirty="0">
                <a:solidFill>
                  <a:srgbClr val="FF0000"/>
                </a:solidFill>
                <a:latin typeface="Arial" panose="020B0604020202020204" pitchFamily="34" charset="0"/>
                <a:cs typeface="Arial" panose="020B0604020202020204" pitchFamily="34" charset="0"/>
              </a:rPr>
              <a:t>, </a:t>
            </a:r>
            <a:r>
              <a:rPr lang="en-US" sz="4000" b="1" dirty="0" err="1">
                <a:solidFill>
                  <a:srgbClr val="FF0000"/>
                </a:solidFill>
                <a:latin typeface="Arial" panose="020B0604020202020204" pitchFamily="34" charset="0"/>
                <a:cs typeface="Arial" panose="020B0604020202020204" pitchFamily="34" charset="0"/>
              </a:rPr>
              <a:t>sông</a:t>
            </a:r>
            <a:r>
              <a:rPr lang="en-US" sz="4000" b="1" dirty="0">
                <a:solidFill>
                  <a:srgbClr val="FF0000"/>
                </a:solidFill>
                <a:latin typeface="Arial" panose="020B0604020202020204" pitchFamily="34" charset="0"/>
                <a:cs typeface="Arial" panose="020B0604020202020204" pitchFamily="34" charset="0"/>
              </a:rPr>
              <a:t> </a:t>
            </a:r>
            <a:r>
              <a:rPr lang="en-US" sz="4000" b="1" dirty="0" err="1">
                <a:solidFill>
                  <a:srgbClr val="FF0000"/>
                </a:solidFill>
                <a:latin typeface="Arial" panose="020B0604020202020204" pitchFamily="34" charset="0"/>
                <a:cs typeface="Arial" panose="020B0604020202020204" pitchFamily="34" charset="0"/>
              </a:rPr>
              <a:t>Mã</a:t>
            </a:r>
            <a:r>
              <a:rPr lang="en-US" sz="4000" b="1" dirty="0">
                <a:solidFill>
                  <a:srgbClr val="FF0000"/>
                </a:solidFill>
                <a:latin typeface="Arial" panose="020B0604020202020204" pitchFamily="34" charset="0"/>
                <a:cs typeface="Arial" panose="020B0604020202020204" pitchFamily="34" charset="0"/>
              </a:rPr>
              <a:t> </a:t>
            </a:r>
            <a:r>
              <a:rPr lang="en-US" sz="4000" b="1" dirty="0" err="1">
                <a:solidFill>
                  <a:srgbClr val="FF0000"/>
                </a:solidFill>
                <a:latin typeface="Arial" panose="020B0604020202020204" pitchFamily="34" charset="0"/>
                <a:cs typeface="Arial" panose="020B0604020202020204" pitchFamily="34" charset="0"/>
              </a:rPr>
              <a:t>và</a:t>
            </a:r>
            <a:r>
              <a:rPr lang="en-US" sz="4000" b="1" dirty="0">
                <a:solidFill>
                  <a:srgbClr val="FF0000"/>
                </a:solidFill>
                <a:latin typeface="Arial" panose="020B0604020202020204" pitchFamily="34" charset="0"/>
                <a:cs typeface="Arial" panose="020B0604020202020204" pitchFamily="34" charset="0"/>
              </a:rPr>
              <a:t> </a:t>
            </a:r>
            <a:r>
              <a:rPr lang="en-US" sz="4000" b="1" dirty="0" err="1">
                <a:solidFill>
                  <a:srgbClr val="FF0000"/>
                </a:solidFill>
                <a:latin typeface="Arial" panose="020B0604020202020204" pitchFamily="34" charset="0"/>
                <a:cs typeface="Arial" panose="020B0604020202020204" pitchFamily="34" charset="0"/>
              </a:rPr>
              <a:t>sông</a:t>
            </a:r>
            <a:r>
              <a:rPr lang="en-US" sz="4000" b="1" dirty="0">
                <a:solidFill>
                  <a:srgbClr val="FF0000"/>
                </a:solidFill>
                <a:latin typeface="Arial" panose="020B0604020202020204" pitchFamily="34" charset="0"/>
                <a:cs typeface="Arial" panose="020B0604020202020204" pitchFamily="34" charset="0"/>
              </a:rPr>
              <a:t> </a:t>
            </a:r>
            <a:r>
              <a:rPr lang="en-US" sz="4000" b="1" dirty="0" err="1">
                <a:solidFill>
                  <a:srgbClr val="FF0000"/>
                </a:solidFill>
                <a:latin typeface="Arial" panose="020B0604020202020204" pitchFamily="34" charset="0"/>
                <a:cs typeface="Arial" panose="020B0604020202020204" pitchFamily="34" charset="0"/>
              </a:rPr>
              <a:t>Cả</a:t>
            </a:r>
            <a:r>
              <a:rPr lang="en-US" sz="4000" b="1" dirty="0">
                <a:solidFill>
                  <a:schemeClr val="tx1"/>
                </a:solidFill>
                <a:latin typeface="Arial" panose="020B0604020202020204" pitchFamily="34" charset="0"/>
                <a:cs typeface="Arial" panose="020B0604020202020204" pitchFamily="34" charset="0"/>
              </a:rPr>
              <a:t>, </a:t>
            </a:r>
            <a:r>
              <a:rPr lang="en-US" sz="4000" b="1" dirty="0" err="1">
                <a:solidFill>
                  <a:schemeClr val="tx1"/>
                </a:solidFill>
                <a:latin typeface="Arial" panose="020B0604020202020204" pitchFamily="34" charset="0"/>
                <a:cs typeface="Arial" panose="020B0604020202020204" pitchFamily="34" charset="0"/>
              </a:rPr>
              <a:t>nơi</a:t>
            </a:r>
            <a:r>
              <a:rPr lang="en-US" sz="4000" b="1" dirty="0">
                <a:solidFill>
                  <a:schemeClr val="tx1"/>
                </a:solidFill>
                <a:latin typeface="Arial" panose="020B0604020202020204" pitchFamily="34" charset="0"/>
                <a:cs typeface="Arial" panose="020B0604020202020204" pitchFamily="34" charset="0"/>
              </a:rPr>
              <a:t> </a:t>
            </a:r>
            <a:r>
              <a:rPr lang="en-US" sz="4000" b="1" dirty="0" err="1">
                <a:solidFill>
                  <a:schemeClr val="tx1"/>
                </a:solidFill>
                <a:latin typeface="Arial" panose="020B0604020202020204" pitchFamily="34" charset="0"/>
                <a:cs typeface="Arial" panose="020B0604020202020204" pitchFamily="34" charset="0"/>
              </a:rPr>
              <a:t>người</a:t>
            </a:r>
            <a:r>
              <a:rPr lang="en-US" sz="4000" b="1" dirty="0">
                <a:solidFill>
                  <a:schemeClr val="tx1"/>
                </a:solidFill>
                <a:latin typeface="Arial" panose="020B0604020202020204" pitchFamily="34" charset="0"/>
                <a:cs typeface="Arial" panose="020B0604020202020204" pitchFamily="34" charset="0"/>
              </a:rPr>
              <a:t> </a:t>
            </a:r>
            <a:r>
              <a:rPr lang="en-US" sz="4000" b="1" dirty="0" err="1">
                <a:solidFill>
                  <a:schemeClr val="tx1"/>
                </a:solidFill>
                <a:latin typeface="Arial" panose="020B0604020202020204" pitchFamily="34" charset="0"/>
                <a:cs typeface="Arial" panose="020B0604020202020204" pitchFamily="34" charset="0"/>
              </a:rPr>
              <a:t>Lạc</a:t>
            </a:r>
            <a:r>
              <a:rPr lang="en-US" sz="4000" b="1" dirty="0">
                <a:solidFill>
                  <a:schemeClr val="tx1"/>
                </a:solidFill>
                <a:latin typeface="Arial" panose="020B0604020202020204" pitchFamily="34" charset="0"/>
                <a:cs typeface="Arial" panose="020B0604020202020204" pitchFamily="34" charset="0"/>
              </a:rPr>
              <a:t> </a:t>
            </a:r>
            <a:r>
              <a:rPr lang="en-US" sz="4000" b="1" dirty="0" err="1">
                <a:solidFill>
                  <a:schemeClr val="tx1"/>
                </a:solidFill>
                <a:latin typeface="Arial" panose="020B0604020202020204" pitchFamily="34" charset="0"/>
                <a:cs typeface="Arial" panose="020B0604020202020204" pitchFamily="34" charset="0"/>
              </a:rPr>
              <a:t>Việt</a:t>
            </a:r>
            <a:r>
              <a:rPr lang="en-US" sz="4000" b="1" dirty="0">
                <a:solidFill>
                  <a:schemeClr val="tx1"/>
                </a:solidFill>
                <a:latin typeface="Arial" panose="020B0604020202020204" pitchFamily="34" charset="0"/>
                <a:cs typeface="Arial" panose="020B0604020202020204" pitchFamily="34" charset="0"/>
              </a:rPr>
              <a:t> </a:t>
            </a:r>
            <a:r>
              <a:rPr lang="en-US" sz="4000" b="1" dirty="0" err="1">
                <a:solidFill>
                  <a:schemeClr val="tx1"/>
                </a:solidFill>
                <a:latin typeface="Arial" panose="020B0604020202020204" pitchFamily="34" charset="0"/>
                <a:cs typeface="Arial" panose="020B0604020202020204" pitchFamily="34" charset="0"/>
              </a:rPr>
              <a:t>sinh</a:t>
            </a:r>
            <a:r>
              <a:rPr lang="en-US" sz="4000" b="1" dirty="0">
                <a:solidFill>
                  <a:schemeClr val="tx1"/>
                </a:solidFill>
                <a:latin typeface="Arial" panose="020B0604020202020204" pitchFamily="34" charset="0"/>
                <a:cs typeface="Arial" panose="020B0604020202020204" pitchFamily="34" charset="0"/>
              </a:rPr>
              <a:t> </a:t>
            </a:r>
            <a:r>
              <a:rPr lang="en-US" sz="4000" b="1" dirty="0" err="1">
                <a:solidFill>
                  <a:schemeClr val="tx1"/>
                </a:solidFill>
                <a:latin typeface="Arial" panose="020B0604020202020204" pitchFamily="34" charset="0"/>
                <a:cs typeface="Arial" panose="020B0604020202020204" pitchFamily="34" charset="0"/>
              </a:rPr>
              <a:t>sống</a:t>
            </a:r>
            <a:r>
              <a:rPr lang="en-US" sz="4000" b="1" dirty="0">
                <a:solidFill>
                  <a:schemeClr val="tx1"/>
                </a:solidFill>
                <a:latin typeface="Arial" panose="020B0604020202020204" pitchFamily="34" charset="0"/>
                <a:cs typeface="Arial" panose="020B0604020202020204" pitchFamily="34" charset="0"/>
              </a:rPr>
              <a:t>, </a:t>
            </a:r>
            <a:r>
              <a:rPr lang="en-US" sz="4000" b="1" dirty="0" err="1">
                <a:solidFill>
                  <a:srgbClr val="FF0000"/>
                </a:solidFill>
                <a:latin typeface="Arial" panose="020B0604020202020204" pitchFamily="34" charset="0"/>
                <a:cs typeface="Arial" panose="020B0604020202020204" pitchFamily="34" charset="0"/>
              </a:rPr>
              <a:t>nước</a:t>
            </a:r>
            <a:r>
              <a:rPr lang="en-US" sz="4000" b="1" dirty="0">
                <a:solidFill>
                  <a:srgbClr val="FF0000"/>
                </a:solidFill>
                <a:latin typeface="Arial" panose="020B0604020202020204" pitchFamily="34" charset="0"/>
                <a:cs typeface="Arial" panose="020B0604020202020204" pitchFamily="34" charset="0"/>
              </a:rPr>
              <a:t> </a:t>
            </a:r>
            <a:r>
              <a:rPr lang="en-US" sz="4000" b="1" dirty="0" err="1">
                <a:solidFill>
                  <a:srgbClr val="FF0000"/>
                </a:solidFill>
                <a:latin typeface="Arial" panose="020B0604020202020204" pitchFamily="34" charset="0"/>
                <a:cs typeface="Arial" panose="020B0604020202020204" pitchFamily="34" charset="0"/>
              </a:rPr>
              <a:t>Văn</a:t>
            </a:r>
            <a:r>
              <a:rPr lang="en-US" sz="4000" b="1" dirty="0">
                <a:solidFill>
                  <a:srgbClr val="FF0000"/>
                </a:solidFill>
                <a:latin typeface="Arial" panose="020B0604020202020204" pitchFamily="34" charset="0"/>
                <a:cs typeface="Arial" panose="020B0604020202020204" pitchFamily="34" charset="0"/>
              </a:rPr>
              <a:t> Lang </a:t>
            </a:r>
            <a:r>
              <a:rPr lang="en-US" sz="4000" b="1" dirty="0" err="1">
                <a:solidFill>
                  <a:srgbClr val="FF0000"/>
                </a:solidFill>
                <a:latin typeface="Arial" panose="020B0604020202020204" pitchFamily="34" charset="0"/>
                <a:cs typeface="Arial" panose="020B0604020202020204" pitchFamily="34" charset="0"/>
              </a:rPr>
              <a:t>đã</a:t>
            </a:r>
            <a:r>
              <a:rPr lang="en-US" sz="4000" b="1" dirty="0">
                <a:solidFill>
                  <a:srgbClr val="FF0000"/>
                </a:solidFill>
                <a:latin typeface="Arial" panose="020B0604020202020204" pitchFamily="34" charset="0"/>
                <a:cs typeface="Arial" panose="020B0604020202020204" pitchFamily="34" charset="0"/>
              </a:rPr>
              <a:t> </a:t>
            </a:r>
            <a:r>
              <a:rPr lang="en-US" sz="4000" b="1" dirty="0" err="1">
                <a:solidFill>
                  <a:srgbClr val="FF0000"/>
                </a:solidFill>
                <a:latin typeface="Arial" panose="020B0604020202020204" pitchFamily="34" charset="0"/>
                <a:cs typeface="Arial" panose="020B0604020202020204" pitchFamily="34" charset="0"/>
              </a:rPr>
              <a:t>ra</a:t>
            </a:r>
            <a:r>
              <a:rPr lang="en-US" sz="4000" b="1" dirty="0">
                <a:solidFill>
                  <a:srgbClr val="FF0000"/>
                </a:solidFill>
                <a:latin typeface="Arial" panose="020B0604020202020204" pitchFamily="34" charset="0"/>
                <a:cs typeface="Arial" panose="020B0604020202020204" pitchFamily="34" charset="0"/>
              </a:rPr>
              <a:t> </a:t>
            </a:r>
            <a:r>
              <a:rPr lang="en-US" sz="4000" b="1" dirty="0" err="1">
                <a:solidFill>
                  <a:srgbClr val="FF0000"/>
                </a:solidFill>
                <a:latin typeface="Arial" panose="020B0604020202020204" pitchFamily="34" charset="0"/>
                <a:cs typeface="Arial" panose="020B0604020202020204" pitchFamily="34" charset="0"/>
              </a:rPr>
              <a:t>đời</a:t>
            </a:r>
            <a:r>
              <a:rPr lang="en-US" sz="4000" b="1" dirty="0">
                <a:solidFill>
                  <a:srgbClr val="FF0000"/>
                </a:solidFill>
                <a:latin typeface="Arial" panose="020B0604020202020204" pitchFamily="34" charset="0"/>
                <a:cs typeface="Arial" panose="020B0604020202020204" pitchFamily="34" charset="0"/>
              </a:rPr>
              <a:t>. </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p:cNvGrpSpPr/>
          <p:nvPr/>
        </p:nvGrpSpPr>
        <p:grpSpPr>
          <a:xfrm>
            <a:off x="0" y="0"/>
            <a:ext cx="12192000" cy="6858000"/>
            <a:chOff x="0" y="0"/>
            <a:chExt cx="12192000" cy="6858000"/>
          </a:xfrm>
        </p:grpSpPr>
        <p:pic>
          <p:nvPicPr>
            <p:cNvPr id="31" name="图片 30"/>
            <p:cNvPicPr>
              <a:picLocks noChangeAspect="1"/>
            </p:cNvPicPr>
            <p:nvPr/>
          </p:nvPicPr>
          <p:blipFill rotWithShape="1">
            <a:blip r:embed="rId3">
              <a:extLst>
                <a:ext uri="{28A0092B-C50C-407E-A947-70E740481C1C}">
                  <a14:useLocalDpi xmlns:a14="http://schemas.microsoft.com/office/drawing/2010/main" val="0"/>
                </a:ext>
              </a:extLst>
            </a:blip>
            <a:srcRect l="17916" t="2384" r="16046" b="31578"/>
            <a:stretch>
              <a:fillRect/>
            </a:stretch>
          </p:blipFill>
          <p:spPr>
            <a:xfrm>
              <a:off x="0" y="0"/>
              <a:ext cx="12192000" cy="6858000"/>
            </a:xfrm>
            <a:prstGeom prst="rect">
              <a:avLst/>
            </a:prstGeom>
          </p:spPr>
        </p:pic>
        <p:cxnSp>
          <p:nvCxnSpPr>
            <p:cNvPr id="38" name="直接连接符 37"/>
            <p:cNvCxnSpPr/>
            <p:nvPr/>
          </p:nvCxnSpPr>
          <p:spPr>
            <a:xfrm>
              <a:off x="891309" y="1003300"/>
              <a:ext cx="10538691" cy="0"/>
            </a:xfrm>
            <a:prstGeom prst="line">
              <a:avLst/>
            </a:prstGeom>
            <a:ln>
              <a:solidFill>
                <a:srgbClr val="45A158"/>
              </a:solidFill>
            </a:ln>
          </p:spPr>
          <p:style>
            <a:lnRef idx="1">
              <a:schemeClr val="accent1"/>
            </a:lnRef>
            <a:fillRef idx="0">
              <a:schemeClr val="accent1"/>
            </a:fillRef>
            <a:effectRef idx="0">
              <a:schemeClr val="accent1"/>
            </a:effectRef>
            <a:fontRef idx="minor">
              <a:schemeClr val="tx1"/>
            </a:fontRef>
          </p:style>
        </p:cxnSp>
      </p:grpSp>
      <p:sp>
        <p:nvSpPr>
          <p:cNvPr id="24" name="Rectangle 23"/>
          <p:cNvSpPr/>
          <p:nvPr/>
        </p:nvSpPr>
        <p:spPr>
          <a:xfrm>
            <a:off x="0" y="295414"/>
            <a:ext cx="9522690" cy="707886"/>
          </a:xfrm>
          <a:prstGeom prst="rect">
            <a:avLst/>
          </a:prstGeom>
        </p:spPr>
        <p:txBody>
          <a:bodyPr wrap="square">
            <a:spAutoFit/>
          </a:bodyPr>
          <a:lstStyle/>
          <a:p>
            <a:pPr algn="ctr"/>
            <a:r>
              <a:rPr lang="en-US" sz="4000" b="1" dirty="0">
                <a:solidFill>
                  <a:schemeClr val="accent6">
                    <a:lumMod val="50000"/>
                  </a:schemeClr>
                </a:solidFill>
                <a:latin typeface="UTM Deutsch Gothic" panose="02040603050506020204" pitchFamily="18" charset="0"/>
                <a:cs typeface="Arial" panose="020B0604020202020204" pitchFamily="34" charset="0"/>
              </a:rPr>
              <a:t>1. </a:t>
            </a:r>
            <a:r>
              <a:rPr lang="en-US" sz="4000" b="1" dirty="0" err="1">
                <a:solidFill>
                  <a:schemeClr val="accent6">
                    <a:lumMod val="50000"/>
                  </a:schemeClr>
                </a:solidFill>
                <a:latin typeface="UTM Deutsch Gothic" panose="02040603050506020204" pitchFamily="18" charset="0"/>
                <a:cs typeface="Arial" panose="020B0604020202020204" pitchFamily="34" charset="0"/>
              </a:rPr>
              <a:t>Thời</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gian</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và</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địa</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phận</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của</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nước</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Văn</a:t>
            </a:r>
            <a:r>
              <a:rPr lang="en-US" sz="4000" b="1" dirty="0">
                <a:solidFill>
                  <a:schemeClr val="accent6">
                    <a:lumMod val="50000"/>
                  </a:schemeClr>
                </a:solidFill>
                <a:latin typeface="UTM Deutsch Gothic" panose="02040603050506020204" pitchFamily="18" charset="0"/>
                <a:cs typeface="Arial" panose="020B0604020202020204" pitchFamily="34" charset="0"/>
              </a:rPr>
              <a:t> Lang </a:t>
            </a:r>
            <a:endParaRPr lang="vi-VN" sz="4000" b="1" dirty="0">
              <a:solidFill>
                <a:schemeClr val="accent6">
                  <a:lumMod val="50000"/>
                </a:schemeClr>
              </a:solidFill>
              <a:latin typeface="Arial" panose="020B0604020202020204" pitchFamily="34" charset="0"/>
              <a:cs typeface="Arial" panose="020B0604020202020204" pitchFamily="34" charset="0"/>
            </a:endParaRPr>
          </a:p>
        </p:txBody>
      </p: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1309" y="1098834"/>
            <a:ext cx="6451600" cy="5421736"/>
          </a:xfrm>
          <a:prstGeom prst="rect">
            <a:avLst/>
          </a:prstGeom>
        </p:spPr>
      </p:pic>
      <p:sp>
        <p:nvSpPr>
          <p:cNvPr id="8" name="Rectangle 7"/>
          <p:cNvSpPr/>
          <p:nvPr/>
        </p:nvSpPr>
        <p:spPr>
          <a:xfrm>
            <a:off x="7518401" y="1215587"/>
            <a:ext cx="3911600" cy="3938304"/>
          </a:xfrm>
          <a:prstGeom prst="rect">
            <a:avLst/>
          </a:prstGeom>
          <a:solidFill>
            <a:schemeClr val="accent4">
              <a:lumMod val="60000"/>
              <a:lumOff val="40000"/>
            </a:schemeClr>
          </a:solidFill>
          <a:ln>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defRPr/>
            </a:pPr>
            <a:r>
              <a:rPr lang="en-US" sz="3200" b="1" dirty="0">
                <a:solidFill>
                  <a:schemeClr val="tx1"/>
                </a:solidFill>
              </a:rPr>
              <a:t>	</a:t>
            </a:r>
            <a:r>
              <a:rPr lang="en-US" sz="3600" b="1" dirty="0" err="1">
                <a:solidFill>
                  <a:schemeClr val="tx1"/>
                </a:solidFill>
                <a:latin typeface="Times New Roman" panose="02020603050405020304" pitchFamily="18" charset="0"/>
                <a:cs typeface="Times New Roman" panose="02020603050405020304" pitchFamily="18" charset="0"/>
              </a:rPr>
              <a:t>Hãy</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xác</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định</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trên</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lược</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đồ</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những</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khu</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vực</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mà</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người</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Lạc</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Việt</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đã</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từng</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sinh</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sống</a:t>
            </a:r>
            <a:r>
              <a:rPr lang="en-US" sz="3600" b="1" dirty="0">
                <a:solidFill>
                  <a:schemeClr val="tx1"/>
                </a:solidFill>
                <a:latin typeface="Times New Roman" panose="02020603050405020304" pitchFamily="18" charset="0"/>
                <a:cs typeface="Times New Roman" panose="02020603050405020304" pitchFamily="18" charset="0"/>
              </a:rPr>
              <a:t>.</a:t>
            </a:r>
            <a:endParaRPr lang="en-US" sz="3200" b="1" dirty="0">
              <a:solidFill>
                <a:schemeClr val="tx1"/>
              </a:solidFill>
              <a:latin typeface="Times New Roman" panose="02020603050405020304" pitchFamily="18" charset="0"/>
              <a:cs typeface="Times New Roman" panose="02020603050405020304" pitchFamily="18" charset="0"/>
            </a:endParaRPr>
          </a:p>
        </p:txBody>
      </p:sp>
      <p:sp>
        <p:nvSpPr>
          <p:cNvPr id="2" name="Oval 1"/>
          <p:cNvSpPr/>
          <p:nvPr/>
        </p:nvSpPr>
        <p:spPr>
          <a:xfrm rot="2436872">
            <a:off x="3394210" y="2693717"/>
            <a:ext cx="1862325" cy="1507299"/>
          </a:xfrm>
          <a:prstGeom prst="ellipse">
            <a:avLst/>
          </a:prstGeom>
          <a:noFill/>
          <a:ln w="38100">
            <a:solidFill>
              <a:srgbClr val="FE6A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rot="2436872">
            <a:off x="2959923" y="4460106"/>
            <a:ext cx="1494407" cy="886161"/>
          </a:xfrm>
          <a:prstGeom prst="ellipse">
            <a:avLst/>
          </a:prstGeom>
          <a:noFill/>
          <a:ln w="38100">
            <a:solidFill>
              <a:srgbClr val="FE6A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589942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p:cNvGrpSpPr/>
          <p:nvPr/>
        </p:nvGrpSpPr>
        <p:grpSpPr>
          <a:xfrm>
            <a:off x="0" y="0"/>
            <a:ext cx="12192000" cy="6858000"/>
            <a:chOff x="0" y="0"/>
            <a:chExt cx="12192000" cy="6858000"/>
          </a:xfrm>
        </p:grpSpPr>
        <p:pic>
          <p:nvPicPr>
            <p:cNvPr id="31" name="图片 30"/>
            <p:cNvPicPr>
              <a:picLocks noChangeAspect="1"/>
            </p:cNvPicPr>
            <p:nvPr/>
          </p:nvPicPr>
          <p:blipFill rotWithShape="1">
            <a:blip r:embed="rId3">
              <a:extLst>
                <a:ext uri="{28A0092B-C50C-407E-A947-70E740481C1C}">
                  <a14:useLocalDpi xmlns:a14="http://schemas.microsoft.com/office/drawing/2010/main" val="0"/>
                </a:ext>
              </a:extLst>
            </a:blip>
            <a:srcRect l="17916" t="2384" r="16046" b="31578"/>
            <a:stretch>
              <a:fillRect/>
            </a:stretch>
          </p:blipFill>
          <p:spPr>
            <a:xfrm>
              <a:off x="0" y="0"/>
              <a:ext cx="12192000" cy="6858000"/>
            </a:xfrm>
            <a:prstGeom prst="rect">
              <a:avLst/>
            </a:prstGeom>
          </p:spPr>
        </p:pic>
        <p:cxnSp>
          <p:nvCxnSpPr>
            <p:cNvPr id="38" name="直接连接符 37"/>
            <p:cNvCxnSpPr/>
            <p:nvPr/>
          </p:nvCxnSpPr>
          <p:spPr>
            <a:xfrm>
              <a:off x="891309" y="1003300"/>
              <a:ext cx="10538691" cy="0"/>
            </a:xfrm>
            <a:prstGeom prst="line">
              <a:avLst/>
            </a:prstGeom>
            <a:ln>
              <a:solidFill>
                <a:srgbClr val="45A158"/>
              </a:solidFill>
            </a:ln>
          </p:spPr>
          <p:style>
            <a:lnRef idx="1">
              <a:schemeClr val="accent1"/>
            </a:lnRef>
            <a:fillRef idx="0">
              <a:schemeClr val="accent1"/>
            </a:fillRef>
            <a:effectRef idx="0">
              <a:schemeClr val="accent1"/>
            </a:effectRef>
            <a:fontRef idx="minor">
              <a:schemeClr val="tx1"/>
            </a:fontRef>
          </p:style>
        </p:cxnSp>
      </p:grpSp>
      <p:sp>
        <p:nvSpPr>
          <p:cNvPr id="24" name="Rectangle 23"/>
          <p:cNvSpPr/>
          <p:nvPr/>
        </p:nvSpPr>
        <p:spPr>
          <a:xfrm>
            <a:off x="0" y="295414"/>
            <a:ext cx="9522690" cy="707886"/>
          </a:xfrm>
          <a:prstGeom prst="rect">
            <a:avLst/>
          </a:prstGeom>
        </p:spPr>
        <p:txBody>
          <a:bodyPr wrap="square">
            <a:spAutoFit/>
          </a:bodyPr>
          <a:lstStyle/>
          <a:p>
            <a:pPr algn="ctr"/>
            <a:r>
              <a:rPr lang="en-US" sz="4000" b="1" dirty="0">
                <a:solidFill>
                  <a:schemeClr val="accent6">
                    <a:lumMod val="50000"/>
                  </a:schemeClr>
                </a:solidFill>
                <a:latin typeface="UTM Deutsch Gothic" panose="02040603050506020204" pitchFamily="18" charset="0"/>
                <a:cs typeface="Arial" panose="020B0604020202020204" pitchFamily="34" charset="0"/>
              </a:rPr>
              <a:t>1. </a:t>
            </a:r>
            <a:r>
              <a:rPr lang="en-US" sz="4000" b="1" dirty="0" err="1">
                <a:solidFill>
                  <a:schemeClr val="accent6">
                    <a:lumMod val="50000"/>
                  </a:schemeClr>
                </a:solidFill>
                <a:latin typeface="UTM Deutsch Gothic" panose="02040603050506020204" pitchFamily="18" charset="0"/>
                <a:cs typeface="Arial" panose="020B0604020202020204" pitchFamily="34" charset="0"/>
              </a:rPr>
              <a:t>Thời</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gian</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và</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địa</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phận</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của</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nước</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Văn</a:t>
            </a:r>
            <a:r>
              <a:rPr lang="en-US" sz="4000" b="1" dirty="0">
                <a:solidFill>
                  <a:schemeClr val="accent6">
                    <a:lumMod val="50000"/>
                  </a:schemeClr>
                </a:solidFill>
                <a:latin typeface="UTM Deutsch Gothic" panose="02040603050506020204" pitchFamily="18" charset="0"/>
                <a:cs typeface="Arial" panose="020B0604020202020204" pitchFamily="34" charset="0"/>
              </a:rPr>
              <a:t> Lang </a:t>
            </a:r>
            <a:endParaRPr lang="vi-VN" sz="4000" b="1" dirty="0">
              <a:solidFill>
                <a:schemeClr val="accent6">
                  <a:lumMod val="50000"/>
                </a:schemeClr>
              </a:solidFill>
              <a:latin typeface="Arial" panose="020B0604020202020204" pitchFamily="34" charset="0"/>
              <a:cs typeface="Arial" panose="020B0604020202020204" pitchFamily="34" charset="0"/>
            </a:endParaRPr>
          </a:p>
        </p:txBody>
      </p:sp>
      <p:grpSp>
        <p:nvGrpSpPr>
          <p:cNvPr id="4" name="Group 3">
            <a:extLst>
              <a:ext uri="{FF2B5EF4-FFF2-40B4-BE49-F238E27FC236}">
                <a16:creationId xmlns:a16="http://schemas.microsoft.com/office/drawing/2014/main" id="{9DF6A58F-3330-4DC4-98C9-4A170CA11151}"/>
              </a:ext>
            </a:extLst>
          </p:cNvPr>
          <p:cNvGrpSpPr/>
          <p:nvPr/>
        </p:nvGrpSpPr>
        <p:grpSpPr>
          <a:xfrm>
            <a:off x="2278383" y="1298714"/>
            <a:ext cx="7659943" cy="5102510"/>
            <a:chOff x="2278383" y="1298714"/>
            <a:chExt cx="7659943" cy="5102510"/>
          </a:xfrm>
        </p:grpSpPr>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78383" y="1298714"/>
              <a:ext cx="7659943" cy="5102510"/>
            </a:xfrm>
            <a:prstGeom prst="rect">
              <a:avLst/>
            </a:prstGeom>
            <a:solidFill>
              <a:srgbClr val="FFFFFF">
                <a:shade val="85000"/>
              </a:srgbClr>
            </a:solidFill>
            <a:ln w="88900" cap="sq">
              <a:solidFill>
                <a:srgbClr val="FFFFFF"/>
              </a:solidFill>
              <a:miter lim="800000"/>
            </a:ln>
            <a:effectLst>
              <a:outerShdw blurRad="50800" dist="38100" dir="2700000" algn="tl" rotWithShape="0">
                <a:prstClr val="black">
                  <a:alpha val="40000"/>
                </a:prstClr>
              </a:outerShdw>
            </a:effectLst>
            <a:scene3d>
              <a:camera prst="orthographicFront"/>
              <a:lightRig rig="twoPt" dir="t">
                <a:rot lat="0" lon="0" rev="7200000"/>
              </a:lightRig>
            </a:scene3d>
            <a:sp3d>
              <a:bevelT w="25400" h="19050"/>
              <a:contourClr>
                <a:srgbClr val="FFFFFF"/>
              </a:contourClr>
            </a:sp3d>
          </p:spPr>
        </p:pic>
        <p:sp>
          <p:nvSpPr>
            <p:cNvPr id="2" name="Oval 1">
              <a:extLst>
                <a:ext uri="{FF2B5EF4-FFF2-40B4-BE49-F238E27FC236}">
                  <a16:creationId xmlns:a16="http://schemas.microsoft.com/office/drawing/2014/main" id="{6E10E513-7D0C-4526-BEA2-00DCD4E30C7C}"/>
                </a:ext>
              </a:extLst>
            </p:cNvPr>
            <p:cNvSpPr/>
            <p:nvPr/>
          </p:nvSpPr>
          <p:spPr>
            <a:xfrm>
              <a:off x="2400300" y="5559136"/>
              <a:ext cx="1932709" cy="842088"/>
            </a:xfrm>
            <a:prstGeom prst="ellipse">
              <a:avLst/>
            </a:prstGeom>
            <a:solidFill>
              <a:srgbClr val="FB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0327157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p:cNvGrpSpPr/>
          <p:nvPr/>
        </p:nvGrpSpPr>
        <p:grpSpPr>
          <a:xfrm>
            <a:off x="11082" y="0"/>
            <a:ext cx="12192000" cy="6858000"/>
            <a:chOff x="2669310" y="212104"/>
            <a:chExt cx="12192000" cy="6858000"/>
          </a:xfrm>
        </p:grpSpPr>
        <p:pic>
          <p:nvPicPr>
            <p:cNvPr id="31" name="图片 30"/>
            <p:cNvPicPr>
              <a:picLocks noChangeAspect="1"/>
            </p:cNvPicPr>
            <p:nvPr/>
          </p:nvPicPr>
          <p:blipFill rotWithShape="1">
            <a:blip r:embed="rId3">
              <a:extLst>
                <a:ext uri="{28A0092B-C50C-407E-A947-70E740481C1C}">
                  <a14:useLocalDpi xmlns:a14="http://schemas.microsoft.com/office/drawing/2010/main" val="0"/>
                </a:ext>
              </a:extLst>
            </a:blip>
            <a:srcRect l="17916" t="2384" r="16046" b="31578"/>
            <a:stretch>
              <a:fillRect/>
            </a:stretch>
          </p:blipFill>
          <p:spPr>
            <a:xfrm>
              <a:off x="2669310" y="212104"/>
              <a:ext cx="12192000" cy="6858000"/>
            </a:xfrm>
            <a:prstGeom prst="rect">
              <a:avLst/>
            </a:prstGeom>
          </p:spPr>
        </p:pic>
        <p:cxnSp>
          <p:nvCxnSpPr>
            <p:cNvPr id="38" name="直接连接符 37"/>
            <p:cNvCxnSpPr/>
            <p:nvPr/>
          </p:nvCxnSpPr>
          <p:spPr>
            <a:xfrm>
              <a:off x="3530601" y="1169556"/>
              <a:ext cx="10538691" cy="0"/>
            </a:xfrm>
            <a:prstGeom prst="line">
              <a:avLst/>
            </a:prstGeom>
            <a:ln>
              <a:solidFill>
                <a:srgbClr val="45A158"/>
              </a:solidFill>
            </a:ln>
          </p:spPr>
          <p:style>
            <a:lnRef idx="1">
              <a:schemeClr val="accent1"/>
            </a:lnRef>
            <a:fillRef idx="0">
              <a:schemeClr val="accent1"/>
            </a:fillRef>
            <a:effectRef idx="0">
              <a:schemeClr val="accent1"/>
            </a:effectRef>
            <a:fontRef idx="minor">
              <a:schemeClr val="tx1"/>
            </a:fontRef>
          </p:style>
        </p:cxnSp>
      </p:grpSp>
      <p:sp>
        <p:nvSpPr>
          <p:cNvPr id="24" name="Rectangle 23"/>
          <p:cNvSpPr/>
          <p:nvPr/>
        </p:nvSpPr>
        <p:spPr>
          <a:xfrm>
            <a:off x="0" y="295414"/>
            <a:ext cx="9522690" cy="707886"/>
          </a:xfrm>
          <a:prstGeom prst="rect">
            <a:avLst/>
          </a:prstGeom>
        </p:spPr>
        <p:txBody>
          <a:bodyPr wrap="square">
            <a:spAutoFit/>
          </a:bodyPr>
          <a:lstStyle/>
          <a:p>
            <a:pPr algn="ctr"/>
            <a:r>
              <a:rPr lang="en-US" sz="4000" b="1" dirty="0">
                <a:solidFill>
                  <a:schemeClr val="accent6">
                    <a:lumMod val="50000"/>
                  </a:schemeClr>
                </a:solidFill>
                <a:latin typeface="UTM Deutsch Gothic" panose="02040603050506020204" pitchFamily="18" charset="0"/>
                <a:cs typeface="Arial" panose="020B0604020202020204" pitchFamily="34" charset="0"/>
              </a:rPr>
              <a:t>1. </a:t>
            </a:r>
            <a:r>
              <a:rPr lang="en-US" sz="4000" b="1" dirty="0" err="1">
                <a:solidFill>
                  <a:schemeClr val="accent6">
                    <a:lumMod val="50000"/>
                  </a:schemeClr>
                </a:solidFill>
                <a:latin typeface="UTM Deutsch Gothic" panose="02040603050506020204" pitchFamily="18" charset="0"/>
                <a:cs typeface="Arial" panose="020B0604020202020204" pitchFamily="34" charset="0"/>
              </a:rPr>
              <a:t>Thời</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gian</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và</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địa</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phận</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của</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nước</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Văn</a:t>
            </a:r>
            <a:r>
              <a:rPr lang="en-US" sz="4000" b="1" dirty="0">
                <a:solidFill>
                  <a:schemeClr val="accent6">
                    <a:lumMod val="50000"/>
                  </a:schemeClr>
                </a:solidFill>
                <a:latin typeface="UTM Deutsch Gothic" panose="02040603050506020204" pitchFamily="18" charset="0"/>
                <a:cs typeface="Arial" panose="020B0604020202020204" pitchFamily="34" charset="0"/>
              </a:rPr>
              <a:t> Lang </a:t>
            </a:r>
            <a:endParaRPr lang="vi-VN" sz="4000" b="1" dirty="0">
              <a:solidFill>
                <a:schemeClr val="accent6">
                  <a:lumMod val="50000"/>
                </a:schemeClr>
              </a:solidFill>
              <a:latin typeface="Arial" panose="020B0604020202020204" pitchFamily="34" charset="0"/>
              <a:cs typeface="Arial" panose="020B0604020202020204" pitchFamily="34" charset="0"/>
            </a:endParaRPr>
          </a:p>
        </p:txBody>
      </p:sp>
      <p:grpSp>
        <p:nvGrpSpPr>
          <p:cNvPr id="7" name="Group 10"/>
          <p:cNvGrpSpPr>
            <a:grpSpLocks/>
          </p:cNvGrpSpPr>
          <p:nvPr/>
        </p:nvGrpSpPr>
        <p:grpSpPr bwMode="auto">
          <a:xfrm>
            <a:off x="1200727" y="1298714"/>
            <a:ext cx="9931399" cy="3079322"/>
            <a:chOff x="152400" y="1600200"/>
            <a:chExt cx="8763000" cy="2228850"/>
          </a:xfrm>
        </p:grpSpPr>
        <p:sp>
          <p:nvSpPr>
            <p:cNvPr id="8" name="Rectangle 7"/>
            <p:cNvSpPr/>
            <p:nvPr/>
          </p:nvSpPr>
          <p:spPr>
            <a:xfrm>
              <a:off x="152400" y="1600200"/>
              <a:ext cx="8763000" cy="609600"/>
            </a:xfrm>
            <a:prstGeom prst="rect">
              <a:avLst/>
            </a:prstGeom>
            <a:no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2800" b="1" dirty="0" err="1">
                  <a:solidFill>
                    <a:srgbClr val="FF0000"/>
                  </a:solidFill>
                  <a:latin typeface="Arial" panose="020B0604020202020204" pitchFamily="34" charset="0"/>
                  <a:cs typeface="Arial" panose="020B0604020202020204" pitchFamily="34" charset="0"/>
                </a:rPr>
                <a:t>Nhà</a:t>
              </a:r>
              <a:r>
                <a:rPr lang="en-US" sz="2800" b="1" dirty="0">
                  <a:solidFill>
                    <a:srgbClr val="FF0000"/>
                  </a:solidFill>
                  <a:latin typeface="Arial" panose="020B0604020202020204" pitchFamily="34" charset="0"/>
                  <a:cs typeface="Arial" panose="020B0604020202020204" pitchFamily="34" charset="0"/>
                </a:rPr>
                <a:t> </a:t>
              </a:r>
              <a:r>
                <a:rPr lang="en-US" sz="2800" b="1" dirty="0" err="1">
                  <a:solidFill>
                    <a:srgbClr val="FF0000"/>
                  </a:solidFill>
                  <a:latin typeface="Arial" panose="020B0604020202020204" pitchFamily="34" charset="0"/>
                  <a:cs typeface="Arial" panose="020B0604020202020204" pitchFamily="34" charset="0"/>
                </a:rPr>
                <a:t>nước</a:t>
              </a:r>
              <a:r>
                <a:rPr lang="en-US" sz="2800" b="1" dirty="0">
                  <a:solidFill>
                    <a:srgbClr val="FF0000"/>
                  </a:solidFill>
                  <a:latin typeface="Arial" panose="020B0604020202020204" pitchFamily="34" charset="0"/>
                  <a:cs typeface="Arial" panose="020B0604020202020204" pitchFamily="34" charset="0"/>
                </a:rPr>
                <a:t> </a:t>
              </a:r>
              <a:r>
                <a:rPr lang="en-US" sz="2800" b="1" dirty="0" err="1">
                  <a:solidFill>
                    <a:srgbClr val="FF0000"/>
                  </a:solidFill>
                  <a:latin typeface="Arial" panose="020B0604020202020204" pitchFamily="34" charset="0"/>
                  <a:cs typeface="Arial" panose="020B0604020202020204" pitchFamily="34" charset="0"/>
                </a:rPr>
                <a:t>đầu</a:t>
              </a:r>
              <a:r>
                <a:rPr lang="en-US" sz="2800" b="1" dirty="0">
                  <a:solidFill>
                    <a:srgbClr val="FF0000"/>
                  </a:solidFill>
                  <a:latin typeface="Arial" panose="020B0604020202020204" pitchFamily="34" charset="0"/>
                  <a:cs typeface="Arial" panose="020B0604020202020204" pitchFamily="34" charset="0"/>
                </a:rPr>
                <a:t> </a:t>
              </a:r>
              <a:r>
                <a:rPr lang="en-US" sz="2800" b="1" dirty="0" err="1">
                  <a:solidFill>
                    <a:srgbClr val="FF0000"/>
                  </a:solidFill>
                  <a:latin typeface="Arial" panose="020B0604020202020204" pitchFamily="34" charset="0"/>
                  <a:cs typeface="Arial" panose="020B0604020202020204" pitchFamily="34" charset="0"/>
                </a:rPr>
                <a:t>tiên</a:t>
              </a:r>
              <a:r>
                <a:rPr lang="en-US" sz="2800" b="1" dirty="0">
                  <a:solidFill>
                    <a:srgbClr val="FF0000"/>
                  </a:solidFill>
                  <a:latin typeface="Arial" panose="020B0604020202020204" pitchFamily="34" charset="0"/>
                  <a:cs typeface="Arial" panose="020B0604020202020204" pitchFamily="34" charset="0"/>
                </a:rPr>
                <a:t> </a:t>
              </a:r>
              <a:r>
                <a:rPr lang="en-US" sz="2800" b="1" dirty="0" err="1">
                  <a:solidFill>
                    <a:srgbClr val="FF0000"/>
                  </a:solidFill>
                  <a:latin typeface="Arial" panose="020B0604020202020204" pitchFamily="34" charset="0"/>
                  <a:cs typeface="Arial" panose="020B0604020202020204" pitchFamily="34" charset="0"/>
                </a:rPr>
                <a:t>của</a:t>
              </a:r>
              <a:r>
                <a:rPr lang="en-US" sz="2800" b="1" dirty="0">
                  <a:solidFill>
                    <a:srgbClr val="FF0000"/>
                  </a:solidFill>
                  <a:latin typeface="Arial" panose="020B0604020202020204" pitchFamily="34" charset="0"/>
                  <a:cs typeface="Arial" panose="020B0604020202020204" pitchFamily="34" charset="0"/>
                </a:rPr>
                <a:t> </a:t>
              </a:r>
              <a:r>
                <a:rPr lang="en-US" sz="2800" b="1" dirty="0" err="1">
                  <a:solidFill>
                    <a:srgbClr val="FF0000"/>
                  </a:solidFill>
                  <a:latin typeface="Arial" panose="020B0604020202020204" pitchFamily="34" charset="0"/>
                  <a:cs typeface="Arial" panose="020B0604020202020204" pitchFamily="34" charset="0"/>
                </a:rPr>
                <a:t>người</a:t>
              </a:r>
              <a:r>
                <a:rPr lang="en-US" sz="2800" b="1" dirty="0">
                  <a:solidFill>
                    <a:srgbClr val="FF0000"/>
                  </a:solidFill>
                  <a:latin typeface="Arial" panose="020B0604020202020204" pitchFamily="34" charset="0"/>
                  <a:cs typeface="Arial" panose="020B0604020202020204" pitchFamily="34" charset="0"/>
                </a:rPr>
                <a:t> </a:t>
              </a:r>
              <a:r>
                <a:rPr lang="en-US" sz="2800" b="1" dirty="0" err="1">
                  <a:solidFill>
                    <a:srgbClr val="FF0000"/>
                  </a:solidFill>
                  <a:latin typeface="Arial" panose="020B0604020202020204" pitchFamily="34" charset="0"/>
                  <a:cs typeface="Arial" panose="020B0604020202020204" pitchFamily="34" charset="0"/>
                </a:rPr>
                <a:t>Lạc</a:t>
              </a:r>
              <a:r>
                <a:rPr lang="en-US" sz="2800" b="1" dirty="0">
                  <a:solidFill>
                    <a:srgbClr val="FF0000"/>
                  </a:solidFill>
                  <a:latin typeface="Arial" panose="020B0604020202020204" pitchFamily="34" charset="0"/>
                  <a:cs typeface="Arial" panose="020B0604020202020204" pitchFamily="34" charset="0"/>
                </a:rPr>
                <a:t> </a:t>
              </a:r>
              <a:r>
                <a:rPr lang="en-US" sz="2800" b="1" dirty="0" err="1">
                  <a:solidFill>
                    <a:srgbClr val="FF0000"/>
                  </a:solidFill>
                  <a:latin typeface="Arial" panose="020B0604020202020204" pitchFamily="34" charset="0"/>
                  <a:cs typeface="Arial" panose="020B0604020202020204" pitchFamily="34" charset="0"/>
                </a:rPr>
                <a:t>Việt</a:t>
              </a:r>
              <a:endParaRPr lang="en-US" sz="2800" b="1" dirty="0">
                <a:solidFill>
                  <a:srgbClr val="FF0000"/>
                </a:solidFill>
                <a:latin typeface="Arial" panose="020B0604020202020204" pitchFamily="34" charset="0"/>
                <a:cs typeface="Arial" panose="020B0604020202020204" pitchFamily="34" charset="0"/>
              </a:endParaRPr>
            </a:p>
          </p:txBody>
        </p:sp>
        <p:sp>
          <p:nvSpPr>
            <p:cNvPr id="9" name="Rectangle 8"/>
            <p:cNvSpPr/>
            <p:nvPr/>
          </p:nvSpPr>
          <p:spPr>
            <a:xfrm>
              <a:off x="152400" y="2209800"/>
              <a:ext cx="3581400" cy="523875"/>
            </a:xfrm>
            <a:prstGeom prst="rect">
              <a:avLst/>
            </a:prstGeom>
            <a:no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defRPr/>
              </a:pPr>
              <a:r>
                <a:rPr lang="en-US" sz="2800" b="1" dirty="0" err="1">
                  <a:solidFill>
                    <a:schemeClr val="tx1"/>
                  </a:solidFill>
                  <a:latin typeface="Arial" panose="020B0604020202020204" pitchFamily="34" charset="0"/>
                  <a:cs typeface="Arial" panose="020B0604020202020204" pitchFamily="34" charset="0"/>
                </a:rPr>
                <a:t>Tên</a:t>
              </a:r>
              <a:r>
                <a:rPr lang="en-US" sz="2800" b="1" dirty="0">
                  <a:solidFill>
                    <a:schemeClr val="tx1"/>
                  </a:solidFill>
                  <a:latin typeface="Arial" panose="020B0604020202020204" pitchFamily="34" charset="0"/>
                  <a:cs typeface="Arial" panose="020B0604020202020204" pitchFamily="34" charset="0"/>
                </a:rPr>
                <a:t> </a:t>
              </a:r>
              <a:r>
                <a:rPr lang="en-US" sz="2800" b="1" dirty="0" err="1">
                  <a:solidFill>
                    <a:schemeClr val="tx1"/>
                  </a:solidFill>
                  <a:latin typeface="Arial" panose="020B0604020202020204" pitchFamily="34" charset="0"/>
                  <a:cs typeface="Arial" panose="020B0604020202020204" pitchFamily="34" charset="0"/>
                </a:rPr>
                <a:t>nước</a:t>
              </a:r>
              <a:endParaRPr lang="en-US" sz="2800" b="1" dirty="0">
                <a:solidFill>
                  <a:schemeClr val="tx1"/>
                </a:solidFill>
                <a:latin typeface="Arial" panose="020B0604020202020204" pitchFamily="34" charset="0"/>
                <a:cs typeface="Arial" panose="020B0604020202020204" pitchFamily="34" charset="0"/>
              </a:endParaRPr>
            </a:p>
          </p:txBody>
        </p:sp>
        <p:sp>
          <p:nvSpPr>
            <p:cNvPr id="10" name="Rectangle 9"/>
            <p:cNvSpPr/>
            <p:nvPr/>
          </p:nvSpPr>
          <p:spPr>
            <a:xfrm>
              <a:off x="152400" y="2733675"/>
              <a:ext cx="3581400" cy="561975"/>
            </a:xfrm>
            <a:prstGeom prst="rect">
              <a:avLst/>
            </a:prstGeom>
            <a:no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defRPr/>
              </a:pPr>
              <a:r>
                <a:rPr lang="en-US" sz="2800" b="1" dirty="0" err="1">
                  <a:solidFill>
                    <a:schemeClr val="tx1"/>
                  </a:solidFill>
                  <a:latin typeface="Arial" panose="020B0604020202020204" pitchFamily="34" charset="0"/>
                  <a:cs typeface="Arial" panose="020B0604020202020204" pitchFamily="34" charset="0"/>
                </a:rPr>
                <a:t>Thời</a:t>
              </a:r>
              <a:r>
                <a:rPr lang="en-US" sz="2800" b="1" dirty="0">
                  <a:solidFill>
                    <a:schemeClr val="tx1"/>
                  </a:solidFill>
                  <a:latin typeface="Arial" panose="020B0604020202020204" pitchFamily="34" charset="0"/>
                  <a:cs typeface="Arial" panose="020B0604020202020204" pitchFamily="34" charset="0"/>
                </a:rPr>
                <a:t> </a:t>
              </a:r>
              <a:r>
                <a:rPr lang="en-US" sz="2800" b="1" dirty="0" err="1">
                  <a:solidFill>
                    <a:schemeClr val="tx1"/>
                  </a:solidFill>
                  <a:latin typeface="Arial" panose="020B0604020202020204" pitchFamily="34" charset="0"/>
                  <a:cs typeface="Arial" panose="020B0604020202020204" pitchFamily="34" charset="0"/>
                </a:rPr>
                <a:t>điểm</a:t>
              </a:r>
              <a:r>
                <a:rPr lang="en-US" sz="2800" b="1" dirty="0">
                  <a:solidFill>
                    <a:schemeClr val="tx1"/>
                  </a:solidFill>
                  <a:latin typeface="Arial" panose="020B0604020202020204" pitchFamily="34" charset="0"/>
                  <a:cs typeface="Arial" panose="020B0604020202020204" pitchFamily="34" charset="0"/>
                </a:rPr>
                <a:t> </a:t>
              </a:r>
              <a:r>
                <a:rPr lang="en-US" sz="2800" b="1" dirty="0" err="1">
                  <a:solidFill>
                    <a:schemeClr val="tx1"/>
                  </a:solidFill>
                  <a:latin typeface="Arial" panose="020B0604020202020204" pitchFamily="34" charset="0"/>
                  <a:cs typeface="Arial" panose="020B0604020202020204" pitchFamily="34" charset="0"/>
                </a:rPr>
                <a:t>ra</a:t>
              </a:r>
              <a:r>
                <a:rPr lang="en-US" sz="2800" b="1" dirty="0">
                  <a:solidFill>
                    <a:schemeClr val="tx1"/>
                  </a:solidFill>
                  <a:latin typeface="Arial" panose="020B0604020202020204" pitchFamily="34" charset="0"/>
                  <a:cs typeface="Arial" panose="020B0604020202020204" pitchFamily="34" charset="0"/>
                </a:rPr>
                <a:t> </a:t>
              </a:r>
              <a:r>
                <a:rPr lang="en-US" sz="2800" b="1" dirty="0" err="1">
                  <a:solidFill>
                    <a:schemeClr val="tx1"/>
                  </a:solidFill>
                  <a:latin typeface="Arial" panose="020B0604020202020204" pitchFamily="34" charset="0"/>
                  <a:cs typeface="Arial" panose="020B0604020202020204" pitchFamily="34" charset="0"/>
                </a:rPr>
                <a:t>đời</a:t>
              </a:r>
              <a:endParaRPr lang="en-US" sz="2800" b="1" dirty="0">
                <a:solidFill>
                  <a:schemeClr val="tx1"/>
                </a:solidFill>
                <a:latin typeface="Arial" panose="020B0604020202020204" pitchFamily="34" charset="0"/>
                <a:cs typeface="Arial" panose="020B0604020202020204" pitchFamily="34" charset="0"/>
              </a:endParaRPr>
            </a:p>
          </p:txBody>
        </p:sp>
        <p:sp>
          <p:nvSpPr>
            <p:cNvPr id="11" name="Rectangle 10"/>
            <p:cNvSpPr/>
            <p:nvPr/>
          </p:nvSpPr>
          <p:spPr>
            <a:xfrm>
              <a:off x="152400" y="3295650"/>
              <a:ext cx="3581400" cy="533400"/>
            </a:xfrm>
            <a:prstGeom prst="rect">
              <a:avLst/>
            </a:prstGeom>
            <a:no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n-US" sz="2800" b="1" dirty="0" err="1">
                  <a:solidFill>
                    <a:schemeClr val="tx1"/>
                  </a:solidFill>
                  <a:latin typeface="Arial" panose="020B0604020202020204" pitchFamily="34" charset="0"/>
                  <a:cs typeface="Arial" panose="020B0604020202020204" pitchFamily="34" charset="0"/>
                </a:rPr>
                <a:t>Khu</a:t>
              </a:r>
              <a:r>
                <a:rPr lang="en-US" sz="2800" b="1" dirty="0">
                  <a:solidFill>
                    <a:schemeClr val="tx1"/>
                  </a:solidFill>
                  <a:latin typeface="Arial" panose="020B0604020202020204" pitchFamily="34" charset="0"/>
                  <a:cs typeface="Arial" panose="020B0604020202020204" pitchFamily="34" charset="0"/>
                </a:rPr>
                <a:t> </a:t>
              </a:r>
              <a:r>
                <a:rPr lang="en-US" sz="2800" b="1" dirty="0" err="1">
                  <a:solidFill>
                    <a:schemeClr val="tx1"/>
                  </a:solidFill>
                  <a:latin typeface="Arial" panose="020B0604020202020204" pitchFamily="34" charset="0"/>
                  <a:cs typeface="Arial" panose="020B0604020202020204" pitchFamily="34" charset="0"/>
                </a:rPr>
                <a:t>vực</a:t>
              </a:r>
              <a:r>
                <a:rPr lang="en-US" sz="2800" b="1" dirty="0">
                  <a:solidFill>
                    <a:schemeClr val="tx1"/>
                  </a:solidFill>
                  <a:latin typeface="Arial" panose="020B0604020202020204" pitchFamily="34" charset="0"/>
                  <a:cs typeface="Arial" panose="020B0604020202020204" pitchFamily="34" charset="0"/>
                </a:rPr>
                <a:t> </a:t>
              </a:r>
              <a:r>
                <a:rPr lang="en-US" sz="2800" b="1" dirty="0" err="1">
                  <a:solidFill>
                    <a:schemeClr val="tx1"/>
                  </a:solidFill>
                  <a:latin typeface="Arial" panose="020B0604020202020204" pitchFamily="34" charset="0"/>
                  <a:cs typeface="Arial" panose="020B0604020202020204" pitchFamily="34" charset="0"/>
                </a:rPr>
                <a:t>hình</a:t>
              </a:r>
              <a:r>
                <a:rPr lang="en-US" sz="2800" b="1" dirty="0">
                  <a:solidFill>
                    <a:schemeClr val="tx1"/>
                  </a:solidFill>
                  <a:latin typeface="Arial" panose="020B0604020202020204" pitchFamily="34" charset="0"/>
                  <a:cs typeface="Arial" panose="020B0604020202020204" pitchFamily="34" charset="0"/>
                </a:rPr>
                <a:t> </a:t>
              </a:r>
              <a:r>
                <a:rPr lang="en-US" sz="2800" b="1" dirty="0" err="1">
                  <a:solidFill>
                    <a:schemeClr val="tx1"/>
                  </a:solidFill>
                  <a:latin typeface="Arial" panose="020B0604020202020204" pitchFamily="34" charset="0"/>
                  <a:cs typeface="Arial" panose="020B0604020202020204" pitchFamily="34" charset="0"/>
                </a:rPr>
                <a:t>thành</a:t>
              </a:r>
              <a:endParaRPr lang="en-US" sz="2800" b="1" dirty="0">
                <a:solidFill>
                  <a:schemeClr val="tx1"/>
                </a:solidFill>
                <a:latin typeface="Arial" panose="020B0604020202020204" pitchFamily="34" charset="0"/>
                <a:cs typeface="Arial" panose="020B0604020202020204" pitchFamily="34" charset="0"/>
              </a:endParaRPr>
            </a:p>
          </p:txBody>
        </p:sp>
      </p:grpSp>
      <p:sp>
        <p:nvSpPr>
          <p:cNvPr id="12" name="Rectangle 11"/>
          <p:cNvSpPr/>
          <p:nvPr/>
        </p:nvSpPr>
        <p:spPr>
          <a:xfrm>
            <a:off x="5259646" y="2140922"/>
            <a:ext cx="5872479" cy="723772"/>
          </a:xfrm>
          <a:prstGeom prst="rect">
            <a:avLst/>
          </a:prstGeom>
          <a:no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defRPr/>
            </a:pPr>
            <a:r>
              <a:rPr lang="en-US" sz="2800" b="1" dirty="0" err="1">
                <a:solidFill>
                  <a:srgbClr val="FE6A80"/>
                </a:solidFill>
                <a:latin typeface="Arial" panose="020B0604020202020204" pitchFamily="34" charset="0"/>
                <a:cs typeface="Arial" panose="020B0604020202020204" pitchFamily="34" charset="0"/>
              </a:rPr>
              <a:t>Văn</a:t>
            </a:r>
            <a:r>
              <a:rPr lang="en-US" sz="2800" b="1" dirty="0">
                <a:solidFill>
                  <a:srgbClr val="FE6A80"/>
                </a:solidFill>
                <a:latin typeface="Arial" panose="020B0604020202020204" pitchFamily="34" charset="0"/>
                <a:cs typeface="Arial" panose="020B0604020202020204" pitchFamily="34" charset="0"/>
              </a:rPr>
              <a:t> Lang</a:t>
            </a:r>
          </a:p>
        </p:txBody>
      </p:sp>
      <p:sp>
        <p:nvSpPr>
          <p:cNvPr id="13" name="Rectangle 12"/>
          <p:cNvSpPr/>
          <p:nvPr/>
        </p:nvSpPr>
        <p:spPr>
          <a:xfrm>
            <a:off x="5259646" y="2864694"/>
            <a:ext cx="5872479" cy="776410"/>
          </a:xfrm>
          <a:prstGeom prst="rect">
            <a:avLst/>
          </a:prstGeom>
          <a:no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n-US" sz="2800" b="1" dirty="0" err="1">
                <a:solidFill>
                  <a:srgbClr val="FE6A80"/>
                </a:solidFill>
                <a:latin typeface="Arial" panose="020B0604020202020204" pitchFamily="34" charset="0"/>
                <a:cs typeface="Arial" panose="020B0604020202020204" pitchFamily="34" charset="0"/>
              </a:rPr>
              <a:t>Khoảng</a:t>
            </a:r>
            <a:r>
              <a:rPr lang="en-US" sz="2800" b="1" dirty="0">
                <a:solidFill>
                  <a:srgbClr val="FE6A80"/>
                </a:solidFill>
                <a:latin typeface="Arial" panose="020B0604020202020204" pitchFamily="34" charset="0"/>
                <a:cs typeface="Arial" panose="020B0604020202020204" pitchFamily="34" charset="0"/>
              </a:rPr>
              <a:t> 700 </a:t>
            </a:r>
            <a:r>
              <a:rPr lang="en-US" sz="2800" b="1" dirty="0" err="1">
                <a:solidFill>
                  <a:srgbClr val="FE6A80"/>
                </a:solidFill>
                <a:latin typeface="Arial" panose="020B0604020202020204" pitchFamily="34" charset="0"/>
                <a:cs typeface="Arial" panose="020B0604020202020204" pitchFamily="34" charset="0"/>
              </a:rPr>
              <a:t>năm</a:t>
            </a:r>
            <a:r>
              <a:rPr lang="en-US" sz="2800" b="1" dirty="0">
                <a:solidFill>
                  <a:srgbClr val="FE6A80"/>
                </a:solidFill>
                <a:latin typeface="Arial" panose="020B0604020202020204" pitchFamily="34" charset="0"/>
                <a:cs typeface="Arial" panose="020B0604020202020204" pitchFamily="34" charset="0"/>
              </a:rPr>
              <a:t> TCN</a:t>
            </a:r>
          </a:p>
        </p:txBody>
      </p:sp>
      <p:sp>
        <p:nvSpPr>
          <p:cNvPr id="14" name="Rectangle 13"/>
          <p:cNvSpPr/>
          <p:nvPr/>
        </p:nvSpPr>
        <p:spPr>
          <a:xfrm>
            <a:off x="5259646" y="3641104"/>
            <a:ext cx="5872479" cy="736931"/>
          </a:xfrm>
          <a:prstGeom prst="rect">
            <a:avLst/>
          </a:prstGeom>
          <a:no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n-US" sz="2200" b="1" dirty="0" err="1">
                <a:solidFill>
                  <a:srgbClr val="FE6A80"/>
                </a:solidFill>
                <a:latin typeface="Arial" panose="020B0604020202020204" pitchFamily="34" charset="0"/>
                <a:cs typeface="Arial" panose="020B0604020202020204" pitchFamily="34" charset="0"/>
              </a:rPr>
              <a:t>Khu</a:t>
            </a:r>
            <a:r>
              <a:rPr lang="en-US" sz="2200" b="1" dirty="0">
                <a:solidFill>
                  <a:srgbClr val="FE6A80"/>
                </a:solidFill>
                <a:latin typeface="Arial" panose="020B0604020202020204" pitchFamily="34" charset="0"/>
                <a:cs typeface="Arial" panose="020B0604020202020204" pitchFamily="34" charset="0"/>
              </a:rPr>
              <a:t> </a:t>
            </a:r>
            <a:r>
              <a:rPr lang="en-US" sz="2200" b="1" dirty="0" err="1">
                <a:solidFill>
                  <a:srgbClr val="FE6A80"/>
                </a:solidFill>
                <a:latin typeface="Arial" panose="020B0604020202020204" pitchFamily="34" charset="0"/>
                <a:cs typeface="Arial" panose="020B0604020202020204" pitchFamily="34" charset="0"/>
              </a:rPr>
              <a:t>vực</a:t>
            </a:r>
            <a:r>
              <a:rPr lang="en-US" sz="2200" b="1" dirty="0">
                <a:solidFill>
                  <a:srgbClr val="FE6A80"/>
                </a:solidFill>
                <a:latin typeface="Arial" panose="020B0604020202020204" pitchFamily="34" charset="0"/>
                <a:cs typeface="Arial" panose="020B0604020202020204" pitchFamily="34" charset="0"/>
              </a:rPr>
              <a:t> </a:t>
            </a:r>
            <a:r>
              <a:rPr lang="en-US" sz="2200" b="1" dirty="0" err="1">
                <a:solidFill>
                  <a:srgbClr val="FE6A80"/>
                </a:solidFill>
                <a:latin typeface="Arial" panose="020B0604020202020204" pitchFamily="34" charset="0"/>
                <a:cs typeface="Arial" panose="020B0604020202020204" pitchFamily="34" charset="0"/>
              </a:rPr>
              <a:t>sông</a:t>
            </a:r>
            <a:r>
              <a:rPr lang="en-US" sz="2200" b="1" dirty="0">
                <a:solidFill>
                  <a:srgbClr val="FE6A80"/>
                </a:solidFill>
                <a:latin typeface="Arial" panose="020B0604020202020204" pitchFamily="34" charset="0"/>
                <a:cs typeface="Arial" panose="020B0604020202020204" pitchFamily="34" charset="0"/>
              </a:rPr>
              <a:t> </a:t>
            </a:r>
            <a:r>
              <a:rPr lang="en-US" sz="2200" b="1" dirty="0" err="1">
                <a:solidFill>
                  <a:srgbClr val="FE6A80"/>
                </a:solidFill>
                <a:latin typeface="Arial" panose="020B0604020202020204" pitchFamily="34" charset="0"/>
                <a:cs typeface="Arial" panose="020B0604020202020204" pitchFamily="34" charset="0"/>
              </a:rPr>
              <a:t>Hồng</a:t>
            </a:r>
            <a:r>
              <a:rPr lang="en-US" sz="2200" b="1" dirty="0">
                <a:solidFill>
                  <a:srgbClr val="FE6A80"/>
                </a:solidFill>
                <a:latin typeface="Arial" panose="020B0604020202020204" pitchFamily="34" charset="0"/>
                <a:cs typeface="Arial" panose="020B0604020202020204" pitchFamily="34" charset="0"/>
              </a:rPr>
              <a:t>, </a:t>
            </a:r>
            <a:r>
              <a:rPr lang="en-US" sz="2200" b="1" dirty="0" err="1">
                <a:solidFill>
                  <a:srgbClr val="FE6A80"/>
                </a:solidFill>
                <a:latin typeface="Arial" panose="020B0604020202020204" pitchFamily="34" charset="0"/>
                <a:cs typeface="Arial" panose="020B0604020202020204" pitchFamily="34" charset="0"/>
              </a:rPr>
              <a:t>sông</a:t>
            </a:r>
            <a:r>
              <a:rPr lang="en-US" sz="2200" b="1" dirty="0">
                <a:solidFill>
                  <a:srgbClr val="FE6A80"/>
                </a:solidFill>
                <a:latin typeface="Arial" panose="020B0604020202020204" pitchFamily="34" charset="0"/>
                <a:cs typeface="Arial" panose="020B0604020202020204" pitchFamily="34" charset="0"/>
              </a:rPr>
              <a:t> </a:t>
            </a:r>
            <a:r>
              <a:rPr lang="en-US" sz="2200" b="1" dirty="0" err="1">
                <a:solidFill>
                  <a:srgbClr val="FE6A80"/>
                </a:solidFill>
                <a:latin typeface="Arial" panose="020B0604020202020204" pitchFamily="34" charset="0"/>
                <a:cs typeface="Arial" panose="020B0604020202020204" pitchFamily="34" charset="0"/>
              </a:rPr>
              <a:t>Cả</a:t>
            </a:r>
            <a:r>
              <a:rPr lang="en-US" sz="2200" b="1" dirty="0">
                <a:solidFill>
                  <a:srgbClr val="FE6A80"/>
                </a:solidFill>
                <a:latin typeface="Arial" panose="020B0604020202020204" pitchFamily="34" charset="0"/>
                <a:cs typeface="Arial" panose="020B0604020202020204" pitchFamily="34" charset="0"/>
              </a:rPr>
              <a:t> </a:t>
            </a:r>
            <a:r>
              <a:rPr lang="en-US" sz="2200" b="1" dirty="0" err="1">
                <a:solidFill>
                  <a:srgbClr val="FE6A80"/>
                </a:solidFill>
                <a:latin typeface="Arial" panose="020B0604020202020204" pitchFamily="34" charset="0"/>
                <a:cs typeface="Arial" panose="020B0604020202020204" pitchFamily="34" charset="0"/>
              </a:rPr>
              <a:t>và</a:t>
            </a:r>
            <a:r>
              <a:rPr lang="en-US" sz="2200" b="1" dirty="0">
                <a:solidFill>
                  <a:srgbClr val="FE6A80"/>
                </a:solidFill>
                <a:latin typeface="Arial" panose="020B0604020202020204" pitchFamily="34" charset="0"/>
                <a:cs typeface="Arial" panose="020B0604020202020204" pitchFamily="34" charset="0"/>
              </a:rPr>
              <a:t> </a:t>
            </a:r>
            <a:r>
              <a:rPr lang="en-US" sz="2200" b="1" dirty="0" err="1">
                <a:solidFill>
                  <a:srgbClr val="FE6A80"/>
                </a:solidFill>
                <a:latin typeface="Arial" panose="020B0604020202020204" pitchFamily="34" charset="0"/>
                <a:cs typeface="Arial" panose="020B0604020202020204" pitchFamily="34" charset="0"/>
              </a:rPr>
              <a:t>sông</a:t>
            </a:r>
            <a:r>
              <a:rPr lang="en-US" sz="2200" b="1" dirty="0">
                <a:solidFill>
                  <a:srgbClr val="FE6A80"/>
                </a:solidFill>
                <a:latin typeface="Arial" panose="020B0604020202020204" pitchFamily="34" charset="0"/>
                <a:cs typeface="Arial" panose="020B0604020202020204" pitchFamily="34" charset="0"/>
              </a:rPr>
              <a:t> </a:t>
            </a:r>
            <a:r>
              <a:rPr lang="en-US" sz="2200" b="1" dirty="0" err="1">
                <a:solidFill>
                  <a:srgbClr val="FE6A80"/>
                </a:solidFill>
                <a:latin typeface="Arial" panose="020B0604020202020204" pitchFamily="34" charset="0"/>
                <a:cs typeface="Arial" panose="020B0604020202020204" pitchFamily="34" charset="0"/>
              </a:rPr>
              <a:t>Mã</a:t>
            </a:r>
            <a:endParaRPr lang="en-US" sz="2200" b="1" dirty="0">
              <a:solidFill>
                <a:srgbClr val="FE6A80"/>
              </a:solidFill>
              <a:latin typeface="Arial" panose="020B0604020202020204" pitchFamily="34" charset="0"/>
              <a:cs typeface="Arial" panose="020B0604020202020204" pitchFamily="34" charset="0"/>
            </a:endParaRPr>
          </a:p>
        </p:txBody>
      </p:sp>
      <p:sp>
        <p:nvSpPr>
          <p:cNvPr id="26" name="Rectangle 25"/>
          <p:cNvSpPr/>
          <p:nvPr/>
        </p:nvSpPr>
        <p:spPr>
          <a:xfrm>
            <a:off x="9294536" y="5595954"/>
            <a:ext cx="1143000"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3200" b="1" dirty="0">
                <a:solidFill>
                  <a:schemeClr val="tx1"/>
                </a:solidFill>
                <a:latin typeface="Times New Roman" panose="02020603050405020304" pitchFamily="18" charset="0"/>
                <a:cs typeface="Times New Roman" panose="02020603050405020304" pitchFamily="18" charset="0"/>
              </a:rPr>
              <a:t>2021</a:t>
            </a:r>
          </a:p>
        </p:txBody>
      </p:sp>
      <p:sp>
        <p:nvSpPr>
          <p:cNvPr id="27" name="Rectangle 26"/>
          <p:cNvSpPr/>
          <p:nvPr/>
        </p:nvSpPr>
        <p:spPr>
          <a:xfrm>
            <a:off x="4497483" y="5636257"/>
            <a:ext cx="1143000"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3200" b="1" dirty="0">
                <a:solidFill>
                  <a:srgbClr val="FF0000"/>
                </a:solidFill>
                <a:latin typeface="Times New Roman" panose="02020603050405020304" pitchFamily="18" charset="0"/>
                <a:cs typeface="Times New Roman" panose="02020603050405020304" pitchFamily="18" charset="0"/>
              </a:rPr>
              <a:t>CN</a:t>
            </a:r>
          </a:p>
        </p:txBody>
      </p:sp>
      <p:grpSp>
        <p:nvGrpSpPr>
          <p:cNvPr id="28" name="Group 26"/>
          <p:cNvGrpSpPr>
            <a:grpSpLocks/>
          </p:cNvGrpSpPr>
          <p:nvPr/>
        </p:nvGrpSpPr>
        <p:grpSpPr bwMode="auto">
          <a:xfrm>
            <a:off x="1682094" y="5173840"/>
            <a:ext cx="9198341" cy="327025"/>
            <a:chOff x="771525" y="5362575"/>
            <a:chExt cx="7010400" cy="248444"/>
          </a:xfrm>
        </p:grpSpPr>
        <p:cxnSp>
          <p:nvCxnSpPr>
            <p:cNvPr id="29" name="Straight Arrow Connector 28"/>
            <p:cNvCxnSpPr/>
            <p:nvPr/>
          </p:nvCxnSpPr>
          <p:spPr>
            <a:xfrm>
              <a:off x="771525" y="5486006"/>
              <a:ext cx="7010400" cy="1583"/>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6896465" y="5495495"/>
              <a:ext cx="227872" cy="3175"/>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5400000">
              <a:off x="3239658" y="5475717"/>
              <a:ext cx="227872" cy="158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2020458" y="5485212"/>
              <a:ext cx="227872" cy="158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6" name="Rectangle 35"/>
          <p:cNvSpPr/>
          <p:nvPr/>
        </p:nvSpPr>
        <p:spPr>
          <a:xfrm>
            <a:off x="2925480" y="5763219"/>
            <a:ext cx="1143000"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3200" b="1">
                <a:solidFill>
                  <a:schemeClr val="tx1"/>
                </a:solidFill>
                <a:latin typeface="Times New Roman" panose="02020603050405020304" pitchFamily="18" charset="0"/>
                <a:cs typeface="Times New Roman" panose="02020603050405020304" pitchFamily="18" charset="0"/>
              </a:rPr>
              <a:t>700 TCN</a:t>
            </a:r>
            <a:endParaRPr lang="en-US" sz="3200" b="1" dirty="0">
              <a:solidFill>
                <a:schemeClr val="tx1"/>
              </a:solidFill>
              <a:latin typeface="Times New Roman" panose="02020603050405020304" pitchFamily="18" charset="0"/>
              <a:cs typeface="Times New Roman" panose="02020603050405020304" pitchFamily="18" charset="0"/>
            </a:endParaRPr>
          </a:p>
        </p:txBody>
      </p:sp>
      <p:sp>
        <p:nvSpPr>
          <p:cNvPr id="37" name="Rectangle 36"/>
          <p:cNvSpPr/>
          <p:nvPr/>
        </p:nvSpPr>
        <p:spPr>
          <a:xfrm>
            <a:off x="2262909" y="4817630"/>
            <a:ext cx="2535381"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2400" b="1" dirty="0" err="1">
                <a:solidFill>
                  <a:srgbClr val="00B050"/>
                </a:solidFill>
                <a:latin typeface="Times New Roman" panose="02020603050405020304" pitchFamily="18" charset="0"/>
                <a:cs typeface="Times New Roman" panose="02020603050405020304" pitchFamily="18" charset="0"/>
              </a:rPr>
              <a:t>nước</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Văn</a:t>
            </a:r>
            <a:r>
              <a:rPr lang="en-US" sz="2400" b="1" dirty="0">
                <a:solidFill>
                  <a:srgbClr val="00B050"/>
                </a:solidFill>
                <a:latin typeface="Times New Roman" panose="02020603050405020304" pitchFamily="18" charset="0"/>
                <a:cs typeface="Times New Roman" panose="02020603050405020304" pitchFamily="18" charset="0"/>
              </a:rPr>
              <a:t> Lang</a:t>
            </a:r>
          </a:p>
        </p:txBody>
      </p:sp>
    </p:spTree>
    <p:extLst>
      <p:ext uri="{BB962C8B-B14F-4D97-AF65-F5344CB8AC3E}">
        <p14:creationId xmlns:p14="http://schemas.microsoft.com/office/powerpoint/2010/main" val="41691648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checkerboard(across)">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checkerboard(across)">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fade">
                                      <p:cBhvr>
                                        <p:cTn id="27" dur="500"/>
                                        <p:tgtEl>
                                          <p:spTgt spid="2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fade">
                                      <p:cBhvr>
                                        <p:cTn id="32" dur="500"/>
                                        <p:tgtEl>
                                          <p:spTgt spid="27"/>
                                        </p:tgtEl>
                                      </p:cBhvr>
                                    </p:animEffect>
                                  </p:childTnLst>
                                </p:cTn>
                              </p:par>
                            </p:childTnLst>
                          </p:cTn>
                        </p:par>
                      </p:childTnLst>
                    </p:cTn>
                  </p:par>
                  <p:par>
                    <p:cTn id="33" fill="hold">
                      <p:stCondLst>
                        <p:cond delay="indefinite"/>
                      </p:stCondLst>
                      <p:childTnLst>
                        <p:par>
                          <p:cTn id="34" fill="hold">
                            <p:stCondLst>
                              <p:cond delay="0"/>
                            </p:stCondLst>
                            <p:childTnLst>
                              <p:par>
                                <p:cTn id="35" presetID="8" presetClass="entr" presetSubtype="16" fill="hold" grpId="0" nodeType="click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diamond(in)">
                                      <p:cBhvr>
                                        <p:cTn id="37" dur="500"/>
                                        <p:tgtEl>
                                          <p:spTgt spid="26"/>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36"/>
                                        </p:tgtEl>
                                        <p:attrNameLst>
                                          <p:attrName>style.visibility</p:attrName>
                                        </p:attrNameLst>
                                      </p:cBhvr>
                                      <p:to>
                                        <p:strVal val="visible"/>
                                      </p:to>
                                    </p:set>
                                    <p:animEffect transition="in" filter="blinds(horizontal)">
                                      <p:cBhvr>
                                        <p:cTn id="42" dur="500"/>
                                        <p:tgtEl>
                                          <p:spTgt spid="36"/>
                                        </p:tgtEl>
                                      </p:cBhvr>
                                    </p:animEffect>
                                  </p:childTnLst>
                                </p:cTn>
                              </p:par>
                            </p:childTnLst>
                          </p:cTn>
                        </p:par>
                      </p:childTnLst>
                    </p:cTn>
                  </p:par>
                  <p:par>
                    <p:cTn id="43" fill="hold">
                      <p:stCondLst>
                        <p:cond delay="indefinite"/>
                      </p:stCondLst>
                      <p:childTnLst>
                        <p:par>
                          <p:cTn id="44" fill="hold">
                            <p:stCondLst>
                              <p:cond delay="0"/>
                            </p:stCondLst>
                            <p:childTnLst>
                              <p:par>
                                <p:cTn id="45" presetID="5" presetClass="entr" presetSubtype="10" fill="hold" grpId="0" nodeType="clickEffect">
                                  <p:stCondLst>
                                    <p:cond delay="0"/>
                                  </p:stCondLst>
                                  <p:childTnLst>
                                    <p:set>
                                      <p:cBhvr>
                                        <p:cTn id="46" dur="1" fill="hold">
                                          <p:stCondLst>
                                            <p:cond delay="0"/>
                                          </p:stCondLst>
                                        </p:cTn>
                                        <p:tgtEl>
                                          <p:spTgt spid="37"/>
                                        </p:tgtEl>
                                        <p:attrNameLst>
                                          <p:attrName>style.visibility</p:attrName>
                                        </p:attrNameLst>
                                      </p:cBhvr>
                                      <p:to>
                                        <p:strVal val="visible"/>
                                      </p:to>
                                    </p:set>
                                    <p:animEffect transition="in" filter="checkerboard(across)">
                                      <p:cBhvr>
                                        <p:cTn id="47"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26" grpId="0"/>
      <p:bldP spid="27" grpId="0"/>
      <p:bldP spid="36" grpId="0"/>
      <p:bldP spid="3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1D88F26-5F63-1A9A-A5CB-1C2AB9EDC0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916199"/>
          </a:xfrm>
          <a:prstGeom prst="rect">
            <a:avLst/>
          </a:prstGeom>
        </p:spPr>
      </p:pic>
      <p:sp>
        <p:nvSpPr>
          <p:cNvPr id="11" name="椭圆 10"/>
          <p:cNvSpPr/>
          <p:nvPr/>
        </p:nvSpPr>
        <p:spPr>
          <a:xfrm>
            <a:off x="298017" y="1203348"/>
            <a:ext cx="1183906" cy="1179860"/>
          </a:xfrm>
          <a:prstGeom prst="ellipse">
            <a:avLst/>
          </a:prstGeom>
          <a:solidFill>
            <a:srgbClr val="45A15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zh-CN" sz="7200" noProof="1">
                <a:solidFill>
                  <a:schemeClr val="bg1"/>
                </a:solidFill>
                <a:latin typeface="UTM Erie Black" panose="02040603050506020204" pitchFamily="18" charset="0"/>
                <a:ea typeface="字魂35号-经典雅黑" panose="02000000000000000000" pitchFamily="2" charset="-122"/>
                <a:cs typeface="Montserrat SemiBold" panose="00000700000000000000" charset="0"/>
              </a:rPr>
              <a:t>2</a:t>
            </a:r>
          </a:p>
        </p:txBody>
      </p:sp>
      <p:sp>
        <p:nvSpPr>
          <p:cNvPr id="3" name="Rectangle 2"/>
          <p:cNvSpPr/>
          <p:nvPr/>
        </p:nvSpPr>
        <p:spPr>
          <a:xfrm>
            <a:off x="1190007" y="1331613"/>
            <a:ext cx="10232736" cy="923330"/>
          </a:xfrm>
          <a:prstGeom prst="rect">
            <a:avLst/>
          </a:prstGeom>
        </p:spPr>
        <p:txBody>
          <a:bodyPr wrap="square">
            <a:spAutoFit/>
          </a:bodyPr>
          <a:lstStyle/>
          <a:p>
            <a:pPr algn="ctr"/>
            <a:r>
              <a:rPr lang="en-US" sz="5400" b="1" dirty="0" err="1">
                <a:solidFill>
                  <a:schemeClr val="accent6">
                    <a:lumMod val="50000"/>
                  </a:schemeClr>
                </a:solidFill>
                <a:latin typeface="UTM Deutsch Gothic" panose="02040603050506020204" pitchFamily="18" charset="0"/>
                <a:cs typeface="Arial" panose="020B0604020202020204" pitchFamily="34" charset="0"/>
              </a:rPr>
              <a:t>Các</a:t>
            </a:r>
            <a:r>
              <a:rPr lang="en-US" sz="5400" b="1" dirty="0">
                <a:solidFill>
                  <a:schemeClr val="accent6">
                    <a:lumMod val="50000"/>
                  </a:schemeClr>
                </a:solidFill>
                <a:latin typeface="UTM Deutsch Gothic" panose="02040603050506020204" pitchFamily="18" charset="0"/>
                <a:cs typeface="Arial" panose="020B0604020202020204" pitchFamily="34" charset="0"/>
              </a:rPr>
              <a:t> </a:t>
            </a:r>
            <a:r>
              <a:rPr lang="en-US" sz="5400" b="1" dirty="0" err="1">
                <a:solidFill>
                  <a:schemeClr val="accent6">
                    <a:lumMod val="50000"/>
                  </a:schemeClr>
                </a:solidFill>
                <a:latin typeface="UTM Deutsch Gothic" panose="02040603050506020204" pitchFamily="18" charset="0"/>
                <a:cs typeface="Arial" panose="020B0604020202020204" pitchFamily="34" charset="0"/>
              </a:rPr>
              <a:t>tầng</a:t>
            </a:r>
            <a:r>
              <a:rPr lang="en-US" sz="5400" b="1" dirty="0">
                <a:solidFill>
                  <a:schemeClr val="accent6">
                    <a:lumMod val="50000"/>
                  </a:schemeClr>
                </a:solidFill>
                <a:latin typeface="UTM Deutsch Gothic" panose="02040603050506020204" pitchFamily="18" charset="0"/>
                <a:cs typeface="Arial" panose="020B0604020202020204" pitchFamily="34" charset="0"/>
              </a:rPr>
              <a:t> </a:t>
            </a:r>
            <a:r>
              <a:rPr lang="en-US" sz="5400" b="1" dirty="0" err="1">
                <a:solidFill>
                  <a:schemeClr val="accent6">
                    <a:lumMod val="50000"/>
                  </a:schemeClr>
                </a:solidFill>
                <a:latin typeface="UTM Deutsch Gothic" panose="02040603050506020204" pitchFamily="18" charset="0"/>
                <a:cs typeface="Arial" panose="020B0604020202020204" pitchFamily="34" charset="0"/>
              </a:rPr>
              <a:t>lớp</a:t>
            </a:r>
            <a:r>
              <a:rPr lang="en-US" sz="5400" b="1" dirty="0">
                <a:solidFill>
                  <a:schemeClr val="accent6">
                    <a:lumMod val="50000"/>
                  </a:schemeClr>
                </a:solidFill>
                <a:latin typeface="UTM Deutsch Gothic" panose="02040603050506020204" pitchFamily="18" charset="0"/>
                <a:cs typeface="Arial" panose="020B0604020202020204" pitchFamily="34" charset="0"/>
              </a:rPr>
              <a:t> </a:t>
            </a:r>
            <a:r>
              <a:rPr lang="en-US" sz="5400" b="1" dirty="0" err="1">
                <a:solidFill>
                  <a:schemeClr val="accent6">
                    <a:lumMod val="50000"/>
                  </a:schemeClr>
                </a:solidFill>
                <a:latin typeface="UTM Deutsch Gothic" panose="02040603050506020204" pitchFamily="18" charset="0"/>
                <a:cs typeface="Arial" panose="020B0604020202020204" pitchFamily="34" charset="0"/>
              </a:rPr>
              <a:t>trong</a:t>
            </a:r>
            <a:r>
              <a:rPr lang="en-US" sz="5400" b="1" dirty="0">
                <a:solidFill>
                  <a:schemeClr val="accent6">
                    <a:lumMod val="50000"/>
                  </a:schemeClr>
                </a:solidFill>
                <a:latin typeface="UTM Deutsch Gothic" panose="02040603050506020204" pitchFamily="18" charset="0"/>
                <a:cs typeface="Arial" panose="020B0604020202020204" pitchFamily="34" charset="0"/>
              </a:rPr>
              <a:t> </a:t>
            </a:r>
            <a:r>
              <a:rPr lang="en-US" sz="5400" b="1" dirty="0" err="1">
                <a:solidFill>
                  <a:schemeClr val="accent6">
                    <a:lumMod val="50000"/>
                  </a:schemeClr>
                </a:solidFill>
                <a:latin typeface="UTM Deutsch Gothic" panose="02040603050506020204" pitchFamily="18" charset="0"/>
                <a:cs typeface="Arial" panose="020B0604020202020204" pitchFamily="34" charset="0"/>
              </a:rPr>
              <a:t>xã</a:t>
            </a:r>
            <a:r>
              <a:rPr lang="en-US" sz="5400" b="1" dirty="0">
                <a:solidFill>
                  <a:schemeClr val="accent6">
                    <a:lumMod val="50000"/>
                  </a:schemeClr>
                </a:solidFill>
                <a:latin typeface="UTM Deutsch Gothic" panose="02040603050506020204" pitchFamily="18" charset="0"/>
                <a:cs typeface="Arial" panose="020B0604020202020204" pitchFamily="34" charset="0"/>
              </a:rPr>
              <a:t> </a:t>
            </a:r>
            <a:r>
              <a:rPr lang="en-US" sz="5400" b="1" dirty="0" err="1">
                <a:solidFill>
                  <a:schemeClr val="accent6">
                    <a:lumMod val="50000"/>
                  </a:schemeClr>
                </a:solidFill>
                <a:latin typeface="UTM Deutsch Gothic" panose="02040603050506020204" pitchFamily="18" charset="0"/>
                <a:cs typeface="Arial" panose="020B0604020202020204" pitchFamily="34" charset="0"/>
              </a:rPr>
              <a:t>hội</a:t>
            </a:r>
            <a:r>
              <a:rPr lang="vi-VN" sz="5400" b="1" dirty="0">
                <a:solidFill>
                  <a:schemeClr val="accent6">
                    <a:lumMod val="50000"/>
                  </a:schemeClr>
                </a:solidFill>
                <a:latin typeface="UTM Deutsch Gothic" panose="02040603050506020204" pitchFamily="18" charset="0"/>
                <a:cs typeface="Arial" panose="020B0604020202020204" pitchFamily="34" charset="0"/>
              </a:rPr>
              <a:t> </a:t>
            </a:r>
            <a:r>
              <a:rPr lang="en-US" sz="5400" b="1" dirty="0" err="1">
                <a:solidFill>
                  <a:schemeClr val="accent6">
                    <a:lumMod val="50000"/>
                  </a:schemeClr>
                </a:solidFill>
                <a:latin typeface="UTM Deutsch Gothic" panose="02040603050506020204" pitchFamily="18" charset="0"/>
                <a:cs typeface="Arial" panose="020B0604020202020204" pitchFamily="34" charset="0"/>
              </a:rPr>
              <a:t>Văn</a:t>
            </a:r>
            <a:r>
              <a:rPr lang="en-US" sz="5400" b="1" dirty="0">
                <a:solidFill>
                  <a:schemeClr val="accent6">
                    <a:lumMod val="50000"/>
                  </a:schemeClr>
                </a:solidFill>
                <a:latin typeface="UTM Deutsch Gothic" panose="02040603050506020204" pitchFamily="18" charset="0"/>
                <a:cs typeface="Arial" panose="020B0604020202020204" pitchFamily="34" charset="0"/>
              </a:rPr>
              <a:t> Lang</a:t>
            </a:r>
          </a:p>
        </p:txBody>
      </p:sp>
    </p:spTree>
    <p:extLst>
      <p:ext uri="{BB962C8B-B14F-4D97-AF65-F5344CB8AC3E}">
        <p14:creationId xmlns:p14="http://schemas.microsoft.com/office/powerpoint/2010/main" val="11325761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7">
                                          <p:stCondLst>
                                            <p:cond delay="0"/>
                                          </p:stCondLst>
                                        </p:cTn>
                                        <p:tgtEl>
                                          <p:spTgt spid="11"/>
                                        </p:tgtEl>
                                      </p:cBhvr>
                                    </p:animEffect>
                                    <p:anim calcmode="lin" valueType="num">
                                      <p:cBhvr>
                                        <p:cTn id="8" dur="1594"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9" dur="581"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0" dur="581" tmFilter="0, 0; 0.125,0.2665; 0.25,0.4; 0.375,0.465; 0.5,0.5;  0.625,0.535; 0.75,0.6; 0.875,0.7335; 1,1">
                                          <p:stCondLst>
                                            <p:cond delay="581"/>
                                          </p:stCondLst>
                                        </p:cTn>
                                        <p:tgtEl>
                                          <p:spTgt spid="11"/>
                                        </p:tgtEl>
                                        <p:attrNameLst>
                                          <p:attrName>ppt_y</p:attrName>
                                        </p:attrNameLst>
                                      </p:cBhvr>
                                      <p:tavLst>
                                        <p:tav tm="0" fmla="#ppt_y-sin(pi*$)/9">
                                          <p:val>
                                            <p:fltVal val="0"/>
                                          </p:val>
                                        </p:tav>
                                        <p:tav tm="100000">
                                          <p:val>
                                            <p:fltVal val="1"/>
                                          </p:val>
                                        </p:tav>
                                      </p:tavLst>
                                    </p:anim>
                                    <p:anim calcmode="lin" valueType="num">
                                      <p:cBhvr>
                                        <p:cTn id="11" dur="290" tmFilter="0, 0; 0.125,0.2665; 0.25,0.4; 0.375,0.465; 0.5,0.5;  0.625,0.535; 0.75,0.6; 0.875,0.7335; 1,1">
                                          <p:stCondLst>
                                            <p:cond delay="1159"/>
                                          </p:stCondLst>
                                        </p:cTn>
                                        <p:tgtEl>
                                          <p:spTgt spid="11"/>
                                        </p:tgtEl>
                                        <p:attrNameLst>
                                          <p:attrName>ppt_y</p:attrName>
                                        </p:attrNameLst>
                                      </p:cBhvr>
                                      <p:tavLst>
                                        <p:tav tm="0" fmla="#ppt_y-sin(pi*$)/27">
                                          <p:val>
                                            <p:fltVal val="0"/>
                                          </p:val>
                                        </p:tav>
                                        <p:tav tm="100000">
                                          <p:val>
                                            <p:fltVal val="1"/>
                                          </p:val>
                                        </p:tav>
                                      </p:tavLst>
                                    </p:anim>
                                    <p:anim calcmode="lin" valueType="num">
                                      <p:cBhvr>
                                        <p:cTn id="12" dur="144" tmFilter="0, 0; 0.125,0.2665; 0.25,0.4; 0.375,0.465; 0.5,0.5;  0.625,0.535; 0.75,0.6; 0.875,0.7335; 1,1">
                                          <p:stCondLst>
                                            <p:cond delay="1449"/>
                                          </p:stCondLst>
                                        </p:cTn>
                                        <p:tgtEl>
                                          <p:spTgt spid="11"/>
                                        </p:tgtEl>
                                        <p:attrNameLst>
                                          <p:attrName>ppt_y</p:attrName>
                                        </p:attrNameLst>
                                      </p:cBhvr>
                                      <p:tavLst>
                                        <p:tav tm="0" fmla="#ppt_y-sin(pi*$)/81">
                                          <p:val>
                                            <p:fltVal val="0"/>
                                          </p:val>
                                        </p:tav>
                                        <p:tav tm="100000">
                                          <p:val>
                                            <p:fltVal val="1"/>
                                          </p:val>
                                        </p:tav>
                                      </p:tavLst>
                                    </p:anim>
                                    <p:animScale>
                                      <p:cBhvr>
                                        <p:cTn id="13" dur="23">
                                          <p:stCondLst>
                                            <p:cond delay="569"/>
                                          </p:stCondLst>
                                        </p:cTn>
                                        <p:tgtEl>
                                          <p:spTgt spid="11"/>
                                        </p:tgtEl>
                                      </p:cBhvr>
                                      <p:to x="100000" y="60000"/>
                                    </p:animScale>
                                    <p:animScale>
                                      <p:cBhvr>
                                        <p:cTn id="14" dur="145" decel="50000">
                                          <p:stCondLst>
                                            <p:cond delay="592"/>
                                          </p:stCondLst>
                                        </p:cTn>
                                        <p:tgtEl>
                                          <p:spTgt spid="11"/>
                                        </p:tgtEl>
                                      </p:cBhvr>
                                      <p:to x="100000" y="100000"/>
                                    </p:animScale>
                                    <p:animScale>
                                      <p:cBhvr>
                                        <p:cTn id="15" dur="23">
                                          <p:stCondLst>
                                            <p:cond delay="1148"/>
                                          </p:stCondLst>
                                        </p:cTn>
                                        <p:tgtEl>
                                          <p:spTgt spid="11"/>
                                        </p:tgtEl>
                                      </p:cBhvr>
                                      <p:to x="100000" y="80000"/>
                                    </p:animScale>
                                    <p:animScale>
                                      <p:cBhvr>
                                        <p:cTn id="16" dur="145" decel="50000">
                                          <p:stCondLst>
                                            <p:cond delay="1171"/>
                                          </p:stCondLst>
                                        </p:cTn>
                                        <p:tgtEl>
                                          <p:spTgt spid="11"/>
                                        </p:tgtEl>
                                      </p:cBhvr>
                                      <p:to x="100000" y="100000"/>
                                    </p:animScale>
                                    <p:animScale>
                                      <p:cBhvr>
                                        <p:cTn id="17" dur="23">
                                          <p:stCondLst>
                                            <p:cond delay="1437"/>
                                          </p:stCondLst>
                                        </p:cTn>
                                        <p:tgtEl>
                                          <p:spTgt spid="11"/>
                                        </p:tgtEl>
                                      </p:cBhvr>
                                      <p:to x="100000" y="90000"/>
                                    </p:animScale>
                                    <p:animScale>
                                      <p:cBhvr>
                                        <p:cTn id="18" dur="145" decel="50000">
                                          <p:stCondLst>
                                            <p:cond delay="1459"/>
                                          </p:stCondLst>
                                        </p:cTn>
                                        <p:tgtEl>
                                          <p:spTgt spid="11"/>
                                        </p:tgtEl>
                                      </p:cBhvr>
                                      <p:to x="100000" y="100000"/>
                                    </p:animScale>
                                    <p:animScale>
                                      <p:cBhvr>
                                        <p:cTn id="19" dur="23">
                                          <p:stCondLst>
                                            <p:cond delay="1582"/>
                                          </p:stCondLst>
                                        </p:cTn>
                                        <p:tgtEl>
                                          <p:spTgt spid="11"/>
                                        </p:tgtEl>
                                      </p:cBhvr>
                                      <p:to x="100000" y="95000"/>
                                    </p:animScale>
                                    <p:animScale>
                                      <p:cBhvr>
                                        <p:cTn id="20" dur="145" decel="50000">
                                          <p:stCondLst>
                                            <p:cond delay="1605"/>
                                          </p:stCondLst>
                                        </p:cTn>
                                        <p:tgtEl>
                                          <p:spTgt spid="11"/>
                                        </p:tgtEl>
                                      </p:cBhvr>
                                      <p:to x="100000" y="100000"/>
                                    </p:animScale>
                                  </p:childTnLst>
                                </p:cTn>
                              </p:par>
                            </p:childTnLst>
                          </p:cTn>
                        </p:par>
                        <p:par>
                          <p:cTn id="21" fill="hold">
                            <p:stCondLst>
                              <p:cond delay="1750"/>
                            </p:stCondLst>
                            <p:childTnLst>
                              <p:par>
                                <p:cTn id="22" presetID="16" presetClass="entr" presetSubtype="21" fill="hold" grpId="0" nodeType="after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barn(inVertical)">
                                      <p:cBhvr>
                                        <p:cTn id="2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p:cNvGrpSpPr/>
          <p:nvPr/>
        </p:nvGrpSpPr>
        <p:grpSpPr>
          <a:xfrm>
            <a:off x="0" y="0"/>
            <a:ext cx="12192000" cy="6858000"/>
            <a:chOff x="0" y="0"/>
            <a:chExt cx="12192000" cy="6858000"/>
          </a:xfrm>
        </p:grpSpPr>
        <p:pic>
          <p:nvPicPr>
            <p:cNvPr id="31" name="图片 30"/>
            <p:cNvPicPr>
              <a:picLocks noChangeAspect="1"/>
            </p:cNvPicPr>
            <p:nvPr/>
          </p:nvPicPr>
          <p:blipFill rotWithShape="1">
            <a:blip r:embed="rId3">
              <a:extLst>
                <a:ext uri="{28A0092B-C50C-407E-A947-70E740481C1C}">
                  <a14:useLocalDpi xmlns:a14="http://schemas.microsoft.com/office/drawing/2010/main" val="0"/>
                </a:ext>
              </a:extLst>
            </a:blip>
            <a:srcRect l="17916" t="2384" r="16046" b="31578"/>
            <a:stretch>
              <a:fillRect/>
            </a:stretch>
          </p:blipFill>
          <p:spPr>
            <a:xfrm>
              <a:off x="0" y="0"/>
              <a:ext cx="12192000" cy="6858000"/>
            </a:xfrm>
            <a:prstGeom prst="rect">
              <a:avLst/>
            </a:prstGeom>
          </p:spPr>
        </p:pic>
        <p:cxnSp>
          <p:nvCxnSpPr>
            <p:cNvPr id="38" name="直接连接符 37"/>
            <p:cNvCxnSpPr/>
            <p:nvPr/>
          </p:nvCxnSpPr>
          <p:spPr>
            <a:xfrm>
              <a:off x="891309" y="1003300"/>
              <a:ext cx="10538691" cy="0"/>
            </a:xfrm>
            <a:prstGeom prst="line">
              <a:avLst/>
            </a:prstGeom>
            <a:ln>
              <a:solidFill>
                <a:srgbClr val="45A158"/>
              </a:solidFill>
            </a:ln>
          </p:spPr>
          <p:style>
            <a:lnRef idx="1">
              <a:schemeClr val="accent1"/>
            </a:lnRef>
            <a:fillRef idx="0">
              <a:schemeClr val="accent1"/>
            </a:fillRef>
            <a:effectRef idx="0">
              <a:schemeClr val="accent1"/>
            </a:effectRef>
            <a:fontRef idx="minor">
              <a:schemeClr val="tx1"/>
            </a:fontRef>
          </p:style>
        </p:cxnSp>
      </p:grpSp>
      <p:sp>
        <p:nvSpPr>
          <p:cNvPr id="24" name="Rectangle 23"/>
          <p:cNvSpPr/>
          <p:nvPr/>
        </p:nvSpPr>
        <p:spPr>
          <a:xfrm>
            <a:off x="0" y="295414"/>
            <a:ext cx="9522690" cy="1323439"/>
          </a:xfrm>
          <a:prstGeom prst="rect">
            <a:avLst/>
          </a:prstGeom>
        </p:spPr>
        <p:txBody>
          <a:bodyPr wrap="square">
            <a:spAutoFit/>
          </a:bodyPr>
          <a:lstStyle/>
          <a:p>
            <a:pPr algn="ctr"/>
            <a:r>
              <a:rPr lang="en-US" sz="4000" b="1" dirty="0">
                <a:solidFill>
                  <a:schemeClr val="accent6">
                    <a:lumMod val="50000"/>
                  </a:schemeClr>
                </a:solidFill>
                <a:latin typeface="UTM Deutsch Gothic" panose="02040603050506020204" pitchFamily="18" charset="0"/>
                <a:cs typeface="Arial" panose="020B0604020202020204" pitchFamily="34" charset="0"/>
              </a:rPr>
              <a:t>2. </a:t>
            </a:r>
            <a:r>
              <a:rPr lang="en-US" sz="4000" b="1" dirty="0" err="1">
                <a:solidFill>
                  <a:schemeClr val="accent6">
                    <a:lumMod val="50000"/>
                  </a:schemeClr>
                </a:solidFill>
                <a:latin typeface="UTM Deutsch Gothic" panose="02040603050506020204" pitchFamily="18" charset="0"/>
                <a:cs typeface="Arial" panose="020B0604020202020204" pitchFamily="34" charset="0"/>
              </a:rPr>
              <a:t>Các</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tầng</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lớp</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trong</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xã</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hội</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Văn</a:t>
            </a:r>
            <a:r>
              <a:rPr lang="en-US" sz="4000" b="1" dirty="0">
                <a:solidFill>
                  <a:schemeClr val="accent6">
                    <a:lumMod val="50000"/>
                  </a:schemeClr>
                </a:solidFill>
                <a:latin typeface="UTM Deutsch Gothic" panose="02040603050506020204" pitchFamily="18" charset="0"/>
                <a:cs typeface="Arial" panose="020B0604020202020204" pitchFamily="34" charset="0"/>
              </a:rPr>
              <a:t> Lang</a:t>
            </a:r>
          </a:p>
          <a:p>
            <a:pPr algn="ctr"/>
            <a:endParaRPr lang="vi-VN" sz="4000" b="1" dirty="0">
              <a:solidFill>
                <a:schemeClr val="accent6">
                  <a:lumMod val="50000"/>
                </a:schemeClr>
              </a:solidFill>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E5735030-1359-43FC-AF0D-BECC21C5CD90}"/>
              </a:ext>
            </a:extLst>
          </p:cNvPr>
          <p:cNvSpPr/>
          <p:nvPr/>
        </p:nvSpPr>
        <p:spPr>
          <a:xfrm>
            <a:off x="549563" y="1377373"/>
            <a:ext cx="11222181" cy="4103253"/>
          </a:xfrm>
          <a:prstGeom prst="rect">
            <a:avLst/>
          </a:prstGeom>
          <a:solidFill>
            <a:srgbClr val="CCFF66"/>
          </a:solidFill>
          <a:ln>
            <a:noFill/>
          </a:ln>
          <a:effectLst>
            <a:glow rad="228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n-US" sz="4000" b="1">
                <a:solidFill>
                  <a:schemeClr val="tx1"/>
                </a:solidFill>
                <a:latin typeface="Arial" panose="020B0604020202020204" pitchFamily="34" charset="0"/>
                <a:cs typeface="Arial" panose="020B0604020202020204" pitchFamily="34" charset="0"/>
              </a:rPr>
              <a:t>	</a:t>
            </a:r>
            <a:r>
              <a:rPr lang="en-US" sz="4000" b="1">
                <a:solidFill>
                  <a:srgbClr val="00B050"/>
                </a:solidFill>
              </a:rPr>
              <a:t> </a:t>
            </a:r>
            <a:r>
              <a:rPr lang="en-US" sz="4000" b="1">
                <a:solidFill>
                  <a:srgbClr val="00B050"/>
                </a:solidFill>
                <a:latin typeface="Arial" panose="020B0604020202020204" pitchFamily="34" charset="0"/>
                <a:cs typeface="Arial" panose="020B0604020202020204" pitchFamily="34" charset="0"/>
              </a:rPr>
              <a:t>Đứng đầu nhà nước có </a:t>
            </a:r>
            <a:r>
              <a:rPr lang="en-US" sz="4000" b="1">
                <a:solidFill>
                  <a:srgbClr val="FF0000"/>
                </a:solidFill>
                <a:latin typeface="Arial" panose="020B0604020202020204" pitchFamily="34" charset="0"/>
                <a:cs typeface="Arial" panose="020B0604020202020204" pitchFamily="34" charset="0"/>
              </a:rPr>
              <a:t>vua</a:t>
            </a:r>
            <a:r>
              <a:rPr lang="en-US" sz="4000" b="1">
                <a:solidFill>
                  <a:srgbClr val="00B050"/>
                </a:solidFill>
                <a:latin typeface="Arial" panose="020B0604020202020204" pitchFamily="34" charset="0"/>
                <a:cs typeface="Arial" panose="020B0604020202020204" pitchFamily="34" charset="0"/>
              </a:rPr>
              <a:t>, gọi là </a:t>
            </a:r>
            <a:r>
              <a:rPr lang="en-US" sz="4000" b="1">
                <a:solidFill>
                  <a:srgbClr val="FF0000"/>
                </a:solidFill>
                <a:latin typeface="Arial" panose="020B0604020202020204" pitchFamily="34" charset="0"/>
                <a:cs typeface="Arial" panose="020B0604020202020204" pitchFamily="34" charset="0"/>
              </a:rPr>
              <a:t>Hùng Vương. </a:t>
            </a:r>
            <a:r>
              <a:rPr lang="en-US" sz="4000" b="1">
                <a:solidFill>
                  <a:srgbClr val="00B050"/>
                </a:solidFill>
                <a:latin typeface="Arial" panose="020B0604020202020204" pitchFamily="34" charset="0"/>
                <a:cs typeface="Arial" panose="020B0604020202020204" pitchFamily="34" charset="0"/>
              </a:rPr>
              <a:t>Giúp vua Hùng cai quản đất nước có các </a:t>
            </a:r>
            <a:r>
              <a:rPr lang="en-US" sz="4000" b="1">
                <a:solidFill>
                  <a:srgbClr val="FF0000"/>
                </a:solidFill>
                <a:latin typeface="Arial" panose="020B0604020202020204" pitchFamily="34" charset="0"/>
                <a:cs typeface="Arial" panose="020B0604020202020204" pitchFamily="34" charset="0"/>
              </a:rPr>
              <a:t>lạc hầu, lạc tướng</a:t>
            </a:r>
            <a:r>
              <a:rPr lang="en-US" sz="4000" b="1">
                <a:solidFill>
                  <a:srgbClr val="00B050"/>
                </a:solidFill>
                <a:latin typeface="Arial" panose="020B0604020202020204" pitchFamily="34" charset="0"/>
                <a:cs typeface="Arial" panose="020B0604020202020204" pitchFamily="34" charset="0"/>
              </a:rPr>
              <a:t>. Vua, lạc hầu, lạc tướng thuộc tầng lớp giàu có trong xã hội. Dân thường thì được gọi là </a:t>
            </a:r>
            <a:r>
              <a:rPr lang="en-US" sz="4000" b="1">
                <a:solidFill>
                  <a:srgbClr val="FF0000"/>
                </a:solidFill>
                <a:latin typeface="Arial" panose="020B0604020202020204" pitchFamily="34" charset="0"/>
                <a:cs typeface="Arial" panose="020B0604020202020204" pitchFamily="34" charset="0"/>
              </a:rPr>
              <a:t>lạc dân</a:t>
            </a:r>
            <a:r>
              <a:rPr lang="en-US" sz="4000" b="1">
                <a:solidFill>
                  <a:srgbClr val="00B050"/>
                </a:solidFill>
                <a:latin typeface="Arial" panose="020B0604020202020204" pitchFamily="34" charset="0"/>
                <a:cs typeface="Arial" panose="020B0604020202020204" pitchFamily="34" charset="0"/>
              </a:rPr>
              <a:t>, tầng lớp thấp kém, nghèo hèn nhất là </a:t>
            </a:r>
            <a:r>
              <a:rPr lang="en-US" sz="4000" b="1">
                <a:solidFill>
                  <a:srgbClr val="FF0000"/>
                </a:solidFill>
                <a:latin typeface="Arial" panose="020B0604020202020204" pitchFamily="34" charset="0"/>
                <a:cs typeface="Arial" panose="020B0604020202020204" pitchFamily="34" charset="0"/>
              </a:rPr>
              <a:t>nô tì.</a:t>
            </a:r>
            <a:endParaRPr lang="en-US" sz="40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054971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p:cNvGrpSpPr/>
          <p:nvPr/>
        </p:nvGrpSpPr>
        <p:grpSpPr>
          <a:xfrm>
            <a:off x="0" y="0"/>
            <a:ext cx="12192000" cy="6858000"/>
            <a:chOff x="0" y="0"/>
            <a:chExt cx="12192000" cy="6858000"/>
          </a:xfrm>
        </p:grpSpPr>
        <p:pic>
          <p:nvPicPr>
            <p:cNvPr id="31" name="图片 30"/>
            <p:cNvPicPr>
              <a:picLocks noChangeAspect="1"/>
            </p:cNvPicPr>
            <p:nvPr/>
          </p:nvPicPr>
          <p:blipFill rotWithShape="1">
            <a:blip r:embed="rId3">
              <a:extLst>
                <a:ext uri="{28A0092B-C50C-407E-A947-70E740481C1C}">
                  <a14:useLocalDpi xmlns:a14="http://schemas.microsoft.com/office/drawing/2010/main" val="0"/>
                </a:ext>
              </a:extLst>
            </a:blip>
            <a:srcRect l="17916" t="2384" r="16046" b="31578"/>
            <a:stretch>
              <a:fillRect/>
            </a:stretch>
          </p:blipFill>
          <p:spPr>
            <a:xfrm>
              <a:off x="0" y="0"/>
              <a:ext cx="12192000" cy="6858000"/>
            </a:xfrm>
            <a:prstGeom prst="rect">
              <a:avLst/>
            </a:prstGeom>
          </p:spPr>
        </p:pic>
        <p:cxnSp>
          <p:nvCxnSpPr>
            <p:cNvPr id="38" name="直接连接符 37"/>
            <p:cNvCxnSpPr/>
            <p:nvPr/>
          </p:nvCxnSpPr>
          <p:spPr>
            <a:xfrm>
              <a:off x="891309" y="1003300"/>
              <a:ext cx="10538691" cy="0"/>
            </a:xfrm>
            <a:prstGeom prst="line">
              <a:avLst/>
            </a:prstGeom>
            <a:ln>
              <a:solidFill>
                <a:srgbClr val="45A158"/>
              </a:solidFill>
            </a:ln>
          </p:spPr>
          <p:style>
            <a:lnRef idx="1">
              <a:schemeClr val="accent1"/>
            </a:lnRef>
            <a:fillRef idx="0">
              <a:schemeClr val="accent1"/>
            </a:fillRef>
            <a:effectRef idx="0">
              <a:schemeClr val="accent1"/>
            </a:effectRef>
            <a:fontRef idx="minor">
              <a:schemeClr val="tx1"/>
            </a:fontRef>
          </p:style>
        </p:cxnSp>
      </p:grpSp>
      <p:sp>
        <p:nvSpPr>
          <p:cNvPr id="24" name="Rectangle 23"/>
          <p:cNvSpPr/>
          <p:nvPr/>
        </p:nvSpPr>
        <p:spPr>
          <a:xfrm>
            <a:off x="0" y="295414"/>
            <a:ext cx="9522690" cy="1323439"/>
          </a:xfrm>
          <a:prstGeom prst="rect">
            <a:avLst/>
          </a:prstGeom>
        </p:spPr>
        <p:txBody>
          <a:bodyPr wrap="square">
            <a:spAutoFit/>
          </a:bodyPr>
          <a:lstStyle/>
          <a:p>
            <a:pPr algn="ctr"/>
            <a:r>
              <a:rPr lang="en-US" sz="4000" b="1" dirty="0">
                <a:solidFill>
                  <a:schemeClr val="accent6">
                    <a:lumMod val="50000"/>
                  </a:schemeClr>
                </a:solidFill>
                <a:latin typeface="UTM Deutsch Gothic" panose="02040603050506020204" pitchFamily="18" charset="0"/>
                <a:cs typeface="Arial" panose="020B0604020202020204" pitchFamily="34" charset="0"/>
              </a:rPr>
              <a:t>2. </a:t>
            </a:r>
            <a:r>
              <a:rPr lang="en-US" sz="4000" b="1" dirty="0" err="1">
                <a:solidFill>
                  <a:schemeClr val="accent6">
                    <a:lumMod val="50000"/>
                  </a:schemeClr>
                </a:solidFill>
                <a:latin typeface="UTM Deutsch Gothic" panose="02040603050506020204" pitchFamily="18" charset="0"/>
                <a:cs typeface="Arial" panose="020B0604020202020204" pitchFamily="34" charset="0"/>
              </a:rPr>
              <a:t>Các</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tầng</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lớp</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trong</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xã</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hội</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Văn</a:t>
            </a:r>
            <a:r>
              <a:rPr lang="en-US" sz="4000" b="1" dirty="0">
                <a:solidFill>
                  <a:schemeClr val="accent6">
                    <a:lumMod val="50000"/>
                  </a:schemeClr>
                </a:solidFill>
                <a:latin typeface="UTM Deutsch Gothic" panose="02040603050506020204" pitchFamily="18" charset="0"/>
                <a:cs typeface="Arial" panose="020B0604020202020204" pitchFamily="34" charset="0"/>
              </a:rPr>
              <a:t> Lang</a:t>
            </a:r>
          </a:p>
          <a:p>
            <a:pPr algn="ctr"/>
            <a:endParaRPr lang="vi-VN" sz="4000" b="1" dirty="0">
              <a:solidFill>
                <a:schemeClr val="accent6">
                  <a:lumMod val="50000"/>
                </a:schemeClr>
              </a:solidFill>
              <a:latin typeface="Arial" panose="020B0604020202020204" pitchFamily="34" charset="0"/>
              <a:cs typeface="Arial" panose="020B0604020202020204" pitchFamily="34" charset="0"/>
            </a:endParaRPr>
          </a:p>
        </p:txBody>
      </p:sp>
      <p:sp>
        <p:nvSpPr>
          <p:cNvPr id="8" name="Rectangle 7"/>
          <p:cNvSpPr/>
          <p:nvPr/>
        </p:nvSpPr>
        <p:spPr>
          <a:xfrm>
            <a:off x="1579706" y="1216026"/>
            <a:ext cx="2603500" cy="790575"/>
          </a:xfrm>
          <a:prstGeom prst="rect">
            <a:avLst/>
          </a:prstGeom>
          <a:solidFill>
            <a:srgbClr val="FE6A8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4000" b="1" dirty="0" err="1">
                <a:solidFill>
                  <a:schemeClr val="bg1"/>
                </a:solidFill>
              </a:rPr>
              <a:t>Vua</a:t>
            </a:r>
            <a:r>
              <a:rPr lang="en-US" sz="4000" b="1" dirty="0">
                <a:solidFill>
                  <a:schemeClr val="bg1"/>
                </a:solidFill>
              </a:rPr>
              <a:t> </a:t>
            </a:r>
            <a:r>
              <a:rPr lang="en-US" sz="4000" b="1" dirty="0" err="1">
                <a:solidFill>
                  <a:schemeClr val="bg1"/>
                </a:solidFill>
              </a:rPr>
              <a:t>Hùng</a:t>
            </a:r>
            <a:r>
              <a:rPr lang="en-US" sz="4000" b="1" dirty="0">
                <a:solidFill>
                  <a:schemeClr val="bg1"/>
                </a:solidFill>
              </a:rPr>
              <a:t>  </a:t>
            </a:r>
          </a:p>
        </p:txBody>
      </p:sp>
      <p:sp>
        <p:nvSpPr>
          <p:cNvPr id="9" name="Rectangle 8"/>
          <p:cNvSpPr/>
          <p:nvPr/>
        </p:nvSpPr>
        <p:spPr>
          <a:xfrm>
            <a:off x="503381" y="2625726"/>
            <a:ext cx="4754563" cy="790575"/>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4000" b="1" dirty="0" err="1">
                <a:solidFill>
                  <a:schemeClr val="bg1"/>
                </a:solidFill>
              </a:rPr>
              <a:t>Lạc</a:t>
            </a:r>
            <a:r>
              <a:rPr lang="en-US" sz="4000" b="1" dirty="0">
                <a:solidFill>
                  <a:schemeClr val="bg1"/>
                </a:solidFill>
              </a:rPr>
              <a:t> </a:t>
            </a:r>
            <a:r>
              <a:rPr lang="en-US" sz="4000" b="1" dirty="0" err="1">
                <a:solidFill>
                  <a:schemeClr val="bg1"/>
                </a:solidFill>
              </a:rPr>
              <a:t>hầu</a:t>
            </a:r>
            <a:r>
              <a:rPr lang="en-US" sz="4000" b="1" dirty="0">
                <a:solidFill>
                  <a:schemeClr val="bg1"/>
                </a:solidFill>
              </a:rPr>
              <a:t>, </a:t>
            </a:r>
            <a:r>
              <a:rPr lang="en-US" sz="4000" b="1" dirty="0" err="1">
                <a:solidFill>
                  <a:schemeClr val="bg1"/>
                </a:solidFill>
              </a:rPr>
              <a:t>lạc</a:t>
            </a:r>
            <a:r>
              <a:rPr lang="en-US" sz="4000" b="1" dirty="0">
                <a:solidFill>
                  <a:schemeClr val="bg1"/>
                </a:solidFill>
              </a:rPr>
              <a:t> </a:t>
            </a:r>
            <a:r>
              <a:rPr lang="en-US" sz="4000" b="1" dirty="0" err="1">
                <a:solidFill>
                  <a:schemeClr val="bg1"/>
                </a:solidFill>
              </a:rPr>
              <a:t>tướng</a:t>
            </a:r>
            <a:r>
              <a:rPr lang="en-US" sz="4000" b="1" dirty="0">
                <a:solidFill>
                  <a:schemeClr val="bg1"/>
                </a:solidFill>
              </a:rPr>
              <a:t> </a:t>
            </a:r>
          </a:p>
        </p:txBody>
      </p:sp>
      <p:sp>
        <p:nvSpPr>
          <p:cNvPr id="10" name="Rectangle 9"/>
          <p:cNvSpPr/>
          <p:nvPr/>
        </p:nvSpPr>
        <p:spPr>
          <a:xfrm>
            <a:off x="1417781" y="4016376"/>
            <a:ext cx="2943225" cy="790575"/>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4000" b="1" dirty="0" err="1">
                <a:solidFill>
                  <a:schemeClr val="bg1"/>
                </a:solidFill>
              </a:rPr>
              <a:t>Lạc</a:t>
            </a:r>
            <a:r>
              <a:rPr lang="en-US" sz="4000" b="1" dirty="0">
                <a:solidFill>
                  <a:schemeClr val="bg1"/>
                </a:solidFill>
              </a:rPr>
              <a:t> </a:t>
            </a:r>
            <a:r>
              <a:rPr lang="en-US" sz="4000" b="1" dirty="0" err="1">
                <a:solidFill>
                  <a:schemeClr val="bg1"/>
                </a:solidFill>
              </a:rPr>
              <a:t>dân</a:t>
            </a:r>
            <a:r>
              <a:rPr lang="en-US" sz="4000" b="1" dirty="0">
                <a:solidFill>
                  <a:schemeClr val="bg1"/>
                </a:solidFill>
              </a:rPr>
              <a:t> </a:t>
            </a:r>
          </a:p>
        </p:txBody>
      </p:sp>
      <p:sp>
        <p:nvSpPr>
          <p:cNvPr id="11" name="Rectangle 10"/>
          <p:cNvSpPr/>
          <p:nvPr/>
        </p:nvSpPr>
        <p:spPr>
          <a:xfrm>
            <a:off x="2084531" y="5445126"/>
            <a:ext cx="1698625" cy="7905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4000" b="1" dirty="0" err="1">
                <a:solidFill>
                  <a:schemeClr val="bg1"/>
                </a:solidFill>
              </a:rPr>
              <a:t>Nô</a:t>
            </a:r>
            <a:r>
              <a:rPr lang="en-US" sz="4000" b="1" dirty="0">
                <a:solidFill>
                  <a:schemeClr val="bg1"/>
                </a:solidFill>
              </a:rPr>
              <a:t> </a:t>
            </a:r>
            <a:r>
              <a:rPr lang="en-US" sz="4000" b="1" dirty="0" err="1">
                <a:solidFill>
                  <a:schemeClr val="bg1"/>
                </a:solidFill>
              </a:rPr>
              <a:t>tì</a:t>
            </a:r>
            <a:r>
              <a:rPr lang="en-US" sz="4000" b="1" dirty="0">
                <a:solidFill>
                  <a:schemeClr val="bg1"/>
                </a:solidFill>
              </a:rPr>
              <a:t> </a:t>
            </a:r>
          </a:p>
        </p:txBody>
      </p:sp>
      <p:cxnSp>
        <p:nvCxnSpPr>
          <p:cNvPr id="12" name="Straight Arrow Connector 11"/>
          <p:cNvCxnSpPr/>
          <p:nvPr/>
        </p:nvCxnSpPr>
        <p:spPr>
          <a:xfrm rot="16200000" flipH="1">
            <a:off x="2564750" y="2316957"/>
            <a:ext cx="609600" cy="7938"/>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rot="16200000" flipH="1">
            <a:off x="2583800" y="3707607"/>
            <a:ext cx="609600" cy="7938"/>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rot="16200000" flipH="1">
            <a:off x="2621900" y="5117307"/>
            <a:ext cx="609600" cy="7938"/>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67737" y="1185046"/>
            <a:ext cx="4464779" cy="50506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0634509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8"/>
                                        </p:tgtEl>
                                        <p:attrNameLst>
                                          <p:attrName>style.visibility</p:attrName>
                                        </p:attrNameLst>
                                      </p:cBhvr>
                                      <p:to>
                                        <p:strVal val="visible"/>
                                      </p:to>
                                    </p:set>
                                    <p:set>
                                      <p:cBhvr>
                                        <p:cTn id="7" dur="228" fill="hold">
                                          <p:stCondLst>
                                            <p:cond delay="0"/>
                                          </p:stCondLst>
                                        </p:cTn>
                                        <p:tgtEl>
                                          <p:spTgt spid="8"/>
                                        </p:tgtEl>
                                        <p:attrNameLst>
                                          <p:attrName>style.rotation</p:attrName>
                                        </p:attrNameLst>
                                      </p:cBhvr>
                                      <p:to>
                                        <p:strVal val="-45.0"/>
                                      </p:to>
                                    </p:set>
                                    <p:anim calcmode="lin" valueType="num">
                                      <p:cBhvr>
                                        <p:cTn id="8" dur="228" fill="hold">
                                          <p:stCondLst>
                                            <p:cond delay="228"/>
                                          </p:stCondLst>
                                        </p:cTn>
                                        <p:tgtEl>
                                          <p:spTgt spid="8"/>
                                        </p:tgtEl>
                                        <p:attrNameLst>
                                          <p:attrName>style.rotation</p:attrName>
                                        </p:attrNameLst>
                                      </p:cBhvr>
                                      <p:tavLst>
                                        <p:tav tm="0">
                                          <p:val>
                                            <p:fltVal val="-45"/>
                                          </p:val>
                                        </p:tav>
                                        <p:tav tm="69900">
                                          <p:val>
                                            <p:fltVal val="45"/>
                                          </p:val>
                                        </p:tav>
                                        <p:tav tm="100000">
                                          <p:val>
                                            <p:fltVal val="0"/>
                                          </p:val>
                                        </p:tav>
                                      </p:tavLst>
                                    </p:anim>
                                    <p:anim calcmode="lin" valueType="num">
                                      <p:cBhvr>
                                        <p:cTn id="9" dur="228" fill="hold">
                                          <p:stCondLst>
                                            <p:cond delay="0"/>
                                          </p:stCondLst>
                                        </p:cTn>
                                        <p:tgtEl>
                                          <p:spTgt spid="8"/>
                                        </p:tgtEl>
                                        <p:attrNameLst>
                                          <p:attrName>ppt_y</p:attrName>
                                        </p:attrNameLst>
                                      </p:cBhvr>
                                      <p:tavLst>
                                        <p:tav tm="0">
                                          <p:val>
                                            <p:strVal val="#ppt_y-1"/>
                                          </p:val>
                                        </p:tav>
                                        <p:tav tm="100000">
                                          <p:val>
                                            <p:strVal val="#ppt_y-(0.354*#ppt_w-0.172*#ppt_h)"/>
                                          </p:val>
                                        </p:tav>
                                      </p:tavLst>
                                    </p:anim>
                                    <p:anim calcmode="lin" valueType="num">
                                      <p:cBhvr>
                                        <p:cTn id="10" dur="78" decel="50000" autoRev="1" fill="hold">
                                          <p:stCondLst>
                                            <p:cond delay="228"/>
                                          </p:stCondLst>
                                        </p:cTn>
                                        <p:tgtEl>
                                          <p:spTgt spid="8"/>
                                        </p:tgtEl>
                                        <p:attrNameLst>
                                          <p:attrName>ppt_y</p:attrName>
                                        </p:attrNameLst>
                                      </p:cBhvr>
                                      <p:tavLst>
                                        <p:tav tm="0">
                                          <p:val>
                                            <p:strVal val="#ppt_y-(0.354*#ppt_w-0.172*#ppt_h)"/>
                                          </p:val>
                                        </p:tav>
                                        <p:tav tm="100000">
                                          <p:val>
                                            <p:strVal val="#ppt_y-(0.354*#ppt_w-0.172*#ppt_h)-#ppt_h/2"/>
                                          </p:val>
                                        </p:tav>
                                      </p:tavLst>
                                    </p:anim>
                                    <p:anim calcmode="lin" valueType="num">
                                      <p:cBhvr>
                                        <p:cTn id="11" dur="68" fill="hold">
                                          <p:stCondLst>
                                            <p:cond delay="432"/>
                                          </p:stCondLst>
                                        </p:cTn>
                                        <p:tgtEl>
                                          <p:spTgt spid="8"/>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5" presetClass="entr" presetSubtype="10" fill="hold"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checkerboard(across)">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38" presetClass="entr" presetSubtype="0" accel="50000" fill="hold" grpId="0" nodeType="clickEffect">
                                  <p:stCondLst>
                                    <p:cond delay="0"/>
                                  </p:stCondLst>
                                  <p:iterate type="lt">
                                    <p:tmPct val="50000"/>
                                  </p:iterate>
                                  <p:childTnLst>
                                    <p:set>
                                      <p:cBhvr>
                                        <p:cTn id="20" dur="1" fill="hold">
                                          <p:stCondLst>
                                            <p:cond delay="0"/>
                                          </p:stCondLst>
                                        </p:cTn>
                                        <p:tgtEl>
                                          <p:spTgt spid="9"/>
                                        </p:tgtEl>
                                        <p:attrNameLst>
                                          <p:attrName>style.visibility</p:attrName>
                                        </p:attrNameLst>
                                      </p:cBhvr>
                                      <p:to>
                                        <p:strVal val="visible"/>
                                      </p:to>
                                    </p:set>
                                    <p:set>
                                      <p:cBhvr>
                                        <p:cTn id="21" dur="228" fill="hold">
                                          <p:stCondLst>
                                            <p:cond delay="0"/>
                                          </p:stCondLst>
                                        </p:cTn>
                                        <p:tgtEl>
                                          <p:spTgt spid="9"/>
                                        </p:tgtEl>
                                        <p:attrNameLst>
                                          <p:attrName>style.rotation</p:attrName>
                                        </p:attrNameLst>
                                      </p:cBhvr>
                                      <p:to>
                                        <p:strVal val="-45.0"/>
                                      </p:to>
                                    </p:set>
                                    <p:anim calcmode="lin" valueType="num">
                                      <p:cBhvr>
                                        <p:cTn id="22" dur="228" fill="hold">
                                          <p:stCondLst>
                                            <p:cond delay="228"/>
                                          </p:stCondLst>
                                        </p:cTn>
                                        <p:tgtEl>
                                          <p:spTgt spid="9"/>
                                        </p:tgtEl>
                                        <p:attrNameLst>
                                          <p:attrName>style.rotation</p:attrName>
                                        </p:attrNameLst>
                                      </p:cBhvr>
                                      <p:tavLst>
                                        <p:tav tm="0">
                                          <p:val>
                                            <p:fltVal val="-45"/>
                                          </p:val>
                                        </p:tav>
                                        <p:tav tm="69900">
                                          <p:val>
                                            <p:fltVal val="45"/>
                                          </p:val>
                                        </p:tav>
                                        <p:tav tm="100000">
                                          <p:val>
                                            <p:fltVal val="0"/>
                                          </p:val>
                                        </p:tav>
                                      </p:tavLst>
                                    </p:anim>
                                    <p:anim calcmode="lin" valueType="num">
                                      <p:cBhvr>
                                        <p:cTn id="23" dur="228" fill="hold">
                                          <p:stCondLst>
                                            <p:cond delay="0"/>
                                          </p:stCondLst>
                                        </p:cTn>
                                        <p:tgtEl>
                                          <p:spTgt spid="9"/>
                                        </p:tgtEl>
                                        <p:attrNameLst>
                                          <p:attrName>ppt_y</p:attrName>
                                        </p:attrNameLst>
                                      </p:cBhvr>
                                      <p:tavLst>
                                        <p:tav tm="0">
                                          <p:val>
                                            <p:strVal val="#ppt_y-1"/>
                                          </p:val>
                                        </p:tav>
                                        <p:tav tm="100000">
                                          <p:val>
                                            <p:strVal val="#ppt_y-(0.354*#ppt_w-0.172*#ppt_h)"/>
                                          </p:val>
                                        </p:tav>
                                      </p:tavLst>
                                    </p:anim>
                                    <p:anim calcmode="lin" valueType="num">
                                      <p:cBhvr>
                                        <p:cTn id="24" dur="78" decel="50000" autoRev="1" fill="hold">
                                          <p:stCondLst>
                                            <p:cond delay="228"/>
                                          </p:stCondLst>
                                        </p:cTn>
                                        <p:tgtEl>
                                          <p:spTgt spid="9"/>
                                        </p:tgtEl>
                                        <p:attrNameLst>
                                          <p:attrName>ppt_y</p:attrName>
                                        </p:attrNameLst>
                                      </p:cBhvr>
                                      <p:tavLst>
                                        <p:tav tm="0">
                                          <p:val>
                                            <p:strVal val="#ppt_y-(0.354*#ppt_w-0.172*#ppt_h)"/>
                                          </p:val>
                                        </p:tav>
                                        <p:tav tm="100000">
                                          <p:val>
                                            <p:strVal val="#ppt_y-(0.354*#ppt_w-0.172*#ppt_h)-#ppt_h/2"/>
                                          </p:val>
                                        </p:tav>
                                      </p:tavLst>
                                    </p:anim>
                                    <p:anim calcmode="lin" valueType="num">
                                      <p:cBhvr>
                                        <p:cTn id="25" dur="68" fill="hold">
                                          <p:stCondLst>
                                            <p:cond delay="432"/>
                                          </p:stCondLst>
                                        </p:cTn>
                                        <p:tgtEl>
                                          <p:spTgt spid="9"/>
                                        </p:tgtEl>
                                        <p:attrNameLst>
                                          <p:attrName>ppt_y</p:attrName>
                                        </p:attrNameLst>
                                      </p:cBhvr>
                                      <p:tavLst>
                                        <p:tav tm="0">
                                          <p:val>
                                            <p:strVal val="#ppt_y-(0.354*#ppt_w-0.172*#ppt_h)"/>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20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38" presetClass="entr" presetSubtype="0" accel="50000" fill="hold" grpId="0" nodeType="clickEffect">
                                  <p:stCondLst>
                                    <p:cond delay="0"/>
                                  </p:stCondLst>
                                  <p:iterate type="lt">
                                    <p:tmPct val="50000"/>
                                  </p:iterate>
                                  <p:childTnLst>
                                    <p:set>
                                      <p:cBhvr>
                                        <p:cTn id="34" dur="1" fill="hold">
                                          <p:stCondLst>
                                            <p:cond delay="0"/>
                                          </p:stCondLst>
                                        </p:cTn>
                                        <p:tgtEl>
                                          <p:spTgt spid="10"/>
                                        </p:tgtEl>
                                        <p:attrNameLst>
                                          <p:attrName>style.visibility</p:attrName>
                                        </p:attrNameLst>
                                      </p:cBhvr>
                                      <p:to>
                                        <p:strVal val="visible"/>
                                      </p:to>
                                    </p:set>
                                    <p:set>
                                      <p:cBhvr>
                                        <p:cTn id="35" dur="228" fill="hold">
                                          <p:stCondLst>
                                            <p:cond delay="0"/>
                                          </p:stCondLst>
                                        </p:cTn>
                                        <p:tgtEl>
                                          <p:spTgt spid="10"/>
                                        </p:tgtEl>
                                        <p:attrNameLst>
                                          <p:attrName>style.rotation</p:attrName>
                                        </p:attrNameLst>
                                      </p:cBhvr>
                                      <p:to>
                                        <p:strVal val="-45.0"/>
                                      </p:to>
                                    </p:set>
                                    <p:anim calcmode="lin" valueType="num">
                                      <p:cBhvr>
                                        <p:cTn id="36" dur="228" fill="hold">
                                          <p:stCondLst>
                                            <p:cond delay="228"/>
                                          </p:stCondLst>
                                        </p:cTn>
                                        <p:tgtEl>
                                          <p:spTgt spid="10"/>
                                        </p:tgtEl>
                                        <p:attrNameLst>
                                          <p:attrName>style.rotation</p:attrName>
                                        </p:attrNameLst>
                                      </p:cBhvr>
                                      <p:tavLst>
                                        <p:tav tm="0">
                                          <p:val>
                                            <p:fltVal val="-45"/>
                                          </p:val>
                                        </p:tav>
                                        <p:tav tm="69900">
                                          <p:val>
                                            <p:fltVal val="45"/>
                                          </p:val>
                                        </p:tav>
                                        <p:tav tm="100000">
                                          <p:val>
                                            <p:fltVal val="0"/>
                                          </p:val>
                                        </p:tav>
                                      </p:tavLst>
                                    </p:anim>
                                    <p:anim calcmode="lin" valueType="num">
                                      <p:cBhvr>
                                        <p:cTn id="37" dur="228" fill="hold">
                                          <p:stCondLst>
                                            <p:cond delay="0"/>
                                          </p:stCondLst>
                                        </p:cTn>
                                        <p:tgtEl>
                                          <p:spTgt spid="10"/>
                                        </p:tgtEl>
                                        <p:attrNameLst>
                                          <p:attrName>ppt_y</p:attrName>
                                        </p:attrNameLst>
                                      </p:cBhvr>
                                      <p:tavLst>
                                        <p:tav tm="0">
                                          <p:val>
                                            <p:strVal val="#ppt_y-1"/>
                                          </p:val>
                                        </p:tav>
                                        <p:tav tm="100000">
                                          <p:val>
                                            <p:strVal val="#ppt_y-(0.354*#ppt_w-0.172*#ppt_h)"/>
                                          </p:val>
                                        </p:tav>
                                      </p:tavLst>
                                    </p:anim>
                                    <p:anim calcmode="lin" valueType="num">
                                      <p:cBhvr>
                                        <p:cTn id="38" dur="78" decel="50000" autoRev="1" fill="hold">
                                          <p:stCondLst>
                                            <p:cond delay="228"/>
                                          </p:stCondLst>
                                        </p:cTn>
                                        <p:tgtEl>
                                          <p:spTgt spid="10"/>
                                        </p:tgtEl>
                                        <p:attrNameLst>
                                          <p:attrName>ppt_y</p:attrName>
                                        </p:attrNameLst>
                                      </p:cBhvr>
                                      <p:tavLst>
                                        <p:tav tm="0">
                                          <p:val>
                                            <p:strVal val="#ppt_y-(0.354*#ppt_w-0.172*#ppt_h)"/>
                                          </p:val>
                                        </p:tav>
                                        <p:tav tm="100000">
                                          <p:val>
                                            <p:strVal val="#ppt_y-(0.354*#ppt_w-0.172*#ppt_h)-#ppt_h/2"/>
                                          </p:val>
                                        </p:tav>
                                      </p:tavLst>
                                    </p:anim>
                                    <p:anim calcmode="lin" valueType="num">
                                      <p:cBhvr>
                                        <p:cTn id="39" dur="68" fill="hold">
                                          <p:stCondLst>
                                            <p:cond delay="432"/>
                                          </p:stCondLst>
                                        </p:cTn>
                                        <p:tgtEl>
                                          <p:spTgt spid="10"/>
                                        </p:tgtEl>
                                        <p:attrNameLst>
                                          <p:attrName>ppt_y</p:attrName>
                                        </p:attrNameLst>
                                      </p:cBhvr>
                                      <p:tavLst>
                                        <p:tav tm="0">
                                          <p:val>
                                            <p:strVal val="#ppt_y-(0.354*#ppt_w-0.172*#ppt_h)"/>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fade">
                                      <p:cBhvr>
                                        <p:cTn id="44" dur="2000"/>
                                        <p:tgtEl>
                                          <p:spTgt spid="14"/>
                                        </p:tgtEl>
                                      </p:cBhvr>
                                    </p:animEffect>
                                  </p:childTnLst>
                                </p:cTn>
                              </p:par>
                            </p:childTnLst>
                          </p:cTn>
                        </p:par>
                      </p:childTnLst>
                    </p:cTn>
                  </p:par>
                  <p:par>
                    <p:cTn id="45" fill="hold">
                      <p:stCondLst>
                        <p:cond delay="indefinite"/>
                      </p:stCondLst>
                      <p:childTnLst>
                        <p:par>
                          <p:cTn id="46" fill="hold">
                            <p:stCondLst>
                              <p:cond delay="0"/>
                            </p:stCondLst>
                            <p:childTnLst>
                              <p:par>
                                <p:cTn id="47" presetID="38" presetClass="entr" presetSubtype="0" accel="50000" fill="hold" grpId="0" nodeType="clickEffect">
                                  <p:stCondLst>
                                    <p:cond delay="0"/>
                                  </p:stCondLst>
                                  <p:iterate type="lt">
                                    <p:tmPct val="50000"/>
                                  </p:iterate>
                                  <p:childTnLst>
                                    <p:set>
                                      <p:cBhvr>
                                        <p:cTn id="48" dur="1" fill="hold">
                                          <p:stCondLst>
                                            <p:cond delay="0"/>
                                          </p:stCondLst>
                                        </p:cTn>
                                        <p:tgtEl>
                                          <p:spTgt spid="11"/>
                                        </p:tgtEl>
                                        <p:attrNameLst>
                                          <p:attrName>style.visibility</p:attrName>
                                        </p:attrNameLst>
                                      </p:cBhvr>
                                      <p:to>
                                        <p:strVal val="visible"/>
                                      </p:to>
                                    </p:set>
                                    <p:set>
                                      <p:cBhvr>
                                        <p:cTn id="49" dur="228" fill="hold">
                                          <p:stCondLst>
                                            <p:cond delay="0"/>
                                          </p:stCondLst>
                                        </p:cTn>
                                        <p:tgtEl>
                                          <p:spTgt spid="11"/>
                                        </p:tgtEl>
                                        <p:attrNameLst>
                                          <p:attrName>style.rotation</p:attrName>
                                        </p:attrNameLst>
                                      </p:cBhvr>
                                      <p:to>
                                        <p:strVal val="-45.0"/>
                                      </p:to>
                                    </p:set>
                                    <p:anim calcmode="lin" valueType="num">
                                      <p:cBhvr>
                                        <p:cTn id="50" dur="228" fill="hold">
                                          <p:stCondLst>
                                            <p:cond delay="228"/>
                                          </p:stCondLst>
                                        </p:cTn>
                                        <p:tgtEl>
                                          <p:spTgt spid="11"/>
                                        </p:tgtEl>
                                        <p:attrNameLst>
                                          <p:attrName>style.rotation</p:attrName>
                                        </p:attrNameLst>
                                      </p:cBhvr>
                                      <p:tavLst>
                                        <p:tav tm="0">
                                          <p:val>
                                            <p:fltVal val="-45"/>
                                          </p:val>
                                        </p:tav>
                                        <p:tav tm="69900">
                                          <p:val>
                                            <p:fltVal val="45"/>
                                          </p:val>
                                        </p:tav>
                                        <p:tav tm="100000">
                                          <p:val>
                                            <p:fltVal val="0"/>
                                          </p:val>
                                        </p:tav>
                                      </p:tavLst>
                                    </p:anim>
                                    <p:anim calcmode="lin" valueType="num">
                                      <p:cBhvr>
                                        <p:cTn id="51" dur="228" fill="hold">
                                          <p:stCondLst>
                                            <p:cond delay="0"/>
                                          </p:stCondLst>
                                        </p:cTn>
                                        <p:tgtEl>
                                          <p:spTgt spid="11"/>
                                        </p:tgtEl>
                                        <p:attrNameLst>
                                          <p:attrName>ppt_y</p:attrName>
                                        </p:attrNameLst>
                                      </p:cBhvr>
                                      <p:tavLst>
                                        <p:tav tm="0">
                                          <p:val>
                                            <p:strVal val="#ppt_y-1"/>
                                          </p:val>
                                        </p:tav>
                                        <p:tav tm="100000">
                                          <p:val>
                                            <p:strVal val="#ppt_y-(0.354*#ppt_w-0.172*#ppt_h)"/>
                                          </p:val>
                                        </p:tav>
                                      </p:tavLst>
                                    </p:anim>
                                    <p:anim calcmode="lin" valueType="num">
                                      <p:cBhvr>
                                        <p:cTn id="52" dur="78" decel="50000" autoRev="1" fill="hold">
                                          <p:stCondLst>
                                            <p:cond delay="228"/>
                                          </p:stCondLst>
                                        </p:cTn>
                                        <p:tgtEl>
                                          <p:spTgt spid="11"/>
                                        </p:tgtEl>
                                        <p:attrNameLst>
                                          <p:attrName>ppt_y</p:attrName>
                                        </p:attrNameLst>
                                      </p:cBhvr>
                                      <p:tavLst>
                                        <p:tav tm="0">
                                          <p:val>
                                            <p:strVal val="#ppt_y-(0.354*#ppt_w-0.172*#ppt_h)"/>
                                          </p:val>
                                        </p:tav>
                                        <p:tav tm="100000">
                                          <p:val>
                                            <p:strVal val="#ppt_y-(0.354*#ppt_w-0.172*#ppt_h)-#ppt_h/2"/>
                                          </p:val>
                                        </p:tav>
                                      </p:tavLst>
                                    </p:anim>
                                    <p:anim calcmode="lin" valueType="num">
                                      <p:cBhvr>
                                        <p:cTn id="53" dur="68" fill="hold">
                                          <p:stCondLst>
                                            <p:cond delay="432"/>
                                          </p:stCondLst>
                                        </p:cTn>
                                        <p:tgtEl>
                                          <p:spTgt spid="11"/>
                                        </p:tgtEl>
                                        <p:attrNameLst>
                                          <p:attrName>ppt_y</p:attrName>
                                        </p:attrNameLst>
                                      </p:cBhvr>
                                      <p:tavLst>
                                        <p:tav tm="0">
                                          <p:val>
                                            <p:strVal val="#ppt_y-(0.354*#ppt_w-0.172*#ppt_h)"/>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6" presetClass="entr" presetSubtype="16" fill="hold" nodeType="clickEffect">
                                  <p:stCondLst>
                                    <p:cond delay="0"/>
                                  </p:stCondLst>
                                  <p:childTnLst>
                                    <p:set>
                                      <p:cBhvr>
                                        <p:cTn id="57" dur="1" fill="hold">
                                          <p:stCondLst>
                                            <p:cond delay="0"/>
                                          </p:stCondLst>
                                        </p:cTn>
                                        <p:tgtEl>
                                          <p:spTgt spid="2"/>
                                        </p:tgtEl>
                                        <p:attrNameLst>
                                          <p:attrName>style.visibility</p:attrName>
                                        </p:attrNameLst>
                                      </p:cBhvr>
                                      <p:to>
                                        <p:strVal val="visible"/>
                                      </p:to>
                                    </p:set>
                                    <p:animEffect transition="in" filter="circle(in)">
                                      <p:cBhvr>
                                        <p:cTn id="58"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FDC72BB-4004-7C25-35E2-D893E05AC8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29" name="Group 28"/>
          <p:cNvGrpSpPr/>
          <p:nvPr/>
        </p:nvGrpSpPr>
        <p:grpSpPr>
          <a:xfrm>
            <a:off x="2162534" y="760393"/>
            <a:ext cx="7765102" cy="1117521"/>
            <a:chOff x="2300626" y="1680854"/>
            <a:chExt cx="7670765" cy="1117521"/>
          </a:xfrm>
        </p:grpSpPr>
        <p:sp>
          <p:nvSpPr>
            <p:cNvPr id="39" name="TextBox 16"/>
            <p:cNvSpPr txBox="1"/>
            <p:nvPr/>
          </p:nvSpPr>
          <p:spPr>
            <a:xfrm>
              <a:off x="2350732" y="1680854"/>
              <a:ext cx="7620659" cy="1107996"/>
            </a:xfrm>
            <a:prstGeom prst="rect">
              <a:avLst/>
            </a:prstGeom>
            <a:noFill/>
          </p:spPr>
          <p:txBody>
            <a:bodyPr wrap="square" rtlCol="0">
              <a:spAutoFit/>
            </a:bodyPr>
            <a:lstStyle/>
            <a:p>
              <a:pPr algn="dist"/>
              <a:r>
                <a:rPr lang="en-US" altLang="zh-CN" sz="6600" b="1" dirty="0">
                  <a:solidFill>
                    <a:srgbClr val="C00000"/>
                  </a:solidFill>
                  <a:latin typeface="UTM Deutsch Gothic" panose="02040603050506020204" pitchFamily="18" charset="0"/>
                  <a:ea typeface="字魂35号-经典雅黑" panose="02000000000000000000" pitchFamily="2" charset="-122"/>
                  <a:cs typeface="Montserrat SemiBold" panose="00000700000000000000" charset="0"/>
                </a:rPr>
                <a:t>THÔNG ĐIỆP BÍ ẨN</a:t>
              </a:r>
              <a:endParaRPr lang="zh-CN" altLang="en-US" sz="6600" b="1" dirty="0">
                <a:solidFill>
                  <a:srgbClr val="C00000"/>
                </a:solidFill>
                <a:latin typeface="UTM Deutsch Gothic" panose="02040603050506020204" pitchFamily="18" charset="0"/>
                <a:ea typeface="字魂35号-经典雅黑" panose="02000000000000000000" pitchFamily="2" charset="-122"/>
                <a:cs typeface="Montserrat SemiBold" panose="00000700000000000000" charset="0"/>
              </a:endParaRPr>
            </a:p>
          </p:txBody>
        </p:sp>
        <p:sp>
          <p:nvSpPr>
            <p:cNvPr id="40" name="TextBox 16"/>
            <p:cNvSpPr txBox="1"/>
            <p:nvPr/>
          </p:nvSpPr>
          <p:spPr>
            <a:xfrm>
              <a:off x="2300626" y="1690379"/>
              <a:ext cx="7620659" cy="1107996"/>
            </a:xfrm>
            <a:prstGeom prst="rect">
              <a:avLst/>
            </a:prstGeom>
            <a:noFill/>
          </p:spPr>
          <p:txBody>
            <a:bodyPr wrap="square" rtlCol="0">
              <a:spAutoFit/>
            </a:bodyPr>
            <a:lstStyle/>
            <a:p>
              <a:pPr algn="dist"/>
              <a:r>
                <a:rPr lang="en-US" altLang="zh-CN" sz="6600" b="1" dirty="0">
                  <a:solidFill>
                    <a:srgbClr val="FE6A80"/>
                  </a:solidFill>
                  <a:latin typeface="UTM Deutsch Gothic" panose="02040603050506020204" pitchFamily="18" charset="0"/>
                  <a:ea typeface="字魂35号-经典雅黑" panose="02000000000000000000" pitchFamily="2" charset="-122"/>
                  <a:cs typeface="Montserrat SemiBold" panose="00000700000000000000" charset="0"/>
                </a:rPr>
                <a:t>THÔNG ĐIỆP BÍ ẨN</a:t>
              </a:r>
              <a:endParaRPr lang="zh-CN" altLang="en-US" sz="6600" b="1" dirty="0">
                <a:solidFill>
                  <a:srgbClr val="FE6A80"/>
                </a:solidFill>
                <a:latin typeface="UTM Deutsch Gothic" panose="02040603050506020204" pitchFamily="18" charset="0"/>
                <a:ea typeface="字魂35号-经典雅黑" panose="02000000000000000000" pitchFamily="2" charset="-122"/>
                <a:cs typeface="Montserrat SemiBold" panose="00000700000000000000" charset="0"/>
              </a:endParaRPr>
            </a:p>
          </p:txBody>
        </p:sp>
      </p:grpSp>
      <p:sp>
        <p:nvSpPr>
          <p:cNvPr id="41" name="TextBox 15"/>
          <p:cNvSpPr txBox="1"/>
          <p:nvPr/>
        </p:nvSpPr>
        <p:spPr>
          <a:xfrm>
            <a:off x="1423540" y="175618"/>
            <a:ext cx="2910126" cy="584775"/>
          </a:xfrm>
          <a:prstGeom prst="rect">
            <a:avLst/>
          </a:prstGeom>
          <a:solidFill>
            <a:srgbClr val="45A158"/>
          </a:solidFill>
          <a:ln>
            <a:noFill/>
          </a:ln>
        </p:spPr>
        <p:txBody>
          <a:bodyPr wrap="square" rtlCol="0">
            <a:spAutoFit/>
          </a:bodyPr>
          <a:lstStyle/>
          <a:p>
            <a:pPr algn="ctr"/>
            <a:r>
              <a:rPr lang="en-US" sz="3200" spc="600" dirty="0">
                <a:solidFill>
                  <a:schemeClr val="bg1"/>
                </a:solidFill>
                <a:latin typeface="UTM Futura Extra" panose="02040603050506020204" pitchFamily="18" charset="0"/>
                <a:ea typeface="字魂35号-经典雅黑" panose="02000000000000000000" pitchFamily="2" charset="-122"/>
                <a:cs typeface="Montserrat SemiBold" panose="00000700000000000000" charset="0"/>
              </a:rPr>
              <a:t>TRÒ CHƠI</a:t>
            </a:r>
          </a:p>
        </p:txBody>
      </p:sp>
      <p:sp>
        <p:nvSpPr>
          <p:cNvPr id="2" name="Rounded Rectangle 1"/>
          <p:cNvSpPr/>
          <p:nvPr/>
        </p:nvSpPr>
        <p:spPr>
          <a:xfrm>
            <a:off x="1233713" y="1924391"/>
            <a:ext cx="9637487" cy="3292248"/>
          </a:xfrm>
          <a:prstGeom prst="roundRect">
            <a:avLst/>
          </a:prstGeom>
          <a:solidFill>
            <a:schemeClr val="accent6">
              <a:lumMod val="20000"/>
              <a:lumOff val="80000"/>
              <a:alpha val="61000"/>
            </a:schemeClr>
          </a:solidFill>
          <a:ln w="38100">
            <a:solidFill>
              <a:srgbClr val="1F8B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err="1">
                <a:solidFill>
                  <a:srgbClr val="379D49"/>
                </a:solidFill>
                <a:latin typeface="Arial" panose="020B0604020202020204" pitchFamily="34" charset="0"/>
                <a:cs typeface="Arial" panose="020B0604020202020204" pitchFamily="34" charset="0"/>
              </a:rPr>
              <a:t>Trong</a:t>
            </a:r>
            <a:r>
              <a:rPr lang="en-US" sz="2800" b="1" dirty="0">
                <a:solidFill>
                  <a:srgbClr val="379D49"/>
                </a:solidFill>
                <a:latin typeface="Arial" panose="020B0604020202020204" pitchFamily="34" charset="0"/>
                <a:cs typeface="Arial" panose="020B0604020202020204" pitchFamily="34" charset="0"/>
              </a:rPr>
              <a:t> </a:t>
            </a:r>
            <a:r>
              <a:rPr lang="en-US" sz="2800" b="1" dirty="0" err="1">
                <a:solidFill>
                  <a:srgbClr val="379D49"/>
                </a:solidFill>
                <a:latin typeface="Arial" panose="020B0604020202020204" pitchFamily="34" charset="0"/>
                <a:cs typeface="Arial" panose="020B0604020202020204" pitchFamily="34" charset="0"/>
              </a:rPr>
              <a:t>thời</a:t>
            </a:r>
            <a:r>
              <a:rPr lang="en-US" sz="2800" b="1" dirty="0">
                <a:solidFill>
                  <a:srgbClr val="379D49"/>
                </a:solidFill>
                <a:latin typeface="Arial" panose="020B0604020202020204" pitchFamily="34" charset="0"/>
                <a:cs typeface="Arial" panose="020B0604020202020204" pitchFamily="34" charset="0"/>
              </a:rPr>
              <a:t> </a:t>
            </a:r>
            <a:r>
              <a:rPr lang="en-US" sz="2800" b="1" dirty="0" err="1">
                <a:solidFill>
                  <a:srgbClr val="379D49"/>
                </a:solidFill>
                <a:latin typeface="Arial" panose="020B0604020202020204" pitchFamily="34" charset="0"/>
                <a:cs typeface="Arial" panose="020B0604020202020204" pitchFamily="34" charset="0"/>
              </a:rPr>
              <a:t>gian</a:t>
            </a:r>
            <a:r>
              <a:rPr lang="en-US" sz="2800" b="1" dirty="0">
                <a:solidFill>
                  <a:srgbClr val="379D49"/>
                </a:solidFill>
                <a:latin typeface="Arial" panose="020B0604020202020204" pitchFamily="34" charset="0"/>
                <a:cs typeface="Arial" panose="020B0604020202020204" pitchFamily="34" charset="0"/>
              </a:rPr>
              <a:t> 15s, </a:t>
            </a:r>
            <a:r>
              <a:rPr lang="en-US" sz="2800" b="1" dirty="0" err="1">
                <a:solidFill>
                  <a:srgbClr val="379D49"/>
                </a:solidFill>
                <a:latin typeface="Arial" panose="020B0604020202020204" pitchFamily="34" charset="0"/>
                <a:cs typeface="Arial" panose="020B0604020202020204" pitchFamily="34" charset="0"/>
              </a:rPr>
              <a:t>các</a:t>
            </a:r>
            <a:r>
              <a:rPr lang="en-US" sz="2800" b="1" dirty="0">
                <a:solidFill>
                  <a:srgbClr val="379D49"/>
                </a:solidFill>
                <a:latin typeface="Arial" panose="020B0604020202020204" pitchFamily="34" charset="0"/>
                <a:cs typeface="Arial" panose="020B0604020202020204" pitchFamily="34" charset="0"/>
              </a:rPr>
              <a:t> </a:t>
            </a:r>
            <a:r>
              <a:rPr lang="en-US" sz="2800" b="1" dirty="0" err="1">
                <a:solidFill>
                  <a:srgbClr val="379D49"/>
                </a:solidFill>
                <a:latin typeface="Arial" panose="020B0604020202020204" pitchFamily="34" charset="0"/>
                <a:cs typeface="Arial" panose="020B0604020202020204" pitchFamily="34" charset="0"/>
              </a:rPr>
              <a:t>em</a:t>
            </a:r>
            <a:r>
              <a:rPr lang="en-US" sz="2800" b="1" dirty="0">
                <a:solidFill>
                  <a:srgbClr val="379D49"/>
                </a:solidFill>
                <a:latin typeface="Arial" panose="020B0604020202020204" pitchFamily="34" charset="0"/>
                <a:cs typeface="Arial" panose="020B0604020202020204" pitchFamily="34" charset="0"/>
              </a:rPr>
              <a:t> </a:t>
            </a:r>
            <a:r>
              <a:rPr lang="en-US" sz="2800" b="1" dirty="0" err="1">
                <a:solidFill>
                  <a:srgbClr val="379D49"/>
                </a:solidFill>
                <a:latin typeface="Arial" panose="020B0604020202020204" pitchFamily="34" charset="0"/>
                <a:cs typeface="Arial" panose="020B0604020202020204" pitchFamily="34" charset="0"/>
              </a:rPr>
              <a:t>sẽ</a:t>
            </a:r>
            <a:r>
              <a:rPr lang="en-US" sz="2800" b="1" dirty="0">
                <a:solidFill>
                  <a:srgbClr val="379D49"/>
                </a:solidFill>
                <a:latin typeface="Arial" panose="020B0604020202020204" pitchFamily="34" charset="0"/>
                <a:cs typeface="Arial" panose="020B0604020202020204" pitchFamily="34" charset="0"/>
              </a:rPr>
              <a:t> </a:t>
            </a:r>
            <a:r>
              <a:rPr lang="en-US" sz="2800" b="1" dirty="0" err="1">
                <a:solidFill>
                  <a:srgbClr val="379D49"/>
                </a:solidFill>
                <a:latin typeface="Arial" panose="020B0604020202020204" pitchFamily="34" charset="0"/>
                <a:cs typeface="Arial" panose="020B0604020202020204" pitchFamily="34" charset="0"/>
              </a:rPr>
              <a:t>được</a:t>
            </a:r>
            <a:r>
              <a:rPr lang="en-US" sz="2800" b="1" dirty="0">
                <a:solidFill>
                  <a:srgbClr val="379D49"/>
                </a:solidFill>
                <a:latin typeface="Arial" panose="020B0604020202020204" pitchFamily="34" charset="0"/>
                <a:cs typeface="Arial" panose="020B0604020202020204" pitchFamily="34" charset="0"/>
              </a:rPr>
              <a:t> </a:t>
            </a:r>
            <a:r>
              <a:rPr lang="en-US" sz="2800" b="1" dirty="0" err="1">
                <a:solidFill>
                  <a:srgbClr val="379D49"/>
                </a:solidFill>
                <a:latin typeface="Arial" panose="020B0604020202020204" pitchFamily="34" charset="0"/>
                <a:cs typeface="Arial" panose="020B0604020202020204" pitchFamily="34" charset="0"/>
              </a:rPr>
              <a:t>xem</a:t>
            </a:r>
            <a:r>
              <a:rPr lang="en-US" sz="2800" b="1" dirty="0">
                <a:solidFill>
                  <a:srgbClr val="379D49"/>
                </a:solidFill>
                <a:latin typeface="Arial" panose="020B0604020202020204" pitchFamily="34" charset="0"/>
                <a:cs typeface="Arial" panose="020B0604020202020204" pitchFamily="34" charset="0"/>
              </a:rPr>
              <a:t> </a:t>
            </a:r>
            <a:r>
              <a:rPr lang="en-US" sz="2800" b="1" dirty="0" err="1">
                <a:solidFill>
                  <a:srgbClr val="379D49"/>
                </a:solidFill>
                <a:latin typeface="Arial" panose="020B0604020202020204" pitchFamily="34" charset="0"/>
                <a:cs typeface="Arial" panose="020B0604020202020204" pitchFamily="34" charset="0"/>
              </a:rPr>
              <a:t>lần</a:t>
            </a:r>
            <a:r>
              <a:rPr lang="en-US" sz="2800" b="1" dirty="0">
                <a:solidFill>
                  <a:srgbClr val="379D49"/>
                </a:solidFill>
                <a:latin typeface="Arial" panose="020B0604020202020204" pitchFamily="34" charset="0"/>
                <a:cs typeface="Arial" panose="020B0604020202020204" pitchFamily="34" charset="0"/>
              </a:rPr>
              <a:t> </a:t>
            </a:r>
            <a:r>
              <a:rPr lang="en-US" sz="2800" b="1" dirty="0" err="1">
                <a:solidFill>
                  <a:srgbClr val="379D49"/>
                </a:solidFill>
                <a:latin typeface="Arial" panose="020B0604020202020204" pitchFamily="34" charset="0"/>
                <a:cs typeface="Arial" panose="020B0604020202020204" pitchFamily="34" charset="0"/>
              </a:rPr>
              <a:t>lượt</a:t>
            </a:r>
            <a:r>
              <a:rPr lang="en-US" sz="2800" b="1" dirty="0">
                <a:solidFill>
                  <a:srgbClr val="379D49"/>
                </a:solidFill>
                <a:latin typeface="Arial" panose="020B0604020202020204" pitchFamily="34" charset="0"/>
                <a:cs typeface="Arial" panose="020B0604020202020204" pitchFamily="34" charset="0"/>
              </a:rPr>
              <a:t> </a:t>
            </a:r>
            <a:r>
              <a:rPr lang="en-US" sz="2800" b="1" dirty="0" err="1">
                <a:solidFill>
                  <a:srgbClr val="379D49"/>
                </a:solidFill>
                <a:latin typeface="Arial" panose="020B0604020202020204" pitchFamily="34" charset="0"/>
                <a:cs typeface="Arial" panose="020B0604020202020204" pitchFamily="34" charset="0"/>
              </a:rPr>
              <a:t>những</a:t>
            </a:r>
            <a:r>
              <a:rPr lang="en-US" sz="2800" b="1" dirty="0">
                <a:solidFill>
                  <a:srgbClr val="379D49"/>
                </a:solidFill>
                <a:latin typeface="Arial" panose="020B0604020202020204" pitchFamily="34" charset="0"/>
                <a:cs typeface="Arial" panose="020B0604020202020204" pitchFamily="34" charset="0"/>
              </a:rPr>
              <a:t> </a:t>
            </a:r>
            <a:r>
              <a:rPr lang="en-US" sz="2800" b="1" dirty="0" err="1">
                <a:solidFill>
                  <a:srgbClr val="379D49"/>
                </a:solidFill>
                <a:latin typeface="Arial" panose="020B0604020202020204" pitchFamily="34" charset="0"/>
                <a:cs typeface="Arial" panose="020B0604020202020204" pitchFamily="34" charset="0"/>
              </a:rPr>
              <a:t>gợi</a:t>
            </a:r>
            <a:r>
              <a:rPr lang="en-US" sz="2800" b="1" dirty="0">
                <a:solidFill>
                  <a:srgbClr val="379D49"/>
                </a:solidFill>
                <a:latin typeface="Arial" panose="020B0604020202020204" pitchFamily="34" charset="0"/>
                <a:cs typeface="Arial" panose="020B0604020202020204" pitchFamily="34" charset="0"/>
              </a:rPr>
              <a:t> ý </a:t>
            </a:r>
            <a:r>
              <a:rPr lang="en-US" sz="2800" b="1" dirty="0" err="1">
                <a:solidFill>
                  <a:srgbClr val="379D49"/>
                </a:solidFill>
                <a:latin typeface="Arial" panose="020B0604020202020204" pitchFamily="34" charset="0"/>
                <a:cs typeface="Arial" panose="020B0604020202020204" pitchFamily="34" charset="0"/>
              </a:rPr>
              <a:t>về</a:t>
            </a:r>
            <a:r>
              <a:rPr lang="en-US" sz="2800" b="1" dirty="0">
                <a:solidFill>
                  <a:srgbClr val="379D49"/>
                </a:solidFill>
                <a:latin typeface="Arial" panose="020B0604020202020204" pitchFamily="34" charset="0"/>
                <a:cs typeface="Arial" panose="020B0604020202020204" pitchFamily="34" charset="0"/>
              </a:rPr>
              <a:t> 1 </a:t>
            </a:r>
            <a:r>
              <a:rPr lang="en-US" sz="2800" b="1" dirty="0" err="1">
                <a:solidFill>
                  <a:srgbClr val="379D49"/>
                </a:solidFill>
                <a:latin typeface="Arial" panose="020B0604020202020204" pitchFamily="34" charset="0"/>
                <a:cs typeface="Arial" panose="020B0604020202020204" pitchFamily="34" charset="0"/>
              </a:rPr>
              <a:t>câu</a:t>
            </a:r>
            <a:r>
              <a:rPr lang="en-US" sz="2800" b="1" dirty="0">
                <a:solidFill>
                  <a:srgbClr val="379D49"/>
                </a:solidFill>
                <a:latin typeface="Arial" panose="020B0604020202020204" pitchFamily="34" charset="0"/>
                <a:cs typeface="Arial" panose="020B0604020202020204" pitchFamily="34" charset="0"/>
              </a:rPr>
              <a:t> </a:t>
            </a:r>
            <a:r>
              <a:rPr lang="en-US" sz="2800" b="1" dirty="0" err="1">
                <a:solidFill>
                  <a:srgbClr val="379D49"/>
                </a:solidFill>
                <a:latin typeface="Arial" panose="020B0604020202020204" pitchFamily="34" charset="0"/>
                <a:cs typeface="Arial" panose="020B0604020202020204" pitchFamily="34" charset="0"/>
              </a:rPr>
              <a:t>chuyện</a:t>
            </a:r>
            <a:r>
              <a:rPr lang="en-US" sz="2800" b="1" dirty="0">
                <a:solidFill>
                  <a:srgbClr val="379D49"/>
                </a:solidFill>
                <a:latin typeface="Arial" panose="020B0604020202020204" pitchFamily="34" charset="0"/>
                <a:cs typeface="Arial" panose="020B0604020202020204" pitchFamily="34" charset="0"/>
              </a:rPr>
              <a:t> </a:t>
            </a:r>
            <a:r>
              <a:rPr lang="en-US" sz="2800" b="1" dirty="0" err="1">
                <a:solidFill>
                  <a:srgbClr val="379D49"/>
                </a:solidFill>
                <a:latin typeface="Arial" panose="020B0604020202020204" pitchFamily="34" charset="0"/>
                <a:cs typeface="Arial" panose="020B0604020202020204" pitchFamily="34" charset="0"/>
              </a:rPr>
              <a:t>truyền</a:t>
            </a:r>
            <a:r>
              <a:rPr lang="en-US" sz="2800" b="1" dirty="0">
                <a:solidFill>
                  <a:srgbClr val="379D49"/>
                </a:solidFill>
                <a:latin typeface="Arial" panose="020B0604020202020204" pitchFamily="34" charset="0"/>
                <a:cs typeface="Arial" panose="020B0604020202020204" pitchFamily="34" charset="0"/>
              </a:rPr>
              <a:t> </a:t>
            </a:r>
            <a:r>
              <a:rPr lang="en-US" sz="2800" b="1" dirty="0" err="1">
                <a:solidFill>
                  <a:srgbClr val="379D49"/>
                </a:solidFill>
                <a:latin typeface="Arial" panose="020B0604020202020204" pitchFamily="34" charset="0"/>
                <a:cs typeface="Arial" panose="020B0604020202020204" pitchFamily="34" charset="0"/>
              </a:rPr>
              <a:t>thuyết</a:t>
            </a:r>
            <a:r>
              <a:rPr lang="en-US" sz="2800" b="1" dirty="0">
                <a:solidFill>
                  <a:srgbClr val="379D49"/>
                </a:solidFill>
                <a:latin typeface="Arial" panose="020B0604020202020204" pitchFamily="34" charset="0"/>
                <a:cs typeface="Arial" panose="020B0604020202020204" pitchFamily="34" charset="0"/>
              </a:rPr>
              <a:t> </a:t>
            </a:r>
            <a:r>
              <a:rPr lang="en-US" sz="2800" b="1" dirty="0" err="1">
                <a:solidFill>
                  <a:srgbClr val="379D49"/>
                </a:solidFill>
                <a:latin typeface="Arial" panose="020B0604020202020204" pitchFamily="34" charset="0"/>
                <a:cs typeface="Arial" panose="020B0604020202020204" pitchFamily="34" charset="0"/>
              </a:rPr>
              <a:t>của</a:t>
            </a:r>
            <a:r>
              <a:rPr lang="en-US" sz="2800" b="1" dirty="0">
                <a:solidFill>
                  <a:srgbClr val="379D49"/>
                </a:solidFill>
                <a:latin typeface="Arial" panose="020B0604020202020204" pitchFamily="34" charset="0"/>
                <a:cs typeface="Arial" panose="020B0604020202020204" pitchFamily="34" charset="0"/>
              </a:rPr>
              <a:t> </a:t>
            </a:r>
            <a:r>
              <a:rPr lang="en-US" sz="2800" b="1" dirty="0" err="1">
                <a:solidFill>
                  <a:srgbClr val="379D49"/>
                </a:solidFill>
                <a:latin typeface="Arial" panose="020B0604020202020204" pitchFamily="34" charset="0"/>
                <a:cs typeface="Arial" panose="020B0604020202020204" pitchFamily="34" charset="0"/>
              </a:rPr>
              <a:t>Việt</a:t>
            </a:r>
            <a:r>
              <a:rPr lang="en-US" sz="2800" b="1" dirty="0">
                <a:solidFill>
                  <a:srgbClr val="379D49"/>
                </a:solidFill>
                <a:latin typeface="Arial" panose="020B0604020202020204" pitchFamily="34" charset="0"/>
                <a:cs typeface="Arial" panose="020B0604020202020204" pitchFamily="34" charset="0"/>
              </a:rPr>
              <a:t> Nam. </a:t>
            </a:r>
          </a:p>
          <a:p>
            <a:r>
              <a:rPr lang="en-US" sz="2800" b="1" dirty="0" err="1">
                <a:solidFill>
                  <a:srgbClr val="379D49"/>
                </a:solidFill>
                <a:latin typeface="Arial" panose="020B0604020202020204" pitchFamily="34" charset="0"/>
                <a:cs typeface="Arial" panose="020B0604020202020204" pitchFamily="34" charset="0"/>
              </a:rPr>
              <a:t>Hãy</a:t>
            </a:r>
            <a:r>
              <a:rPr lang="en-US" sz="2800" b="1" dirty="0">
                <a:solidFill>
                  <a:srgbClr val="379D49"/>
                </a:solidFill>
                <a:latin typeface="Arial" panose="020B0604020202020204" pitchFamily="34" charset="0"/>
                <a:cs typeface="Arial" panose="020B0604020202020204" pitchFamily="34" charset="0"/>
              </a:rPr>
              <a:t> </a:t>
            </a:r>
            <a:r>
              <a:rPr lang="en-US" sz="2800" b="1" dirty="0" err="1">
                <a:solidFill>
                  <a:srgbClr val="FF0000"/>
                </a:solidFill>
                <a:highlight>
                  <a:srgbClr val="00FF00"/>
                </a:highlight>
                <a:latin typeface="Arial" panose="020B0604020202020204" pitchFamily="34" charset="0"/>
                <a:cs typeface="Arial" panose="020B0604020202020204" pitchFamily="34" charset="0"/>
              </a:rPr>
              <a:t>đoán</a:t>
            </a:r>
            <a:r>
              <a:rPr lang="en-US" sz="2800" b="1" dirty="0">
                <a:solidFill>
                  <a:srgbClr val="FF0000"/>
                </a:solidFill>
                <a:highlight>
                  <a:srgbClr val="00FF00"/>
                </a:highlight>
                <a:latin typeface="Arial" panose="020B0604020202020204" pitchFamily="34" charset="0"/>
                <a:cs typeface="Arial" panose="020B0604020202020204" pitchFamily="34" charset="0"/>
              </a:rPr>
              <a:t> </a:t>
            </a:r>
            <a:r>
              <a:rPr lang="en-US" sz="2800" b="1" dirty="0" err="1">
                <a:solidFill>
                  <a:srgbClr val="FF0000"/>
                </a:solidFill>
                <a:highlight>
                  <a:srgbClr val="00FF00"/>
                </a:highlight>
                <a:latin typeface="Arial" panose="020B0604020202020204" pitchFamily="34" charset="0"/>
                <a:cs typeface="Arial" panose="020B0604020202020204" pitchFamily="34" charset="0"/>
              </a:rPr>
              <a:t>tên</a:t>
            </a:r>
            <a:r>
              <a:rPr lang="en-US" sz="2800" b="1" dirty="0">
                <a:solidFill>
                  <a:srgbClr val="FF0000"/>
                </a:solidFill>
                <a:highlight>
                  <a:srgbClr val="00FF00"/>
                </a:highlight>
                <a:latin typeface="Arial" panose="020B0604020202020204" pitchFamily="34" charset="0"/>
                <a:cs typeface="Arial" panose="020B0604020202020204" pitchFamily="34" charset="0"/>
              </a:rPr>
              <a:t> </a:t>
            </a:r>
            <a:r>
              <a:rPr lang="en-US" sz="2800" b="1" dirty="0" err="1">
                <a:solidFill>
                  <a:srgbClr val="FF0000"/>
                </a:solidFill>
                <a:highlight>
                  <a:srgbClr val="00FF00"/>
                </a:highlight>
                <a:latin typeface="Arial" panose="020B0604020202020204" pitchFamily="34" charset="0"/>
                <a:cs typeface="Arial" panose="020B0604020202020204" pitchFamily="34" charset="0"/>
              </a:rPr>
              <a:t>câu</a:t>
            </a:r>
            <a:r>
              <a:rPr lang="en-US" sz="2800" b="1" dirty="0">
                <a:solidFill>
                  <a:srgbClr val="FF0000"/>
                </a:solidFill>
                <a:highlight>
                  <a:srgbClr val="00FF00"/>
                </a:highlight>
                <a:latin typeface="Arial" panose="020B0604020202020204" pitchFamily="34" charset="0"/>
                <a:cs typeface="Arial" panose="020B0604020202020204" pitchFamily="34" charset="0"/>
              </a:rPr>
              <a:t> </a:t>
            </a:r>
            <a:r>
              <a:rPr lang="en-US" sz="2800" b="1" dirty="0" err="1">
                <a:solidFill>
                  <a:srgbClr val="FF0000"/>
                </a:solidFill>
                <a:highlight>
                  <a:srgbClr val="00FF00"/>
                </a:highlight>
                <a:latin typeface="Arial" panose="020B0604020202020204" pitchFamily="34" charset="0"/>
                <a:cs typeface="Arial" panose="020B0604020202020204" pitchFamily="34" charset="0"/>
              </a:rPr>
              <a:t>chuyện</a:t>
            </a:r>
            <a:r>
              <a:rPr lang="en-US" sz="2800" b="1" dirty="0">
                <a:solidFill>
                  <a:srgbClr val="379D49"/>
                </a:solidFill>
                <a:latin typeface="Arial" panose="020B0604020202020204" pitchFamily="34" charset="0"/>
                <a:cs typeface="Arial" panose="020B0604020202020204" pitchFamily="34" charset="0"/>
              </a:rPr>
              <a:t> </a:t>
            </a:r>
            <a:r>
              <a:rPr lang="en-US" sz="2800" b="1" dirty="0" err="1">
                <a:solidFill>
                  <a:srgbClr val="379D49"/>
                </a:solidFill>
                <a:latin typeface="Arial" panose="020B0604020202020204" pitchFamily="34" charset="0"/>
                <a:cs typeface="Arial" panose="020B0604020202020204" pitchFamily="34" charset="0"/>
              </a:rPr>
              <a:t>càng</a:t>
            </a:r>
            <a:r>
              <a:rPr lang="en-US" sz="2800" b="1" dirty="0">
                <a:solidFill>
                  <a:srgbClr val="379D49"/>
                </a:solidFill>
                <a:latin typeface="Arial" panose="020B0604020202020204" pitchFamily="34" charset="0"/>
                <a:cs typeface="Arial" panose="020B0604020202020204" pitchFamily="34" charset="0"/>
              </a:rPr>
              <a:t> </a:t>
            </a:r>
            <a:r>
              <a:rPr lang="en-US" sz="2800" b="1" dirty="0" err="1">
                <a:solidFill>
                  <a:srgbClr val="379D49"/>
                </a:solidFill>
                <a:latin typeface="Arial" panose="020B0604020202020204" pitchFamily="34" charset="0"/>
                <a:cs typeface="Arial" panose="020B0604020202020204" pitchFamily="34" charset="0"/>
              </a:rPr>
              <a:t>nhanh</a:t>
            </a:r>
            <a:r>
              <a:rPr lang="en-US" sz="2800" b="1" dirty="0">
                <a:solidFill>
                  <a:srgbClr val="379D49"/>
                </a:solidFill>
                <a:latin typeface="Arial" panose="020B0604020202020204" pitchFamily="34" charset="0"/>
                <a:cs typeface="Arial" panose="020B0604020202020204" pitchFamily="34" charset="0"/>
              </a:rPr>
              <a:t> </a:t>
            </a:r>
            <a:r>
              <a:rPr lang="en-US" sz="2800" b="1" dirty="0" err="1">
                <a:solidFill>
                  <a:srgbClr val="379D49"/>
                </a:solidFill>
                <a:latin typeface="Arial" panose="020B0604020202020204" pitchFamily="34" charset="0"/>
                <a:cs typeface="Arial" panose="020B0604020202020204" pitchFamily="34" charset="0"/>
              </a:rPr>
              <a:t>càng</a:t>
            </a:r>
            <a:r>
              <a:rPr lang="en-US" sz="2800" b="1" dirty="0">
                <a:solidFill>
                  <a:srgbClr val="379D49"/>
                </a:solidFill>
                <a:latin typeface="Arial" panose="020B0604020202020204" pitchFamily="34" charset="0"/>
                <a:cs typeface="Arial" panose="020B0604020202020204" pitchFamily="34" charset="0"/>
              </a:rPr>
              <a:t> </a:t>
            </a:r>
            <a:r>
              <a:rPr lang="en-US" sz="2800" b="1" dirty="0" err="1">
                <a:solidFill>
                  <a:srgbClr val="379D49"/>
                </a:solidFill>
                <a:latin typeface="Arial" panose="020B0604020202020204" pitchFamily="34" charset="0"/>
                <a:cs typeface="Arial" panose="020B0604020202020204" pitchFamily="34" charset="0"/>
              </a:rPr>
              <a:t>tốt</a:t>
            </a:r>
            <a:r>
              <a:rPr lang="en-US" sz="2800" b="1" dirty="0">
                <a:solidFill>
                  <a:srgbClr val="379D49"/>
                </a:solidFill>
                <a:latin typeface="Arial" panose="020B0604020202020204" pitchFamily="34" charset="0"/>
                <a:cs typeface="Arial" panose="020B0604020202020204" pitchFamily="34" charset="0"/>
              </a:rPr>
              <a:t> </a:t>
            </a:r>
            <a:r>
              <a:rPr lang="en-US" sz="2800" b="1" dirty="0" err="1">
                <a:solidFill>
                  <a:srgbClr val="379D49"/>
                </a:solidFill>
                <a:latin typeface="Arial" panose="020B0604020202020204" pitchFamily="34" charset="0"/>
                <a:cs typeface="Arial" panose="020B0604020202020204" pitchFamily="34" charset="0"/>
              </a:rPr>
              <a:t>để</a:t>
            </a:r>
            <a:r>
              <a:rPr lang="en-US" sz="2800" b="1" dirty="0">
                <a:solidFill>
                  <a:srgbClr val="379D49"/>
                </a:solidFill>
                <a:latin typeface="Arial" panose="020B0604020202020204" pitchFamily="34" charset="0"/>
                <a:cs typeface="Arial" panose="020B0604020202020204" pitchFamily="34" charset="0"/>
              </a:rPr>
              <a:t> </a:t>
            </a:r>
            <a:r>
              <a:rPr lang="en-US" sz="2800" b="1" dirty="0" err="1">
                <a:solidFill>
                  <a:srgbClr val="379D49"/>
                </a:solidFill>
                <a:latin typeface="Arial" panose="020B0604020202020204" pitchFamily="34" charset="0"/>
                <a:cs typeface="Arial" panose="020B0604020202020204" pitchFamily="34" charset="0"/>
              </a:rPr>
              <a:t>nhận</a:t>
            </a:r>
            <a:r>
              <a:rPr lang="en-US" sz="2800" b="1" dirty="0">
                <a:solidFill>
                  <a:srgbClr val="379D49"/>
                </a:solidFill>
                <a:latin typeface="Arial" panose="020B0604020202020204" pitchFamily="34" charset="0"/>
                <a:cs typeface="Arial" panose="020B0604020202020204" pitchFamily="34" charset="0"/>
              </a:rPr>
              <a:t> 1 </a:t>
            </a:r>
            <a:r>
              <a:rPr lang="en-US" sz="2800" b="1" dirty="0" err="1">
                <a:solidFill>
                  <a:srgbClr val="379D49"/>
                </a:solidFill>
                <a:latin typeface="Arial" panose="020B0604020202020204" pitchFamily="34" charset="0"/>
                <a:cs typeface="Arial" panose="020B0604020202020204" pitchFamily="34" charset="0"/>
              </a:rPr>
              <a:t>thông</a:t>
            </a:r>
            <a:r>
              <a:rPr lang="en-US" sz="2800" b="1" dirty="0">
                <a:solidFill>
                  <a:srgbClr val="379D49"/>
                </a:solidFill>
                <a:latin typeface="Arial" panose="020B0604020202020204" pitchFamily="34" charset="0"/>
                <a:cs typeface="Arial" panose="020B0604020202020204" pitchFamily="34" charset="0"/>
              </a:rPr>
              <a:t> </a:t>
            </a:r>
            <a:r>
              <a:rPr lang="en-US" sz="2800" b="1" dirty="0" err="1">
                <a:solidFill>
                  <a:srgbClr val="379D49"/>
                </a:solidFill>
                <a:latin typeface="Arial" panose="020B0604020202020204" pitchFamily="34" charset="0"/>
                <a:cs typeface="Arial" panose="020B0604020202020204" pitchFamily="34" charset="0"/>
              </a:rPr>
              <a:t>điệp</a:t>
            </a:r>
            <a:r>
              <a:rPr lang="en-US" sz="2800" b="1" dirty="0">
                <a:solidFill>
                  <a:srgbClr val="379D49"/>
                </a:solidFill>
                <a:latin typeface="Arial" panose="020B0604020202020204" pitchFamily="34" charset="0"/>
                <a:cs typeface="Arial" panose="020B0604020202020204" pitchFamily="34" charset="0"/>
              </a:rPr>
              <a:t> </a:t>
            </a:r>
            <a:r>
              <a:rPr lang="en-US" sz="2800" b="1" dirty="0" err="1">
                <a:solidFill>
                  <a:srgbClr val="379D49"/>
                </a:solidFill>
                <a:latin typeface="Arial" panose="020B0604020202020204" pitchFamily="34" charset="0"/>
                <a:cs typeface="Arial" panose="020B0604020202020204" pitchFamily="34" charset="0"/>
              </a:rPr>
              <a:t>bí</a:t>
            </a:r>
            <a:r>
              <a:rPr lang="en-US" sz="2800" b="1" dirty="0">
                <a:solidFill>
                  <a:srgbClr val="379D49"/>
                </a:solidFill>
                <a:latin typeface="Arial" panose="020B0604020202020204" pitchFamily="34" charset="0"/>
                <a:cs typeface="Arial" panose="020B0604020202020204" pitchFamily="34" charset="0"/>
              </a:rPr>
              <a:t> </a:t>
            </a:r>
            <a:r>
              <a:rPr lang="en-US" sz="2800" b="1" dirty="0" err="1">
                <a:solidFill>
                  <a:srgbClr val="379D49"/>
                </a:solidFill>
                <a:latin typeface="Arial" panose="020B0604020202020204" pitchFamily="34" charset="0"/>
                <a:cs typeface="Arial" panose="020B0604020202020204" pitchFamily="34" charset="0"/>
              </a:rPr>
              <a:t>ẩn</a:t>
            </a:r>
            <a:r>
              <a:rPr lang="en-US" sz="2800" b="1" dirty="0">
                <a:solidFill>
                  <a:srgbClr val="379D49"/>
                </a:solidFill>
                <a:latin typeface="Arial" panose="020B0604020202020204" pitchFamily="34" charset="0"/>
                <a:cs typeface="Arial" panose="020B0604020202020204" pitchFamily="34" charset="0"/>
              </a:rPr>
              <a:t>. </a:t>
            </a:r>
            <a:endParaRPr lang="en-US" sz="2800" b="1" dirty="0">
              <a:solidFill>
                <a:schemeClr val="accent6">
                  <a:lumMod val="50000"/>
                </a:schemeClr>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1000"/>
                                        <p:tgtEl>
                                          <p:spTgt spid="41"/>
                                        </p:tgtEl>
                                      </p:cBhvr>
                                    </p:animEffect>
                                    <p:anim calcmode="lin" valueType="num">
                                      <p:cBhvr>
                                        <p:cTn id="8" dur="1000" fill="hold"/>
                                        <p:tgtEl>
                                          <p:spTgt spid="41"/>
                                        </p:tgtEl>
                                        <p:attrNameLst>
                                          <p:attrName>ppt_x</p:attrName>
                                        </p:attrNameLst>
                                      </p:cBhvr>
                                      <p:tavLst>
                                        <p:tav tm="0">
                                          <p:val>
                                            <p:strVal val="#ppt_x"/>
                                          </p:val>
                                        </p:tav>
                                        <p:tav tm="100000">
                                          <p:val>
                                            <p:strVal val="#ppt_x"/>
                                          </p:val>
                                        </p:tav>
                                      </p:tavLst>
                                    </p:anim>
                                    <p:anim calcmode="lin" valueType="num">
                                      <p:cBhvr>
                                        <p:cTn id="9" dur="1000" fill="hold"/>
                                        <p:tgtEl>
                                          <p:spTgt spid="4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6" presetClass="entr" presetSubtype="21" fill="hold" nodeType="after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barn(inVertical)">
                                      <p:cBhvr>
                                        <p:cTn id="13" dur="500"/>
                                        <p:tgtEl>
                                          <p:spTgt spid="29"/>
                                        </p:tgtEl>
                                      </p:cBhvr>
                                    </p:animEffect>
                                  </p:childTnLst>
                                </p:cTn>
                              </p:par>
                            </p:childTnLst>
                          </p:cTn>
                        </p:par>
                        <p:par>
                          <p:cTn id="14" fill="hold">
                            <p:stCondLst>
                              <p:cond delay="1500"/>
                            </p:stCondLst>
                            <p:childTnLst>
                              <p:par>
                                <p:cTn id="15" presetID="10" presetClass="entr" presetSubtype="0" fill="hold" grpId="0" nodeType="after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bldLvl="0" animBg="1"/>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1881365-4B53-CE24-DE87-034AC89C5C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693606"/>
          </a:xfrm>
          <a:prstGeom prst="rect">
            <a:avLst/>
          </a:prstGeom>
        </p:spPr>
      </p:pic>
      <p:sp>
        <p:nvSpPr>
          <p:cNvPr id="11" name="椭圆 10"/>
          <p:cNvSpPr/>
          <p:nvPr/>
        </p:nvSpPr>
        <p:spPr>
          <a:xfrm>
            <a:off x="169430" y="1231923"/>
            <a:ext cx="1183906" cy="1179860"/>
          </a:xfrm>
          <a:prstGeom prst="ellipse">
            <a:avLst/>
          </a:prstGeom>
          <a:solidFill>
            <a:srgbClr val="45A15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zh-CN" sz="7200" noProof="1">
                <a:solidFill>
                  <a:schemeClr val="bg1"/>
                </a:solidFill>
                <a:latin typeface="UTM Erie Black" panose="02040603050506020204" pitchFamily="18" charset="0"/>
                <a:ea typeface="字魂35号-经典雅黑" panose="02000000000000000000" pitchFamily="2" charset="-122"/>
                <a:cs typeface="Montserrat SemiBold" panose="00000700000000000000" charset="0"/>
              </a:rPr>
              <a:t>3</a:t>
            </a:r>
          </a:p>
        </p:txBody>
      </p:sp>
      <p:sp>
        <p:nvSpPr>
          <p:cNvPr id="3" name="Rectangle 2"/>
          <p:cNvSpPr/>
          <p:nvPr/>
        </p:nvSpPr>
        <p:spPr>
          <a:xfrm>
            <a:off x="1924836" y="1231923"/>
            <a:ext cx="7401385" cy="923330"/>
          </a:xfrm>
          <a:prstGeom prst="rect">
            <a:avLst/>
          </a:prstGeom>
        </p:spPr>
        <p:txBody>
          <a:bodyPr wrap="none">
            <a:spAutoFit/>
          </a:bodyPr>
          <a:lstStyle/>
          <a:p>
            <a:pPr algn="ctr"/>
            <a:r>
              <a:rPr lang="en-US" sz="5400" b="1" dirty="0" err="1">
                <a:solidFill>
                  <a:schemeClr val="accent6">
                    <a:lumMod val="50000"/>
                  </a:schemeClr>
                </a:solidFill>
                <a:latin typeface="UTM Deutsch Gothic" panose="02040603050506020204" pitchFamily="18" charset="0"/>
                <a:cs typeface="Arial" panose="020B0604020202020204" pitchFamily="34" charset="0"/>
              </a:rPr>
              <a:t>Đời</a:t>
            </a:r>
            <a:r>
              <a:rPr lang="en-US" sz="5400" b="1" dirty="0">
                <a:solidFill>
                  <a:schemeClr val="accent6">
                    <a:lumMod val="50000"/>
                  </a:schemeClr>
                </a:solidFill>
                <a:latin typeface="UTM Deutsch Gothic" panose="02040603050506020204" pitchFamily="18" charset="0"/>
                <a:cs typeface="Arial" panose="020B0604020202020204" pitchFamily="34" charset="0"/>
              </a:rPr>
              <a:t> </a:t>
            </a:r>
            <a:r>
              <a:rPr lang="en-US" sz="5400" b="1" dirty="0" err="1">
                <a:solidFill>
                  <a:schemeClr val="accent6">
                    <a:lumMod val="50000"/>
                  </a:schemeClr>
                </a:solidFill>
                <a:latin typeface="UTM Deutsch Gothic" panose="02040603050506020204" pitchFamily="18" charset="0"/>
                <a:cs typeface="Arial" panose="020B0604020202020204" pitchFamily="34" charset="0"/>
              </a:rPr>
              <a:t>sống</a:t>
            </a:r>
            <a:r>
              <a:rPr lang="en-US" sz="5400" b="1" dirty="0">
                <a:solidFill>
                  <a:schemeClr val="accent6">
                    <a:lumMod val="50000"/>
                  </a:schemeClr>
                </a:solidFill>
                <a:latin typeface="UTM Deutsch Gothic" panose="02040603050506020204" pitchFamily="18" charset="0"/>
                <a:cs typeface="Arial" panose="020B0604020202020204" pitchFamily="34" charset="0"/>
              </a:rPr>
              <a:t> </a:t>
            </a:r>
            <a:r>
              <a:rPr lang="en-US" sz="5400" b="1" dirty="0" err="1">
                <a:solidFill>
                  <a:schemeClr val="accent6">
                    <a:lumMod val="50000"/>
                  </a:schemeClr>
                </a:solidFill>
                <a:latin typeface="UTM Deutsch Gothic" panose="02040603050506020204" pitchFamily="18" charset="0"/>
                <a:cs typeface="Arial" panose="020B0604020202020204" pitchFamily="34" charset="0"/>
              </a:rPr>
              <a:t>vật</a:t>
            </a:r>
            <a:r>
              <a:rPr lang="en-US" sz="5400" b="1" dirty="0">
                <a:solidFill>
                  <a:schemeClr val="accent6">
                    <a:lumMod val="50000"/>
                  </a:schemeClr>
                </a:solidFill>
                <a:latin typeface="UTM Deutsch Gothic" panose="02040603050506020204" pitchFamily="18" charset="0"/>
                <a:cs typeface="Arial" panose="020B0604020202020204" pitchFamily="34" charset="0"/>
              </a:rPr>
              <a:t> </a:t>
            </a:r>
            <a:r>
              <a:rPr lang="en-US" sz="5400" b="1" dirty="0" err="1">
                <a:solidFill>
                  <a:schemeClr val="accent6">
                    <a:lumMod val="50000"/>
                  </a:schemeClr>
                </a:solidFill>
                <a:latin typeface="UTM Deutsch Gothic" panose="02040603050506020204" pitchFamily="18" charset="0"/>
                <a:cs typeface="Arial" panose="020B0604020202020204" pitchFamily="34" charset="0"/>
              </a:rPr>
              <a:t>chất</a:t>
            </a:r>
            <a:r>
              <a:rPr lang="en-US" sz="5400" b="1" dirty="0">
                <a:solidFill>
                  <a:schemeClr val="accent6">
                    <a:lumMod val="50000"/>
                  </a:schemeClr>
                </a:solidFill>
                <a:latin typeface="UTM Deutsch Gothic" panose="02040603050506020204" pitchFamily="18" charset="0"/>
                <a:cs typeface="Arial" panose="020B0604020202020204" pitchFamily="34" charset="0"/>
              </a:rPr>
              <a:t> </a:t>
            </a:r>
            <a:r>
              <a:rPr lang="en-US" sz="5400" b="1" dirty="0" err="1">
                <a:solidFill>
                  <a:schemeClr val="accent6">
                    <a:lumMod val="50000"/>
                  </a:schemeClr>
                </a:solidFill>
                <a:latin typeface="UTM Deutsch Gothic" panose="02040603050506020204" pitchFamily="18" charset="0"/>
                <a:cs typeface="Arial" panose="020B0604020202020204" pitchFamily="34" charset="0"/>
              </a:rPr>
              <a:t>và</a:t>
            </a:r>
            <a:r>
              <a:rPr lang="en-US" sz="5400" b="1" dirty="0">
                <a:solidFill>
                  <a:schemeClr val="accent6">
                    <a:lumMod val="50000"/>
                  </a:schemeClr>
                </a:solidFill>
                <a:latin typeface="UTM Deutsch Gothic" panose="02040603050506020204" pitchFamily="18" charset="0"/>
                <a:cs typeface="Arial" panose="020B0604020202020204" pitchFamily="34" charset="0"/>
              </a:rPr>
              <a:t> </a:t>
            </a:r>
            <a:r>
              <a:rPr lang="en-US" sz="5400" b="1" dirty="0" err="1">
                <a:solidFill>
                  <a:schemeClr val="accent6">
                    <a:lumMod val="50000"/>
                  </a:schemeClr>
                </a:solidFill>
                <a:latin typeface="UTM Deutsch Gothic" panose="02040603050506020204" pitchFamily="18" charset="0"/>
                <a:cs typeface="Arial" panose="020B0604020202020204" pitchFamily="34" charset="0"/>
              </a:rPr>
              <a:t>tinh</a:t>
            </a:r>
            <a:r>
              <a:rPr lang="en-US" sz="5400" b="1" dirty="0">
                <a:solidFill>
                  <a:schemeClr val="accent6">
                    <a:lumMod val="50000"/>
                  </a:schemeClr>
                </a:solidFill>
                <a:latin typeface="UTM Deutsch Gothic" panose="02040603050506020204" pitchFamily="18" charset="0"/>
                <a:cs typeface="Arial" panose="020B0604020202020204" pitchFamily="34" charset="0"/>
              </a:rPr>
              <a:t> </a:t>
            </a:r>
            <a:r>
              <a:rPr lang="en-US" sz="5400" b="1" dirty="0" err="1">
                <a:solidFill>
                  <a:schemeClr val="accent6">
                    <a:lumMod val="50000"/>
                  </a:schemeClr>
                </a:solidFill>
                <a:latin typeface="UTM Deutsch Gothic" panose="02040603050506020204" pitchFamily="18" charset="0"/>
                <a:cs typeface="Arial" panose="020B0604020202020204" pitchFamily="34" charset="0"/>
              </a:rPr>
              <a:t>thần</a:t>
            </a:r>
            <a:endParaRPr lang="en-US" sz="5400" b="1" dirty="0">
              <a:solidFill>
                <a:schemeClr val="accent6">
                  <a:lumMod val="50000"/>
                </a:schemeClr>
              </a:solidFill>
              <a:latin typeface="UTM Deutsch Gothic" panose="02040603050506020204" pitchFamily="18" charset="0"/>
              <a:cs typeface="Arial" panose="020B0604020202020204" pitchFamily="34" charset="0"/>
            </a:endParaRPr>
          </a:p>
        </p:txBody>
      </p:sp>
    </p:spTree>
    <p:extLst>
      <p:ext uri="{BB962C8B-B14F-4D97-AF65-F5344CB8AC3E}">
        <p14:creationId xmlns:p14="http://schemas.microsoft.com/office/powerpoint/2010/main" val="42709015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7">
                                          <p:stCondLst>
                                            <p:cond delay="0"/>
                                          </p:stCondLst>
                                        </p:cTn>
                                        <p:tgtEl>
                                          <p:spTgt spid="11"/>
                                        </p:tgtEl>
                                      </p:cBhvr>
                                    </p:animEffect>
                                    <p:anim calcmode="lin" valueType="num">
                                      <p:cBhvr>
                                        <p:cTn id="8" dur="1594"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9" dur="581"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0" dur="581" tmFilter="0, 0; 0.125,0.2665; 0.25,0.4; 0.375,0.465; 0.5,0.5;  0.625,0.535; 0.75,0.6; 0.875,0.7335; 1,1">
                                          <p:stCondLst>
                                            <p:cond delay="581"/>
                                          </p:stCondLst>
                                        </p:cTn>
                                        <p:tgtEl>
                                          <p:spTgt spid="11"/>
                                        </p:tgtEl>
                                        <p:attrNameLst>
                                          <p:attrName>ppt_y</p:attrName>
                                        </p:attrNameLst>
                                      </p:cBhvr>
                                      <p:tavLst>
                                        <p:tav tm="0" fmla="#ppt_y-sin(pi*$)/9">
                                          <p:val>
                                            <p:fltVal val="0"/>
                                          </p:val>
                                        </p:tav>
                                        <p:tav tm="100000">
                                          <p:val>
                                            <p:fltVal val="1"/>
                                          </p:val>
                                        </p:tav>
                                      </p:tavLst>
                                    </p:anim>
                                    <p:anim calcmode="lin" valueType="num">
                                      <p:cBhvr>
                                        <p:cTn id="11" dur="290" tmFilter="0, 0; 0.125,0.2665; 0.25,0.4; 0.375,0.465; 0.5,0.5;  0.625,0.535; 0.75,0.6; 0.875,0.7335; 1,1">
                                          <p:stCondLst>
                                            <p:cond delay="1159"/>
                                          </p:stCondLst>
                                        </p:cTn>
                                        <p:tgtEl>
                                          <p:spTgt spid="11"/>
                                        </p:tgtEl>
                                        <p:attrNameLst>
                                          <p:attrName>ppt_y</p:attrName>
                                        </p:attrNameLst>
                                      </p:cBhvr>
                                      <p:tavLst>
                                        <p:tav tm="0" fmla="#ppt_y-sin(pi*$)/27">
                                          <p:val>
                                            <p:fltVal val="0"/>
                                          </p:val>
                                        </p:tav>
                                        <p:tav tm="100000">
                                          <p:val>
                                            <p:fltVal val="1"/>
                                          </p:val>
                                        </p:tav>
                                      </p:tavLst>
                                    </p:anim>
                                    <p:anim calcmode="lin" valueType="num">
                                      <p:cBhvr>
                                        <p:cTn id="12" dur="144" tmFilter="0, 0; 0.125,0.2665; 0.25,0.4; 0.375,0.465; 0.5,0.5;  0.625,0.535; 0.75,0.6; 0.875,0.7335; 1,1">
                                          <p:stCondLst>
                                            <p:cond delay="1449"/>
                                          </p:stCondLst>
                                        </p:cTn>
                                        <p:tgtEl>
                                          <p:spTgt spid="11"/>
                                        </p:tgtEl>
                                        <p:attrNameLst>
                                          <p:attrName>ppt_y</p:attrName>
                                        </p:attrNameLst>
                                      </p:cBhvr>
                                      <p:tavLst>
                                        <p:tav tm="0" fmla="#ppt_y-sin(pi*$)/81">
                                          <p:val>
                                            <p:fltVal val="0"/>
                                          </p:val>
                                        </p:tav>
                                        <p:tav tm="100000">
                                          <p:val>
                                            <p:fltVal val="1"/>
                                          </p:val>
                                        </p:tav>
                                      </p:tavLst>
                                    </p:anim>
                                    <p:animScale>
                                      <p:cBhvr>
                                        <p:cTn id="13" dur="23">
                                          <p:stCondLst>
                                            <p:cond delay="569"/>
                                          </p:stCondLst>
                                        </p:cTn>
                                        <p:tgtEl>
                                          <p:spTgt spid="11"/>
                                        </p:tgtEl>
                                      </p:cBhvr>
                                      <p:to x="100000" y="60000"/>
                                    </p:animScale>
                                    <p:animScale>
                                      <p:cBhvr>
                                        <p:cTn id="14" dur="145" decel="50000">
                                          <p:stCondLst>
                                            <p:cond delay="592"/>
                                          </p:stCondLst>
                                        </p:cTn>
                                        <p:tgtEl>
                                          <p:spTgt spid="11"/>
                                        </p:tgtEl>
                                      </p:cBhvr>
                                      <p:to x="100000" y="100000"/>
                                    </p:animScale>
                                    <p:animScale>
                                      <p:cBhvr>
                                        <p:cTn id="15" dur="23">
                                          <p:stCondLst>
                                            <p:cond delay="1148"/>
                                          </p:stCondLst>
                                        </p:cTn>
                                        <p:tgtEl>
                                          <p:spTgt spid="11"/>
                                        </p:tgtEl>
                                      </p:cBhvr>
                                      <p:to x="100000" y="80000"/>
                                    </p:animScale>
                                    <p:animScale>
                                      <p:cBhvr>
                                        <p:cTn id="16" dur="145" decel="50000">
                                          <p:stCondLst>
                                            <p:cond delay="1171"/>
                                          </p:stCondLst>
                                        </p:cTn>
                                        <p:tgtEl>
                                          <p:spTgt spid="11"/>
                                        </p:tgtEl>
                                      </p:cBhvr>
                                      <p:to x="100000" y="100000"/>
                                    </p:animScale>
                                    <p:animScale>
                                      <p:cBhvr>
                                        <p:cTn id="17" dur="23">
                                          <p:stCondLst>
                                            <p:cond delay="1437"/>
                                          </p:stCondLst>
                                        </p:cTn>
                                        <p:tgtEl>
                                          <p:spTgt spid="11"/>
                                        </p:tgtEl>
                                      </p:cBhvr>
                                      <p:to x="100000" y="90000"/>
                                    </p:animScale>
                                    <p:animScale>
                                      <p:cBhvr>
                                        <p:cTn id="18" dur="145" decel="50000">
                                          <p:stCondLst>
                                            <p:cond delay="1459"/>
                                          </p:stCondLst>
                                        </p:cTn>
                                        <p:tgtEl>
                                          <p:spTgt spid="11"/>
                                        </p:tgtEl>
                                      </p:cBhvr>
                                      <p:to x="100000" y="100000"/>
                                    </p:animScale>
                                    <p:animScale>
                                      <p:cBhvr>
                                        <p:cTn id="19" dur="23">
                                          <p:stCondLst>
                                            <p:cond delay="1582"/>
                                          </p:stCondLst>
                                        </p:cTn>
                                        <p:tgtEl>
                                          <p:spTgt spid="11"/>
                                        </p:tgtEl>
                                      </p:cBhvr>
                                      <p:to x="100000" y="95000"/>
                                    </p:animScale>
                                    <p:animScale>
                                      <p:cBhvr>
                                        <p:cTn id="20" dur="145" decel="50000">
                                          <p:stCondLst>
                                            <p:cond delay="1605"/>
                                          </p:stCondLst>
                                        </p:cTn>
                                        <p:tgtEl>
                                          <p:spTgt spid="11"/>
                                        </p:tgtEl>
                                      </p:cBhvr>
                                      <p:to x="100000" y="100000"/>
                                    </p:animScale>
                                  </p:childTnLst>
                                </p:cTn>
                              </p:par>
                            </p:childTnLst>
                          </p:cTn>
                        </p:par>
                        <p:par>
                          <p:cTn id="21" fill="hold">
                            <p:stCondLst>
                              <p:cond delay="1750"/>
                            </p:stCondLst>
                            <p:childTnLst>
                              <p:par>
                                <p:cTn id="22" presetID="31" presetClass="entr" presetSubtype="0" fill="hold" grpId="0" nodeType="after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p:cTn id="24" dur="1000" fill="hold"/>
                                        <p:tgtEl>
                                          <p:spTgt spid="3"/>
                                        </p:tgtEl>
                                        <p:attrNameLst>
                                          <p:attrName>ppt_w</p:attrName>
                                        </p:attrNameLst>
                                      </p:cBhvr>
                                      <p:tavLst>
                                        <p:tav tm="0">
                                          <p:val>
                                            <p:fltVal val="0"/>
                                          </p:val>
                                        </p:tav>
                                        <p:tav tm="100000">
                                          <p:val>
                                            <p:strVal val="#ppt_w"/>
                                          </p:val>
                                        </p:tav>
                                      </p:tavLst>
                                    </p:anim>
                                    <p:anim calcmode="lin" valueType="num">
                                      <p:cBhvr>
                                        <p:cTn id="25" dur="1000" fill="hold"/>
                                        <p:tgtEl>
                                          <p:spTgt spid="3"/>
                                        </p:tgtEl>
                                        <p:attrNameLst>
                                          <p:attrName>ppt_h</p:attrName>
                                        </p:attrNameLst>
                                      </p:cBhvr>
                                      <p:tavLst>
                                        <p:tav tm="0">
                                          <p:val>
                                            <p:fltVal val="0"/>
                                          </p:val>
                                        </p:tav>
                                        <p:tav tm="100000">
                                          <p:val>
                                            <p:strVal val="#ppt_h"/>
                                          </p:val>
                                        </p:tav>
                                      </p:tavLst>
                                    </p:anim>
                                    <p:anim calcmode="lin" valueType="num">
                                      <p:cBhvr>
                                        <p:cTn id="26" dur="1000" fill="hold"/>
                                        <p:tgtEl>
                                          <p:spTgt spid="3"/>
                                        </p:tgtEl>
                                        <p:attrNameLst>
                                          <p:attrName>style.rotation</p:attrName>
                                        </p:attrNameLst>
                                      </p:cBhvr>
                                      <p:tavLst>
                                        <p:tav tm="0">
                                          <p:val>
                                            <p:fltVal val="90"/>
                                          </p:val>
                                        </p:tav>
                                        <p:tav tm="100000">
                                          <p:val>
                                            <p:fltVal val="0"/>
                                          </p:val>
                                        </p:tav>
                                      </p:tavLst>
                                    </p:anim>
                                    <p:animEffect transition="in" filter="fade">
                                      <p:cBhvr>
                                        <p:cTn id="2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p:cNvGrpSpPr/>
          <p:nvPr/>
        </p:nvGrpSpPr>
        <p:grpSpPr>
          <a:xfrm>
            <a:off x="0" y="0"/>
            <a:ext cx="12192000" cy="6858000"/>
            <a:chOff x="0" y="0"/>
            <a:chExt cx="12192000" cy="6858000"/>
          </a:xfrm>
        </p:grpSpPr>
        <p:pic>
          <p:nvPicPr>
            <p:cNvPr id="31" name="图片 30"/>
            <p:cNvPicPr>
              <a:picLocks noChangeAspect="1"/>
            </p:cNvPicPr>
            <p:nvPr/>
          </p:nvPicPr>
          <p:blipFill rotWithShape="1">
            <a:blip r:embed="rId3">
              <a:extLst>
                <a:ext uri="{28A0092B-C50C-407E-A947-70E740481C1C}">
                  <a14:useLocalDpi xmlns:a14="http://schemas.microsoft.com/office/drawing/2010/main" val="0"/>
                </a:ext>
              </a:extLst>
            </a:blip>
            <a:srcRect l="17916" t="2384" r="16046" b="31578"/>
            <a:stretch>
              <a:fillRect/>
            </a:stretch>
          </p:blipFill>
          <p:spPr>
            <a:xfrm>
              <a:off x="0" y="0"/>
              <a:ext cx="12192000" cy="6858000"/>
            </a:xfrm>
            <a:prstGeom prst="rect">
              <a:avLst/>
            </a:prstGeom>
          </p:spPr>
        </p:pic>
        <p:cxnSp>
          <p:nvCxnSpPr>
            <p:cNvPr id="38" name="直接连接符 37"/>
            <p:cNvCxnSpPr/>
            <p:nvPr/>
          </p:nvCxnSpPr>
          <p:spPr>
            <a:xfrm>
              <a:off x="891309" y="1003300"/>
              <a:ext cx="10538691" cy="0"/>
            </a:xfrm>
            <a:prstGeom prst="line">
              <a:avLst/>
            </a:prstGeom>
            <a:ln>
              <a:solidFill>
                <a:srgbClr val="45A158"/>
              </a:solidFill>
            </a:ln>
          </p:spPr>
          <p:style>
            <a:lnRef idx="1">
              <a:schemeClr val="accent1"/>
            </a:lnRef>
            <a:fillRef idx="0">
              <a:schemeClr val="accent1"/>
            </a:fillRef>
            <a:effectRef idx="0">
              <a:schemeClr val="accent1"/>
            </a:effectRef>
            <a:fontRef idx="minor">
              <a:schemeClr val="tx1"/>
            </a:fontRef>
          </p:style>
        </p:cxnSp>
      </p:grpSp>
      <p:sp>
        <p:nvSpPr>
          <p:cNvPr id="24" name="Rectangle 23"/>
          <p:cNvSpPr/>
          <p:nvPr/>
        </p:nvSpPr>
        <p:spPr>
          <a:xfrm>
            <a:off x="249381" y="341580"/>
            <a:ext cx="7213599" cy="1323439"/>
          </a:xfrm>
          <a:prstGeom prst="rect">
            <a:avLst/>
          </a:prstGeom>
        </p:spPr>
        <p:txBody>
          <a:bodyPr wrap="square">
            <a:spAutoFit/>
          </a:bodyPr>
          <a:lstStyle/>
          <a:p>
            <a:pPr algn="ctr"/>
            <a:r>
              <a:rPr lang="en-US" sz="4000" b="1" dirty="0">
                <a:solidFill>
                  <a:schemeClr val="accent6">
                    <a:lumMod val="50000"/>
                  </a:schemeClr>
                </a:solidFill>
                <a:latin typeface="UTM Deutsch Gothic" panose="02040603050506020204" pitchFamily="18" charset="0"/>
                <a:cs typeface="Arial" panose="020B0604020202020204" pitchFamily="34" charset="0"/>
              </a:rPr>
              <a:t>3.Đời </a:t>
            </a:r>
            <a:r>
              <a:rPr lang="en-US" sz="4000" b="1" dirty="0" err="1">
                <a:solidFill>
                  <a:schemeClr val="accent6">
                    <a:lumMod val="50000"/>
                  </a:schemeClr>
                </a:solidFill>
                <a:latin typeface="UTM Deutsch Gothic" panose="02040603050506020204" pitchFamily="18" charset="0"/>
                <a:cs typeface="Arial" panose="020B0604020202020204" pitchFamily="34" charset="0"/>
              </a:rPr>
              <a:t>sống</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vật</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chất</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và</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tinh</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thần</a:t>
            </a:r>
            <a:endParaRPr lang="en-US" sz="4000" b="1" dirty="0">
              <a:solidFill>
                <a:schemeClr val="accent6">
                  <a:lumMod val="50000"/>
                </a:schemeClr>
              </a:solidFill>
              <a:latin typeface="UTM Deutsch Gothic" panose="02040603050506020204" pitchFamily="18" charset="0"/>
              <a:cs typeface="Arial" panose="020B0604020202020204" pitchFamily="34" charset="0"/>
            </a:endParaRPr>
          </a:p>
          <a:p>
            <a:pPr algn="ctr"/>
            <a:endParaRPr lang="vi-VN" sz="4000" b="1" dirty="0">
              <a:solidFill>
                <a:schemeClr val="accent6">
                  <a:lumMod val="50000"/>
                </a:schemeClr>
              </a:solidFill>
              <a:latin typeface="Arial" panose="020B0604020202020204" pitchFamily="34" charset="0"/>
              <a:cs typeface="Arial" panose="020B0604020202020204" pitchFamily="34" charset="0"/>
            </a:endParaRPr>
          </a:p>
        </p:txBody>
      </p:sp>
      <p:sp>
        <p:nvSpPr>
          <p:cNvPr id="15" name="Rectangle 14"/>
          <p:cNvSpPr/>
          <p:nvPr/>
        </p:nvSpPr>
        <p:spPr>
          <a:xfrm>
            <a:off x="514926" y="1263649"/>
            <a:ext cx="11122891" cy="4347437"/>
          </a:xfrm>
          <a:prstGeom prst="rect">
            <a:avLst/>
          </a:prstGeom>
          <a:solidFill>
            <a:srgbClr val="FFFF99"/>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defRPr/>
            </a:pPr>
            <a:r>
              <a:rPr lang="en-US" sz="3200" b="1" dirty="0">
                <a:solidFill>
                  <a:schemeClr val="accent4">
                    <a:lumMod val="50000"/>
                  </a:schemeClr>
                </a:solidFill>
              </a:rPr>
              <a:t>	</a:t>
            </a:r>
            <a:r>
              <a:rPr lang="en-US" sz="4000" b="1" dirty="0" err="1">
                <a:solidFill>
                  <a:schemeClr val="accent4">
                    <a:lumMod val="50000"/>
                  </a:schemeClr>
                </a:solidFill>
                <a:latin typeface="Arial" panose="020B0604020202020204" pitchFamily="34" charset="0"/>
                <a:cs typeface="Arial" panose="020B0604020202020204" pitchFamily="34" charset="0"/>
              </a:rPr>
              <a:t>Dựa</a:t>
            </a:r>
            <a:r>
              <a:rPr lang="en-US" sz="4000" b="1" dirty="0">
                <a:solidFill>
                  <a:schemeClr val="accent4">
                    <a:lumMod val="50000"/>
                  </a:schemeClr>
                </a:solidFill>
                <a:latin typeface="Arial" panose="020B0604020202020204" pitchFamily="34" charset="0"/>
                <a:cs typeface="Arial" panose="020B0604020202020204" pitchFamily="34" charset="0"/>
              </a:rPr>
              <a:t> </a:t>
            </a:r>
            <a:r>
              <a:rPr lang="en-US" sz="4000" b="1" dirty="0" err="1">
                <a:solidFill>
                  <a:schemeClr val="accent4">
                    <a:lumMod val="50000"/>
                  </a:schemeClr>
                </a:solidFill>
                <a:latin typeface="Arial" panose="020B0604020202020204" pitchFamily="34" charset="0"/>
                <a:cs typeface="Arial" panose="020B0604020202020204" pitchFamily="34" charset="0"/>
              </a:rPr>
              <a:t>vào</a:t>
            </a:r>
            <a:r>
              <a:rPr lang="en-US" sz="4000" b="1" dirty="0">
                <a:solidFill>
                  <a:schemeClr val="accent4">
                    <a:lumMod val="50000"/>
                  </a:schemeClr>
                </a:solidFill>
                <a:latin typeface="Arial" panose="020B0604020202020204" pitchFamily="34" charset="0"/>
                <a:cs typeface="Arial" panose="020B0604020202020204" pitchFamily="34" charset="0"/>
              </a:rPr>
              <a:t> </a:t>
            </a:r>
            <a:r>
              <a:rPr lang="en-US" sz="4000" b="1" dirty="0" err="1">
                <a:solidFill>
                  <a:schemeClr val="accent4">
                    <a:lumMod val="50000"/>
                  </a:schemeClr>
                </a:solidFill>
                <a:latin typeface="Arial" panose="020B0604020202020204" pitchFamily="34" charset="0"/>
                <a:cs typeface="Arial" panose="020B0604020202020204" pitchFamily="34" charset="0"/>
              </a:rPr>
              <a:t>các</a:t>
            </a:r>
            <a:r>
              <a:rPr lang="en-US" sz="4000" b="1" dirty="0">
                <a:solidFill>
                  <a:schemeClr val="accent4">
                    <a:lumMod val="50000"/>
                  </a:schemeClr>
                </a:solidFill>
                <a:latin typeface="Arial" panose="020B0604020202020204" pitchFamily="34" charset="0"/>
                <a:cs typeface="Arial" panose="020B0604020202020204" pitchFamily="34" charset="0"/>
              </a:rPr>
              <a:t> </a:t>
            </a:r>
            <a:r>
              <a:rPr lang="en-US" sz="4000" b="1" dirty="0" err="1">
                <a:solidFill>
                  <a:schemeClr val="accent4">
                    <a:lumMod val="50000"/>
                  </a:schemeClr>
                </a:solidFill>
                <a:latin typeface="Arial" panose="020B0604020202020204" pitchFamily="34" charset="0"/>
                <a:cs typeface="Arial" panose="020B0604020202020204" pitchFamily="34" charset="0"/>
              </a:rPr>
              <a:t>hiện</a:t>
            </a:r>
            <a:r>
              <a:rPr lang="en-US" sz="4000" b="1" dirty="0">
                <a:solidFill>
                  <a:schemeClr val="accent4">
                    <a:lumMod val="50000"/>
                  </a:schemeClr>
                </a:solidFill>
                <a:latin typeface="Arial" panose="020B0604020202020204" pitchFamily="34" charset="0"/>
                <a:cs typeface="Arial" panose="020B0604020202020204" pitchFamily="34" charset="0"/>
              </a:rPr>
              <a:t> </a:t>
            </a:r>
            <a:r>
              <a:rPr lang="en-US" sz="4000" b="1" dirty="0" err="1">
                <a:solidFill>
                  <a:schemeClr val="accent4">
                    <a:lumMod val="50000"/>
                  </a:schemeClr>
                </a:solidFill>
                <a:latin typeface="Arial" panose="020B0604020202020204" pitchFamily="34" charset="0"/>
                <a:cs typeface="Arial" panose="020B0604020202020204" pitchFamily="34" charset="0"/>
              </a:rPr>
              <a:t>vật</a:t>
            </a:r>
            <a:r>
              <a:rPr lang="en-US" sz="4000" b="1" dirty="0">
                <a:solidFill>
                  <a:schemeClr val="accent4">
                    <a:lumMod val="50000"/>
                  </a:schemeClr>
                </a:solidFill>
                <a:latin typeface="Arial" panose="020B0604020202020204" pitchFamily="34" charset="0"/>
                <a:cs typeface="Arial" panose="020B0604020202020204" pitchFamily="34" charset="0"/>
              </a:rPr>
              <a:t> </a:t>
            </a:r>
            <a:r>
              <a:rPr lang="en-US" sz="4000" b="1" dirty="0" err="1">
                <a:solidFill>
                  <a:schemeClr val="accent4">
                    <a:lumMod val="50000"/>
                  </a:schemeClr>
                </a:solidFill>
                <a:latin typeface="Arial" panose="020B0604020202020204" pitchFamily="34" charset="0"/>
                <a:cs typeface="Arial" panose="020B0604020202020204" pitchFamily="34" charset="0"/>
              </a:rPr>
              <a:t>thời</a:t>
            </a:r>
            <a:r>
              <a:rPr lang="en-US" sz="4000" b="1" dirty="0">
                <a:solidFill>
                  <a:schemeClr val="accent4">
                    <a:lumMod val="50000"/>
                  </a:schemeClr>
                </a:solidFill>
                <a:latin typeface="Arial" panose="020B0604020202020204" pitchFamily="34" charset="0"/>
                <a:cs typeface="Arial" panose="020B0604020202020204" pitchFamily="34" charset="0"/>
              </a:rPr>
              <a:t> </a:t>
            </a:r>
            <a:r>
              <a:rPr lang="en-US" sz="4000" b="1" dirty="0" err="1">
                <a:solidFill>
                  <a:schemeClr val="accent4">
                    <a:lumMod val="50000"/>
                  </a:schemeClr>
                </a:solidFill>
                <a:latin typeface="Arial" panose="020B0604020202020204" pitchFamily="34" charset="0"/>
                <a:cs typeface="Arial" panose="020B0604020202020204" pitchFamily="34" charset="0"/>
              </a:rPr>
              <a:t>xưa</a:t>
            </a:r>
            <a:r>
              <a:rPr lang="en-US" sz="4000" b="1" dirty="0">
                <a:solidFill>
                  <a:schemeClr val="accent4">
                    <a:lumMod val="50000"/>
                  </a:schemeClr>
                </a:solidFill>
                <a:latin typeface="Arial" panose="020B0604020202020204" pitchFamily="34" charset="0"/>
                <a:cs typeface="Arial" panose="020B0604020202020204" pitchFamily="34" charset="0"/>
              </a:rPr>
              <a:t> </a:t>
            </a:r>
            <a:r>
              <a:rPr lang="en-US" sz="4000" b="1" dirty="0" err="1">
                <a:solidFill>
                  <a:schemeClr val="accent4">
                    <a:lumMod val="50000"/>
                  </a:schemeClr>
                </a:solidFill>
                <a:latin typeface="Arial" panose="020B0604020202020204" pitchFamily="34" charset="0"/>
                <a:cs typeface="Arial" panose="020B0604020202020204" pitchFamily="34" charset="0"/>
              </a:rPr>
              <a:t>để</a:t>
            </a:r>
            <a:r>
              <a:rPr lang="en-US" sz="4000" b="1" dirty="0">
                <a:solidFill>
                  <a:schemeClr val="accent4">
                    <a:lumMod val="50000"/>
                  </a:schemeClr>
                </a:solidFill>
                <a:latin typeface="Arial" panose="020B0604020202020204" pitchFamily="34" charset="0"/>
                <a:cs typeface="Arial" panose="020B0604020202020204" pitchFamily="34" charset="0"/>
              </a:rPr>
              <a:t> </a:t>
            </a:r>
            <a:r>
              <a:rPr lang="en-US" sz="4000" b="1" dirty="0" err="1">
                <a:solidFill>
                  <a:schemeClr val="accent4">
                    <a:lumMod val="50000"/>
                  </a:schemeClr>
                </a:solidFill>
                <a:latin typeface="Arial" panose="020B0604020202020204" pitchFamily="34" charset="0"/>
                <a:cs typeface="Arial" panose="020B0604020202020204" pitchFamily="34" charset="0"/>
              </a:rPr>
              <a:t>lại</a:t>
            </a:r>
            <a:r>
              <a:rPr lang="en-US" sz="4000" b="1" dirty="0">
                <a:solidFill>
                  <a:schemeClr val="accent4">
                    <a:lumMod val="50000"/>
                  </a:schemeClr>
                </a:solidFill>
                <a:latin typeface="Arial" panose="020B0604020202020204" pitchFamily="34" charset="0"/>
                <a:cs typeface="Arial" panose="020B0604020202020204" pitchFamily="34" charset="0"/>
              </a:rPr>
              <a:t>, </a:t>
            </a:r>
            <a:r>
              <a:rPr lang="en-US" sz="4000" b="1" dirty="0" err="1">
                <a:solidFill>
                  <a:schemeClr val="accent4">
                    <a:lumMod val="50000"/>
                  </a:schemeClr>
                </a:solidFill>
                <a:latin typeface="Arial" panose="020B0604020202020204" pitchFamily="34" charset="0"/>
                <a:cs typeface="Arial" panose="020B0604020202020204" pitchFamily="34" charset="0"/>
              </a:rPr>
              <a:t>các</a:t>
            </a:r>
            <a:r>
              <a:rPr lang="en-US" sz="4000" b="1" dirty="0">
                <a:solidFill>
                  <a:schemeClr val="accent4">
                    <a:lumMod val="50000"/>
                  </a:schemeClr>
                </a:solidFill>
                <a:latin typeface="Arial" panose="020B0604020202020204" pitchFamily="34" charset="0"/>
                <a:cs typeface="Arial" panose="020B0604020202020204" pitchFamily="34" charset="0"/>
              </a:rPr>
              <a:t> </a:t>
            </a:r>
            <a:r>
              <a:rPr lang="en-US" sz="4000" b="1" dirty="0" err="1">
                <a:solidFill>
                  <a:schemeClr val="accent4">
                    <a:lumMod val="50000"/>
                  </a:schemeClr>
                </a:solidFill>
                <a:latin typeface="Arial" panose="020B0604020202020204" pitchFamily="34" charset="0"/>
                <a:cs typeface="Arial" panose="020B0604020202020204" pitchFamily="34" charset="0"/>
              </a:rPr>
              <a:t>nhà</a:t>
            </a:r>
            <a:r>
              <a:rPr lang="en-US" sz="4000" b="1" dirty="0">
                <a:solidFill>
                  <a:schemeClr val="accent4">
                    <a:lumMod val="50000"/>
                  </a:schemeClr>
                </a:solidFill>
                <a:latin typeface="Arial" panose="020B0604020202020204" pitchFamily="34" charset="0"/>
                <a:cs typeface="Arial" panose="020B0604020202020204" pitchFamily="34" charset="0"/>
              </a:rPr>
              <a:t> </a:t>
            </a:r>
            <a:r>
              <a:rPr lang="en-US" sz="4000" b="1" dirty="0" err="1">
                <a:solidFill>
                  <a:schemeClr val="accent4">
                    <a:lumMod val="50000"/>
                  </a:schemeClr>
                </a:solidFill>
                <a:latin typeface="Arial" panose="020B0604020202020204" pitchFamily="34" charset="0"/>
                <a:cs typeface="Arial" panose="020B0604020202020204" pitchFamily="34" charset="0"/>
              </a:rPr>
              <a:t>sử</a:t>
            </a:r>
            <a:r>
              <a:rPr lang="en-US" sz="4000" b="1" dirty="0">
                <a:solidFill>
                  <a:schemeClr val="accent4">
                    <a:lumMod val="50000"/>
                  </a:schemeClr>
                </a:solidFill>
                <a:latin typeface="Arial" panose="020B0604020202020204" pitchFamily="34" charset="0"/>
                <a:cs typeface="Arial" panose="020B0604020202020204" pitchFamily="34" charset="0"/>
              </a:rPr>
              <a:t> </a:t>
            </a:r>
            <a:r>
              <a:rPr lang="en-US" sz="4000" b="1" dirty="0" err="1">
                <a:solidFill>
                  <a:schemeClr val="accent4">
                    <a:lumMod val="50000"/>
                  </a:schemeClr>
                </a:solidFill>
                <a:latin typeface="Arial" panose="020B0604020202020204" pitchFamily="34" charset="0"/>
                <a:cs typeface="Arial" panose="020B0604020202020204" pitchFamily="34" charset="0"/>
              </a:rPr>
              <a:t>học</a:t>
            </a:r>
            <a:r>
              <a:rPr lang="en-US" sz="4000" b="1" dirty="0">
                <a:solidFill>
                  <a:schemeClr val="accent4">
                    <a:lumMod val="50000"/>
                  </a:schemeClr>
                </a:solidFill>
                <a:latin typeface="Arial" panose="020B0604020202020204" pitchFamily="34" charset="0"/>
                <a:cs typeface="Arial" panose="020B0604020202020204" pitchFamily="34" charset="0"/>
              </a:rPr>
              <a:t> </a:t>
            </a:r>
            <a:r>
              <a:rPr lang="en-US" sz="4000" b="1" dirty="0" err="1">
                <a:solidFill>
                  <a:schemeClr val="accent4">
                    <a:lumMod val="50000"/>
                  </a:schemeClr>
                </a:solidFill>
                <a:latin typeface="Arial" panose="020B0604020202020204" pitchFamily="34" charset="0"/>
                <a:cs typeface="Arial" panose="020B0604020202020204" pitchFamily="34" charset="0"/>
              </a:rPr>
              <a:t>cho</a:t>
            </a:r>
            <a:r>
              <a:rPr lang="en-US" sz="4000" b="1" dirty="0">
                <a:solidFill>
                  <a:schemeClr val="accent4">
                    <a:lumMod val="50000"/>
                  </a:schemeClr>
                </a:solidFill>
                <a:latin typeface="Arial" panose="020B0604020202020204" pitchFamily="34" charset="0"/>
                <a:cs typeface="Arial" panose="020B0604020202020204" pitchFamily="34" charset="0"/>
              </a:rPr>
              <a:t> </a:t>
            </a:r>
            <a:r>
              <a:rPr lang="en-US" sz="4000" b="1" dirty="0" err="1">
                <a:solidFill>
                  <a:schemeClr val="accent4">
                    <a:lumMod val="50000"/>
                  </a:schemeClr>
                </a:solidFill>
                <a:latin typeface="Arial" panose="020B0604020202020204" pitchFamily="34" charset="0"/>
                <a:cs typeface="Arial" panose="020B0604020202020204" pitchFamily="34" charset="0"/>
              </a:rPr>
              <a:t>biết</a:t>
            </a:r>
            <a:r>
              <a:rPr lang="en-US" sz="4000" b="1" dirty="0">
                <a:solidFill>
                  <a:schemeClr val="accent4">
                    <a:lumMod val="50000"/>
                  </a:schemeClr>
                </a:solidFill>
                <a:latin typeface="Arial" panose="020B0604020202020204" pitchFamily="34" charset="0"/>
                <a:cs typeface="Arial" panose="020B0604020202020204" pitchFamily="34" charset="0"/>
              </a:rPr>
              <a:t>: </a:t>
            </a:r>
            <a:r>
              <a:rPr lang="en-US" sz="4000" b="1" dirty="0" err="1">
                <a:solidFill>
                  <a:schemeClr val="accent4">
                    <a:lumMod val="50000"/>
                  </a:schemeClr>
                </a:solidFill>
                <a:latin typeface="Arial" panose="020B0604020202020204" pitchFamily="34" charset="0"/>
                <a:cs typeface="Arial" panose="020B0604020202020204" pitchFamily="34" charset="0"/>
              </a:rPr>
              <a:t>Dưới</a:t>
            </a:r>
            <a:r>
              <a:rPr lang="en-US" sz="4000" b="1" dirty="0">
                <a:solidFill>
                  <a:schemeClr val="accent4">
                    <a:lumMod val="50000"/>
                  </a:schemeClr>
                </a:solidFill>
                <a:latin typeface="Arial" panose="020B0604020202020204" pitchFamily="34" charset="0"/>
                <a:cs typeface="Arial" panose="020B0604020202020204" pitchFamily="34" charset="0"/>
              </a:rPr>
              <a:t> </a:t>
            </a:r>
            <a:r>
              <a:rPr lang="en-US" sz="4000" b="1" dirty="0" err="1">
                <a:solidFill>
                  <a:schemeClr val="accent4">
                    <a:lumMod val="50000"/>
                  </a:schemeClr>
                </a:solidFill>
                <a:latin typeface="Arial" panose="020B0604020202020204" pitchFamily="34" charset="0"/>
                <a:cs typeface="Arial" panose="020B0604020202020204" pitchFamily="34" charset="0"/>
              </a:rPr>
              <a:t>thời</a:t>
            </a:r>
            <a:r>
              <a:rPr lang="en-US" sz="4000" b="1" dirty="0">
                <a:solidFill>
                  <a:schemeClr val="accent4">
                    <a:lumMod val="50000"/>
                  </a:schemeClr>
                </a:solidFill>
                <a:latin typeface="Arial" panose="020B0604020202020204" pitchFamily="34" charset="0"/>
                <a:cs typeface="Arial" panose="020B0604020202020204" pitchFamily="34" charset="0"/>
              </a:rPr>
              <a:t> </a:t>
            </a:r>
            <a:r>
              <a:rPr lang="en-US" sz="4000" b="1" dirty="0" err="1">
                <a:solidFill>
                  <a:schemeClr val="accent4">
                    <a:lumMod val="50000"/>
                  </a:schemeClr>
                </a:solidFill>
                <a:latin typeface="Arial" panose="020B0604020202020204" pitchFamily="34" charset="0"/>
                <a:cs typeface="Arial" panose="020B0604020202020204" pitchFamily="34" charset="0"/>
              </a:rPr>
              <a:t>các</a:t>
            </a:r>
            <a:r>
              <a:rPr lang="en-US" sz="4000" b="1" dirty="0">
                <a:solidFill>
                  <a:schemeClr val="accent4">
                    <a:lumMod val="50000"/>
                  </a:schemeClr>
                </a:solidFill>
                <a:latin typeface="Arial" panose="020B0604020202020204" pitchFamily="34" charset="0"/>
                <a:cs typeface="Arial" panose="020B0604020202020204" pitchFamily="34" charset="0"/>
              </a:rPr>
              <a:t> </a:t>
            </a:r>
            <a:r>
              <a:rPr lang="en-US" sz="4000" b="1" dirty="0" err="1">
                <a:solidFill>
                  <a:schemeClr val="accent4">
                    <a:lumMod val="50000"/>
                  </a:schemeClr>
                </a:solidFill>
                <a:latin typeface="Arial" panose="020B0604020202020204" pitchFamily="34" charset="0"/>
                <a:cs typeface="Arial" panose="020B0604020202020204" pitchFamily="34" charset="0"/>
              </a:rPr>
              <a:t>vua</a:t>
            </a:r>
            <a:r>
              <a:rPr lang="en-US" sz="4000" b="1" dirty="0">
                <a:solidFill>
                  <a:schemeClr val="accent4">
                    <a:lumMod val="50000"/>
                  </a:schemeClr>
                </a:solidFill>
                <a:latin typeface="Arial" panose="020B0604020202020204" pitchFamily="34" charset="0"/>
                <a:cs typeface="Arial" panose="020B0604020202020204" pitchFamily="34" charset="0"/>
              </a:rPr>
              <a:t> </a:t>
            </a:r>
            <a:r>
              <a:rPr lang="en-US" sz="4000" b="1" dirty="0" err="1">
                <a:solidFill>
                  <a:schemeClr val="accent4">
                    <a:lumMod val="50000"/>
                  </a:schemeClr>
                </a:solidFill>
                <a:latin typeface="Arial" panose="020B0604020202020204" pitchFamily="34" charset="0"/>
                <a:cs typeface="Arial" panose="020B0604020202020204" pitchFamily="34" charset="0"/>
              </a:rPr>
              <a:t>Hùng</a:t>
            </a:r>
            <a:r>
              <a:rPr lang="en-US" sz="4000" b="1" dirty="0">
                <a:solidFill>
                  <a:schemeClr val="accent4">
                    <a:lumMod val="50000"/>
                  </a:schemeClr>
                </a:solidFill>
                <a:latin typeface="Arial" panose="020B0604020202020204" pitchFamily="34" charset="0"/>
                <a:cs typeface="Arial" panose="020B0604020202020204" pitchFamily="34" charset="0"/>
              </a:rPr>
              <a:t>, </a:t>
            </a:r>
            <a:r>
              <a:rPr lang="en-US" sz="4000" b="1" dirty="0" err="1">
                <a:solidFill>
                  <a:srgbClr val="FF0000"/>
                </a:solidFill>
                <a:latin typeface="Arial" panose="020B0604020202020204" pitchFamily="34" charset="0"/>
                <a:cs typeface="Arial" panose="020B0604020202020204" pitchFamily="34" charset="0"/>
              </a:rPr>
              <a:t>nghề</a:t>
            </a:r>
            <a:r>
              <a:rPr lang="en-US" sz="4000" b="1" dirty="0">
                <a:solidFill>
                  <a:srgbClr val="FF0000"/>
                </a:solidFill>
                <a:latin typeface="Arial" panose="020B0604020202020204" pitchFamily="34" charset="0"/>
                <a:cs typeface="Arial" panose="020B0604020202020204" pitchFamily="34" charset="0"/>
              </a:rPr>
              <a:t> </a:t>
            </a:r>
            <a:r>
              <a:rPr lang="en-US" sz="4000" b="1" dirty="0" err="1">
                <a:solidFill>
                  <a:srgbClr val="FF0000"/>
                </a:solidFill>
                <a:latin typeface="Arial" panose="020B0604020202020204" pitchFamily="34" charset="0"/>
                <a:cs typeface="Arial" panose="020B0604020202020204" pitchFamily="34" charset="0"/>
              </a:rPr>
              <a:t>chính</a:t>
            </a:r>
            <a:r>
              <a:rPr lang="en-US" sz="4000" b="1" dirty="0">
                <a:solidFill>
                  <a:srgbClr val="FF0000"/>
                </a:solidFill>
                <a:latin typeface="Arial" panose="020B0604020202020204" pitchFamily="34" charset="0"/>
                <a:cs typeface="Arial" panose="020B0604020202020204" pitchFamily="34" charset="0"/>
              </a:rPr>
              <a:t> </a:t>
            </a:r>
            <a:r>
              <a:rPr lang="en-US" sz="4000" b="1" dirty="0" err="1">
                <a:solidFill>
                  <a:srgbClr val="FF0000"/>
                </a:solidFill>
                <a:latin typeface="Arial" panose="020B0604020202020204" pitchFamily="34" charset="0"/>
                <a:cs typeface="Arial" panose="020B0604020202020204" pitchFamily="34" charset="0"/>
              </a:rPr>
              <a:t>của</a:t>
            </a:r>
            <a:r>
              <a:rPr lang="en-US" sz="4000" b="1" dirty="0">
                <a:solidFill>
                  <a:srgbClr val="FF0000"/>
                </a:solidFill>
                <a:latin typeface="Arial" panose="020B0604020202020204" pitchFamily="34" charset="0"/>
                <a:cs typeface="Arial" panose="020B0604020202020204" pitchFamily="34" charset="0"/>
              </a:rPr>
              <a:t> </a:t>
            </a:r>
            <a:r>
              <a:rPr lang="en-US" sz="4000" b="1" dirty="0" err="1">
                <a:solidFill>
                  <a:srgbClr val="FF0000"/>
                </a:solidFill>
                <a:latin typeface="Arial" panose="020B0604020202020204" pitchFamily="34" charset="0"/>
                <a:cs typeface="Arial" panose="020B0604020202020204" pitchFamily="34" charset="0"/>
              </a:rPr>
              <a:t>lạc</a:t>
            </a:r>
            <a:r>
              <a:rPr lang="en-US" sz="4000" b="1" dirty="0">
                <a:solidFill>
                  <a:srgbClr val="FF0000"/>
                </a:solidFill>
                <a:latin typeface="Arial" panose="020B0604020202020204" pitchFamily="34" charset="0"/>
                <a:cs typeface="Arial" panose="020B0604020202020204" pitchFamily="34" charset="0"/>
              </a:rPr>
              <a:t> </a:t>
            </a:r>
            <a:r>
              <a:rPr lang="en-US" sz="4000" b="1" dirty="0" err="1">
                <a:solidFill>
                  <a:srgbClr val="FF0000"/>
                </a:solidFill>
                <a:latin typeface="Arial" panose="020B0604020202020204" pitchFamily="34" charset="0"/>
                <a:cs typeface="Arial" panose="020B0604020202020204" pitchFamily="34" charset="0"/>
              </a:rPr>
              <a:t>dân</a:t>
            </a:r>
            <a:r>
              <a:rPr lang="en-US" sz="4000" b="1" dirty="0">
                <a:solidFill>
                  <a:srgbClr val="FF0000"/>
                </a:solidFill>
                <a:latin typeface="Arial" panose="020B0604020202020204" pitchFamily="34" charset="0"/>
                <a:cs typeface="Arial" panose="020B0604020202020204" pitchFamily="34" charset="0"/>
              </a:rPr>
              <a:t> </a:t>
            </a:r>
            <a:r>
              <a:rPr lang="en-US" sz="4000" b="1" dirty="0" err="1">
                <a:solidFill>
                  <a:srgbClr val="FF0000"/>
                </a:solidFill>
                <a:latin typeface="Arial" panose="020B0604020202020204" pitchFamily="34" charset="0"/>
                <a:cs typeface="Arial" panose="020B0604020202020204" pitchFamily="34" charset="0"/>
              </a:rPr>
              <a:t>là</a:t>
            </a:r>
            <a:r>
              <a:rPr lang="en-US" sz="4000" b="1" dirty="0">
                <a:solidFill>
                  <a:srgbClr val="FF0000"/>
                </a:solidFill>
                <a:latin typeface="Arial" panose="020B0604020202020204" pitchFamily="34" charset="0"/>
                <a:cs typeface="Arial" panose="020B0604020202020204" pitchFamily="34" charset="0"/>
              </a:rPr>
              <a:t> </a:t>
            </a:r>
            <a:r>
              <a:rPr lang="en-US" sz="4000" b="1" dirty="0" err="1">
                <a:solidFill>
                  <a:srgbClr val="FF0000"/>
                </a:solidFill>
                <a:latin typeface="Arial" panose="020B0604020202020204" pitchFamily="34" charset="0"/>
                <a:cs typeface="Arial" panose="020B0604020202020204" pitchFamily="34" charset="0"/>
              </a:rPr>
              <a:t>làm</a:t>
            </a:r>
            <a:r>
              <a:rPr lang="en-US" sz="4000" b="1" dirty="0">
                <a:solidFill>
                  <a:srgbClr val="FF0000"/>
                </a:solidFill>
                <a:latin typeface="Arial" panose="020B0604020202020204" pitchFamily="34" charset="0"/>
                <a:cs typeface="Arial" panose="020B0604020202020204" pitchFamily="34" charset="0"/>
              </a:rPr>
              <a:t> </a:t>
            </a:r>
            <a:r>
              <a:rPr lang="en-US" sz="4000" b="1" dirty="0" err="1">
                <a:solidFill>
                  <a:srgbClr val="FF0000"/>
                </a:solidFill>
                <a:latin typeface="Arial" panose="020B0604020202020204" pitchFamily="34" charset="0"/>
                <a:cs typeface="Arial" panose="020B0604020202020204" pitchFamily="34" charset="0"/>
              </a:rPr>
              <a:t>ruộng</a:t>
            </a:r>
            <a:r>
              <a:rPr lang="en-US" sz="4000" b="1" dirty="0">
                <a:solidFill>
                  <a:srgbClr val="FF0000"/>
                </a:solidFill>
                <a:latin typeface="Arial" panose="020B0604020202020204" pitchFamily="34" charset="0"/>
                <a:cs typeface="Arial" panose="020B0604020202020204" pitchFamily="34" charset="0"/>
              </a:rPr>
              <a:t>.</a:t>
            </a:r>
            <a:r>
              <a:rPr lang="en-US" sz="4000" b="1" dirty="0">
                <a:solidFill>
                  <a:schemeClr val="accent4">
                    <a:lumMod val="50000"/>
                  </a:schemeClr>
                </a:solidFill>
                <a:latin typeface="Arial" panose="020B0604020202020204" pitchFamily="34" charset="0"/>
                <a:cs typeface="Arial" panose="020B0604020202020204" pitchFamily="34" charset="0"/>
              </a:rPr>
              <a:t> </a:t>
            </a:r>
            <a:r>
              <a:rPr lang="en-US" sz="4000" b="1" dirty="0" err="1">
                <a:solidFill>
                  <a:schemeClr val="accent4">
                    <a:lumMod val="50000"/>
                  </a:schemeClr>
                </a:solidFill>
                <a:latin typeface="Arial" panose="020B0604020202020204" pitchFamily="34" charset="0"/>
                <a:cs typeface="Arial" panose="020B0604020202020204" pitchFamily="34" charset="0"/>
              </a:rPr>
              <a:t>Học</a:t>
            </a:r>
            <a:r>
              <a:rPr lang="en-US" sz="4000" b="1" dirty="0">
                <a:solidFill>
                  <a:schemeClr val="accent4">
                    <a:lumMod val="50000"/>
                  </a:schemeClr>
                </a:solidFill>
                <a:latin typeface="Arial" panose="020B0604020202020204" pitchFamily="34" charset="0"/>
                <a:cs typeface="Arial" panose="020B0604020202020204" pitchFamily="34" charset="0"/>
              </a:rPr>
              <a:t> </a:t>
            </a:r>
            <a:r>
              <a:rPr lang="en-US" sz="4000" b="1" dirty="0" err="1">
                <a:solidFill>
                  <a:schemeClr val="accent4">
                    <a:lumMod val="50000"/>
                  </a:schemeClr>
                </a:solidFill>
                <a:latin typeface="Arial" panose="020B0604020202020204" pitchFamily="34" charset="0"/>
                <a:cs typeface="Arial" panose="020B0604020202020204" pitchFamily="34" charset="0"/>
              </a:rPr>
              <a:t>trồng</a:t>
            </a:r>
            <a:r>
              <a:rPr lang="en-US" sz="4000" b="1" dirty="0">
                <a:solidFill>
                  <a:schemeClr val="accent4">
                    <a:lumMod val="50000"/>
                  </a:schemeClr>
                </a:solidFill>
                <a:latin typeface="Arial" panose="020B0604020202020204" pitchFamily="34" charset="0"/>
                <a:cs typeface="Arial" panose="020B0604020202020204" pitchFamily="34" charset="0"/>
              </a:rPr>
              <a:t> </a:t>
            </a:r>
            <a:r>
              <a:rPr lang="en-US" sz="4000" b="1" dirty="0" err="1">
                <a:solidFill>
                  <a:schemeClr val="accent4">
                    <a:lumMod val="50000"/>
                  </a:schemeClr>
                </a:solidFill>
                <a:latin typeface="Arial" panose="020B0604020202020204" pitchFamily="34" charset="0"/>
                <a:cs typeface="Arial" panose="020B0604020202020204" pitchFamily="34" charset="0"/>
              </a:rPr>
              <a:t>lúa</a:t>
            </a:r>
            <a:r>
              <a:rPr lang="en-US" sz="4000" b="1" dirty="0">
                <a:solidFill>
                  <a:schemeClr val="accent4">
                    <a:lumMod val="50000"/>
                  </a:schemeClr>
                </a:solidFill>
                <a:latin typeface="Arial" panose="020B0604020202020204" pitchFamily="34" charset="0"/>
                <a:cs typeface="Arial" panose="020B0604020202020204" pitchFamily="34" charset="0"/>
              </a:rPr>
              <a:t>, </a:t>
            </a:r>
            <a:r>
              <a:rPr lang="en-US" sz="4000" b="1" dirty="0" err="1">
                <a:solidFill>
                  <a:schemeClr val="accent4">
                    <a:lumMod val="50000"/>
                  </a:schemeClr>
                </a:solidFill>
                <a:latin typeface="Arial" panose="020B0604020202020204" pitchFamily="34" charset="0"/>
                <a:cs typeface="Arial" panose="020B0604020202020204" pitchFamily="34" charset="0"/>
              </a:rPr>
              <a:t>khoai</a:t>
            </a:r>
            <a:r>
              <a:rPr lang="en-US" sz="4000" b="1" dirty="0">
                <a:solidFill>
                  <a:schemeClr val="accent4">
                    <a:lumMod val="50000"/>
                  </a:schemeClr>
                </a:solidFill>
                <a:latin typeface="Arial" panose="020B0604020202020204" pitchFamily="34" charset="0"/>
                <a:cs typeface="Arial" panose="020B0604020202020204" pitchFamily="34" charset="0"/>
              </a:rPr>
              <a:t>, </a:t>
            </a:r>
            <a:r>
              <a:rPr lang="en-US" sz="4000" b="1" dirty="0" err="1">
                <a:solidFill>
                  <a:schemeClr val="accent4">
                    <a:lumMod val="50000"/>
                  </a:schemeClr>
                </a:solidFill>
                <a:latin typeface="Arial" panose="020B0604020202020204" pitchFamily="34" charset="0"/>
                <a:cs typeface="Arial" panose="020B0604020202020204" pitchFamily="34" charset="0"/>
              </a:rPr>
              <a:t>đỗ</a:t>
            </a:r>
            <a:r>
              <a:rPr lang="en-US" sz="4000" b="1" dirty="0">
                <a:solidFill>
                  <a:schemeClr val="accent4">
                    <a:lumMod val="50000"/>
                  </a:schemeClr>
                </a:solidFill>
                <a:latin typeface="Arial" panose="020B0604020202020204" pitchFamily="34" charset="0"/>
                <a:cs typeface="Arial" panose="020B0604020202020204" pitchFamily="34" charset="0"/>
              </a:rPr>
              <a:t>, </a:t>
            </a:r>
            <a:r>
              <a:rPr lang="en-US" sz="4000" b="1" dirty="0" err="1">
                <a:solidFill>
                  <a:schemeClr val="accent4">
                    <a:lumMod val="50000"/>
                  </a:schemeClr>
                </a:solidFill>
                <a:latin typeface="Arial" panose="020B0604020202020204" pitchFamily="34" charset="0"/>
                <a:cs typeface="Arial" panose="020B0604020202020204" pitchFamily="34" charset="0"/>
              </a:rPr>
              <a:t>cây</a:t>
            </a:r>
            <a:r>
              <a:rPr lang="en-US" sz="4000" b="1" dirty="0">
                <a:solidFill>
                  <a:schemeClr val="accent4">
                    <a:lumMod val="50000"/>
                  </a:schemeClr>
                </a:solidFill>
                <a:latin typeface="Arial" panose="020B0604020202020204" pitchFamily="34" charset="0"/>
                <a:cs typeface="Arial" panose="020B0604020202020204" pitchFamily="34" charset="0"/>
              </a:rPr>
              <a:t> </a:t>
            </a:r>
            <a:r>
              <a:rPr lang="en-US" sz="4000" b="1" dirty="0" err="1">
                <a:solidFill>
                  <a:schemeClr val="accent4">
                    <a:lumMod val="50000"/>
                  </a:schemeClr>
                </a:solidFill>
                <a:latin typeface="Arial" panose="020B0604020202020204" pitchFamily="34" charset="0"/>
                <a:cs typeface="Arial" panose="020B0604020202020204" pitchFamily="34" charset="0"/>
              </a:rPr>
              <a:t>ăn</a:t>
            </a:r>
            <a:r>
              <a:rPr lang="en-US" sz="4000" b="1" dirty="0">
                <a:solidFill>
                  <a:schemeClr val="accent4">
                    <a:lumMod val="50000"/>
                  </a:schemeClr>
                </a:solidFill>
                <a:latin typeface="Arial" panose="020B0604020202020204" pitchFamily="34" charset="0"/>
                <a:cs typeface="Arial" panose="020B0604020202020204" pitchFamily="34" charset="0"/>
              </a:rPr>
              <a:t> </a:t>
            </a:r>
            <a:r>
              <a:rPr lang="en-US" sz="4000" b="1" dirty="0" err="1">
                <a:solidFill>
                  <a:schemeClr val="accent4">
                    <a:lumMod val="50000"/>
                  </a:schemeClr>
                </a:solidFill>
                <a:latin typeface="Arial" panose="020B0604020202020204" pitchFamily="34" charset="0"/>
                <a:cs typeface="Arial" panose="020B0604020202020204" pitchFamily="34" charset="0"/>
              </a:rPr>
              <a:t>quả</a:t>
            </a:r>
            <a:r>
              <a:rPr lang="en-US" sz="4000" b="1" dirty="0">
                <a:solidFill>
                  <a:schemeClr val="accent4">
                    <a:lumMod val="50000"/>
                  </a:schemeClr>
                </a:solidFill>
                <a:latin typeface="Arial" panose="020B0604020202020204" pitchFamily="34" charset="0"/>
                <a:cs typeface="Arial" panose="020B0604020202020204" pitchFamily="34" charset="0"/>
              </a:rPr>
              <a:t>, </a:t>
            </a:r>
            <a:r>
              <a:rPr lang="en-US" sz="4000" b="1" dirty="0" err="1">
                <a:solidFill>
                  <a:schemeClr val="accent4">
                    <a:lumMod val="50000"/>
                  </a:schemeClr>
                </a:solidFill>
                <a:latin typeface="Arial" panose="020B0604020202020204" pitchFamily="34" charset="0"/>
                <a:cs typeface="Arial" panose="020B0604020202020204" pitchFamily="34" charset="0"/>
              </a:rPr>
              <a:t>rau</a:t>
            </a:r>
            <a:r>
              <a:rPr lang="en-US" sz="4000" b="1" dirty="0">
                <a:solidFill>
                  <a:schemeClr val="accent4">
                    <a:lumMod val="50000"/>
                  </a:schemeClr>
                </a:solidFill>
                <a:latin typeface="Arial" panose="020B0604020202020204" pitchFamily="34" charset="0"/>
                <a:cs typeface="Arial" panose="020B0604020202020204" pitchFamily="34" charset="0"/>
              </a:rPr>
              <a:t> </a:t>
            </a:r>
            <a:r>
              <a:rPr lang="en-US" sz="4000" b="1" dirty="0" err="1">
                <a:solidFill>
                  <a:schemeClr val="accent4">
                    <a:lumMod val="50000"/>
                  </a:schemeClr>
                </a:solidFill>
                <a:latin typeface="Arial" panose="020B0604020202020204" pitchFamily="34" charset="0"/>
                <a:cs typeface="Arial" panose="020B0604020202020204" pitchFamily="34" charset="0"/>
              </a:rPr>
              <a:t>và</a:t>
            </a:r>
            <a:r>
              <a:rPr lang="en-US" sz="4000" b="1" dirty="0">
                <a:solidFill>
                  <a:schemeClr val="accent4">
                    <a:lumMod val="50000"/>
                  </a:schemeClr>
                </a:solidFill>
                <a:latin typeface="Arial" panose="020B0604020202020204" pitchFamily="34" charset="0"/>
                <a:cs typeface="Arial" panose="020B0604020202020204" pitchFamily="34" charset="0"/>
              </a:rPr>
              <a:t> </a:t>
            </a:r>
            <a:r>
              <a:rPr lang="en-US" sz="4000" b="1" dirty="0" err="1">
                <a:solidFill>
                  <a:schemeClr val="accent4">
                    <a:lumMod val="50000"/>
                  </a:schemeClr>
                </a:solidFill>
                <a:latin typeface="Arial" panose="020B0604020202020204" pitchFamily="34" charset="0"/>
                <a:cs typeface="Arial" panose="020B0604020202020204" pitchFamily="34" charset="0"/>
              </a:rPr>
              <a:t>dưa</a:t>
            </a:r>
            <a:r>
              <a:rPr lang="en-US" sz="4000" b="1" dirty="0">
                <a:solidFill>
                  <a:schemeClr val="accent4">
                    <a:lumMod val="50000"/>
                  </a:schemeClr>
                </a:solidFill>
                <a:latin typeface="Arial" panose="020B0604020202020204" pitchFamily="34" charset="0"/>
                <a:cs typeface="Arial" panose="020B0604020202020204" pitchFamily="34" charset="0"/>
              </a:rPr>
              <a:t> </a:t>
            </a:r>
            <a:r>
              <a:rPr lang="en-US" sz="4000" b="1" dirty="0" err="1">
                <a:solidFill>
                  <a:schemeClr val="accent4">
                    <a:lumMod val="50000"/>
                  </a:schemeClr>
                </a:solidFill>
                <a:latin typeface="Arial" panose="020B0604020202020204" pitchFamily="34" charset="0"/>
                <a:cs typeface="Arial" panose="020B0604020202020204" pitchFamily="34" charset="0"/>
              </a:rPr>
              <a:t>hấu</a:t>
            </a:r>
            <a:r>
              <a:rPr lang="en-US" sz="4000" b="1" dirty="0">
                <a:solidFill>
                  <a:schemeClr val="accent4">
                    <a:lumMod val="50000"/>
                  </a:schemeClr>
                </a:solidFill>
                <a:latin typeface="Arial" panose="020B0604020202020204" pitchFamily="34" charset="0"/>
                <a:cs typeface="Arial" panose="020B0604020202020204" pitchFamily="34" charset="0"/>
              </a:rPr>
              <a:t>. </a:t>
            </a:r>
            <a:r>
              <a:rPr lang="en-US" sz="4000" b="1" dirty="0" err="1">
                <a:solidFill>
                  <a:schemeClr val="accent4">
                    <a:lumMod val="50000"/>
                  </a:schemeClr>
                </a:solidFill>
                <a:latin typeface="Arial" panose="020B0604020202020204" pitchFamily="34" charset="0"/>
                <a:cs typeface="Arial" panose="020B0604020202020204" pitchFamily="34" charset="0"/>
              </a:rPr>
              <a:t>Họ</a:t>
            </a:r>
            <a:r>
              <a:rPr lang="en-US" sz="4000" b="1" dirty="0">
                <a:solidFill>
                  <a:schemeClr val="accent4">
                    <a:lumMod val="50000"/>
                  </a:schemeClr>
                </a:solidFill>
                <a:latin typeface="Arial" panose="020B0604020202020204" pitchFamily="34" charset="0"/>
                <a:cs typeface="Arial" panose="020B0604020202020204" pitchFamily="34" charset="0"/>
              </a:rPr>
              <a:t> </a:t>
            </a:r>
            <a:r>
              <a:rPr lang="en-US" sz="4000" b="1" dirty="0" err="1">
                <a:solidFill>
                  <a:schemeClr val="accent4">
                    <a:lumMod val="50000"/>
                  </a:schemeClr>
                </a:solidFill>
                <a:latin typeface="Arial" panose="020B0604020202020204" pitchFamily="34" charset="0"/>
                <a:cs typeface="Arial" panose="020B0604020202020204" pitchFamily="34" charset="0"/>
              </a:rPr>
              <a:t>cũng</a:t>
            </a:r>
            <a:r>
              <a:rPr lang="en-US" sz="4000" b="1" dirty="0">
                <a:solidFill>
                  <a:schemeClr val="accent4">
                    <a:lumMod val="50000"/>
                  </a:schemeClr>
                </a:solidFill>
                <a:latin typeface="Arial" panose="020B0604020202020204" pitchFamily="34" charset="0"/>
                <a:cs typeface="Arial" panose="020B0604020202020204" pitchFamily="34" charset="0"/>
              </a:rPr>
              <a:t> </a:t>
            </a:r>
            <a:r>
              <a:rPr lang="en-US" sz="4000" b="1" dirty="0" err="1">
                <a:solidFill>
                  <a:schemeClr val="accent4">
                    <a:lumMod val="50000"/>
                  </a:schemeClr>
                </a:solidFill>
                <a:latin typeface="Arial" panose="020B0604020202020204" pitchFamily="34" charset="0"/>
                <a:cs typeface="Arial" panose="020B0604020202020204" pitchFamily="34" charset="0"/>
              </a:rPr>
              <a:t>biết</a:t>
            </a:r>
            <a:r>
              <a:rPr lang="en-US" sz="4000" b="1" dirty="0">
                <a:solidFill>
                  <a:schemeClr val="accent4">
                    <a:lumMod val="50000"/>
                  </a:schemeClr>
                </a:solidFill>
                <a:latin typeface="Arial" panose="020B0604020202020204" pitchFamily="34" charset="0"/>
                <a:cs typeface="Arial" panose="020B0604020202020204" pitchFamily="34" charset="0"/>
              </a:rPr>
              <a:t> </a:t>
            </a:r>
            <a:r>
              <a:rPr lang="en-US" sz="4000" b="1" dirty="0" err="1">
                <a:solidFill>
                  <a:schemeClr val="accent4">
                    <a:lumMod val="50000"/>
                  </a:schemeClr>
                </a:solidFill>
                <a:latin typeface="Arial" panose="020B0604020202020204" pitchFamily="34" charset="0"/>
                <a:cs typeface="Arial" panose="020B0604020202020204" pitchFamily="34" charset="0"/>
              </a:rPr>
              <a:t>nấu</a:t>
            </a:r>
            <a:r>
              <a:rPr lang="en-US" sz="4000" b="1" dirty="0">
                <a:solidFill>
                  <a:schemeClr val="accent4">
                    <a:lumMod val="50000"/>
                  </a:schemeClr>
                </a:solidFill>
                <a:latin typeface="Arial" panose="020B0604020202020204" pitchFamily="34" charset="0"/>
                <a:cs typeface="Arial" panose="020B0604020202020204" pitchFamily="34" charset="0"/>
              </a:rPr>
              <a:t> </a:t>
            </a:r>
            <a:r>
              <a:rPr lang="en-US" sz="4000" b="1" dirty="0" err="1">
                <a:solidFill>
                  <a:schemeClr val="accent4">
                    <a:lumMod val="50000"/>
                  </a:schemeClr>
                </a:solidFill>
                <a:latin typeface="Arial" panose="020B0604020202020204" pitchFamily="34" charset="0"/>
                <a:cs typeface="Arial" panose="020B0604020202020204" pitchFamily="34" charset="0"/>
              </a:rPr>
              <a:t>xôi</a:t>
            </a:r>
            <a:r>
              <a:rPr lang="en-US" sz="4000" b="1" dirty="0">
                <a:solidFill>
                  <a:schemeClr val="accent4">
                    <a:lumMod val="50000"/>
                  </a:schemeClr>
                </a:solidFill>
                <a:latin typeface="Arial" panose="020B0604020202020204" pitchFamily="34" charset="0"/>
                <a:cs typeface="Arial" panose="020B0604020202020204" pitchFamily="34" charset="0"/>
              </a:rPr>
              <a:t>, </a:t>
            </a:r>
            <a:r>
              <a:rPr lang="en-US" sz="4000" b="1" dirty="0" err="1">
                <a:solidFill>
                  <a:schemeClr val="accent4">
                    <a:lumMod val="50000"/>
                  </a:schemeClr>
                </a:solidFill>
                <a:latin typeface="Arial" panose="020B0604020202020204" pitchFamily="34" charset="0"/>
                <a:cs typeface="Arial" panose="020B0604020202020204" pitchFamily="34" charset="0"/>
              </a:rPr>
              <a:t>gói</a:t>
            </a:r>
            <a:r>
              <a:rPr lang="en-US" sz="4000" b="1" dirty="0">
                <a:solidFill>
                  <a:schemeClr val="accent4">
                    <a:lumMod val="50000"/>
                  </a:schemeClr>
                </a:solidFill>
                <a:latin typeface="Arial" panose="020B0604020202020204" pitchFamily="34" charset="0"/>
                <a:cs typeface="Arial" panose="020B0604020202020204" pitchFamily="34" charset="0"/>
              </a:rPr>
              <a:t> </a:t>
            </a:r>
            <a:r>
              <a:rPr lang="en-US" sz="4000" b="1" dirty="0" err="1">
                <a:solidFill>
                  <a:schemeClr val="accent4">
                    <a:lumMod val="50000"/>
                  </a:schemeClr>
                </a:solidFill>
                <a:latin typeface="Arial" panose="020B0604020202020204" pitchFamily="34" charset="0"/>
                <a:cs typeface="Arial" panose="020B0604020202020204" pitchFamily="34" charset="0"/>
              </a:rPr>
              <a:t>bánh</a:t>
            </a:r>
            <a:r>
              <a:rPr lang="en-US" sz="4000" b="1" dirty="0">
                <a:solidFill>
                  <a:schemeClr val="accent4">
                    <a:lumMod val="50000"/>
                  </a:schemeClr>
                </a:solidFill>
                <a:latin typeface="Arial" panose="020B0604020202020204" pitchFamily="34" charset="0"/>
                <a:cs typeface="Arial" panose="020B0604020202020204" pitchFamily="34" charset="0"/>
              </a:rPr>
              <a:t> </a:t>
            </a:r>
            <a:r>
              <a:rPr lang="en-US" sz="4000" b="1" dirty="0" err="1">
                <a:solidFill>
                  <a:schemeClr val="accent4">
                    <a:lumMod val="50000"/>
                  </a:schemeClr>
                </a:solidFill>
                <a:latin typeface="Arial" panose="020B0604020202020204" pitchFamily="34" charset="0"/>
                <a:cs typeface="Arial" panose="020B0604020202020204" pitchFamily="34" charset="0"/>
              </a:rPr>
              <a:t>chưng</a:t>
            </a:r>
            <a:r>
              <a:rPr lang="en-US" sz="4000" b="1" dirty="0">
                <a:solidFill>
                  <a:schemeClr val="accent4">
                    <a:lumMod val="50000"/>
                  </a:schemeClr>
                </a:solidFill>
                <a:latin typeface="Arial" panose="020B0604020202020204" pitchFamily="34" charset="0"/>
                <a:cs typeface="Arial" panose="020B0604020202020204" pitchFamily="34" charset="0"/>
              </a:rPr>
              <a:t>, </a:t>
            </a:r>
            <a:r>
              <a:rPr lang="en-US" sz="4000" b="1" dirty="0" err="1">
                <a:solidFill>
                  <a:schemeClr val="accent4">
                    <a:lumMod val="50000"/>
                  </a:schemeClr>
                </a:solidFill>
                <a:latin typeface="Arial" panose="020B0604020202020204" pitchFamily="34" charset="0"/>
                <a:cs typeface="Arial" panose="020B0604020202020204" pitchFamily="34" charset="0"/>
              </a:rPr>
              <a:t>làm</a:t>
            </a:r>
            <a:r>
              <a:rPr lang="en-US" sz="4000" b="1" dirty="0">
                <a:solidFill>
                  <a:schemeClr val="accent4">
                    <a:lumMod val="50000"/>
                  </a:schemeClr>
                </a:solidFill>
                <a:latin typeface="Arial" panose="020B0604020202020204" pitchFamily="34" charset="0"/>
                <a:cs typeface="Arial" panose="020B0604020202020204" pitchFamily="34" charset="0"/>
              </a:rPr>
              <a:t> </a:t>
            </a:r>
            <a:r>
              <a:rPr lang="en-US" sz="4000" b="1" dirty="0" err="1">
                <a:solidFill>
                  <a:schemeClr val="accent4">
                    <a:lumMod val="50000"/>
                  </a:schemeClr>
                </a:solidFill>
                <a:latin typeface="Arial" panose="020B0604020202020204" pitchFamily="34" charset="0"/>
                <a:cs typeface="Arial" panose="020B0604020202020204" pitchFamily="34" charset="0"/>
              </a:rPr>
              <a:t>bánh</a:t>
            </a:r>
            <a:r>
              <a:rPr lang="en-US" sz="4000" b="1" dirty="0">
                <a:solidFill>
                  <a:schemeClr val="accent4">
                    <a:lumMod val="50000"/>
                  </a:schemeClr>
                </a:solidFill>
                <a:latin typeface="Arial" panose="020B0604020202020204" pitchFamily="34" charset="0"/>
                <a:cs typeface="Arial" panose="020B0604020202020204" pitchFamily="34" charset="0"/>
              </a:rPr>
              <a:t> </a:t>
            </a:r>
            <a:r>
              <a:rPr lang="en-US" sz="4000" b="1" dirty="0" err="1">
                <a:solidFill>
                  <a:schemeClr val="accent4">
                    <a:lumMod val="50000"/>
                  </a:schemeClr>
                </a:solidFill>
                <a:latin typeface="Arial" panose="020B0604020202020204" pitchFamily="34" charset="0"/>
                <a:cs typeface="Arial" panose="020B0604020202020204" pitchFamily="34" charset="0"/>
              </a:rPr>
              <a:t>giầy</a:t>
            </a:r>
            <a:r>
              <a:rPr lang="en-US" sz="4000" b="1" dirty="0">
                <a:solidFill>
                  <a:schemeClr val="accent4">
                    <a:lumMod val="50000"/>
                  </a:schemeClr>
                </a:solidFill>
                <a:latin typeface="Arial" panose="020B0604020202020204" pitchFamily="34" charset="0"/>
                <a:cs typeface="Arial" panose="020B0604020202020204" pitchFamily="34" charset="0"/>
              </a:rPr>
              <a:t>, </a:t>
            </a:r>
            <a:r>
              <a:rPr lang="en-US" sz="4000" b="1" dirty="0" err="1">
                <a:solidFill>
                  <a:schemeClr val="accent4">
                    <a:lumMod val="50000"/>
                  </a:schemeClr>
                </a:solidFill>
                <a:latin typeface="Arial" panose="020B0604020202020204" pitchFamily="34" charset="0"/>
                <a:cs typeface="Arial" panose="020B0604020202020204" pitchFamily="34" charset="0"/>
              </a:rPr>
              <a:t>làm</a:t>
            </a:r>
            <a:r>
              <a:rPr lang="en-US" sz="4000" b="1" dirty="0">
                <a:solidFill>
                  <a:schemeClr val="accent4">
                    <a:lumMod val="50000"/>
                  </a:schemeClr>
                </a:solidFill>
                <a:latin typeface="Arial" panose="020B0604020202020204" pitchFamily="34" charset="0"/>
                <a:cs typeface="Arial" panose="020B0604020202020204" pitchFamily="34" charset="0"/>
              </a:rPr>
              <a:t> </a:t>
            </a:r>
            <a:r>
              <a:rPr lang="en-US" sz="4000" b="1" dirty="0" err="1">
                <a:solidFill>
                  <a:schemeClr val="accent4">
                    <a:lumMod val="50000"/>
                  </a:schemeClr>
                </a:solidFill>
                <a:latin typeface="Arial" panose="020B0604020202020204" pitchFamily="34" charset="0"/>
                <a:cs typeface="Arial" panose="020B0604020202020204" pitchFamily="34" charset="0"/>
              </a:rPr>
              <a:t>mắm</a:t>
            </a:r>
            <a:r>
              <a:rPr lang="en-US" sz="4000" b="1" dirty="0">
                <a:solidFill>
                  <a:schemeClr val="accent4">
                    <a:lumMod val="50000"/>
                  </a:schemeClr>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5839382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heckerboard(across)">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p:cNvGrpSpPr/>
          <p:nvPr/>
        </p:nvGrpSpPr>
        <p:grpSpPr>
          <a:xfrm>
            <a:off x="0" y="0"/>
            <a:ext cx="12192000" cy="6858000"/>
            <a:chOff x="0" y="0"/>
            <a:chExt cx="12192000" cy="6858000"/>
          </a:xfrm>
        </p:grpSpPr>
        <p:pic>
          <p:nvPicPr>
            <p:cNvPr id="31" name="图片 30"/>
            <p:cNvPicPr>
              <a:picLocks noChangeAspect="1"/>
            </p:cNvPicPr>
            <p:nvPr/>
          </p:nvPicPr>
          <p:blipFill rotWithShape="1">
            <a:blip r:embed="rId3">
              <a:extLst>
                <a:ext uri="{28A0092B-C50C-407E-A947-70E740481C1C}">
                  <a14:useLocalDpi xmlns:a14="http://schemas.microsoft.com/office/drawing/2010/main" val="0"/>
                </a:ext>
              </a:extLst>
            </a:blip>
            <a:srcRect l="17916" t="2384" r="16046" b="31578"/>
            <a:stretch>
              <a:fillRect/>
            </a:stretch>
          </p:blipFill>
          <p:spPr>
            <a:xfrm>
              <a:off x="0" y="0"/>
              <a:ext cx="12192000" cy="6858000"/>
            </a:xfrm>
            <a:prstGeom prst="rect">
              <a:avLst/>
            </a:prstGeom>
          </p:spPr>
        </p:pic>
        <p:cxnSp>
          <p:nvCxnSpPr>
            <p:cNvPr id="38" name="直接连接符 37"/>
            <p:cNvCxnSpPr/>
            <p:nvPr/>
          </p:nvCxnSpPr>
          <p:spPr>
            <a:xfrm>
              <a:off x="891309" y="1003300"/>
              <a:ext cx="10538691" cy="0"/>
            </a:xfrm>
            <a:prstGeom prst="line">
              <a:avLst/>
            </a:prstGeom>
            <a:ln>
              <a:solidFill>
                <a:srgbClr val="45A158"/>
              </a:solidFill>
            </a:ln>
          </p:spPr>
          <p:style>
            <a:lnRef idx="1">
              <a:schemeClr val="accent1"/>
            </a:lnRef>
            <a:fillRef idx="0">
              <a:schemeClr val="accent1"/>
            </a:fillRef>
            <a:effectRef idx="0">
              <a:schemeClr val="accent1"/>
            </a:effectRef>
            <a:fontRef idx="minor">
              <a:schemeClr val="tx1"/>
            </a:fontRef>
          </p:style>
        </p:cxnSp>
      </p:grpSp>
      <p:sp>
        <p:nvSpPr>
          <p:cNvPr id="24" name="Rectangle 23"/>
          <p:cNvSpPr/>
          <p:nvPr/>
        </p:nvSpPr>
        <p:spPr>
          <a:xfrm>
            <a:off x="249381" y="341580"/>
            <a:ext cx="7213599" cy="1323439"/>
          </a:xfrm>
          <a:prstGeom prst="rect">
            <a:avLst/>
          </a:prstGeom>
        </p:spPr>
        <p:txBody>
          <a:bodyPr wrap="square">
            <a:spAutoFit/>
          </a:bodyPr>
          <a:lstStyle/>
          <a:p>
            <a:pPr algn="ctr"/>
            <a:r>
              <a:rPr lang="en-US" sz="4000" b="1" dirty="0">
                <a:solidFill>
                  <a:schemeClr val="accent6">
                    <a:lumMod val="50000"/>
                  </a:schemeClr>
                </a:solidFill>
                <a:latin typeface="UTM Deutsch Gothic" panose="02040603050506020204" pitchFamily="18" charset="0"/>
                <a:cs typeface="Arial" panose="020B0604020202020204" pitchFamily="34" charset="0"/>
              </a:rPr>
              <a:t>3.Đời </a:t>
            </a:r>
            <a:r>
              <a:rPr lang="en-US" sz="4000" b="1" dirty="0" err="1">
                <a:solidFill>
                  <a:schemeClr val="accent6">
                    <a:lumMod val="50000"/>
                  </a:schemeClr>
                </a:solidFill>
                <a:latin typeface="UTM Deutsch Gothic" panose="02040603050506020204" pitchFamily="18" charset="0"/>
                <a:cs typeface="Arial" panose="020B0604020202020204" pitchFamily="34" charset="0"/>
              </a:rPr>
              <a:t>sống</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vật</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chất</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và</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tinh</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thần</a:t>
            </a:r>
            <a:endParaRPr lang="en-US" sz="4000" b="1" dirty="0">
              <a:solidFill>
                <a:schemeClr val="accent6">
                  <a:lumMod val="50000"/>
                </a:schemeClr>
              </a:solidFill>
              <a:latin typeface="UTM Deutsch Gothic" panose="02040603050506020204" pitchFamily="18" charset="0"/>
              <a:cs typeface="Arial" panose="020B0604020202020204" pitchFamily="34" charset="0"/>
            </a:endParaRPr>
          </a:p>
          <a:p>
            <a:pPr algn="ctr"/>
            <a:endParaRPr lang="vi-VN" sz="4000" b="1" dirty="0">
              <a:solidFill>
                <a:schemeClr val="accent6">
                  <a:lumMod val="50000"/>
                </a:schemeClr>
              </a:solidFill>
              <a:latin typeface="Arial" panose="020B0604020202020204" pitchFamily="34" charset="0"/>
              <a:cs typeface="Arial" panose="020B0604020202020204" pitchFamily="34" charset="0"/>
            </a:endParaRPr>
          </a:p>
        </p:txBody>
      </p:sp>
      <p:sp>
        <p:nvSpPr>
          <p:cNvPr id="7" name="Rectangle 6"/>
          <p:cNvSpPr/>
          <p:nvPr/>
        </p:nvSpPr>
        <p:spPr>
          <a:xfrm>
            <a:off x="442479" y="1296718"/>
            <a:ext cx="11315411" cy="4557982"/>
          </a:xfrm>
          <a:prstGeom prst="rect">
            <a:avLst/>
          </a:prstGeom>
          <a:solidFill>
            <a:srgbClr val="FFCCFF"/>
          </a:solidFill>
          <a:ln>
            <a:no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defRPr/>
            </a:pPr>
            <a:r>
              <a:rPr lang="en-US" sz="3200" b="1">
                <a:solidFill>
                  <a:srgbClr val="7030A0"/>
                </a:solidFill>
              </a:rPr>
              <a:t>	</a:t>
            </a:r>
            <a:r>
              <a:rPr lang="en-US" sz="4000" b="1">
                <a:solidFill>
                  <a:srgbClr val="7030A0"/>
                </a:solidFill>
                <a:latin typeface="Arial" panose="020B0604020202020204" pitchFamily="34" charset="0"/>
                <a:cs typeface="Arial" panose="020B0604020202020204" pitchFamily="34" charset="0"/>
              </a:rPr>
              <a:t>Ngoài </a:t>
            </a:r>
            <a:r>
              <a:rPr lang="en-US" sz="4000" b="1" dirty="0" err="1">
                <a:solidFill>
                  <a:srgbClr val="7030A0"/>
                </a:solidFill>
                <a:latin typeface="Arial" panose="020B0604020202020204" pitchFamily="34" charset="0"/>
                <a:cs typeface="Arial" panose="020B0604020202020204" pitchFamily="34" charset="0"/>
              </a:rPr>
              <a:t>ra</a:t>
            </a:r>
            <a:r>
              <a:rPr lang="en-US" sz="4000" b="1" dirty="0">
                <a:solidFill>
                  <a:srgbClr val="7030A0"/>
                </a:solidFill>
                <a:latin typeface="Arial" panose="020B0604020202020204" pitchFamily="34" charset="0"/>
                <a:cs typeface="Arial" panose="020B0604020202020204" pitchFamily="34" charset="0"/>
              </a:rPr>
              <a:t> </a:t>
            </a:r>
            <a:r>
              <a:rPr lang="en-US" sz="4000" b="1" dirty="0" err="1">
                <a:solidFill>
                  <a:srgbClr val="7030A0"/>
                </a:solidFill>
                <a:latin typeface="Arial" panose="020B0604020202020204" pitchFamily="34" charset="0"/>
                <a:cs typeface="Arial" panose="020B0604020202020204" pitchFamily="34" charset="0"/>
              </a:rPr>
              <a:t>người</a:t>
            </a:r>
            <a:r>
              <a:rPr lang="en-US" sz="4000" b="1" dirty="0">
                <a:solidFill>
                  <a:srgbClr val="7030A0"/>
                </a:solidFill>
                <a:latin typeface="Arial" panose="020B0604020202020204" pitchFamily="34" charset="0"/>
                <a:cs typeface="Arial" panose="020B0604020202020204" pitchFamily="34" charset="0"/>
              </a:rPr>
              <a:t> </a:t>
            </a:r>
            <a:r>
              <a:rPr lang="en-US" sz="4000" b="1" dirty="0" err="1">
                <a:solidFill>
                  <a:srgbClr val="7030A0"/>
                </a:solidFill>
                <a:latin typeface="Arial" panose="020B0604020202020204" pitchFamily="34" charset="0"/>
                <a:cs typeface="Arial" panose="020B0604020202020204" pitchFamily="34" charset="0"/>
              </a:rPr>
              <a:t>Lạc</a:t>
            </a:r>
            <a:r>
              <a:rPr lang="en-US" sz="4000" b="1" dirty="0">
                <a:solidFill>
                  <a:srgbClr val="7030A0"/>
                </a:solidFill>
                <a:latin typeface="Arial" panose="020B0604020202020204" pitchFamily="34" charset="0"/>
                <a:cs typeface="Arial" panose="020B0604020202020204" pitchFamily="34" charset="0"/>
              </a:rPr>
              <a:t> </a:t>
            </a:r>
            <a:r>
              <a:rPr lang="en-US" sz="4000" b="1" dirty="0" err="1">
                <a:solidFill>
                  <a:srgbClr val="7030A0"/>
                </a:solidFill>
                <a:latin typeface="Arial" panose="020B0604020202020204" pitchFamily="34" charset="0"/>
                <a:cs typeface="Arial" panose="020B0604020202020204" pitchFamily="34" charset="0"/>
              </a:rPr>
              <a:t>Việt</a:t>
            </a:r>
            <a:r>
              <a:rPr lang="en-US" sz="4000" b="1" dirty="0">
                <a:solidFill>
                  <a:srgbClr val="7030A0"/>
                </a:solidFill>
                <a:latin typeface="Arial" panose="020B0604020202020204" pitchFamily="34" charset="0"/>
                <a:cs typeface="Arial" panose="020B0604020202020204" pitchFamily="34" charset="0"/>
              </a:rPr>
              <a:t> </a:t>
            </a:r>
            <a:r>
              <a:rPr lang="en-US" sz="4000" b="1" dirty="0" err="1">
                <a:solidFill>
                  <a:srgbClr val="7030A0"/>
                </a:solidFill>
                <a:latin typeface="Arial" panose="020B0604020202020204" pitchFamily="34" charset="0"/>
                <a:cs typeface="Arial" panose="020B0604020202020204" pitchFamily="34" charset="0"/>
              </a:rPr>
              <a:t>còn</a:t>
            </a:r>
            <a:r>
              <a:rPr lang="en-US" sz="4000" b="1" dirty="0">
                <a:solidFill>
                  <a:srgbClr val="7030A0"/>
                </a:solidFill>
                <a:latin typeface="Arial" panose="020B0604020202020204" pitchFamily="34" charset="0"/>
                <a:cs typeface="Arial" panose="020B0604020202020204" pitchFamily="34" charset="0"/>
              </a:rPr>
              <a:t> </a:t>
            </a:r>
            <a:r>
              <a:rPr lang="en-US" sz="4000" b="1" dirty="0" err="1">
                <a:solidFill>
                  <a:srgbClr val="7030A0"/>
                </a:solidFill>
                <a:latin typeface="Arial" panose="020B0604020202020204" pitchFamily="34" charset="0"/>
                <a:cs typeface="Arial" panose="020B0604020202020204" pitchFamily="34" charset="0"/>
              </a:rPr>
              <a:t>biết</a:t>
            </a:r>
            <a:r>
              <a:rPr lang="en-US" sz="4000" b="1" dirty="0">
                <a:solidFill>
                  <a:srgbClr val="7030A0"/>
                </a:solidFill>
                <a:latin typeface="Arial" panose="020B0604020202020204" pitchFamily="34" charset="0"/>
                <a:cs typeface="Arial" panose="020B0604020202020204" pitchFamily="34" charset="0"/>
              </a:rPr>
              <a:t> </a:t>
            </a:r>
            <a:r>
              <a:rPr lang="en-US" sz="4000" b="1" dirty="0" err="1">
                <a:solidFill>
                  <a:srgbClr val="FF0000"/>
                </a:solidFill>
                <a:latin typeface="Arial" panose="020B0604020202020204" pitchFamily="34" charset="0"/>
                <a:cs typeface="Arial" panose="020B0604020202020204" pitchFamily="34" charset="0"/>
              </a:rPr>
              <a:t>trồng</a:t>
            </a:r>
            <a:r>
              <a:rPr lang="en-US" sz="4000" b="1" dirty="0">
                <a:solidFill>
                  <a:srgbClr val="FF0000"/>
                </a:solidFill>
                <a:latin typeface="Arial" panose="020B0604020202020204" pitchFamily="34" charset="0"/>
                <a:cs typeface="Arial" panose="020B0604020202020204" pitchFamily="34" charset="0"/>
              </a:rPr>
              <a:t> </a:t>
            </a:r>
            <a:r>
              <a:rPr lang="en-US" sz="4000" b="1" dirty="0" err="1">
                <a:solidFill>
                  <a:srgbClr val="FF0000"/>
                </a:solidFill>
                <a:latin typeface="Arial" panose="020B0604020202020204" pitchFamily="34" charset="0"/>
                <a:cs typeface="Arial" panose="020B0604020202020204" pitchFamily="34" charset="0"/>
              </a:rPr>
              <a:t>đay</a:t>
            </a:r>
            <a:r>
              <a:rPr lang="en-US" sz="4000" b="1" dirty="0">
                <a:solidFill>
                  <a:srgbClr val="FF0000"/>
                </a:solidFill>
                <a:latin typeface="Arial" panose="020B0604020202020204" pitchFamily="34" charset="0"/>
                <a:cs typeface="Arial" panose="020B0604020202020204" pitchFamily="34" charset="0"/>
              </a:rPr>
              <a:t>, </a:t>
            </a:r>
            <a:r>
              <a:rPr lang="en-US" sz="4000" b="1" dirty="0" err="1">
                <a:solidFill>
                  <a:srgbClr val="FF0000"/>
                </a:solidFill>
                <a:latin typeface="Arial" panose="020B0604020202020204" pitchFamily="34" charset="0"/>
                <a:cs typeface="Arial" panose="020B0604020202020204" pitchFamily="34" charset="0"/>
              </a:rPr>
              <a:t>gai</a:t>
            </a:r>
            <a:r>
              <a:rPr lang="en-US" sz="4000" b="1" dirty="0">
                <a:solidFill>
                  <a:srgbClr val="FF0000"/>
                </a:solidFill>
                <a:latin typeface="Arial" panose="020B0604020202020204" pitchFamily="34" charset="0"/>
                <a:cs typeface="Arial" panose="020B0604020202020204" pitchFamily="34" charset="0"/>
              </a:rPr>
              <a:t>, </a:t>
            </a:r>
            <a:r>
              <a:rPr lang="en-US" sz="4000" b="1" dirty="0" err="1">
                <a:solidFill>
                  <a:srgbClr val="FF0000"/>
                </a:solidFill>
                <a:latin typeface="Arial" panose="020B0604020202020204" pitchFamily="34" charset="0"/>
                <a:cs typeface="Arial" panose="020B0604020202020204" pitchFamily="34" charset="0"/>
              </a:rPr>
              <a:t>trồng</a:t>
            </a:r>
            <a:r>
              <a:rPr lang="en-US" sz="4000" b="1" dirty="0">
                <a:solidFill>
                  <a:srgbClr val="FF0000"/>
                </a:solidFill>
                <a:latin typeface="Arial" panose="020B0604020202020204" pitchFamily="34" charset="0"/>
                <a:cs typeface="Arial" panose="020B0604020202020204" pitchFamily="34" charset="0"/>
              </a:rPr>
              <a:t> </a:t>
            </a:r>
            <a:r>
              <a:rPr lang="en-US" sz="4000" b="1" dirty="0" err="1">
                <a:solidFill>
                  <a:srgbClr val="FF0000"/>
                </a:solidFill>
                <a:latin typeface="Arial" panose="020B0604020202020204" pitchFamily="34" charset="0"/>
                <a:cs typeface="Arial" panose="020B0604020202020204" pitchFamily="34" charset="0"/>
              </a:rPr>
              <a:t>dâu</a:t>
            </a:r>
            <a:r>
              <a:rPr lang="en-US" sz="4000" b="1" dirty="0">
                <a:solidFill>
                  <a:srgbClr val="FF0000"/>
                </a:solidFill>
                <a:latin typeface="Arial" panose="020B0604020202020204" pitchFamily="34" charset="0"/>
                <a:cs typeface="Arial" panose="020B0604020202020204" pitchFamily="34" charset="0"/>
              </a:rPr>
              <a:t>, </a:t>
            </a:r>
            <a:r>
              <a:rPr lang="en-US" sz="4000" b="1" dirty="0" err="1">
                <a:solidFill>
                  <a:srgbClr val="FF0000"/>
                </a:solidFill>
                <a:latin typeface="Arial" panose="020B0604020202020204" pitchFamily="34" charset="0"/>
                <a:cs typeface="Arial" panose="020B0604020202020204" pitchFamily="34" charset="0"/>
              </a:rPr>
              <a:t>nuôi</a:t>
            </a:r>
            <a:r>
              <a:rPr lang="en-US" sz="4000" b="1" dirty="0">
                <a:solidFill>
                  <a:srgbClr val="FF0000"/>
                </a:solidFill>
                <a:latin typeface="Arial" panose="020B0604020202020204" pitchFamily="34" charset="0"/>
                <a:cs typeface="Arial" panose="020B0604020202020204" pitchFamily="34" charset="0"/>
              </a:rPr>
              <a:t> </a:t>
            </a:r>
            <a:r>
              <a:rPr lang="en-US" sz="4000" b="1" dirty="0" err="1">
                <a:solidFill>
                  <a:srgbClr val="FF0000"/>
                </a:solidFill>
                <a:latin typeface="Arial" panose="020B0604020202020204" pitchFamily="34" charset="0"/>
                <a:cs typeface="Arial" panose="020B0604020202020204" pitchFamily="34" charset="0"/>
              </a:rPr>
              <a:t>tằm</a:t>
            </a:r>
            <a:r>
              <a:rPr lang="en-US" sz="4000" b="1" dirty="0">
                <a:solidFill>
                  <a:srgbClr val="FF0000"/>
                </a:solidFill>
                <a:latin typeface="Arial" panose="020B0604020202020204" pitchFamily="34" charset="0"/>
                <a:cs typeface="Arial" panose="020B0604020202020204" pitchFamily="34" charset="0"/>
              </a:rPr>
              <a:t>, </a:t>
            </a:r>
            <a:r>
              <a:rPr lang="en-US" sz="4000" b="1" dirty="0" err="1">
                <a:solidFill>
                  <a:srgbClr val="FF0000"/>
                </a:solidFill>
                <a:latin typeface="Arial" panose="020B0604020202020204" pitchFamily="34" charset="0"/>
                <a:cs typeface="Arial" panose="020B0604020202020204" pitchFamily="34" charset="0"/>
              </a:rPr>
              <a:t>ươm</a:t>
            </a:r>
            <a:r>
              <a:rPr lang="en-US" sz="4000" b="1" dirty="0">
                <a:solidFill>
                  <a:srgbClr val="FF0000"/>
                </a:solidFill>
                <a:latin typeface="Arial" panose="020B0604020202020204" pitchFamily="34" charset="0"/>
                <a:cs typeface="Arial" panose="020B0604020202020204" pitchFamily="34" charset="0"/>
              </a:rPr>
              <a:t> </a:t>
            </a:r>
            <a:r>
              <a:rPr lang="en-US" sz="4000" b="1" dirty="0" err="1">
                <a:solidFill>
                  <a:srgbClr val="FF0000"/>
                </a:solidFill>
                <a:latin typeface="Arial" panose="020B0604020202020204" pitchFamily="34" charset="0"/>
                <a:cs typeface="Arial" panose="020B0604020202020204" pitchFamily="34" charset="0"/>
              </a:rPr>
              <a:t>tơ</a:t>
            </a:r>
            <a:r>
              <a:rPr lang="en-US" sz="4000" b="1" dirty="0">
                <a:solidFill>
                  <a:srgbClr val="FF0000"/>
                </a:solidFill>
                <a:latin typeface="Arial" panose="020B0604020202020204" pitchFamily="34" charset="0"/>
                <a:cs typeface="Arial" panose="020B0604020202020204" pitchFamily="34" charset="0"/>
              </a:rPr>
              <a:t>, </a:t>
            </a:r>
            <a:r>
              <a:rPr lang="en-US" sz="4000" b="1" dirty="0" err="1">
                <a:solidFill>
                  <a:srgbClr val="FF0000"/>
                </a:solidFill>
                <a:latin typeface="Arial" panose="020B0604020202020204" pitchFamily="34" charset="0"/>
                <a:cs typeface="Arial" panose="020B0604020202020204" pitchFamily="34" charset="0"/>
              </a:rPr>
              <a:t>dệt</a:t>
            </a:r>
            <a:r>
              <a:rPr lang="en-US" sz="4000" b="1" dirty="0">
                <a:solidFill>
                  <a:srgbClr val="FF0000"/>
                </a:solidFill>
                <a:latin typeface="Arial" panose="020B0604020202020204" pitchFamily="34" charset="0"/>
                <a:cs typeface="Arial" panose="020B0604020202020204" pitchFamily="34" charset="0"/>
              </a:rPr>
              <a:t> </a:t>
            </a:r>
            <a:r>
              <a:rPr lang="en-US" sz="4000" b="1" dirty="0" err="1">
                <a:solidFill>
                  <a:srgbClr val="FF0000"/>
                </a:solidFill>
                <a:latin typeface="Arial" panose="020B0604020202020204" pitchFamily="34" charset="0"/>
                <a:cs typeface="Arial" panose="020B0604020202020204" pitchFamily="34" charset="0"/>
              </a:rPr>
              <a:t>vải</a:t>
            </a:r>
            <a:r>
              <a:rPr lang="en-US" sz="4000" b="1" dirty="0">
                <a:solidFill>
                  <a:srgbClr val="FF0000"/>
                </a:solidFill>
                <a:latin typeface="Arial" panose="020B0604020202020204" pitchFamily="34" charset="0"/>
                <a:cs typeface="Arial" panose="020B0604020202020204" pitchFamily="34" charset="0"/>
              </a:rPr>
              <a:t>.</a:t>
            </a:r>
            <a:r>
              <a:rPr lang="en-US" sz="4000" b="1" dirty="0">
                <a:solidFill>
                  <a:srgbClr val="7030A0"/>
                </a:solidFill>
                <a:latin typeface="Arial" panose="020B0604020202020204" pitchFamily="34" charset="0"/>
                <a:cs typeface="Arial" panose="020B0604020202020204" pitchFamily="34" charset="0"/>
              </a:rPr>
              <a:t> </a:t>
            </a:r>
            <a:r>
              <a:rPr lang="en-US" sz="4000" b="1" dirty="0" err="1">
                <a:solidFill>
                  <a:srgbClr val="7030A0"/>
                </a:solidFill>
                <a:latin typeface="Arial" panose="020B0604020202020204" pitchFamily="34" charset="0"/>
                <a:cs typeface="Arial" panose="020B0604020202020204" pitchFamily="34" charset="0"/>
              </a:rPr>
              <a:t>Họ</a:t>
            </a:r>
            <a:r>
              <a:rPr lang="en-US" sz="4000" b="1" dirty="0">
                <a:solidFill>
                  <a:srgbClr val="7030A0"/>
                </a:solidFill>
                <a:latin typeface="Arial" panose="020B0604020202020204" pitchFamily="34" charset="0"/>
                <a:cs typeface="Arial" panose="020B0604020202020204" pitchFamily="34" charset="0"/>
              </a:rPr>
              <a:t> </a:t>
            </a:r>
            <a:r>
              <a:rPr lang="en-US" sz="4000" b="1" dirty="0" err="1">
                <a:solidFill>
                  <a:srgbClr val="7030A0"/>
                </a:solidFill>
                <a:latin typeface="Arial" panose="020B0604020202020204" pitchFamily="34" charset="0"/>
                <a:cs typeface="Arial" panose="020B0604020202020204" pitchFamily="34" charset="0"/>
              </a:rPr>
              <a:t>cũng</a:t>
            </a:r>
            <a:r>
              <a:rPr lang="en-US" sz="4000" b="1" dirty="0">
                <a:solidFill>
                  <a:srgbClr val="7030A0"/>
                </a:solidFill>
                <a:latin typeface="Arial" panose="020B0604020202020204" pitchFamily="34" charset="0"/>
                <a:cs typeface="Arial" panose="020B0604020202020204" pitchFamily="34" charset="0"/>
              </a:rPr>
              <a:t> </a:t>
            </a:r>
            <a:r>
              <a:rPr lang="en-US" sz="4000" b="1" dirty="0" err="1">
                <a:solidFill>
                  <a:srgbClr val="FF0000"/>
                </a:solidFill>
                <a:latin typeface="Arial" panose="020B0604020202020204" pitchFamily="34" charset="0"/>
                <a:cs typeface="Arial" panose="020B0604020202020204" pitchFamily="34" charset="0"/>
              </a:rPr>
              <a:t>biết</a:t>
            </a:r>
            <a:r>
              <a:rPr lang="en-US" sz="4000" b="1" dirty="0">
                <a:solidFill>
                  <a:srgbClr val="FF0000"/>
                </a:solidFill>
                <a:latin typeface="Arial" panose="020B0604020202020204" pitchFamily="34" charset="0"/>
                <a:cs typeface="Arial" panose="020B0604020202020204" pitchFamily="34" charset="0"/>
              </a:rPr>
              <a:t> </a:t>
            </a:r>
            <a:r>
              <a:rPr lang="en-US" sz="4000" b="1" dirty="0" err="1">
                <a:solidFill>
                  <a:srgbClr val="FF0000"/>
                </a:solidFill>
                <a:latin typeface="Arial" panose="020B0604020202020204" pitchFamily="34" charset="0"/>
                <a:cs typeface="Arial" panose="020B0604020202020204" pitchFamily="34" charset="0"/>
              </a:rPr>
              <a:t>đúc</a:t>
            </a:r>
            <a:r>
              <a:rPr lang="en-US" sz="4000" b="1" dirty="0">
                <a:solidFill>
                  <a:srgbClr val="FF0000"/>
                </a:solidFill>
                <a:latin typeface="Arial" panose="020B0604020202020204" pitchFamily="34" charset="0"/>
                <a:cs typeface="Arial" panose="020B0604020202020204" pitchFamily="34" charset="0"/>
              </a:rPr>
              <a:t> </a:t>
            </a:r>
            <a:r>
              <a:rPr lang="en-US" sz="4000" b="1" dirty="0" err="1">
                <a:solidFill>
                  <a:srgbClr val="FF0000"/>
                </a:solidFill>
                <a:latin typeface="Arial" panose="020B0604020202020204" pitchFamily="34" charset="0"/>
                <a:cs typeface="Arial" panose="020B0604020202020204" pitchFamily="34" charset="0"/>
              </a:rPr>
              <a:t>đồng</a:t>
            </a:r>
            <a:r>
              <a:rPr lang="en-US" sz="4000" b="1" dirty="0">
                <a:solidFill>
                  <a:srgbClr val="FF0000"/>
                </a:solidFill>
                <a:latin typeface="Arial" panose="020B0604020202020204" pitchFamily="34" charset="0"/>
                <a:cs typeface="Arial" panose="020B0604020202020204" pitchFamily="34" charset="0"/>
              </a:rPr>
              <a:t> </a:t>
            </a:r>
            <a:r>
              <a:rPr lang="en-US" sz="4000" b="1" dirty="0" err="1">
                <a:solidFill>
                  <a:srgbClr val="7030A0"/>
                </a:solidFill>
                <a:latin typeface="Arial" panose="020B0604020202020204" pitchFamily="34" charset="0"/>
                <a:cs typeface="Arial" panose="020B0604020202020204" pitchFamily="34" charset="0"/>
              </a:rPr>
              <a:t>làm</a:t>
            </a:r>
            <a:r>
              <a:rPr lang="en-US" sz="4000" b="1" dirty="0">
                <a:solidFill>
                  <a:srgbClr val="7030A0"/>
                </a:solidFill>
                <a:latin typeface="Arial" panose="020B0604020202020204" pitchFamily="34" charset="0"/>
                <a:cs typeface="Arial" panose="020B0604020202020204" pitchFamily="34" charset="0"/>
              </a:rPr>
              <a:t> </a:t>
            </a:r>
            <a:r>
              <a:rPr lang="en-US" sz="4000" b="1" dirty="0" err="1">
                <a:solidFill>
                  <a:srgbClr val="7030A0"/>
                </a:solidFill>
                <a:latin typeface="Arial" panose="020B0604020202020204" pitchFamily="34" charset="0"/>
                <a:cs typeface="Arial" panose="020B0604020202020204" pitchFamily="34" charset="0"/>
              </a:rPr>
              <a:t>giáo</a:t>
            </a:r>
            <a:r>
              <a:rPr lang="en-US" sz="4000" b="1" dirty="0">
                <a:solidFill>
                  <a:srgbClr val="7030A0"/>
                </a:solidFill>
                <a:latin typeface="Arial" panose="020B0604020202020204" pitchFamily="34" charset="0"/>
                <a:cs typeface="Arial" panose="020B0604020202020204" pitchFamily="34" charset="0"/>
              </a:rPr>
              <a:t>, </a:t>
            </a:r>
            <a:r>
              <a:rPr lang="en-US" sz="4000" b="1" dirty="0" err="1">
                <a:solidFill>
                  <a:srgbClr val="7030A0"/>
                </a:solidFill>
                <a:latin typeface="Arial" panose="020B0604020202020204" pitchFamily="34" charset="0"/>
                <a:cs typeface="Arial" panose="020B0604020202020204" pitchFamily="34" charset="0"/>
              </a:rPr>
              <a:t>mác</a:t>
            </a:r>
            <a:r>
              <a:rPr lang="en-US" sz="4000" b="1" dirty="0">
                <a:solidFill>
                  <a:srgbClr val="7030A0"/>
                </a:solidFill>
                <a:latin typeface="Arial" panose="020B0604020202020204" pitchFamily="34" charset="0"/>
                <a:cs typeface="Arial" panose="020B0604020202020204" pitchFamily="34" charset="0"/>
              </a:rPr>
              <a:t>, </a:t>
            </a:r>
            <a:r>
              <a:rPr lang="en-US" sz="4000" b="1" dirty="0" err="1">
                <a:solidFill>
                  <a:srgbClr val="7030A0"/>
                </a:solidFill>
                <a:latin typeface="Arial" panose="020B0604020202020204" pitchFamily="34" charset="0"/>
                <a:cs typeface="Arial" panose="020B0604020202020204" pitchFamily="34" charset="0"/>
              </a:rPr>
              <a:t>mũi</a:t>
            </a:r>
            <a:r>
              <a:rPr lang="en-US" sz="4000" b="1" dirty="0">
                <a:solidFill>
                  <a:srgbClr val="7030A0"/>
                </a:solidFill>
                <a:latin typeface="Arial" panose="020B0604020202020204" pitchFamily="34" charset="0"/>
                <a:cs typeface="Arial" panose="020B0604020202020204" pitchFamily="34" charset="0"/>
              </a:rPr>
              <a:t> </a:t>
            </a:r>
            <a:r>
              <a:rPr lang="en-US" sz="4000" b="1" dirty="0" err="1">
                <a:solidFill>
                  <a:srgbClr val="7030A0"/>
                </a:solidFill>
                <a:latin typeface="Arial" panose="020B0604020202020204" pitchFamily="34" charset="0"/>
                <a:cs typeface="Arial" panose="020B0604020202020204" pitchFamily="34" charset="0"/>
              </a:rPr>
              <a:t>tên</a:t>
            </a:r>
            <a:r>
              <a:rPr lang="en-US" sz="4000" b="1" dirty="0">
                <a:solidFill>
                  <a:srgbClr val="7030A0"/>
                </a:solidFill>
                <a:latin typeface="Arial" panose="020B0604020202020204" pitchFamily="34" charset="0"/>
                <a:cs typeface="Arial" panose="020B0604020202020204" pitchFamily="34" charset="0"/>
              </a:rPr>
              <a:t>, </a:t>
            </a:r>
            <a:r>
              <a:rPr lang="en-US" sz="4000" b="1" dirty="0" err="1">
                <a:solidFill>
                  <a:srgbClr val="7030A0"/>
                </a:solidFill>
                <a:latin typeface="Arial" panose="020B0604020202020204" pitchFamily="34" charset="0"/>
                <a:cs typeface="Arial" panose="020B0604020202020204" pitchFamily="34" charset="0"/>
              </a:rPr>
              <a:t>lưỡi</a:t>
            </a:r>
            <a:r>
              <a:rPr lang="en-US" sz="4000" b="1" dirty="0">
                <a:solidFill>
                  <a:srgbClr val="7030A0"/>
                </a:solidFill>
                <a:latin typeface="Arial" panose="020B0604020202020204" pitchFamily="34" charset="0"/>
                <a:cs typeface="Arial" panose="020B0604020202020204" pitchFamily="34" charset="0"/>
              </a:rPr>
              <a:t> </a:t>
            </a:r>
            <a:r>
              <a:rPr lang="en-US" sz="4000" b="1" dirty="0" err="1">
                <a:solidFill>
                  <a:srgbClr val="7030A0"/>
                </a:solidFill>
                <a:latin typeface="Arial" panose="020B0604020202020204" pitchFamily="34" charset="0"/>
                <a:cs typeface="Arial" panose="020B0604020202020204" pitchFamily="34" charset="0"/>
              </a:rPr>
              <a:t>rìu</a:t>
            </a:r>
            <a:r>
              <a:rPr lang="en-US" sz="4000" b="1" dirty="0">
                <a:solidFill>
                  <a:srgbClr val="7030A0"/>
                </a:solidFill>
                <a:latin typeface="Arial" panose="020B0604020202020204" pitchFamily="34" charset="0"/>
                <a:cs typeface="Arial" panose="020B0604020202020204" pitchFamily="34" charset="0"/>
              </a:rPr>
              <a:t>, </a:t>
            </a:r>
            <a:r>
              <a:rPr lang="en-US" sz="4000" b="1" dirty="0" err="1">
                <a:solidFill>
                  <a:srgbClr val="7030A0"/>
                </a:solidFill>
                <a:latin typeface="Arial" panose="020B0604020202020204" pitchFamily="34" charset="0"/>
                <a:cs typeface="Arial" panose="020B0604020202020204" pitchFamily="34" charset="0"/>
              </a:rPr>
              <a:t>lưỡi</a:t>
            </a:r>
            <a:r>
              <a:rPr lang="en-US" sz="4000" b="1" dirty="0">
                <a:solidFill>
                  <a:srgbClr val="7030A0"/>
                </a:solidFill>
                <a:latin typeface="Arial" panose="020B0604020202020204" pitchFamily="34" charset="0"/>
                <a:cs typeface="Arial" panose="020B0604020202020204" pitchFamily="34" charset="0"/>
              </a:rPr>
              <a:t> </a:t>
            </a:r>
            <a:r>
              <a:rPr lang="en-US" sz="4000" b="1" dirty="0" err="1">
                <a:solidFill>
                  <a:srgbClr val="7030A0"/>
                </a:solidFill>
                <a:latin typeface="Arial" panose="020B0604020202020204" pitchFamily="34" charset="0"/>
                <a:cs typeface="Arial" panose="020B0604020202020204" pitchFamily="34" charset="0"/>
              </a:rPr>
              <a:t>cày</a:t>
            </a:r>
            <a:r>
              <a:rPr lang="en-US" sz="4000" b="1" dirty="0">
                <a:solidFill>
                  <a:srgbClr val="7030A0"/>
                </a:solidFill>
                <a:latin typeface="Arial" panose="020B0604020202020204" pitchFamily="34" charset="0"/>
                <a:cs typeface="Arial" panose="020B0604020202020204" pitchFamily="34" charset="0"/>
              </a:rPr>
              <a:t>, </a:t>
            </a:r>
            <a:r>
              <a:rPr lang="en-US" sz="4000" b="1" dirty="0" err="1">
                <a:solidFill>
                  <a:srgbClr val="7030A0"/>
                </a:solidFill>
                <a:latin typeface="Arial" panose="020B0604020202020204" pitchFamily="34" charset="0"/>
                <a:cs typeface="Arial" panose="020B0604020202020204" pitchFamily="34" charset="0"/>
              </a:rPr>
              <a:t>vòng</a:t>
            </a:r>
            <a:r>
              <a:rPr lang="en-US" sz="4000" b="1" dirty="0">
                <a:solidFill>
                  <a:srgbClr val="7030A0"/>
                </a:solidFill>
                <a:latin typeface="Arial" panose="020B0604020202020204" pitchFamily="34" charset="0"/>
                <a:cs typeface="Arial" panose="020B0604020202020204" pitchFamily="34" charset="0"/>
              </a:rPr>
              <a:t> </a:t>
            </a:r>
            <a:r>
              <a:rPr lang="en-US" sz="4000" b="1" dirty="0" err="1">
                <a:solidFill>
                  <a:srgbClr val="7030A0"/>
                </a:solidFill>
                <a:latin typeface="Arial" panose="020B0604020202020204" pitchFamily="34" charset="0"/>
                <a:cs typeface="Arial" panose="020B0604020202020204" pitchFamily="34" charset="0"/>
              </a:rPr>
              <a:t>tay</a:t>
            </a:r>
            <a:r>
              <a:rPr lang="en-US" sz="4000" b="1" dirty="0">
                <a:solidFill>
                  <a:srgbClr val="7030A0"/>
                </a:solidFill>
                <a:latin typeface="Arial" panose="020B0604020202020204" pitchFamily="34" charset="0"/>
                <a:cs typeface="Arial" panose="020B0604020202020204" pitchFamily="34" charset="0"/>
              </a:rPr>
              <a:t>, </a:t>
            </a:r>
            <a:r>
              <a:rPr lang="en-US" sz="4000" b="1" dirty="0" err="1">
                <a:solidFill>
                  <a:srgbClr val="7030A0"/>
                </a:solidFill>
                <a:latin typeface="Arial" panose="020B0604020202020204" pitchFamily="34" charset="0"/>
                <a:cs typeface="Arial" panose="020B0604020202020204" pitchFamily="34" charset="0"/>
              </a:rPr>
              <a:t>hoa</a:t>
            </a:r>
            <a:r>
              <a:rPr lang="en-US" sz="4000" b="1" dirty="0">
                <a:solidFill>
                  <a:srgbClr val="7030A0"/>
                </a:solidFill>
                <a:latin typeface="Arial" panose="020B0604020202020204" pitchFamily="34" charset="0"/>
                <a:cs typeface="Arial" panose="020B0604020202020204" pitchFamily="34" charset="0"/>
              </a:rPr>
              <a:t> tai, </a:t>
            </a:r>
            <a:r>
              <a:rPr lang="en-US" sz="4000" b="1" dirty="0" err="1">
                <a:solidFill>
                  <a:srgbClr val="7030A0"/>
                </a:solidFill>
                <a:latin typeface="Arial" panose="020B0604020202020204" pitchFamily="34" charset="0"/>
                <a:cs typeface="Arial" panose="020B0604020202020204" pitchFamily="34" charset="0"/>
              </a:rPr>
              <a:t>trống</a:t>
            </a:r>
            <a:r>
              <a:rPr lang="en-US" sz="4000" b="1" dirty="0">
                <a:solidFill>
                  <a:srgbClr val="7030A0"/>
                </a:solidFill>
                <a:latin typeface="Arial" panose="020B0604020202020204" pitchFamily="34" charset="0"/>
                <a:cs typeface="Arial" panose="020B0604020202020204" pitchFamily="34" charset="0"/>
              </a:rPr>
              <a:t>, </a:t>
            </a:r>
            <a:r>
              <a:rPr lang="en-US" sz="4000" b="1" dirty="0" err="1">
                <a:solidFill>
                  <a:srgbClr val="7030A0"/>
                </a:solidFill>
                <a:latin typeface="Arial" panose="020B0604020202020204" pitchFamily="34" charset="0"/>
                <a:cs typeface="Arial" panose="020B0604020202020204" pitchFamily="34" charset="0"/>
              </a:rPr>
              <a:t>chiêng</a:t>
            </a:r>
            <a:r>
              <a:rPr lang="en-US" sz="4000" b="1" dirty="0">
                <a:solidFill>
                  <a:srgbClr val="7030A0"/>
                </a:solidFill>
                <a:latin typeface="Arial" panose="020B0604020202020204" pitchFamily="34" charset="0"/>
                <a:cs typeface="Arial" panose="020B0604020202020204" pitchFamily="34" charset="0"/>
              </a:rPr>
              <a:t>, </a:t>
            </a:r>
            <a:r>
              <a:rPr lang="en-US" sz="4000" b="1" dirty="0" err="1">
                <a:solidFill>
                  <a:srgbClr val="7030A0"/>
                </a:solidFill>
                <a:latin typeface="Arial" panose="020B0604020202020204" pitchFamily="34" charset="0"/>
                <a:cs typeface="Arial" panose="020B0604020202020204" pitchFamily="34" charset="0"/>
              </a:rPr>
              <a:t>lục</a:t>
            </a:r>
            <a:r>
              <a:rPr lang="en-US" sz="4000" b="1" dirty="0">
                <a:solidFill>
                  <a:srgbClr val="7030A0"/>
                </a:solidFill>
                <a:latin typeface="Arial" panose="020B0604020202020204" pitchFamily="34" charset="0"/>
                <a:cs typeface="Arial" panose="020B0604020202020204" pitchFamily="34" charset="0"/>
              </a:rPr>
              <a:t> </a:t>
            </a:r>
            <a:r>
              <a:rPr lang="en-US" sz="4000" b="1" dirty="0" err="1">
                <a:solidFill>
                  <a:srgbClr val="7030A0"/>
                </a:solidFill>
                <a:latin typeface="Arial" panose="020B0604020202020204" pitchFamily="34" charset="0"/>
                <a:cs typeface="Arial" panose="020B0604020202020204" pitchFamily="34" charset="0"/>
              </a:rPr>
              <a:t>lạc</a:t>
            </a:r>
            <a:r>
              <a:rPr lang="en-US" sz="4000" b="1" dirty="0">
                <a:solidFill>
                  <a:srgbClr val="7030A0"/>
                </a:solidFill>
                <a:latin typeface="Arial" panose="020B0604020202020204" pitchFamily="34" charset="0"/>
                <a:cs typeface="Arial" panose="020B0604020202020204" pitchFamily="34" charset="0"/>
              </a:rPr>
              <a:t>,..., </a:t>
            </a:r>
            <a:r>
              <a:rPr lang="en-US" sz="4000" b="1" dirty="0" err="1">
                <a:solidFill>
                  <a:srgbClr val="7030A0"/>
                </a:solidFill>
                <a:latin typeface="Arial" panose="020B0604020202020204" pitchFamily="34" charset="0"/>
                <a:cs typeface="Arial" panose="020B0604020202020204" pitchFamily="34" charset="0"/>
              </a:rPr>
              <a:t>nặn</a:t>
            </a:r>
            <a:r>
              <a:rPr lang="en-US" sz="4000" b="1" dirty="0">
                <a:solidFill>
                  <a:srgbClr val="7030A0"/>
                </a:solidFill>
                <a:latin typeface="Arial" panose="020B0604020202020204" pitchFamily="34" charset="0"/>
                <a:cs typeface="Arial" panose="020B0604020202020204" pitchFamily="34" charset="0"/>
              </a:rPr>
              <a:t> </a:t>
            </a:r>
            <a:r>
              <a:rPr lang="en-US" sz="4000" b="1" dirty="0" err="1">
                <a:solidFill>
                  <a:srgbClr val="7030A0"/>
                </a:solidFill>
                <a:latin typeface="Arial" panose="020B0604020202020204" pitchFamily="34" charset="0"/>
                <a:cs typeface="Arial" panose="020B0604020202020204" pitchFamily="34" charset="0"/>
              </a:rPr>
              <a:t>nồi</a:t>
            </a:r>
            <a:r>
              <a:rPr lang="en-US" sz="4000" b="1" dirty="0">
                <a:solidFill>
                  <a:srgbClr val="7030A0"/>
                </a:solidFill>
                <a:latin typeface="Arial" panose="020B0604020202020204" pitchFamily="34" charset="0"/>
                <a:cs typeface="Arial" panose="020B0604020202020204" pitchFamily="34" charset="0"/>
              </a:rPr>
              <a:t> </a:t>
            </a:r>
            <a:r>
              <a:rPr lang="en-US" sz="4000" b="1" dirty="0" err="1">
                <a:solidFill>
                  <a:srgbClr val="7030A0"/>
                </a:solidFill>
                <a:latin typeface="Arial" panose="020B0604020202020204" pitchFamily="34" charset="0"/>
                <a:cs typeface="Arial" panose="020B0604020202020204" pitchFamily="34" charset="0"/>
              </a:rPr>
              <a:t>niêu</a:t>
            </a:r>
            <a:r>
              <a:rPr lang="en-US" sz="4000" b="1" dirty="0">
                <a:solidFill>
                  <a:srgbClr val="7030A0"/>
                </a:solidFill>
                <a:latin typeface="Arial" panose="020B0604020202020204" pitchFamily="34" charset="0"/>
                <a:cs typeface="Arial" panose="020B0604020202020204" pitchFamily="34" charset="0"/>
              </a:rPr>
              <a:t>, </a:t>
            </a:r>
            <a:r>
              <a:rPr lang="en-US" sz="4000" b="1" dirty="0" err="1">
                <a:solidFill>
                  <a:srgbClr val="7030A0"/>
                </a:solidFill>
                <a:latin typeface="Arial" panose="020B0604020202020204" pitchFamily="34" charset="0"/>
                <a:cs typeface="Arial" panose="020B0604020202020204" pitchFamily="34" charset="0"/>
              </a:rPr>
              <a:t>đan</a:t>
            </a:r>
            <a:r>
              <a:rPr lang="en-US" sz="4000" b="1" dirty="0">
                <a:solidFill>
                  <a:srgbClr val="7030A0"/>
                </a:solidFill>
                <a:latin typeface="Arial" panose="020B0604020202020204" pitchFamily="34" charset="0"/>
                <a:cs typeface="Arial" panose="020B0604020202020204" pitchFamily="34" charset="0"/>
              </a:rPr>
              <a:t> </a:t>
            </a:r>
            <a:r>
              <a:rPr lang="en-US" sz="4000" b="1" dirty="0" err="1">
                <a:solidFill>
                  <a:srgbClr val="7030A0"/>
                </a:solidFill>
                <a:latin typeface="Arial" panose="020B0604020202020204" pitchFamily="34" charset="0"/>
                <a:cs typeface="Arial" panose="020B0604020202020204" pitchFamily="34" charset="0"/>
              </a:rPr>
              <a:t>rổ</a:t>
            </a:r>
            <a:r>
              <a:rPr lang="en-US" sz="4000" b="1" dirty="0">
                <a:solidFill>
                  <a:srgbClr val="7030A0"/>
                </a:solidFill>
                <a:latin typeface="Arial" panose="020B0604020202020204" pitchFamily="34" charset="0"/>
                <a:cs typeface="Arial" panose="020B0604020202020204" pitchFamily="34" charset="0"/>
              </a:rPr>
              <a:t>, </a:t>
            </a:r>
            <a:r>
              <a:rPr lang="en-US" sz="4000" b="1" dirty="0" err="1">
                <a:solidFill>
                  <a:srgbClr val="7030A0"/>
                </a:solidFill>
                <a:latin typeface="Arial" panose="020B0604020202020204" pitchFamily="34" charset="0"/>
                <a:cs typeface="Arial" panose="020B0604020202020204" pitchFamily="34" charset="0"/>
              </a:rPr>
              <a:t>rá</a:t>
            </a:r>
            <a:r>
              <a:rPr lang="en-US" sz="4000" b="1" dirty="0">
                <a:solidFill>
                  <a:srgbClr val="7030A0"/>
                </a:solidFill>
                <a:latin typeface="Arial" panose="020B0604020202020204" pitchFamily="34" charset="0"/>
                <a:cs typeface="Arial" panose="020B0604020202020204" pitchFamily="34" charset="0"/>
              </a:rPr>
              <a:t>, </a:t>
            </a:r>
            <a:r>
              <a:rPr lang="en-US" sz="4000" b="1" dirty="0" err="1">
                <a:solidFill>
                  <a:srgbClr val="7030A0"/>
                </a:solidFill>
                <a:latin typeface="Arial" panose="020B0604020202020204" pitchFamily="34" charset="0"/>
                <a:cs typeface="Arial" panose="020B0604020202020204" pitchFamily="34" charset="0"/>
              </a:rPr>
              <a:t>gùi</a:t>
            </a:r>
            <a:r>
              <a:rPr lang="en-US" sz="4000" b="1" dirty="0">
                <a:solidFill>
                  <a:srgbClr val="7030A0"/>
                </a:solidFill>
                <a:latin typeface="Arial" panose="020B0604020202020204" pitchFamily="34" charset="0"/>
                <a:cs typeface="Arial" panose="020B0604020202020204" pitchFamily="34" charset="0"/>
              </a:rPr>
              <a:t>, </a:t>
            </a:r>
            <a:r>
              <a:rPr lang="en-US" sz="4000" b="1" dirty="0" err="1">
                <a:solidFill>
                  <a:srgbClr val="7030A0"/>
                </a:solidFill>
                <a:latin typeface="Arial" panose="020B0604020202020204" pitchFamily="34" charset="0"/>
                <a:cs typeface="Arial" panose="020B0604020202020204" pitchFamily="34" charset="0"/>
              </a:rPr>
              <a:t>nong</a:t>
            </a:r>
            <a:r>
              <a:rPr lang="en-US" sz="4000" b="1" dirty="0">
                <a:solidFill>
                  <a:srgbClr val="7030A0"/>
                </a:solidFill>
                <a:latin typeface="Arial" panose="020B0604020202020204" pitchFamily="34" charset="0"/>
                <a:cs typeface="Arial" panose="020B0604020202020204" pitchFamily="34" charset="0"/>
              </a:rPr>
              <a:t>; </a:t>
            </a:r>
            <a:r>
              <a:rPr lang="en-US" sz="4000" b="1" dirty="0" err="1">
                <a:solidFill>
                  <a:srgbClr val="7030A0"/>
                </a:solidFill>
                <a:latin typeface="Arial" panose="020B0604020202020204" pitchFamily="34" charset="0"/>
                <a:cs typeface="Arial" panose="020B0604020202020204" pitchFamily="34" charset="0"/>
              </a:rPr>
              <a:t>đan</a:t>
            </a:r>
            <a:r>
              <a:rPr lang="en-US" sz="4000" b="1" dirty="0">
                <a:solidFill>
                  <a:srgbClr val="7030A0"/>
                </a:solidFill>
                <a:latin typeface="Arial" panose="020B0604020202020204" pitchFamily="34" charset="0"/>
                <a:cs typeface="Arial" panose="020B0604020202020204" pitchFamily="34" charset="0"/>
              </a:rPr>
              <a:t> </a:t>
            </a:r>
            <a:r>
              <a:rPr lang="en-US" sz="4000" b="1" dirty="0" err="1">
                <a:solidFill>
                  <a:srgbClr val="7030A0"/>
                </a:solidFill>
                <a:latin typeface="Arial" panose="020B0604020202020204" pitchFamily="34" charset="0"/>
                <a:cs typeface="Arial" panose="020B0604020202020204" pitchFamily="34" charset="0"/>
              </a:rPr>
              <a:t>thuyền</a:t>
            </a:r>
            <a:r>
              <a:rPr lang="en-US" sz="4000" b="1" dirty="0">
                <a:solidFill>
                  <a:srgbClr val="7030A0"/>
                </a:solidFill>
                <a:latin typeface="Arial" panose="020B0604020202020204" pitchFamily="34" charset="0"/>
                <a:cs typeface="Arial" panose="020B0604020202020204" pitchFamily="34" charset="0"/>
              </a:rPr>
              <a:t> nan, </a:t>
            </a:r>
            <a:r>
              <a:rPr lang="en-US" sz="4000" b="1" dirty="0" err="1">
                <a:solidFill>
                  <a:srgbClr val="7030A0"/>
                </a:solidFill>
                <a:latin typeface="Arial" panose="020B0604020202020204" pitchFamily="34" charset="0"/>
                <a:cs typeface="Arial" panose="020B0604020202020204" pitchFamily="34" charset="0"/>
              </a:rPr>
              <a:t>đóng</a:t>
            </a:r>
            <a:r>
              <a:rPr lang="en-US" sz="4000" b="1" dirty="0">
                <a:solidFill>
                  <a:srgbClr val="7030A0"/>
                </a:solidFill>
                <a:latin typeface="Arial" panose="020B0604020202020204" pitchFamily="34" charset="0"/>
                <a:cs typeface="Arial" panose="020B0604020202020204" pitchFamily="34" charset="0"/>
              </a:rPr>
              <a:t> </a:t>
            </a:r>
            <a:r>
              <a:rPr lang="en-US" sz="4000" b="1" dirty="0" err="1">
                <a:solidFill>
                  <a:srgbClr val="7030A0"/>
                </a:solidFill>
                <a:latin typeface="Arial" panose="020B0604020202020204" pitchFamily="34" charset="0"/>
                <a:cs typeface="Arial" panose="020B0604020202020204" pitchFamily="34" charset="0"/>
              </a:rPr>
              <a:t>thuyền</a:t>
            </a:r>
            <a:r>
              <a:rPr lang="en-US" sz="4000" b="1" dirty="0">
                <a:solidFill>
                  <a:srgbClr val="7030A0"/>
                </a:solidFill>
                <a:latin typeface="Arial" panose="020B0604020202020204" pitchFamily="34" charset="0"/>
                <a:cs typeface="Arial" panose="020B0604020202020204" pitchFamily="34" charset="0"/>
              </a:rPr>
              <a:t> </a:t>
            </a:r>
            <a:r>
              <a:rPr lang="en-US" sz="4000" b="1" err="1">
                <a:solidFill>
                  <a:srgbClr val="7030A0"/>
                </a:solidFill>
                <a:latin typeface="Arial" panose="020B0604020202020204" pitchFamily="34" charset="0"/>
                <a:cs typeface="Arial" panose="020B0604020202020204" pitchFamily="34" charset="0"/>
              </a:rPr>
              <a:t>gỗ</a:t>
            </a:r>
            <a:r>
              <a:rPr lang="en-US" sz="4000" b="1">
                <a:solidFill>
                  <a:srgbClr val="7030A0"/>
                </a:solidFill>
                <a:latin typeface="Arial" panose="020B0604020202020204" pitchFamily="34" charset="0"/>
                <a:cs typeface="Arial" panose="020B0604020202020204" pitchFamily="34" charset="0"/>
              </a:rPr>
              <a:t>,...</a:t>
            </a:r>
            <a:endParaRPr lang="en-US" sz="3200" b="1" dirty="0">
              <a:solidFill>
                <a:srgbClr val="7030A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678915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p:cNvGrpSpPr/>
          <p:nvPr/>
        </p:nvGrpSpPr>
        <p:grpSpPr>
          <a:xfrm>
            <a:off x="-212437" y="0"/>
            <a:ext cx="12192000" cy="6858000"/>
            <a:chOff x="0" y="0"/>
            <a:chExt cx="12192000" cy="6858000"/>
          </a:xfrm>
        </p:grpSpPr>
        <p:pic>
          <p:nvPicPr>
            <p:cNvPr id="31" name="图片 30"/>
            <p:cNvPicPr>
              <a:picLocks noChangeAspect="1"/>
            </p:cNvPicPr>
            <p:nvPr/>
          </p:nvPicPr>
          <p:blipFill rotWithShape="1">
            <a:blip r:embed="rId3">
              <a:extLst>
                <a:ext uri="{28A0092B-C50C-407E-A947-70E740481C1C}">
                  <a14:useLocalDpi xmlns:a14="http://schemas.microsoft.com/office/drawing/2010/main" val="0"/>
                </a:ext>
              </a:extLst>
            </a:blip>
            <a:srcRect l="17916" t="2384" r="16046" b="31578"/>
            <a:stretch>
              <a:fillRect/>
            </a:stretch>
          </p:blipFill>
          <p:spPr>
            <a:xfrm>
              <a:off x="0" y="0"/>
              <a:ext cx="12192000" cy="6858000"/>
            </a:xfrm>
            <a:prstGeom prst="rect">
              <a:avLst/>
            </a:prstGeom>
          </p:spPr>
        </p:pic>
        <p:cxnSp>
          <p:nvCxnSpPr>
            <p:cNvPr id="38" name="直接连接符 37"/>
            <p:cNvCxnSpPr/>
            <p:nvPr/>
          </p:nvCxnSpPr>
          <p:spPr>
            <a:xfrm>
              <a:off x="891309" y="1003300"/>
              <a:ext cx="10538691" cy="0"/>
            </a:xfrm>
            <a:prstGeom prst="line">
              <a:avLst/>
            </a:prstGeom>
            <a:ln>
              <a:solidFill>
                <a:srgbClr val="45A158"/>
              </a:solidFill>
            </a:ln>
          </p:spPr>
          <p:style>
            <a:lnRef idx="1">
              <a:schemeClr val="accent1"/>
            </a:lnRef>
            <a:fillRef idx="0">
              <a:schemeClr val="accent1"/>
            </a:fillRef>
            <a:effectRef idx="0">
              <a:schemeClr val="accent1"/>
            </a:effectRef>
            <a:fontRef idx="minor">
              <a:schemeClr val="tx1"/>
            </a:fontRef>
          </p:style>
        </p:cxnSp>
      </p:grpSp>
      <p:sp>
        <p:nvSpPr>
          <p:cNvPr id="24" name="Rectangle 23"/>
          <p:cNvSpPr/>
          <p:nvPr/>
        </p:nvSpPr>
        <p:spPr>
          <a:xfrm>
            <a:off x="249381" y="341580"/>
            <a:ext cx="7213599" cy="1323439"/>
          </a:xfrm>
          <a:prstGeom prst="rect">
            <a:avLst/>
          </a:prstGeom>
        </p:spPr>
        <p:txBody>
          <a:bodyPr wrap="square">
            <a:spAutoFit/>
          </a:bodyPr>
          <a:lstStyle/>
          <a:p>
            <a:pPr algn="ctr"/>
            <a:r>
              <a:rPr lang="en-US" sz="4000" b="1" dirty="0">
                <a:solidFill>
                  <a:schemeClr val="accent6">
                    <a:lumMod val="50000"/>
                  </a:schemeClr>
                </a:solidFill>
                <a:latin typeface="UTM Deutsch Gothic" panose="02040603050506020204" pitchFamily="18" charset="0"/>
                <a:cs typeface="Arial" panose="020B0604020202020204" pitchFamily="34" charset="0"/>
              </a:rPr>
              <a:t>3.Đời </a:t>
            </a:r>
            <a:r>
              <a:rPr lang="en-US" sz="4000" b="1" dirty="0" err="1">
                <a:solidFill>
                  <a:schemeClr val="accent6">
                    <a:lumMod val="50000"/>
                  </a:schemeClr>
                </a:solidFill>
                <a:latin typeface="UTM Deutsch Gothic" panose="02040603050506020204" pitchFamily="18" charset="0"/>
                <a:cs typeface="Arial" panose="020B0604020202020204" pitchFamily="34" charset="0"/>
              </a:rPr>
              <a:t>sống</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vật</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chất</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và</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tinh</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thần</a:t>
            </a:r>
            <a:endParaRPr lang="en-US" sz="4000" b="1" dirty="0">
              <a:solidFill>
                <a:schemeClr val="accent6">
                  <a:lumMod val="50000"/>
                </a:schemeClr>
              </a:solidFill>
              <a:latin typeface="UTM Deutsch Gothic" panose="02040603050506020204" pitchFamily="18" charset="0"/>
              <a:cs typeface="Arial" panose="020B0604020202020204" pitchFamily="34" charset="0"/>
            </a:endParaRPr>
          </a:p>
          <a:p>
            <a:pPr algn="ctr"/>
            <a:endParaRPr lang="vi-VN" sz="4000" b="1" dirty="0">
              <a:solidFill>
                <a:schemeClr val="accent6">
                  <a:lumMod val="50000"/>
                </a:schemeClr>
              </a:solidFill>
              <a:latin typeface="Arial" panose="020B0604020202020204" pitchFamily="34" charset="0"/>
              <a:cs typeface="Arial" panose="020B0604020202020204" pitchFamily="34" charset="0"/>
            </a:endParaRPr>
          </a:p>
        </p:txBody>
      </p:sp>
      <p:pic>
        <p:nvPicPr>
          <p:cNvPr id="8" name="Picture 7" descr="0_Luoi_cay_dong_jpg.jpg"/>
          <p:cNvPicPr>
            <a:picLocks noChangeAspect="1"/>
          </p:cNvPicPr>
          <p:nvPr/>
        </p:nvPicPr>
        <p:blipFill>
          <a:blip r:embed="rId4"/>
          <a:srcRect/>
          <a:stretch>
            <a:fillRect/>
          </a:stretch>
        </p:blipFill>
        <p:spPr bwMode="auto">
          <a:xfrm>
            <a:off x="1083610" y="1220932"/>
            <a:ext cx="4661357" cy="402217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Rectangle 8"/>
          <p:cNvSpPr/>
          <p:nvPr/>
        </p:nvSpPr>
        <p:spPr>
          <a:xfrm>
            <a:off x="1943272" y="5326653"/>
            <a:ext cx="3281218"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3200" b="1" dirty="0" err="1">
                <a:solidFill>
                  <a:schemeClr val="accent6">
                    <a:lumMod val="50000"/>
                  </a:schemeClr>
                </a:solidFill>
                <a:latin typeface="Arial" panose="020B0604020202020204" pitchFamily="34" charset="0"/>
                <a:cs typeface="Arial" panose="020B0604020202020204" pitchFamily="34" charset="0"/>
              </a:rPr>
              <a:t>Lưỡi</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cày</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đồng</a:t>
            </a:r>
            <a:endParaRPr lang="en-US" sz="3200" b="1" dirty="0">
              <a:solidFill>
                <a:schemeClr val="accent6">
                  <a:lumMod val="50000"/>
                </a:schemeClr>
              </a:solidFill>
              <a:latin typeface="Arial" panose="020B0604020202020204" pitchFamily="34" charset="0"/>
              <a:cs typeface="Arial" panose="020B0604020202020204" pitchFamily="34" charset="0"/>
            </a:endParaRPr>
          </a:p>
        </p:txBody>
      </p:sp>
      <p:pic>
        <p:nvPicPr>
          <p:cNvPr id="10" name="Picture 9" descr="riu luoi xeo.jpg"/>
          <p:cNvPicPr>
            <a:picLocks noChangeAspect="1"/>
          </p:cNvPicPr>
          <p:nvPr/>
        </p:nvPicPr>
        <p:blipFill>
          <a:blip r:embed="rId5"/>
          <a:srcRect/>
          <a:stretch>
            <a:fillRect/>
          </a:stretch>
        </p:blipFill>
        <p:spPr bwMode="auto">
          <a:xfrm>
            <a:off x="6166244" y="1220932"/>
            <a:ext cx="5185565" cy="39052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Rectangle 10"/>
          <p:cNvSpPr/>
          <p:nvPr/>
        </p:nvSpPr>
        <p:spPr>
          <a:xfrm>
            <a:off x="7231667" y="5278897"/>
            <a:ext cx="3281218"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3200" b="1" dirty="0" err="1">
                <a:solidFill>
                  <a:schemeClr val="accent6">
                    <a:lumMod val="50000"/>
                  </a:schemeClr>
                </a:solidFill>
                <a:latin typeface="Arial" panose="020B0604020202020204" pitchFamily="34" charset="0"/>
                <a:cs typeface="Arial" panose="020B0604020202020204" pitchFamily="34" charset="0"/>
              </a:rPr>
              <a:t>Lưỡi</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rìu</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đồng</a:t>
            </a:r>
            <a:endParaRPr lang="en-US" sz="3200" b="1" dirty="0">
              <a:solidFill>
                <a:schemeClr val="accent6">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188453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linds(horizont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checkerboard(across)">
                                      <p:cBhvr>
                                        <p:cTn id="15" dur="500"/>
                                        <p:tgtEl>
                                          <p:spTgt spid="11"/>
                                        </p:tgtEl>
                                      </p:cBhvr>
                                    </p:animEffect>
                                  </p:childTnLst>
                                </p:cTn>
                              </p:par>
                              <p:par>
                                <p:cTn id="16" presetID="5" presetClass="entr" presetSubtype="10"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checkerboard(across)">
                                      <p:cBhvr>
                                        <p:cTn id="1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p:cNvGrpSpPr/>
          <p:nvPr/>
        </p:nvGrpSpPr>
        <p:grpSpPr>
          <a:xfrm>
            <a:off x="0" y="0"/>
            <a:ext cx="12192000" cy="6858000"/>
            <a:chOff x="0" y="0"/>
            <a:chExt cx="12192000" cy="6858000"/>
          </a:xfrm>
        </p:grpSpPr>
        <p:pic>
          <p:nvPicPr>
            <p:cNvPr id="31" name="图片 30"/>
            <p:cNvPicPr>
              <a:picLocks noChangeAspect="1"/>
            </p:cNvPicPr>
            <p:nvPr/>
          </p:nvPicPr>
          <p:blipFill rotWithShape="1">
            <a:blip r:embed="rId3">
              <a:extLst>
                <a:ext uri="{28A0092B-C50C-407E-A947-70E740481C1C}">
                  <a14:useLocalDpi xmlns:a14="http://schemas.microsoft.com/office/drawing/2010/main" val="0"/>
                </a:ext>
              </a:extLst>
            </a:blip>
            <a:srcRect l="17916" t="2384" r="16046" b="31578"/>
            <a:stretch>
              <a:fillRect/>
            </a:stretch>
          </p:blipFill>
          <p:spPr>
            <a:xfrm>
              <a:off x="0" y="0"/>
              <a:ext cx="12192000" cy="6858000"/>
            </a:xfrm>
            <a:prstGeom prst="rect">
              <a:avLst/>
            </a:prstGeom>
          </p:spPr>
        </p:pic>
        <p:cxnSp>
          <p:nvCxnSpPr>
            <p:cNvPr id="38" name="直接连接符 37"/>
            <p:cNvCxnSpPr/>
            <p:nvPr/>
          </p:nvCxnSpPr>
          <p:spPr>
            <a:xfrm>
              <a:off x="891309" y="1003300"/>
              <a:ext cx="10538691" cy="0"/>
            </a:xfrm>
            <a:prstGeom prst="line">
              <a:avLst/>
            </a:prstGeom>
            <a:ln>
              <a:solidFill>
                <a:srgbClr val="45A158"/>
              </a:solidFill>
            </a:ln>
          </p:spPr>
          <p:style>
            <a:lnRef idx="1">
              <a:schemeClr val="accent1"/>
            </a:lnRef>
            <a:fillRef idx="0">
              <a:schemeClr val="accent1"/>
            </a:fillRef>
            <a:effectRef idx="0">
              <a:schemeClr val="accent1"/>
            </a:effectRef>
            <a:fontRef idx="minor">
              <a:schemeClr val="tx1"/>
            </a:fontRef>
          </p:style>
        </p:cxnSp>
      </p:grpSp>
      <p:sp>
        <p:nvSpPr>
          <p:cNvPr id="24" name="Rectangle 23"/>
          <p:cNvSpPr/>
          <p:nvPr/>
        </p:nvSpPr>
        <p:spPr>
          <a:xfrm>
            <a:off x="249381" y="341580"/>
            <a:ext cx="7213599" cy="1323439"/>
          </a:xfrm>
          <a:prstGeom prst="rect">
            <a:avLst/>
          </a:prstGeom>
        </p:spPr>
        <p:txBody>
          <a:bodyPr wrap="square">
            <a:spAutoFit/>
          </a:bodyPr>
          <a:lstStyle/>
          <a:p>
            <a:pPr algn="ctr"/>
            <a:r>
              <a:rPr lang="en-US" sz="4000" b="1" dirty="0">
                <a:solidFill>
                  <a:schemeClr val="accent6">
                    <a:lumMod val="50000"/>
                  </a:schemeClr>
                </a:solidFill>
                <a:latin typeface="UTM Deutsch Gothic" panose="02040603050506020204" pitchFamily="18" charset="0"/>
                <a:cs typeface="Arial" panose="020B0604020202020204" pitchFamily="34" charset="0"/>
              </a:rPr>
              <a:t>3.Đời </a:t>
            </a:r>
            <a:r>
              <a:rPr lang="en-US" sz="4000" b="1" dirty="0" err="1">
                <a:solidFill>
                  <a:schemeClr val="accent6">
                    <a:lumMod val="50000"/>
                  </a:schemeClr>
                </a:solidFill>
                <a:latin typeface="UTM Deutsch Gothic" panose="02040603050506020204" pitchFamily="18" charset="0"/>
                <a:cs typeface="Arial" panose="020B0604020202020204" pitchFamily="34" charset="0"/>
              </a:rPr>
              <a:t>sống</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vật</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chất</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và</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tinh</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thần</a:t>
            </a:r>
            <a:endParaRPr lang="en-US" sz="4000" b="1" dirty="0">
              <a:solidFill>
                <a:schemeClr val="accent6">
                  <a:lumMod val="50000"/>
                </a:schemeClr>
              </a:solidFill>
              <a:latin typeface="UTM Deutsch Gothic" panose="02040603050506020204" pitchFamily="18" charset="0"/>
              <a:cs typeface="Arial" panose="020B0604020202020204" pitchFamily="34" charset="0"/>
            </a:endParaRPr>
          </a:p>
          <a:p>
            <a:pPr algn="ctr"/>
            <a:endParaRPr lang="vi-VN" sz="4000" b="1" dirty="0">
              <a:solidFill>
                <a:schemeClr val="accent6">
                  <a:lumMod val="50000"/>
                </a:schemeClr>
              </a:solidFill>
              <a:latin typeface="Arial" panose="020B0604020202020204" pitchFamily="34" charset="0"/>
              <a:cs typeface="Arial" panose="020B0604020202020204" pitchFamily="34" charset="0"/>
            </a:endParaRPr>
          </a:p>
        </p:txBody>
      </p:sp>
      <p:pic>
        <p:nvPicPr>
          <p:cNvPr id="12" name="Picture 11" descr="images trang suc bang dong.jpg"/>
          <p:cNvPicPr>
            <a:picLocks noChangeAspect="1"/>
          </p:cNvPicPr>
          <p:nvPr/>
        </p:nvPicPr>
        <p:blipFill>
          <a:blip r:embed="rId4"/>
          <a:srcRect/>
          <a:stretch>
            <a:fillRect/>
          </a:stretch>
        </p:blipFill>
        <p:spPr bwMode="auto">
          <a:xfrm>
            <a:off x="891309" y="1506846"/>
            <a:ext cx="4300093" cy="322507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Rectangle 12"/>
          <p:cNvSpPr/>
          <p:nvPr/>
        </p:nvSpPr>
        <p:spPr>
          <a:xfrm>
            <a:off x="1400308" y="4959405"/>
            <a:ext cx="3282094"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3200" b="1" dirty="0" err="1">
                <a:solidFill>
                  <a:schemeClr val="accent6">
                    <a:lumMod val="50000"/>
                  </a:schemeClr>
                </a:solidFill>
                <a:latin typeface="Arial" panose="020B0604020202020204" pitchFamily="34" charset="0"/>
                <a:cs typeface="Arial" panose="020B0604020202020204" pitchFamily="34" charset="0"/>
              </a:rPr>
              <a:t>Trang</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sức</a:t>
            </a:r>
            <a:endParaRPr lang="en-US" sz="3200" b="1" dirty="0">
              <a:solidFill>
                <a:schemeClr val="accent6">
                  <a:lumMod val="50000"/>
                </a:schemeClr>
              </a:solidFill>
              <a:latin typeface="Arial" panose="020B0604020202020204" pitchFamily="34" charset="0"/>
              <a:cs typeface="Arial" panose="020B0604020202020204" pitchFamily="34" charset="0"/>
            </a:endParaRPr>
          </a:p>
        </p:txBody>
      </p:sp>
      <p:pic>
        <p:nvPicPr>
          <p:cNvPr id="14" name="Picture 13" descr="images muong va muoi dong son.jpg"/>
          <p:cNvPicPr>
            <a:picLocks noChangeAspect="1"/>
          </p:cNvPicPr>
          <p:nvPr/>
        </p:nvPicPr>
        <p:blipFill>
          <a:blip r:embed="rId5"/>
          <a:srcRect/>
          <a:stretch>
            <a:fillRect/>
          </a:stretch>
        </p:blipFill>
        <p:spPr bwMode="auto">
          <a:xfrm>
            <a:off x="5641322" y="1500112"/>
            <a:ext cx="6100758" cy="37625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5" name="Rectangle 14"/>
          <p:cNvSpPr/>
          <p:nvPr/>
        </p:nvSpPr>
        <p:spPr>
          <a:xfrm>
            <a:off x="6160654" y="5492805"/>
            <a:ext cx="5287818"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3200" b="1" dirty="0" err="1">
                <a:solidFill>
                  <a:schemeClr val="accent6">
                    <a:lumMod val="50000"/>
                  </a:schemeClr>
                </a:solidFill>
                <a:latin typeface="Arial" panose="020B0604020202020204" pitchFamily="34" charset="0"/>
                <a:cs typeface="Arial" panose="020B0604020202020204" pitchFamily="34" charset="0"/>
              </a:rPr>
              <a:t>Muôi</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vá</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môi</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bằng</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đồng</a:t>
            </a:r>
            <a:endParaRPr lang="en-US" sz="3200" b="1" dirty="0">
              <a:solidFill>
                <a:schemeClr val="accent6">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852205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ox(in)">
                                      <p:cBhvr>
                                        <p:cTn id="7" dur="500"/>
                                        <p:tgtEl>
                                          <p:spTgt spid="12"/>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ox(in)">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p:cNvGrpSpPr/>
          <p:nvPr/>
        </p:nvGrpSpPr>
        <p:grpSpPr>
          <a:xfrm>
            <a:off x="0" y="0"/>
            <a:ext cx="12192000" cy="6858000"/>
            <a:chOff x="0" y="0"/>
            <a:chExt cx="12192000" cy="6858000"/>
          </a:xfrm>
        </p:grpSpPr>
        <p:pic>
          <p:nvPicPr>
            <p:cNvPr id="31" name="图片 30"/>
            <p:cNvPicPr>
              <a:picLocks noChangeAspect="1"/>
            </p:cNvPicPr>
            <p:nvPr/>
          </p:nvPicPr>
          <p:blipFill rotWithShape="1">
            <a:blip r:embed="rId3">
              <a:extLst>
                <a:ext uri="{28A0092B-C50C-407E-A947-70E740481C1C}">
                  <a14:useLocalDpi xmlns:a14="http://schemas.microsoft.com/office/drawing/2010/main" val="0"/>
                </a:ext>
              </a:extLst>
            </a:blip>
            <a:srcRect l="17916" t="2384" r="16046" b="31578"/>
            <a:stretch>
              <a:fillRect/>
            </a:stretch>
          </p:blipFill>
          <p:spPr>
            <a:xfrm>
              <a:off x="0" y="0"/>
              <a:ext cx="12192000" cy="6858000"/>
            </a:xfrm>
            <a:prstGeom prst="rect">
              <a:avLst/>
            </a:prstGeom>
          </p:spPr>
        </p:pic>
        <p:cxnSp>
          <p:nvCxnSpPr>
            <p:cNvPr id="38" name="直接连接符 37"/>
            <p:cNvCxnSpPr/>
            <p:nvPr/>
          </p:nvCxnSpPr>
          <p:spPr>
            <a:xfrm>
              <a:off x="891309" y="1003300"/>
              <a:ext cx="10538691" cy="0"/>
            </a:xfrm>
            <a:prstGeom prst="line">
              <a:avLst/>
            </a:prstGeom>
            <a:ln>
              <a:solidFill>
                <a:srgbClr val="45A158"/>
              </a:solidFill>
            </a:ln>
          </p:spPr>
          <p:style>
            <a:lnRef idx="1">
              <a:schemeClr val="accent1"/>
            </a:lnRef>
            <a:fillRef idx="0">
              <a:schemeClr val="accent1"/>
            </a:fillRef>
            <a:effectRef idx="0">
              <a:schemeClr val="accent1"/>
            </a:effectRef>
            <a:fontRef idx="minor">
              <a:schemeClr val="tx1"/>
            </a:fontRef>
          </p:style>
        </p:cxnSp>
      </p:grpSp>
      <p:sp>
        <p:nvSpPr>
          <p:cNvPr id="24" name="Rectangle 23"/>
          <p:cNvSpPr/>
          <p:nvPr/>
        </p:nvSpPr>
        <p:spPr>
          <a:xfrm>
            <a:off x="249381" y="341580"/>
            <a:ext cx="7213599" cy="1323439"/>
          </a:xfrm>
          <a:prstGeom prst="rect">
            <a:avLst/>
          </a:prstGeom>
        </p:spPr>
        <p:txBody>
          <a:bodyPr wrap="square">
            <a:spAutoFit/>
          </a:bodyPr>
          <a:lstStyle/>
          <a:p>
            <a:pPr algn="ctr"/>
            <a:r>
              <a:rPr lang="en-US" sz="4000" b="1" dirty="0">
                <a:solidFill>
                  <a:schemeClr val="accent6">
                    <a:lumMod val="50000"/>
                  </a:schemeClr>
                </a:solidFill>
                <a:latin typeface="UTM Deutsch Gothic" panose="02040603050506020204" pitchFamily="18" charset="0"/>
                <a:cs typeface="Arial" panose="020B0604020202020204" pitchFamily="34" charset="0"/>
              </a:rPr>
              <a:t>3.Đời </a:t>
            </a:r>
            <a:r>
              <a:rPr lang="en-US" sz="4000" b="1" dirty="0" err="1">
                <a:solidFill>
                  <a:schemeClr val="accent6">
                    <a:lumMod val="50000"/>
                  </a:schemeClr>
                </a:solidFill>
                <a:latin typeface="UTM Deutsch Gothic" panose="02040603050506020204" pitchFamily="18" charset="0"/>
                <a:cs typeface="Arial" panose="020B0604020202020204" pitchFamily="34" charset="0"/>
              </a:rPr>
              <a:t>sống</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vật</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chất</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và</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tinh</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thần</a:t>
            </a:r>
            <a:endParaRPr lang="en-US" sz="4000" b="1" dirty="0">
              <a:solidFill>
                <a:schemeClr val="accent6">
                  <a:lumMod val="50000"/>
                </a:schemeClr>
              </a:solidFill>
              <a:latin typeface="UTM Deutsch Gothic" panose="02040603050506020204" pitchFamily="18" charset="0"/>
              <a:cs typeface="Arial" panose="020B0604020202020204" pitchFamily="34" charset="0"/>
            </a:endParaRPr>
          </a:p>
          <a:p>
            <a:pPr algn="ctr"/>
            <a:endParaRPr lang="vi-VN" sz="4000" b="1" dirty="0">
              <a:solidFill>
                <a:schemeClr val="accent6">
                  <a:lumMod val="50000"/>
                </a:schemeClr>
              </a:solidFill>
              <a:latin typeface="Arial" panose="020B0604020202020204" pitchFamily="34" charset="0"/>
              <a:cs typeface="Arial" panose="020B0604020202020204" pitchFamily="34" charset="0"/>
            </a:endParaRPr>
          </a:p>
        </p:txBody>
      </p:sp>
      <p:sp>
        <p:nvSpPr>
          <p:cNvPr id="10" name="Rectangle 9"/>
          <p:cNvSpPr/>
          <p:nvPr/>
        </p:nvSpPr>
        <p:spPr>
          <a:xfrm>
            <a:off x="2209800" y="5382546"/>
            <a:ext cx="2743200"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3200" b="1" dirty="0" err="1">
                <a:solidFill>
                  <a:schemeClr val="accent6">
                    <a:lumMod val="50000"/>
                  </a:schemeClr>
                </a:solidFill>
                <a:latin typeface="Arial" panose="020B0604020202020204" pitchFamily="34" charset="0"/>
                <a:cs typeface="Arial" panose="020B0604020202020204" pitchFamily="34" charset="0"/>
              </a:rPr>
              <a:t>Trống</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đồng</a:t>
            </a:r>
            <a:endParaRPr lang="en-US" sz="3200" b="1" dirty="0">
              <a:solidFill>
                <a:schemeClr val="accent6">
                  <a:lumMod val="50000"/>
                </a:schemeClr>
              </a:solidFill>
              <a:latin typeface="Arial" panose="020B0604020202020204" pitchFamily="34" charset="0"/>
              <a:cs typeface="Arial" panose="020B0604020202020204" pitchFamily="34" charset="0"/>
            </a:endParaRPr>
          </a:p>
        </p:txBody>
      </p:sp>
      <p:sp>
        <p:nvSpPr>
          <p:cNvPr id="11" name="Rectangle 10"/>
          <p:cNvSpPr/>
          <p:nvPr/>
        </p:nvSpPr>
        <p:spPr>
          <a:xfrm>
            <a:off x="7338796" y="5915946"/>
            <a:ext cx="2743200"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3200" b="1" dirty="0" err="1">
                <a:solidFill>
                  <a:schemeClr val="accent6">
                    <a:lumMod val="50000"/>
                  </a:schemeClr>
                </a:solidFill>
                <a:latin typeface="Arial" panose="020B0604020202020204" pitchFamily="34" charset="0"/>
                <a:cs typeface="Arial" panose="020B0604020202020204" pitchFamily="34" charset="0"/>
              </a:rPr>
              <a:t>Mũi</a:t>
            </a:r>
            <a:r>
              <a:rPr lang="en-US" sz="3200" b="1" dirty="0">
                <a:solidFill>
                  <a:schemeClr val="accent6">
                    <a:lumMod val="50000"/>
                  </a:schemeClr>
                </a:solidFill>
                <a:latin typeface="Arial" panose="020B0604020202020204" pitchFamily="34" charset="0"/>
                <a:cs typeface="Arial" panose="020B0604020202020204" pitchFamily="34" charset="0"/>
              </a:rPr>
              <a:t> </a:t>
            </a:r>
            <a:r>
              <a:rPr lang="vi-VN" sz="3200" b="1" dirty="0">
                <a:solidFill>
                  <a:schemeClr val="accent6">
                    <a:lumMod val="50000"/>
                  </a:schemeClr>
                </a:solidFill>
                <a:latin typeface="Arial" panose="020B0604020202020204" pitchFamily="34" charset="0"/>
                <a:cs typeface="Arial" panose="020B0604020202020204" pitchFamily="34" charset="0"/>
              </a:rPr>
              <a:t>tê</a:t>
            </a:r>
            <a:r>
              <a:rPr lang="en-US" sz="3200" b="1" dirty="0">
                <a:solidFill>
                  <a:schemeClr val="accent6">
                    <a:lumMod val="50000"/>
                  </a:schemeClr>
                </a:solidFill>
                <a:latin typeface="Arial" panose="020B0604020202020204" pitchFamily="34" charset="0"/>
                <a:cs typeface="Arial" panose="020B0604020202020204" pitchFamily="34" charset="0"/>
              </a:rPr>
              <a:t>n </a:t>
            </a:r>
            <a:r>
              <a:rPr lang="en-US" sz="3200" b="1" dirty="0" err="1">
                <a:solidFill>
                  <a:schemeClr val="accent6">
                    <a:lumMod val="50000"/>
                  </a:schemeClr>
                </a:solidFill>
                <a:latin typeface="Arial" panose="020B0604020202020204" pitchFamily="34" charset="0"/>
                <a:cs typeface="Arial" panose="020B0604020202020204" pitchFamily="34" charset="0"/>
              </a:rPr>
              <a:t>đồng</a:t>
            </a:r>
            <a:endParaRPr lang="en-US" sz="3200" b="1" dirty="0">
              <a:solidFill>
                <a:schemeClr val="accent6">
                  <a:lumMod val="50000"/>
                </a:schemeClr>
              </a:solidFill>
              <a:latin typeface="Arial" panose="020B0604020202020204" pitchFamily="34" charset="0"/>
              <a:cs typeface="Arial" panose="020B0604020202020204" pitchFamily="34" charset="0"/>
            </a:endParaRPr>
          </a:p>
        </p:txBody>
      </p:sp>
      <p:pic>
        <p:nvPicPr>
          <p:cNvPr id="16" name="Picture 15" descr="images trong dong nguyen cai.jpg"/>
          <p:cNvPicPr>
            <a:picLocks noChangeAspect="1"/>
          </p:cNvPicPr>
          <p:nvPr/>
        </p:nvPicPr>
        <p:blipFill>
          <a:blip r:embed="rId4"/>
          <a:srcRect/>
          <a:stretch>
            <a:fillRect/>
          </a:stretch>
        </p:blipFill>
        <p:spPr bwMode="auto">
          <a:xfrm>
            <a:off x="1662371" y="1219200"/>
            <a:ext cx="3838058" cy="40086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7" name="Picture 8" descr="h3"/>
          <p:cNvPicPr>
            <a:picLocks noChangeAspect="1" noChangeArrowheads="1"/>
          </p:cNvPicPr>
          <p:nvPr/>
        </p:nvPicPr>
        <p:blipFill>
          <a:blip r:embed="rId5">
            <a:lum contrast="72000"/>
          </a:blip>
          <a:srcRect/>
          <a:stretch>
            <a:fillRect/>
          </a:stretch>
        </p:blipFill>
        <p:spPr bwMode="auto">
          <a:xfrm>
            <a:off x="6858000" y="1219200"/>
            <a:ext cx="3704793" cy="460567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9210407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strVal val="#ppt_h"/>
                                          </p:val>
                                        </p:tav>
                                        <p:tav tm="100000">
                                          <p:val>
                                            <p:strVal val="#ppt_h"/>
                                          </p:val>
                                        </p:tav>
                                      </p:tavLst>
                                    </p:anim>
                                  </p:childTnLst>
                                </p:cTn>
                              </p:par>
                              <p:par>
                                <p:cTn id="9" presetID="3" presetClass="entr" presetSubtype="1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blinds(horizontal)">
                                      <p:cBhvr>
                                        <p:cTn id="11" dur="500"/>
                                        <p:tgtEl>
                                          <p:spTgt spid="11"/>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0" fill="hold" nodeType="click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p:cTn id="16" dur="500" fill="hold"/>
                                        <p:tgtEl>
                                          <p:spTgt spid="16"/>
                                        </p:tgtEl>
                                        <p:attrNameLst>
                                          <p:attrName>ppt_w</p:attrName>
                                        </p:attrNameLst>
                                      </p:cBhvr>
                                      <p:tavLst>
                                        <p:tav tm="0">
                                          <p:val>
                                            <p:fltVal val="0"/>
                                          </p:val>
                                        </p:tav>
                                        <p:tav tm="100000">
                                          <p:val>
                                            <p:strVal val="#ppt_w"/>
                                          </p:val>
                                        </p:tav>
                                      </p:tavLst>
                                    </p:anim>
                                    <p:anim calcmode="lin" valueType="num">
                                      <p:cBhvr>
                                        <p:cTn id="17" dur="500" fill="hold"/>
                                        <p:tgtEl>
                                          <p:spTgt spid="16"/>
                                        </p:tgtEl>
                                        <p:attrNameLst>
                                          <p:attrName>ppt_h</p:attrName>
                                        </p:attrNameLst>
                                      </p:cBhvr>
                                      <p:tavLst>
                                        <p:tav tm="0">
                                          <p:val>
                                            <p:fltVal val="0"/>
                                          </p:val>
                                        </p:tav>
                                        <p:tav tm="100000">
                                          <p:val>
                                            <p:strVal val="#ppt_h"/>
                                          </p:val>
                                        </p:tav>
                                      </p:tavLst>
                                    </p:anim>
                                    <p:animEffect transition="in" filter="fade">
                                      <p:cBhvr>
                                        <p:cTn id="18" dur="500"/>
                                        <p:tgtEl>
                                          <p:spTgt spid="16"/>
                                        </p:tgtEl>
                                      </p:cBhvr>
                                    </p:animEffect>
                                  </p:childTnLst>
                                </p:cTn>
                              </p:par>
                              <p:par>
                                <p:cTn id="19" presetID="53"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p:cTn id="21" dur="500" fill="hold"/>
                                        <p:tgtEl>
                                          <p:spTgt spid="10"/>
                                        </p:tgtEl>
                                        <p:attrNameLst>
                                          <p:attrName>ppt_w</p:attrName>
                                        </p:attrNameLst>
                                      </p:cBhvr>
                                      <p:tavLst>
                                        <p:tav tm="0">
                                          <p:val>
                                            <p:fltVal val="0"/>
                                          </p:val>
                                        </p:tav>
                                        <p:tav tm="100000">
                                          <p:val>
                                            <p:strVal val="#ppt_w"/>
                                          </p:val>
                                        </p:tav>
                                      </p:tavLst>
                                    </p:anim>
                                    <p:anim calcmode="lin" valueType="num">
                                      <p:cBhvr>
                                        <p:cTn id="22" dur="500" fill="hold"/>
                                        <p:tgtEl>
                                          <p:spTgt spid="10"/>
                                        </p:tgtEl>
                                        <p:attrNameLst>
                                          <p:attrName>ppt_h</p:attrName>
                                        </p:attrNameLst>
                                      </p:cBhvr>
                                      <p:tavLst>
                                        <p:tav tm="0">
                                          <p:val>
                                            <p:fltVal val="0"/>
                                          </p:val>
                                        </p:tav>
                                        <p:tav tm="100000">
                                          <p:val>
                                            <p:strVal val="#ppt_h"/>
                                          </p:val>
                                        </p:tav>
                                      </p:tavLst>
                                    </p:anim>
                                    <p:animEffect transition="in" filter="fade">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p:cNvGrpSpPr/>
          <p:nvPr/>
        </p:nvGrpSpPr>
        <p:grpSpPr>
          <a:xfrm>
            <a:off x="0" y="0"/>
            <a:ext cx="12192000" cy="6858000"/>
            <a:chOff x="0" y="0"/>
            <a:chExt cx="12192000" cy="6858000"/>
          </a:xfrm>
        </p:grpSpPr>
        <p:pic>
          <p:nvPicPr>
            <p:cNvPr id="31" name="图片 30"/>
            <p:cNvPicPr>
              <a:picLocks noChangeAspect="1"/>
            </p:cNvPicPr>
            <p:nvPr/>
          </p:nvPicPr>
          <p:blipFill rotWithShape="1">
            <a:blip r:embed="rId3">
              <a:extLst>
                <a:ext uri="{28A0092B-C50C-407E-A947-70E740481C1C}">
                  <a14:useLocalDpi xmlns:a14="http://schemas.microsoft.com/office/drawing/2010/main" val="0"/>
                </a:ext>
              </a:extLst>
            </a:blip>
            <a:srcRect l="17916" t="2384" r="16046" b="31578"/>
            <a:stretch>
              <a:fillRect/>
            </a:stretch>
          </p:blipFill>
          <p:spPr>
            <a:xfrm>
              <a:off x="0" y="0"/>
              <a:ext cx="12192000" cy="6858000"/>
            </a:xfrm>
            <a:prstGeom prst="rect">
              <a:avLst/>
            </a:prstGeom>
          </p:spPr>
        </p:pic>
        <p:cxnSp>
          <p:nvCxnSpPr>
            <p:cNvPr id="38" name="直接连接符 37"/>
            <p:cNvCxnSpPr/>
            <p:nvPr/>
          </p:nvCxnSpPr>
          <p:spPr>
            <a:xfrm>
              <a:off x="891309" y="1003300"/>
              <a:ext cx="10538691" cy="0"/>
            </a:xfrm>
            <a:prstGeom prst="line">
              <a:avLst/>
            </a:prstGeom>
            <a:ln>
              <a:solidFill>
                <a:srgbClr val="45A158"/>
              </a:solidFill>
            </a:ln>
          </p:spPr>
          <p:style>
            <a:lnRef idx="1">
              <a:schemeClr val="accent1"/>
            </a:lnRef>
            <a:fillRef idx="0">
              <a:schemeClr val="accent1"/>
            </a:fillRef>
            <a:effectRef idx="0">
              <a:schemeClr val="accent1"/>
            </a:effectRef>
            <a:fontRef idx="minor">
              <a:schemeClr val="tx1"/>
            </a:fontRef>
          </p:style>
        </p:cxnSp>
      </p:grpSp>
      <p:sp>
        <p:nvSpPr>
          <p:cNvPr id="24" name="Rectangle 23"/>
          <p:cNvSpPr/>
          <p:nvPr/>
        </p:nvSpPr>
        <p:spPr>
          <a:xfrm>
            <a:off x="249381" y="341580"/>
            <a:ext cx="7213599" cy="1323439"/>
          </a:xfrm>
          <a:prstGeom prst="rect">
            <a:avLst/>
          </a:prstGeom>
        </p:spPr>
        <p:txBody>
          <a:bodyPr wrap="square">
            <a:spAutoFit/>
          </a:bodyPr>
          <a:lstStyle/>
          <a:p>
            <a:pPr algn="ctr"/>
            <a:r>
              <a:rPr lang="en-US" sz="4000" b="1" dirty="0">
                <a:solidFill>
                  <a:schemeClr val="accent6">
                    <a:lumMod val="50000"/>
                  </a:schemeClr>
                </a:solidFill>
                <a:latin typeface="UTM Deutsch Gothic" panose="02040603050506020204" pitchFamily="18" charset="0"/>
                <a:cs typeface="Arial" panose="020B0604020202020204" pitchFamily="34" charset="0"/>
              </a:rPr>
              <a:t>3.Đời </a:t>
            </a:r>
            <a:r>
              <a:rPr lang="en-US" sz="4000" b="1" dirty="0" err="1">
                <a:solidFill>
                  <a:schemeClr val="accent6">
                    <a:lumMod val="50000"/>
                  </a:schemeClr>
                </a:solidFill>
                <a:latin typeface="UTM Deutsch Gothic" panose="02040603050506020204" pitchFamily="18" charset="0"/>
                <a:cs typeface="Arial" panose="020B0604020202020204" pitchFamily="34" charset="0"/>
              </a:rPr>
              <a:t>sống</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vật</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chất</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và</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tinh</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thần</a:t>
            </a:r>
            <a:endParaRPr lang="en-US" sz="4000" b="1" dirty="0">
              <a:solidFill>
                <a:schemeClr val="accent6">
                  <a:lumMod val="50000"/>
                </a:schemeClr>
              </a:solidFill>
              <a:latin typeface="UTM Deutsch Gothic" panose="02040603050506020204" pitchFamily="18" charset="0"/>
              <a:cs typeface="Arial" panose="020B0604020202020204" pitchFamily="34" charset="0"/>
            </a:endParaRPr>
          </a:p>
          <a:p>
            <a:pPr algn="ctr"/>
            <a:endParaRPr lang="vi-VN" sz="4000" b="1" dirty="0">
              <a:solidFill>
                <a:schemeClr val="accent6">
                  <a:lumMod val="50000"/>
                </a:schemeClr>
              </a:solidFill>
              <a:latin typeface="Arial" panose="020B0604020202020204" pitchFamily="34" charset="0"/>
              <a:cs typeface="Arial" panose="020B0604020202020204" pitchFamily="34" charset="0"/>
            </a:endParaRPr>
          </a:p>
        </p:txBody>
      </p:sp>
      <p:sp>
        <p:nvSpPr>
          <p:cNvPr id="14" name="Rectangle 13"/>
          <p:cNvSpPr/>
          <p:nvPr/>
        </p:nvSpPr>
        <p:spPr>
          <a:xfrm>
            <a:off x="407554" y="1428482"/>
            <a:ext cx="11506200" cy="1438275"/>
          </a:xfrm>
          <a:prstGeom prst="rect">
            <a:avLst/>
          </a:prstGeom>
          <a:solidFill>
            <a:srgbClr val="00FFCC"/>
          </a:solidFill>
          <a:ln>
            <a:noFill/>
          </a:ln>
          <a:effectLst>
            <a:glow rad="101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defRPr/>
            </a:pPr>
            <a:r>
              <a:rPr lang="en-US" sz="3200" b="1">
                <a:solidFill>
                  <a:schemeClr val="accent6">
                    <a:lumMod val="50000"/>
                  </a:schemeClr>
                </a:solidFill>
              </a:rPr>
              <a:t>	</a:t>
            </a:r>
            <a:r>
              <a:rPr lang="en-US" sz="3200" b="1">
                <a:solidFill>
                  <a:schemeClr val="accent6">
                    <a:lumMod val="50000"/>
                  </a:schemeClr>
                </a:solidFill>
                <a:latin typeface="Arial" panose="020B0604020202020204" pitchFamily="34" charset="0"/>
                <a:cs typeface="Arial" panose="020B0604020202020204" pitchFamily="34" charset="0"/>
              </a:rPr>
              <a:t>Người </a:t>
            </a:r>
            <a:r>
              <a:rPr lang="en-US" sz="3200" b="1" dirty="0" err="1">
                <a:solidFill>
                  <a:schemeClr val="accent6">
                    <a:lumMod val="50000"/>
                  </a:schemeClr>
                </a:solidFill>
                <a:latin typeface="Arial" panose="020B0604020202020204" pitchFamily="34" charset="0"/>
                <a:cs typeface="Arial" panose="020B0604020202020204" pitchFamily="34" charset="0"/>
              </a:rPr>
              <a:t>Lạc</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Việt</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còn</a:t>
            </a:r>
            <a:r>
              <a:rPr lang="en-US" sz="3200" b="1" dirty="0">
                <a:solidFill>
                  <a:schemeClr val="accent6">
                    <a:lumMod val="50000"/>
                  </a:schemeClr>
                </a:solidFill>
                <a:latin typeface="Arial" panose="020B0604020202020204" pitchFamily="34" charset="0"/>
                <a:cs typeface="Arial" panose="020B0604020202020204" pitchFamily="34" charset="0"/>
              </a:rPr>
              <a:t> ở </a:t>
            </a:r>
            <a:r>
              <a:rPr lang="en-US" sz="3200" b="1" dirty="0" err="1">
                <a:solidFill>
                  <a:schemeClr val="accent6">
                    <a:lumMod val="50000"/>
                  </a:schemeClr>
                </a:solidFill>
                <a:latin typeface="Arial" panose="020B0604020202020204" pitchFamily="34" charset="0"/>
                <a:cs typeface="Arial" panose="020B0604020202020204" pitchFamily="34" charset="0"/>
              </a:rPr>
              <a:t>nhà</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sàn</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để</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tránh</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thú</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dữ</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và</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họp</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nhau</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thành</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các</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làng</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bản</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Họ</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thờ</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thần</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Đất</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thần</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Mặt</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Trời</a:t>
            </a:r>
            <a:r>
              <a:rPr lang="en-US" sz="3200" b="1" dirty="0">
                <a:solidFill>
                  <a:schemeClr val="accent6">
                    <a:lumMod val="50000"/>
                  </a:schemeClr>
                </a:solidFill>
                <a:latin typeface="Arial" panose="020B0604020202020204" pitchFamily="34" charset="0"/>
                <a:cs typeface="Arial" panose="020B0604020202020204" pitchFamily="34" charset="0"/>
              </a:rPr>
              <a:t>.</a:t>
            </a:r>
          </a:p>
        </p:txBody>
      </p:sp>
      <p:sp>
        <p:nvSpPr>
          <p:cNvPr id="15" name="Rectangle 14"/>
          <p:cNvSpPr/>
          <p:nvPr/>
        </p:nvSpPr>
        <p:spPr>
          <a:xfrm>
            <a:off x="407554" y="3291938"/>
            <a:ext cx="11506200" cy="1935843"/>
          </a:xfrm>
          <a:prstGeom prst="rect">
            <a:avLst/>
          </a:prstGeom>
          <a:solidFill>
            <a:srgbClr val="99CCFF"/>
          </a:solidFill>
          <a:ln>
            <a:noFill/>
          </a:ln>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defRPr/>
            </a:pPr>
            <a:r>
              <a:rPr lang="en-US" sz="3200" b="1">
                <a:solidFill>
                  <a:schemeClr val="accent6">
                    <a:lumMod val="50000"/>
                  </a:schemeClr>
                </a:solidFill>
              </a:rPr>
              <a:t>	</a:t>
            </a:r>
            <a:r>
              <a:rPr lang="en-US" sz="3200" b="1">
                <a:solidFill>
                  <a:schemeClr val="accent6">
                    <a:lumMod val="50000"/>
                  </a:schemeClr>
                </a:solidFill>
                <a:latin typeface="Arial" panose="020B0604020202020204" pitchFamily="34" charset="0"/>
                <a:cs typeface="Arial" panose="020B0604020202020204" pitchFamily="34" charset="0"/>
              </a:rPr>
              <a:t>Những </a:t>
            </a:r>
            <a:r>
              <a:rPr lang="en-US" sz="3200" b="1" dirty="0" err="1">
                <a:solidFill>
                  <a:schemeClr val="accent6">
                    <a:lumMod val="50000"/>
                  </a:schemeClr>
                </a:solidFill>
                <a:latin typeface="Arial" panose="020B0604020202020204" pitchFamily="34" charset="0"/>
                <a:cs typeface="Arial" panose="020B0604020202020204" pitchFamily="34" charset="0"/>
              </a:rPr>
              <a:t>ngày</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hội</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làng</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mọi</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người</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thường</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hóa</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trang</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vui</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chơi</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nhảy</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múa</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theo</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nhịp</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trống</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đồng</a:t>
            </a:r>
            <a:r>
              <a:rPr lang="en-US" sz="3200" b="1">
                <a:solidFill>
                  <a:schemeClr val="accent6">
                    <a:lumMod val="50000"/>
                  </a:schemeClr>
                </a:solidFill>
                <a:latin typeface="Arial" panose="020B0604020202020204" pitchFamily="34" charset="0"/>
                <a:cs typeface="Arial" panose="020B0604020202020204" pitchFamily="34" charset="0"/>
              </a:rPr>
              <a:t>. </a:t>
            </a:r>
            <a:r>
              <a:rPr lang="en-US" sz="3200" b="1" dirty="0">
                <a:solidFill>
                  <a:schemeClr val="accent6">
                    <a:lumMod val="50000"/>
                  </a:schemeClr>
                </a:solidFill>
                <a:latin typeface="Arial" panose="020B0604020202020204" pitchFamily="34" charset="0"/>
                <a:cs typeface="Arial" panose="020B0604020202020204" pitchFamily="34" charset="0"/>
              </a:rPr>
              <a:t>C</a:t>
            </a:r>
            <a:r>
              <a:rPr lang="en-US" sz="3200" b="1">
                <a:solidFill>
                  <a:schemeClr val="accent6">
                    <a:lumMod val="50000"/>
                  </a:schemeClr>
                </a:solidFill>
                <a:latin typeface="Arial" panose="020B0604020202020204" pitchFamily="34" charset="0"/>
                <a:cs typeface="Arial" panose="020B0604020202020204" pitchFamily="34" charset="0"/>
              </a:rPr>
              <a:t>ác </a:t>
            </a:r>
            <a:r>
              <a:rPr lang="en-US" sz="3200" b="1" dirty="0" err="1">
                <a:solidFill>
                  <a:schemeClr val="accent6">
                    <a:lumMod val="50000"/>
                  </a:schemeClr>
                </a:solidFill>
                <a:latin typeface="Arial" panose="020B0604020202020204" pitchFamily="34" charset="0"/>
                <a:cs typeface="Arial" panose="020B0604020202020204" pitchFamily="34" charset="0"/>
              </a:rPr>
              <a:t>trai</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làng</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đua</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thuyền</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trên</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sông</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hoặc</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đấu</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vật</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trên</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những</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bãi</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đất</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rộng</a:t>
            </a:r>
            <a:r>
              <a:rPr lang="en-US" sz="3200" b="1" dirty="0">
                <a:solidFill>
                  <a:schemeClr val="accent6">
                    <a:lumMod val="50000"/>
                  </a:schemeClr>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8117180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heckerboard(across)">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checkerboard(across)">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29">
            <a:extLst>
              <a:ext uri="{FF2B5EF4-FFF2-40B4-BE49-F238E27FC236}">
                <a16:creationId xmlns:a16="http://schemas.microsoft.com/office/drawing/2014/main" id="{447EFD90-48C8-4A42-999E-CE53067B8C0D}"/>
              </a:ext>
            </a:extLst>
          </p:cNvPr>
          <p:cNvGrpSpPr/>
          <p:nvPr/>
        </p:nvGrpSpPr>
        <p:grpSpPr>
          <a:xfrm>
            <a:off x="0" y="0"/>
            <a:ext cx="12192000" cy="6858000"/>
            <a:chOff x="0" y="0"/>
            <a:chExt cx="12192000" cy="6858000"/>
          </a:xfrm>
        </p:grpSpPr>
        <p:pic>
          <p:nvPicPr>
            <p:cNvPr id="7" name="图片 30">
              <a:extLst>
                <a:ext uri="{FF2B5EF4-FFF2-40B4-BE49-F238E27FC236}">
                  <a16:creationId xmlns:a16="http://schemas.microsoft.com/office/drawing/2014/main" id="{BF710B1D-1DC6-4F0B-BB6F-9E452B063F19}"/>
                </a:ext>
              </a:extLst>
            </p:cNvPr>
            <p:cNvPicPr>
              <a:picLocks noChangeAspect="1"/>
            </p:cNvPicPr>
            <p:nvPr/>
          </p:nvPicPr>
          <p:blipFill rotWithShape="1">
            <a:blip r:embed="rId2">
              <a:extLst>
                <a:ext uri="{28A0092B-C50C-407E-A947-70E740481C1C}">
                  <a14:useLocalDpi xmlns:a14="http://schemas.microsoft.com/office/drawing/2010/main" val="0"/>
                </a:ext>
              </a:extLst>
            </a:blip>
            <a:srcRect l="17916" t="2384" r="16046" b="31578"/>
            <a:stretch>
              <a:fillRect/>
            </a:stretch>
          </p:blipFill>
          <p:spPr>
            <a:xfrm>
              <a:off x="0" y="0"/>
              <a:ext cx="12192000" cy="6858000"/>
            </a:xfrm>
            <a:prstGeom prst="rect">
              <a:avLst/>
            </a:prstGeom>
          </p:spPr>
        </p:pic>
        <p:cxnSp>
          <p:nvCxnSpPr>
            <p:cNvPr id="8" name="直接连接符 37">
              <a:extLst>
                <a:ext uri="{FF2B5EF4-FFF2-40B4-BE49-F238E27FC236}">
                  <a16:creationId xmlns:a16="http://schemas.microsoft.com/office/drawing/2014/main" id="{4570ADC2-08C8-4F9F-8C53-E93D8A9A1C56}"/>
                </a:ext>
              </a:extLst>
            </p:cNvPr>
            <p:cNvCxnSpPr/>
            <p:nvPr/>
          </p:nvCxnSpPr>
          <p:spPr>
            <a:xfrm>
              <a:off x="891309" y="1003300"/>
              <a:ext cx="10538691" cy="0"/>
            </a:xfrm>
            <a:prstGeom prst="line">
              <a:avLst/>
            </a:prstGeom>
            <a:ln>
              <a:solidFill>
                <a:srgbClr val="45A158"/>
              </a:solidFill>
            </a:ln>
          </p:spPr>
          <p:style>
            <a:lnRef idx="1">
              <a:schemeClr val="accent1"/>
            </a:lnRef>
            <a:fillRef idx="0">
              <a:schemeClr val="accent1"/>
            </a:fillRef>
            <a:effectRef idx="0">
              <a:schemeClr val="accent1"/>
            </a:effectRef>
            <a:fontRef idx="minor">
              <a:schemeClr val="tx1"/>
            </a:fontRef>
          </p:style>
        </p:cxnSp>
      </p:grpSp>
      <p:pic>
        <p:nvPicPr>
          <p:cNvPr id="2" name="Picture 1">
            <a:extLst>
              <a:ext uri="{FF2B5EF4-FFF2-40B4-BE49-F238E27FC236}">
                <a16:creationId xmlns:a16="http://schemas.microsoft.com/office/drawing/2014/main" id="{E27E8BD3-C41C-4146-85DC-292C47D23E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68844" y="3605424"/>
            <a:ext cx="4038600" cy="3023976"/>
          </a:xfrm>
          <a:prstGeom prst="rect">
            <a:avLst/>
          </a:prstGeom>
        </p:spPr>
      </p:pic>
      <p:pic>
        <p:nvPicPr>
          <p:cNvPr id="3" name="Picture 2">
            <a:extLst>
              <a:ext uri="{FF2B5EF4-FFF2-40B4-BE49-F238E27FC236}">
                <a16:creationId xmlns:a16="http://schemas.microsoft.com/office/drawing/2014/main" id="{2C1B2DA8-7025-405D-8154-EBD4A04258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93644" y="261873"/>
            <a:ext cx="4318000" cy="3167127"/>
          </a:xfrm>
          <a:prstGeom prst="rect">
            <a:avLst/>
          </a:prstGeom>
        </p:spPr>
      </p:pic>
      <p:pic>
        <p:nvPicPr>
          <p:cNvPr id="4" name="Picture 3">
            <a:extLst>
              <a:ext uri="{FF2B5EF4-FFF2-40B4-BE49-F238E27FC236}">
                <a16:creationId xmlns:a16="http://schemas.microsoft.com/office/drawing/2014/main" id="{6ED8A582-6623-4E5C-9972-FC29FA2FD4B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93644" y="3605424"/>
            <a:ext cx="4295372" cy="3023976"/>
          </a:xfrm>
          <a:prstGeom prst="rect">
            <a:avLst/>
          </a:prstGeom>
        </p:spPr>
      </p:pic>
      <p:pic>
        <p:nvPicPr>
          <p:cNvPr id="5" name="Picture 4">
            <a:extLst>
              <a:ext uri="{FF2B5EF4-FFF2-40B4-BE49-F238E27FC236}">
                <a16:creationId xmlns:a16="http://schemas.microsoft.com/office/drawing/2014/main" id="{D5287D31-A1D9-467E-8786-A99D9063555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56144" y="152400"/>
            <a:ext cx="4015972" cy="3338956"/>
          </a:xfrm>
          <a:prstGeom prst="rect">
            <a:avLst/>
          </a:prstGeom>
        </p:spPr>
      </p:pic>
    </p:spTree>
    <p:extLst>
      <p:ext uri="{BB962C8B-B14F-4D97-AF65-F5344CB8AC3E}">
        <p14:creationId xmlns:p14="http://schemas.microsoft.com/office/powerpoint/2010/main" val="320031028"/>
      </p:ext>
    </p:extLst>
  </p:cSld>
  <p:clrMapOvr>
    <a:masterClrMapping/>
  </p:clrMapOvr>
  <p:transition spd="slow" advClick="0" advTm="1000">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p:cNvGrpSpPr/>
          <p:nvPr/>
        </p:nvGrpSpPr>
        <p:grpSpPr>
          <a:xfrm>
            <a:off x="0" y="0"/>
            <a:ext cx="12192000" cy="6858000"/>
            <a:chOff x="0" y="0"/>
            <a:chExt cx="12192000" cy="6858000"/>
          </a:xfrm>
        </p:grpSpPr>
        <p:pic>
          <p:nvPicPr>
            <p:cNvPr id="31" name="图片 30"/>
            <p:cNvPicPr>
              <a:picLocks noChangeAspect="1"/>
            </p:cNvPicPr>
            <p:nvPr/>
          </p:nvPicPr>
          <p:blipFill rotWithShape="1">
            <a:blip r:embed="rId3">
              <a:extLst>
                <a:ext uri="{28A0092B-C50C-407E-A947-70E740481C1C}">
                  <a14:useLocalDpi xmlns:a14="http://schemas.microsoft.com/office/drawing/2010/main" val="0"/>
                </a:ext>
              </a:extLst>
            </a:blip>
            <a:srcRect l="17916" t="2384" r="16046" b="31578"/>
            <a:stretch>
              <a:fillRect/>
            </a:stretch>
          </p:blipFill>
          <p:spPr>
            <a:xfrm>
              <a:off x="0" y="0"/>
              <a:ext cx="12192000" cy="6858000"/>
            </a:xfrm>
            <a:prstGeom prst="rect">
              <a:avLst/>
            </a:prstGeom>
          </p:spPr>
        </p:pic>
        <p:cxnSp>
          <p:nvCxnSpPr>
            <p:cNvPr id="38" name="直接连接符 37"/>
            <p:cNvCxnSpPr/>
            <p:nvPr/>
          </p:nvCxnSpPr>
          <p:spPr>
            <a:xfrm>
              <a:off x="891309" y="1003300"/>
              <a:ext cx="10538691" cy="0"/>
            </a:xfrm>
            <a:prstGeom prst="line">
              <a:avLst/>
            </a:prstGeom>
            <a:ln>
              <a:solidFill>
                <a:srgbClr val="45A158"/>
              </a:solidFill>
            </a:ln>
          </p:spPr>
          <p:style>
            <a:lnRef idx="1">
              <a:schemeClr val="accent1"/>
            </a:lnRef>
            <a:fillRef idx="0">
              <a:schemeClr val="accent1"/>
            </a:fillRef>
            <a:effectRef idx="0">
              <a:schemeClr val="accent1"/>
            </a:effectRef>
            <a:fontRef idx="minor">
              <a:schemeClr val="tx1"/>
            </a:fontRef>
          </p:style>
        </p:cxnSp>
      </p:grpSp>
      <p:sp>
        <p:nvSpPr>
          <p:cNvPr id="24" name="Rectangle 23"/>
          <p:cNvSpPr/>
          <p:nvPr/>
        </p:nvSpPr>
        <p:spPr>
          <a:xfrm>
            <a:off x="249381" y="341580"/>
            <a:ext cx="7213599" cy="1323439"/>
          </a:xfrm>
          <a:prstGeom prst="rect">
            <a:avLst/>
          </a:prstGeom>
        </p:spPr>
        <p:txBody>
          <a:bodyPr wrap="square">
            <a:spAutoFit/>
          </a:bodyPr>
          <a:lstStyle/>
          <a:p>
            <a:pPr algn="ctr"/>
            <a:r>
              <a:rPr lang="en-US" sz="4000" b="1" dirty="0">
                <a:solidFill>
                  <a:schemeClr val="accent6">
                    <a:lumMod val="50000"/>
                  </a:schemeClr>
                </a:solidFill>
                <a:latin typeface="UTM Deutsch Gothic" panose="02040603050506020204" pitchFamily="18" charset="0"/>
                <a:cs typeface="Arial" panose="020B0604020202020204" pitchFamily="34" charset="0"/>
              </a:rPr>
              <a:t>3.Đời </a:t>
            </a:r>
            <a:r>
              <a:rPr lang="en-US" sz="4000" b="1" dirty="0" err="1">
                <a:solidFill>
                  <a:schemeClr val="accent6">
                    <a:lumMod val="50000"/>
                  </a:schemeClr>
                </a:solidFill>
                <a:latin typeface="UTM Deutsch Gothic" panose="02040603050506020204" pitchFamily="18" charset="0"/>
                <a:cs typeface="Arial" panose="020B0604020202020204" pitchFamily="34" charset="0"/>
              </a:rPr>
              <a:t>sống</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vật</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chất</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và</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tinh</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thần</a:t>
            </a:r>
            <a:endParaRPr lang="en-US" sz="4000" b="1" dirty="0">
              <a:solidFill>
                <a:schemeClr val="accent6">
                  <a:lumMod val="50000"/>
                </a:schemeClr>
              </a:solidFill>
              <a:latin typeface="UTM Deutsch Gothic" panose="02040603050506020204" pitchFamily="18" charset="0"/>
              <a:cs typeface="Arial" panose="020B0604020202020204" pitchFamily="34" charset="0"/>
            </a:endParaRPr>
          </a:p>
          <a:p>
            <a:pPr algn="ctr"/>
            <a:endParaRPr lang="vi-VN" sz="4000" b="1" dirty="0">
              <a:solidFill>
                <a:schemeClr val="accent6">
                  <a:lumMod val="50000"/>
                </a:schemeClr>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70000" y="1394229"/>
            <a:ext cx="5532120" cy="4671060"/>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62980" y="1222779"/>
            <a:ext cx="3749040" cy="5013960"/>
          </a:xfrm>
          <a:prstGeom prst="rect">
            <a:avLst/>
          </a:prstGeom>
        </p:spPr>
      </p:pic>
    </p:spTree>
    <p:extLst>
      <p:ext uri="{BB962C8B-B14F-4D97-AF65-F5344CB8AC3E}">
        <p14:creationId xmlns:p14="http://schemas.microsoft.com/office/powerpoint/2010/main" val="13231371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p:cNvGrpSpPr/>
          <p:nvPr/>
        </p:nvGrpSpPr>
        <p:grpSpPr>
          <a:xfrm>
            <a:off x="0" y="0"/>
            <a:ext cx="12192000" cy="6858000"/>
            <a:chOff x="0" y="0"/>
            <a:chExt cx="12192000" cy="6858000"/>
          </a:xfrm>
        </p:grpSpPr>
        <p:pic>
          <p:nvPicPr>
            <p:cNvPr id="31" name="图片 30"/>
            <p:cNvPicPr>
              <a:picLocks noChangeAspect="1"/>
            </p:cNvPicPr>
            <p:nvPr/>
          </p:nvPicPr>
          <p:blipFill rotWithShape="1">
            <a:blip r:embed="rId3">
              <a:extLst>
                <a:ext uri="{28A0092B-C50C-407E-A947-70E740481C1C}">
                  <a14:useLocalDpi xmlns:a14="http://schemas.microsoft.com/office/drawing/2010/main" val="0"/>
                </a:ext>
              </a:extLst>
            </a:blip>
            <a:srcRect l="17916" t="2384" r="16046" b="31578"/>
            <a:stretch>
              <a:fillRect/>
            </a:stretch>
          </p:blipFill>
          <p:spPr>
            <a:xfrm>
              <a:off x="0" y="0"/>
              <a:ext cx="12192000" cy="6858000"/>
            </a:xfrm>
            <a:prstGeom prst="rect">
              <a:avLst/>
            </a:prstGeom>
          </p:spPr>
        </p:pic>
        <p:cxnSp>
          <p:nvCxnSpPr>
            <p:cNvPr id="38" name="直接连接符 37"/>
            <p:cNvCxnSpPr/>
            <p:nvPr/>
          </p:nvCxnSpPr>
          <p:spPr>
            <a:xfrm>
              <a:off x="891309" y="1003300"/>
              <a:ext cx="10538691" cy="0"/>
            </a:xfrm>
            <a:prstGeom prst="line">
              <a:avLst/>
            </a:prstGeom>
            <a:ln>
              <a:solidFill>
                <a:srgbClr val="45A158"/>
              </a:solidFill>
            </a:ln>
          </p:spPr>
          <p:style>
            <a:lnRef idx="1">
              <a:schemeClr val="accent1"/>
            </a:lnRef>
            <a:fillRef idx="0">
              <a:schemeClr val="accent1"/>
            </a:fillRef>
            <a:effectRef idx="0">
              <a:schemeClr val="accent1"/>
            </a:effectRef>
            <a:fontRef idx="minor">
              <a:schemeClr val="tx1"/>
            </a:fontRef>
          </p:style>
        </p:cxnSp>
      </p:grpSp>
      <p:sp>
        <p:nvSpPr>
          <p:cNvPr id="24" name="Rectangle 23"/>
          <p:cNvSpPr/>
          <p:nvPr/>
        </p:nvSpPr>
        <p:spPr>
          <a:xfrm>
            <a:off x="249381" y="341580"/>
            <a:ext cx="7213599" cy="1323439"/>
          </a:xfrm>
          <a:prstGeom prst="rect">
            <a:avLst/>
          </a:prstGeom>
        </p:spPr>
        <p:txBody>
          <a:bodyPr wrap="square">
            <a:spAutoFit/>
          </a:bodyPr>
          <a:lstStyle/>
          <a:p>
            <a:pPr algn="ctr"/>
            <a:r>
              <a:rPr lang="en-US" sz="4000" b="1" dirty="0">
                <a:solidFill>
                  <a:schemeClr val="accent6">
                    <a:lumMod val="50000"/>
                  </a:schemeClr>
                </a:solidFill>
                <a:latin typeface="UTM Deutsch Gothic" panose="02040603050506020204" pitchFamily="18" charset="0"/>
                <a:cs typeface="Arial" panose="020B0604020202020204" pitchFamily="34" charset="0"/>
              </a:rPr>
              <a:t>3.Đời </a:t>
            </a:r>
            <a:r>
              <a:rPr lang="en-US" sz="4000" b="1" dirty="0" err="1">
                <a:solidFill>
                  <a:schemeClr val="accent6">
                    <a:lumMod val="50000"/>
                  </a:schemeClr>
                </a:solidFill>
                <a:latin typeface="UTM Deutsch Gothic" panose="02040603050506020204" pitchFamily="18" charset="0"/>
                <a:cs typeface="Arial" panose="020B0604020202020204" pitchFamily="34" charset="0"/>
              </a:rPr>
              <a:t>sống</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vật</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chất</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và</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tinh</a:t>
            </a:r>
            <a:r>
              <a:rPr lang="en-US" sz="4000" b="1" dirty="0">
                <a:solidFill>
                  <a:schemeClr val="accent6">
                    <a:lumMod val="50000"/>
                  </a:schemeClr>
                </a:solidFill>
                <a:latin typeface="UTM Deutsch Gothic" panose="02040603050506020204" pitchFamily="18" charset="0"/>
                <a:cs typeface="Arial" panose="020B0604020202020204" pitchFamily="34" charset="0"/>
              </a:rPr>
              <a:t> </a:t>
            </a:r>
            <a:r>
              <a:rPr lang="en-US" sz="4000" b="1" dirty="0" err="1">
                <a:solidFill>
                  <a:schemeClr val="accent6">
                    <a:lumMod val="50000"/>
                  </a:schemeClr>
                </a:solidFill>
                <a:latin typeface="UTM Deutsch Gothic" panose="02040603050506020204" pitchFamily="18" charset="0"/>
                <a:cs typeface="Arial" panose="020B0604020202020204" pitchFamily="34" charset="0"/>
              </a:rPr>
              <a:t>thần</a:t>
            </a:r>
            <a:endParaRPr lang="en-US" sz="4000" b="1" dirty="0">
              <a:solidFill>
                <a:schemeClr val="accent6">
                  <a:lumMod val="50000"/>
                </a:schemeClr>
              </a:solidFill>
              <a:latin typeface="UTM Deutsch Gothic" panose="02040603050506020204" pitchFamily="18" charset="0"/>
              <a:cs typeface="Arial" panose="020B0604020202020204" pitchFamily="34" charset="0"/>
            </a:endParaRPr>
          </a:p>
          <a:p>
            <a:pPr algn="ctr"/>
            <a:endParaRPr lang="vi-VN" sz="4000" b="1" dirty="0">
              <a:solidFill>
                <a:schemeClr val="accent6">
                  <a:lumMod val="50000"/>
                </a:schemeClr>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1454" y="1221971"/>
            <a:ext cx="10058400" cy="4684340"/>
          </a:xfrm>
          <a:prstGeom prst="rect">
            <a:avLst/>
          </a:prstGeom>
        </p:spPr>
      </p:pic>
    </p:spTree>
    <p:extLst>
      <p:ext uri="{BB962C8B-B14F-4D97-AF65-F5344CB8AC3E}">
        <p14:creationId xmlns:p14="http://schemas.microsoft.com/office/powerpoint/2010/main" val="5059201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图片 26"/>
          <p:cNvPicPr>
            <a:picLocks noChangeAspect="1"/>
          </p:cNvPicPr>
          <p:nvPr/>
        </p:nvPicPr>
        <p:blipFill rotWithShape="1">
          <a:blip r:embed="rId3">
            <a:extLst>
              <a:ext uri="{28A0092B-C50C-407E-A947-70E740481C1C}">
                <a14:useLocalDpi xmlns:a14="http://schemas.microsoft.com/office/drawing/2010/main" val="0"/>
              </a:ext>
            </a:extLst>
          </a:blip>
          <a:srcRect l="17916" t="2384" r="16046" b="31578"/>
          <a:stretch>
            <a:fillRect/>
          </a:stretch>
        </p:blipFill>
        <p:spPr>
          <a:xfrm>
            <a:off x="0" y="0"/>
            <a:ext cx="12192000" cy="6858000"/>
          </a:xfrm>
          <a:prstGeom prst="rect">
            <a:avLst/>
          </a:prstGeom>
        </p:spPr>
      </p:pic>
      <p:sp>
        <p:nvSpPr>
          <p:cNvPr id="5" name="Right Arrow 4"/>
          <p:cNvSpPr/>
          <p:nvPr/>
        </p:nvSpPr>
        <p:spPr>
          <a:xfrm rot="16200000">
            <a:off x="-1767356" y="2259894"/>
            <a:ext cx="5505855" cy="1472448"/>
          </a:xfrm>
          <a:prstGeom prst="rightArrow">
            <a:avLst/>
          </a:prstGeom>
          <a:solidFill>
            <a:srgbClr val="92D050"/>
          </a:solidFill>
          <a:ln>
            <a:solidFill>
              <a:srgbClr val="92D050"/>
            </a:solid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6" name="Rounded Rectangle 5"/>
          <p:cNvSpPr/>
          <p:nvPr/>
        </p:nvSpPr>
        <p:spPr>
          <a:xfrm>
            <a:off x="1585609" y="1196502"/>
            <a:ext cx="10447507" cy="846307"/>
          </a:xfrm>
          <a:prstGeom prst="roundRect">
            <a:avLst/>
          </a:prstGeom>
          <a:solidFill>
            <a:srgbClr val="FE6A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latin typeface="Arial" panose="020B0604020202020204" pitchFamily="34" charset="0"/>
                <a:cs typeface="Arial" panose="020B0604020202020204" pitchFamily="34" charset="0"/>
              </a:rPr>
              <a:t>Câu</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chuyện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xảy</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ra</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vào</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thời</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Hùng</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Vương</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thứ</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mười</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tám</a:t>
            </a:r>
            <a:r>
              <a:rPr lang="en-US" sz="2800" b="1" dirty="0">
                <a:latin typeface="Arial" panose="020B0604020202020204" pitchFamily="34" charset="0"/>
                <a:cs typeface="Arial" panose="020B0604020202020204" pitchFamily="34" charset="0"/>
              </a:rPr>
              <a:t>. </a:t>
            </a:r>
          </a:p>
        </p:txBody>
      </p:sp>
      <p:sp>
        <p:nvSpPr>
          <p:cNvPr id="9" name="Oval 8"/>
          <p:cNvSpPr/>
          <p:nvPr/>
        </p:nvSpPr>
        <p:spPr>
          <a:xfrm>
            <a:off x="473083" y="4947804"/>
            <a:ext cx="1044432" cy="1044432"/>
          </a:xfrm>
          <a:prstGeom prst="ellipse">
            <a:avLst/>
          </a:prstGeom>
          <a:blipFill dpi="0" rotWithShape="1">
            <a:blip r:embed="rId4" cstate="print">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ounded Rectangle 27"/>
          <p:cNvSpPr/>
          <p:nvPr/>
        </p:nvSpPr>
        <p:spPr>
          <a:xfrm>
            <a:off x="1585608" y="2174132"/>
            <a:ext cx="10447507" cy="846307"/>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latin typeface="Arial" panose="020B0604020202020204" pitchFamily="34" charset="0"/>
                <a:cs typeface="Arial" panose="020B0604020202020204" pitchFamily="34" charset="0"/>
              </a:rPr>
              <a:t>Lí</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giải</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về</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một</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hiện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tượng</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thiên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nhiên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thời</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tiết</a:t>
            </a:r>
            <a:r>
              <a:rPr lang="en-US" sz="2800" b="1" dirty="0">
                <a:latin typeface="Arial" panose="020B0604020202020204" pitchFamily="34" charset="0"/>
                <a:cs typeface="Arial" panose="020B0604020202020204" pitchFamily="34" charset="0"/>
              </a:rPr>
              <a:t>.</a:t>
            </a:r>
          </a:p>
        </p:txBody>
      </p:sp>
      <p:sp>
        <p:nvSpPr>
          <p:cNvPr id="29" name="TextBox 15"/>
          <p:cNvSpPr txBox="1"/>
          <p:nvPr/>
        </p:nvSpPr>
        <p:spPr>
          <a:xfrm>
            <a:off x="5844312" y="427459"/>
            <a:ext cx="1930097" cy="584775"/>
          </a:xfrm>
          <a:prstGeom prst="rect">
            <a:avLst/>
          </a:prstGeom>
          <a:solidFill>
            <a:srgbClr val="45A158"/>
          </a:solidFill>
          <a:ln>
            <a:noFill/>
          </a:ln>
        </p:spPr>
        <p:txBody>
          <a:bodyPr wrap="square" rtlCol="0">
            <a:spAutoFit/>
          </a:bodyPr>
          <a:lstStyle/>
          <a:p>
            <a:pPr algn="ctr"/>
            <a:r>
              <a:rPr lang="en-US" sz="3200" spc="600" dirty="0">
                <a:solidFill>
                  <a:schemeClr val="bg1"/>
                </a:solidFill>
                <a:latin typeface="UTM Futura Extra" panose="02040603050506020204" pitchFamily="18" charset="0"/>
                <a:ea typeface="字魂35号-经典雅黑" panose="02000000000000000000" pitchFamily="2" charset="-122"/>
                <a:cs typeface="Montserrat SemiBold" panose="00000700000000000000" charset="0"/>
              </a:rPr>
              <a:t>GỢI Ý</a:t>
            </a:r>
          </a:p>
        </p:txBody>
      </p:sp>
      <p:sp>
        <p:nvSpPr>
          <p:cNvPr id="30" name="Rounded Rectangle 29"/>
          <p:cNvSpPr/>
          <p:nvPr/>
        </p:nvSpPr>
        <p:spPr>
          <a:xfrm>
            <a:off x="1585608" y="3190673"/>
            <a:ext cx="10447507" cy="846307"/>
          </a:xfrm>
          <a:prstGeom prst="roundRect">
            <a:avLst/>
          </a:prstGeom>
          <a:solidFill>
            <a:srgbClr val="5DA2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latin typeface="Arial" panose="020B0604020202020204" pitchFamily="34" charset="0"/>
                <a:cs typeface="Arial" panose="020B0604020202020204" pitchFamily="34" charset="0"/>
              </a:rPr>
              <a:t>Liên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quan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đến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chuyện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phong</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tục</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kén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rể</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ngày</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xưa</a:t>
            </a:r>
            <a:r>
              <a:rPr lang="en-US" sz="2800" b="1" dirty="0">
                <a:latin typeface="Arial" panose="020B0604020202020204" pitchFamily="34" charset="0"/>
                <a:cs typeface="Arial" panose="020B0604020202020204" pitchFamily="34" charset="0"/>
              </a:rPr>
              <a:t>. </a:t>
            </a:r>
          </a:p>
        </p:txBody>
      </p:sp>
      <p:sp>
        <p:nvSpPr>
          <p:cNvPr id="31" name="Rounded Rectangle 30"/>
          <p:cNvSpPr/>
          <p:nvPr/>
        </p:nvSpPr>
        <p:spPr>
          <a:xfrm>
            <a:off x="1585606" y="4168303"/>
            <a:ext cx="10447507" cy="846307"/>
          </a:xfrm>
          <a:prstGeom prst="round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latin typeface="Arial" panose="020B0604020202020204" pitchFamily="34" charset="0"/>
                <a:cs typeface="Arial" panose="020B0604020202020204" pitchFamily="34" charset="0"/>
              </a:rPr>
              <a:t>Gồm</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các</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nhân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vật</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Sơn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Tinh</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Thủy</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Tinh</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Mị</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Nương</a:t>
            </a:r>
            <a:endParaRPr lang="en-US" sz="2800"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2"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2000" fill="hold"/>
                                        <p:tgtEl>
                                          <p:spTgt spid="6"/>
                                        </p:tgtEl>
                                        <p:attrNameLst>
                                          <p:attrName>ppt_x</p:attrName>
                                        </p:attrNameLst>
                                      </p:cBhvr>
                                      <p:tavLst>
                                        <p:tav tm="0">
                                          <p:val>
                                            <p:strVal val="1+#ppt_w/2"/>
                                          </p:val>
                                        </p:tav>
                                        <p:tav tm="100000">
                                          <p:val>
                                            <p:strVal val="#ppt_x"/>
                                          </p:val>
                                        </p:tav>
                                      </p:tavLst>
                                    </p:anim>
                                    <p:anim calcmode="lin" valueType="num">
                                      <p:cBhvr additive="base">
                                        <p:cTn id="19" dur="2000" fill="hold"/>
                                        <p:tgtEl>
                                          <p:spTgt spid="6"/>
                                        </p:tgtEl>
                                        <p:attrNameLst>
                                          <p:attrName>ppt_y</p:attrName>
                                        </p:attrNameLst>
                                      </p:cBhvr>
                                      <p:tavLst>
                                        <p:tav tm="0">
                                          <p:val>
                                            <p:strVal val="#ppt_y"/>
                                          </p:val>
                                        </p:tav>
                                        <p:tav tm="100000">
                                          <p:val>
                                            <p:strVal val="#ppt_y"/>
                                          </p:val>
                                        </p:tav>
                                      </p:tavLst>
                                    </p:anim>
                                  </p:childTnLst>
                                </p:cTn>
                              </p:par>
                            </p:childTnLst>
                          </p:cTn>
                        </p:par>
                        <p:par>
                          <p:cTn id="20" fill="hold">
                            <p:stCondLst>
                              <p:cond delay="2000"/>
                            </p:stCondLst>
                            <p:childTnLst>
                              <p:par>
                                <p:cTn id="21" presetID="2" presetClass="entr" presetSubtype="2" fill="hold" grpId="0" nodeType="afterEffect">
                                  <p:stCondLst>
                                    <p:cond delay="0"/>
                                  </p:stCondLst>
                                  <p:childTnLst>
                                    <p:set>
                                      <p:cBhvr>
                                        <p:cTn id="22" dur="1" fill="hold">
                                          <p:stCondLst>
                                            <p:cond delay="0"/>
                                          </p:stCondLst>
                                        </p:cTn>
                                        <p:tgtEl>
                                          <p:spTgt spid="28"/>
                                        </p:tgtEl>
                                        <p:attrNameLst>
                                          <p:attrName>style.visibility</p:attrName>
                                        </p:attrNameLst>
                                      </p:cBhvr>
                                      <p:to>
                                        <p:strVal val="visible"/>
                                      </p:to>
                                    </p:set>
                                    <p:anim calcmode="lin" valueType="num">
                                      <p:cBhvr additive="base">
                                        <p:cTn id="23" dur="3000" fill="hold"/>
                                        <p:tgtEl>
                                          <p:spTgt spid="28"/>
                                        </p:tgtEl>
                                        <p:attrNameLst>
                                          <p:attrName>ppt_x</p:attrName>
                                        </p:attrNameLst>
                                      </p:cBhvr>
                                      <p:tavLst>
                                        <p:tav tm="0">
                                          <p:val>
                                            <p:strVal val="1+#ppt_w/2"/>
                                          </p:val>
                                        </p:tav>
                                        <p:tav tm="100000">
                                          <p:val>
                                            <p:strVal val="#ppt_x"/>
                                          </p:val>
                                        </p:tav>
                                      </p:tavLst>
                                    </p:anim>
                                    <p:anim calcmode="lin" valueType="num">
                                      <p:cBhvr additive="base">
                                        <p:cTn id="24" dur="3000" fill="hold"/>
                                        <p:tgtEl>
                                          <p:spTgt spid="28"/>
                                        </p:tgtEl>
                                        <p:attrNameLst>
                                          <p:attrName>ppt_y</p:attrName>
                                        </p:attrNameLst>
                                      </p:cBhvr>
                                      <p:tavLst>
                                        <p:tav tm="0">
                                          <p:val>
                                            <p:strVal val="#ppt_y"/>
                                          </p:val>
                                        </p:tav>
                                        <p:tav tm="100000">
                                          <p:val>
                                            <p:strVal val="#ppt_y"/>
                                          </p:val>
                                        </p:tav>
                                      </p:tavLst>
                                    </p:anim>
                                  </p:childTnLst>
                                </p:cTn>
                              </p:par>
                            </p:childTnLst>
                          </p:cTn>
                        </p:par>
                        <p:par>
                          <p:cTn id="25" fill="hold">
                            <p:stCondLst>
                              <p:cond delay="5000"/>
                            </p:stCondLst>
                            <p:childTnLst>
                              <p:par>
                                <p:cTn id="26" presetID="2" presetClass="entr" presetSubtype="2" fill="hold" grpId="0" nodeType="afterEffect">
                                  <p:stCondLst>
                                    <p:cond delay="0"/>
                                  </p:stCondLst>
                                  <p:childTnLst>
                                    <p:set>
                                      <p:cBhvr>
                                        <p:cTn id="27" dur="1" fill="hold">
                                          <p:stCondLst>
                                            <p:cond delay="0"/>
                                          </p:stCondLst>
                                        </p:cTn>
                                        <p:tgtEl>
                                          <p:spTgt spid="30"/>
                                        </p:tgtEl>
                                        <p:attrNameLst>
                                          <p:attrName>style.visibility</p:attrName>
                                        </p:attrNameLst>
                                      </p:cBhvr>
                                      <p:to>
                                        <p:strVal val="visible"/>
                                      </p:to>
                                    </p:set>
                                    <p:anim calcmode="lin" valueType="num">
                                      <p:cBhvr additive="base">
                                        <p:cTn id="28" dur="3000" fill="hold"/>
                                        <p:tgtEl>
                                          <p:spTgt spid="30"/>
                                        </p:tgtEl>
                                        <p:attrNameLst>
                                          <p:attrName>ppt_x</p:attrName>
                                        </p:attrNameLst>
                                      </p:cBhvr>
                                      <p:tavLst>
                                        <p:tav tm="0">
                                          <p:val>
                                            <p:strVal val="1+#ppt_w/2"/>
                                          </p:val>
                                        </p:tav>
                                        <p:tav tm="100000">
                                          <p:val>
                                            <p:strVal val="#ppt_x"/>
                                          </p:val>
                                        </p:tav>
                                      </p:tavLst>
                                    </p:anim>
                                    <p:anim calcmode="lin" valueType="num">
                                      <p:cBhvr additive="base">
                                        <p:cTn id="29" dur="3000" fill="hold"/>
                                        <p:tgtEl>
                                          <p:spTgt spid="30"/>
                                        </p:tgtEl>
                                        <p:attrNameLst>
                                          <p:attrName>ppt_y</p:attrName>
                                        </p:attrNameLst>
                                      </p:cBhvr>
                                      <p:tavLst>
                                        <p:tav tm="0">
                                          <p:val>
                                            <p:strVal val="#ppt_y"/>
                                          </p:val>
                                        </p:tav>
                                        <p:tav tm="100000">
                                          <p:val>
                                            <p:strVal val="#ppt_y"/>
                                          </p:val>
                                        </p:tav>
                                      </p:tavLst>
                                    </p:anim>
                                  </p:childTnLst>
                                </p:cTn>
                              </p:par>
                            </p:childTnLst>
                          </p:cTn>
                        </p:par>
                        <p:par>
                          <p:cTn id="30" fill="hold">
                            <p:stCondLst>
                              <p:cond delay="8000"/>
                            </p:stCondLst>
                            <p:childTnLst>
                              <p:par>
                                <p:cTn id="31" presetID="2" presetClass="entr" presetSubtype="2" fill="hold" grpId="0" nodeType="afterEffect">
                                  <p:stCondLst>
                                    <p:cond delay="0"/>
                                  </p:stCondLst>
                                  <p:childTnLst>
                                    <p:set>
                                      <p:cBhvr>
                                        <p:cTn id="32" dur="1" fill="hold">
                                          <p:stCondLst>
                                            <p:cond delay="0"/>
                                          </p:stCondLst>
                                        </p:cTn>
                                        <p:tgtEl>
                                          <p:spTgt spid="31"/>
                                        </p:tgtEl>
                                        <p:attrNameLst>
                                          <p:attrName>style.visibility</p:attrName>
                                        </p:attrNameLst>
                                      </p:cBhvr>
                                      <p:to>
                                        <p:strVal val="visible"/>
                                      </p:to>
                                    </p:set>
                                    <p:anim calcmode="lin" valueType="num">
                                      <p:cBhvr additive="base">
                                        <p:cTn id="33" dur="2000" fill="hold"/>
                                        <p:tgtEl>
                                          <p:spTgt spid="31"/>
                                        </p:tgtEl>
                                        <p:attrNameLst>
                                          <p:attrName>ppt_x</p:attrName>
                                        </p:attrNameLst>
                                      </p:cBhvr>
                                      <p:tavLst>
                                        <p:tav tm="0">
                                          <p:val>
                                            <p:strVal val="1+#ppt_w/2"/>
                                          </p:val>
                                        </p:tav>
                                        <p:tav tm="100000">
                                          <p:val>
                                            <p:strVal val="#ppt_x"/>
                                          </p:val>
                                        </p:tav>
                                      </p:tavLst>
                                    </p:anim>
                                    <p:anim calcmode="lin" valueType="num">
                                      <p:cBhvr additive="base">
                                        <p:cTn id="34" dur="2000" fill="hold"/>
                                        <p:tgtEl>
                                          <p:spTgt spid="3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5" restart="whenNotActive" fill="hold" evtFilter="cancelBubble" nodeType="interactiveSeq">
                <p:stCondLst>
                  <p:cond evt="onClick" delay="0">
                    <p:tgtEl>
                      <p:spTgt spid="9"/>
                    </p:tgtEl>
                  </p:cond>
                </p:stCondLst>
                <p:endSync evt="end" delay="0">
                  <p:rtn val="all"/>
                </p:endSync>
                <p:childTnLst>
                  <p:par>
                    <p:cTn id="36" fill="hold">
                      <p:stCondLst>
                        <p:cond delay="0"/>
                      </p:stCondLst>
                      <p:childTnLst>
                        <p:par>
                          <p:cTn id="37" fill="hold">
                            <p:stCondLst>
                              <p:cond delay="0"/>
                            </p:stCondLst>
                            <p:childTnLst>
                              <p:par>
                                <p:cTn id="38" presetID="8" presetClass="emph" presetSubtype="0" repeatCount="indefinite" fill="hold" grpId="0" nodeType="clickEffect">
                                  <p:stCondLst>
                                    <p:cond delay="0"/>
                                  </p:stCondLst>
                                  <p:childTnLst>
                                    <p:animRot by="21600000">
                                      <p:cBhvr>
                                        <p:cTn id="39" dur="2000" fill="hold"/>
                                        <p:tgtEl>
                                          <p:spTgt spid="9"/>
                                        </p:tgtEl>
                                        <p:attrNameLst>
                                          <p:attrName>r</p:attrName>
                                        </p:attrNameLst>
                                      </p:cBhvr>
                                    </p:animRot>
                                  </p:childTnLst>
                                </p:cTn>
                              </p:par>
                              <p:par>
                                <p:cTn id="40" presetID="22" presetClass="exit" presetSubtype="4" fill="hold" grpId="1" nodeType="withEffect">
                                  <p:stCondLst>
                                    <p:cond delay="0"/>
                                  </p:stCondLst>
                                  <p:childTnLst>
                                    <p:animEffect transition="out" filter="wipe(down)">
                                      <p:cBhvr>
                                        <p:cTn id="41" dur="15000"/>
                                        <p:tgtEl>
                                          <p:spTgt spid="5"/>
                                        </p:tgtEl>
                                      </p:cBhvr>
                                    </p:animEffect>
                                    <p:set>
                                      <p:cBhvr>
                                        <p:cTn id="42" dur="1" fill="hold">
                                          <p:stCondLst>
                                            <p:cond delay="14999"/>
                                          </p:stCondLst>
                                        </p:cTn>
                                        <p:tgtEl>
                                          <p:spTgt spid="5"/>
                                        </p:tgtEl>
                                        <p:attrNameLst>
                                          <p:attrName>style.visibility</p:attrName>
                                        </p:attrNameLst>
                                      </p:cBhvr>
                                      <p:to>
                                        <p:strVal val="hidden"/>
                                      </p:to>
                                    </p:set>
                                  </p:childTnLst>
                                </p:cTn>
                              </p:par>
                              <p:par>
                                <p:cTn id="43" presetID="42" presetClass="path" presetSubtype="0" accel="50000" decel="50000" fill="hold" grpId="1" nodeType="withEffect">
                                  <p:stCondLst>
                                    <p:cond delay="0"/>
                                  </p:stCondLst>
                                  <p:childTnLst>
                                    <p:animMotion origin="layout" path="M -6.25E-7 4.81481E-6 L -0.00182 -0.70718 " pathEditMode="relative" rAng="0" ptsTypes="AA">
                                      <p:cBhvr>
                                        <p:cTn id="44" dur="15000" fill="hold"/>
                                        <p:tgtEl>
                                          <p:spTgt spid="9"/>
                                        </p:tgtEl>
                                        <p:attrNameLst>
                                          <p:attrName>ppt_x</p:attrName>
                                          <p:attrName>ppt_y</p:attrName>
                                        </p:attrNameLst>
                                      </p:cBhvr>
                                      <p:rCtr x="-91" y="-35370"/>
                                    </p:animMotion>
                                  </p:childTnLst>
                                </p:cTn>
                              </p:par>
                            </p:childTnLst>
                          </p:cTn>
                        </p:par>
                      </p:childTnLst>
                    </p:cTn>
                  </p:par>
                </p:childTnLst>
              </p:cTn>
              <p:nextCondLst>
                <p:cond evt="onClick" delay="0">
                  <p:tgtEl>
                    <p:spTgt spid="9"/>
                  </p:tgtEl>
                </p:cond>
              </p:nextCondLst>
            </p:seq>
          </p:childTnLst>
        </p:cTn>
      </p:par>
    </p:tnLst>
    <p:bldLst>
      <p:bldP spid="5" grpId="0" animBg="1"/>
      <p:bldP spid="5" grpId="1" animBg="1"/>
      <p:bldP spid="6" grpId="0" animBg="1"/>
      <p:bldP spid="9" grpId="0" animBg="1"/>
      <p:bldP spid="9" grpId="1" animBg="1"/>
      <p:bldP spid="9" grpId="2" animBg="1"/>
      <p:bldP spid="28" grpId="0" animBg="1"/>
      <p:bldP spid="29" grpId="0" animBg="1"/>
      <p:bldP spid="30" grpId="0" animBg="1"/>
      <p:bldP spid="31"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20217CC-5397-E7EE-6F8F-99E7896DBF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7360076"/>
          </a:xfrm>
          <a:prstGeom prst="rect">
            <a:avLst/>
          </a:prstGeom>
        </p:spPr>
      </p:pic>
      <p:sp>
        <p:nvSpPr>
          <p:cNvPr id="11" name="椭圆 10"/>
          <p:cNvSpPr/>
          <p:nvPr/>
        </p:nvSpPr>
        <p:spPr>
          <a:xfrm>
            <a:off x="1211401" y="1757387"/>
            <a:ext cx="1183906" cy="1179860"/>
          </a:xfrm>
          <a:prstGeom prst="ellipse">
            <a:avLst/>
          </a:prstGeom>
          <a:solidFill>
            <a:srgbClr val="45A15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zh-CN" sz="7200" noProof="1">
                <a:solidFill>
                  <a:schemeClr val="bg1"/>
                </a:solidFill>
                <a:latin typeface="UTM Erie Black" panose="02040603050506020204" pitchFamily="18" charset="0"/>
                <a:ea typeface="字魂35号-经典雅黑" panose="02000000000000000000" pitchFamily="2" charset="-122"/>
                <a:cs typeface="Montserrat SemiBold" panose="00000700000000000000" charset="0"/>
              </a:rPr>
              <a:t>4</a:t>
            </a:r>
          </a:p>
        </p:txBody>
      </p:sp>
      <p:sp>
        <p:nvSpPr>
          <p:cNvPr id="3" name="Rectangle 2"/>
          <p:cNvSpPr/>
          <p:nvPr/>
        </p:nvSpPr>
        <p:spPr>
          <a:xfrm>
            <a:off x="2801707" y="1885652"/>
            <a:ext cx="7401385" cy="923330"/>
          </a:xfrm>
          <a:prstGeom prst="rect">
            <a:avLst/>
          </a:prstGeom>
        </p:spPr>
        <p:txBody>
          <a:bodyPr wrap="none">
            <a:spAutoFit/>
          </a:bodyPr>
          <a:lstStyle/>
          <a:p>
            <a:pPr algn="ctr"/>
            <a:r>
              <a:rPr lang="vi-VN" sz="5400" b="1" dirty="0">
                <a:solidFill>
                  <a:schemeClr val="accent6">
                    <a:lumMod val="50000"/>
                  </a:schemeClr>
                </a:solidFill>
                <a:latin typeface="UTM Deutsch Gothic" panose="02040603050506020204" pitchFamily="18" charset="0"/>
                <a:cs typeface="Arial" panose="020B0604020202020204" pitchFamily="34" charset="0"/>
              </a:rPr>
              <a:t>Phong tục của người lạc Việt</a:t>
            </a:r>
          </a:p>
        </p:txBody>
      </p:sp>
    </p:spTree>
    <p:extLst>
      <p:ext uri="{BB962C8B-B14F-4D97-AF65-F5344CB8AC3E}">
        <p14:creationId xmlns:p14="http://schemas.microsoft.com/office/powerpoint/2010/main" val="3682071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7">
                                          <p:stCondLst>
                                            <p:cond delay="0"/>
                                          </p:stCondLst>
                                        </p:cTn>
                                        <p:tgtEl>
                                          <p:spTgt spid="11"/>
                                        </p:tgtEl>
                                      </p:cBhvr>
                                    </p:animEffect>
                                    <p:anim calcmode="lin" valueType="num">
                                      <p:cBhvr>
                                        <p:cTn id="8" dur="1594"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9" dur="581"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0" dur="581" tmFilter="0, 0; 0.125,0.2665; 0.25,0.4; 0.375,0.465; 0.5,0.5;  0.625,0.535; 0.75,0.6; 0.875,0.7335; 1,1">
                                          <p:stCondLst>
                                            <p:cond delay="581"/>
                                          </p:stCondLst>
                                        </p:cTn>
                                        <p:tgtEl>
                                          <p:spTgt spid="11"/>
                                        </p:tgtEl>
                                        <p:attrNameLst>
                                          <p:attrName>ppt_y</p:attrName>
                                        </p:attrNameLst>
                                      </p:cBhvr>
                                      <p:tavLst>
                                        <p:tav tm="0" fmla="#ppt_y-sin(pi*$)/9">
                                          <p:val>
                                            <p:fltVal val="0"/>
                                          </p:val>
                                        </p:tav>
                                        <p:tav tm="100000">
                                          <p:val>
                                            <p:fltVal val="1"/>
                                          </p:val>
                                        </p:tav>
                                      </p:tavLst>
                                    </p:anim>
                                    <p:anim calcmode="lin" valueType="num">
                                      <p:cBhvr>
                                        <p:cTn id="11" dur="290" tmFilter="0, 0; 0.125,0.2665; 0.25,0.4; 0.375,0.465; 0.5,0.5;  0.625,0.535; 0.75,0.6; 0.875,0.7335; 1,1">
                                          <p:stCondLst>
                                            <p:cond delay="1159"/>
                                          </p:stCondLst>
                                        </p:cTn>
                                        <p:tgtEl>
                                          <p:spTgt spid="11"/>
                                        </p:tgtEl>
                                        <p:attrNameLst>
                                          <p:attrName>ppt_y</p:attrName>
                                        </p:attrNameLst>
                                      </p:cBhvr>
                                      <p:tavLst>
                                        <p:tav tm="0" fmla="#ppt_y-sin(pi*$)/27">
                                          <p:val>
                                            <p:fltVal val="0"/>
                                          </p:val>
                                        </p:tav>
                                        <p:tav tm="100000">
                                          <p:val>
                                            <p:fltVal val="1"/>
                                          </p:val>
                                        </p:tav>
                                      </p:tavLst>
                                    </p:anim>
                                    <p:anim calcmode="lin" valueType="num">
                                      <p:cBhvr>
                                        <p:cTn id="12" dur="144" tmFilter="0, 0; 0.125,0.2665; 0.25,0.4; 0.375,0.465; 0.5,0.5;  0.625,0.535; 0.75,0.6; 0.875,0.7335; 1,1">
                                          <p:stCondLst>
                                            <p:cond delay="1449"/>
                                          </p:stCondLst>
                                        </p:cTn>
                                        <p:tgtEl>
                                          <p:spTgt spid="11"/>
                                        </p:tgtEl>
                                        <p:attrNameLst>
                                          <p:attrName>ppt_y</p:attrName>
                                        </p:attrNameLst>
                                      </p:cBhvr>
                                      <p:tavLst>
                                        <p:tav tm="0" fmla="#ppt_y-sin(pi*$)/81">
                                          <p:val>
                                            <p:fltVal val="0"/>
                                          </p:val>
                                        </p:tav>
                                        <p:tav tm="100000">
                                          <p:val>
                                            <p:fltVal val="1"/>
                                          </p:val>
                                        </p:tav>
                                      </p:tavLst>
                                    </p:anim>
                                    <p:animScale>
                                      <p:cBhvr>
                                        <p:cTn id="13" dur="23">
                                          <p:stCondLst>
                                            <p:cond delay="569"/>
                                          </p:stCondLst>
                                        </p:cTn>
                                        <p:tgtEl>
                                          <p:spTgt spid="11"/>
                                        </p:tgtEl>
                                      </p:cBhvr>
                                      <p:to x="100000" y="60000"/>
                                    </p:animScale>
                                    <p:animScale>
                                      <p:cBhvr>
                                        <p:cTn id="14" dur="145" decel="50000">
                                          <p:stCondLst>
                                            <p:cond delay="592"/>
                                          </p:stCondLst>
                                        </p:cTn>
                                        <p:tgtEl>
                                          <p:spTgt spid="11"/>
                                        </p:tgtEl>
                                      </p:cBhvr>
                                      <p:to x="100000" y="100000"/>
                                    </p:animScale>
                                    <p:animScale>
                                      <p:cBhvr>
                                        <p:cTn id="15" dur="23">
                                          <p:stCondLst>
                                            <p:cond delay="1148"/>
                                          </p:stCondLst>
                                        </p:cTn>
                                        <p:tgtEl>
                                          <p:spTgt spid="11"/>
                                        </p:tgtEl>
                                      </p:cBhvr>
                                      <p:to x="100000" y="80000"/>
                                    </p:animScale>
                                    <p:animScale>
                                      <p:cBhvr>
                                        <p:cTn id="16" dur="145" decel="50000">
                                          <p:stCondLst>
                                            <p:cond delay="1171"/>
                                          </p:stCondLst>
                                        </p:cTn>
                                        <p:tgtEl>
                                          <p:spTgt spid="11"/>
                                        </p:tgtEl>
                                      </p:cBhvr>
                                      <p:to x="100000" y="100000"/>
                                    </p:animScale>
                                    <p:animScale>
                                      <p:cBhvr>
                                        <p:cTn id="17" dur="23">
                                          <p:stCondLst>
                                            <p:cond delay="1437"/>
                                          </p:stCondLst>
                                        </p:cTn>
                                        <p:tgtEl>
                                          <p:spTgt spid="11"/>
                                        </p:tgtEl>
                                      </p:cBhvr>
                                      <p:to x="100000" y="90000"/>
                                    </p:animScale>
                                    <p:animScale>
                                      <p:cBhvr>
                                        <p:cTn id="18" dur="145" decel="50000">
                                          <p:stCondLst>
                                            <p:cond delay="1459"/>
                                          </p:stCondLst>
                                        </p:cTn>
                                        <p:tgtEl>
                                          <p:spTgt spid="11"/>
                                        </p:tgtEl>
                                      </p:cBhvr>
                                      <p:to x="100000" y="100000"/>
                                    </p:animScale>
                                    <p:animScale>
                                      <p:cBhvr>
                                        <p:cTn id="19" dur="23">
                                          <p:stCondLst>
                                            <p:cond delay="1582"/>
                                          </p:stCondLst>
                                        </p:cTn>
                                        <p:tgtEl>
                                          <p:spTgt spid="11"/>
                                        </p:tgtEl>
                                      </p:cBhvr>
                                      <p:to x="100000" y="95000"/>
                                    </p:animScale>
                                    <p:animScale>
                                      <p:cBhvr>
                                        <p:cTn id="20" dur="145" decel="50000">
                                          <p:stCondLst>
                                            <p:cond delay="1605"/>
                                          </p:stCondLst>
                                        </p:cTn>
                                        <p:tgtEl>
                                          <p:spTgt spid="11"/>
                                        </p:tgtEl>
                                      </p:cBhvr>
                                      <p:to x="100000" y="100000"/>
                                    </p:animScale>
                                  </p:childTnLst>
                                </p:cTn>
                              </p:par>
                              <p:par>
                                <p:cTn id="21" presetID="31" presetClass="entr" presetSubtype="0"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p:cTn id="23" dur="1000" fill="hold"/>
                                        <p:tgtEl>
                                          <p:spTgt spid="3"/>
                                        </p:tgtEl>
                                        <p:attrNameLst>
                                          <p:attrName>ppt_w</p:attrName>
                                        </p:attrNameLst>
                                      </p:cBhvr>
                                      <p:tavLst>
                                        <p:tav tm="0">
                                          <p:val>
                                            <p:fltVal val="0"/>
                                          </p:val>
                                        </p:tav>
                                        <p:tav tm="100000">
                                          <p:val>
                                            <p:strVal val="#ppt_w"/>
                                          </p:val>
                                        </p:tav>
                                      </p:tavLst>
                                    </p:anim>
                                    <p:anim calcmode="lin" valueType="num">
                                      <p:cBhvr>
                                        <p:cTn id="24" dur="1000" fill="hold"/>
                                        <p:tgtEl>
                                          <p:spTgt spid="3"/>
                                        </p:tgtEl>
                                        <p:attrNameLst>
                                          <p:attrName>ppt_h</p:attrName>
                                        </p:attrNameLst>
                                      </p:cBhvr>
                                      <p:tavLst>
                                        <p:tav tm="0">
                                          <p:val>
                                            <p:fltVal val="0"/>
                                          </p:val>
                                        </p:tav>
                                        <p:tav tm="100000">
                                          <p:val>
                                            <p:strVal val="#ppt_h"/>
                                          </p:val>
                                        </p:tav>
                                      </p:tavLst>
                                    </p:anim>
                                    <p:anim calcmode="lin" valueType="num">
                                      <p:cBhvr>
                                        <p:cTn id="25" dur="1000" fill="hold"/>
                                        <p:tgtEl>
                                          <p:spTgt spid="3"/>
                                        </p:tgtEl>
                                        <p:attrNameLst>
                                          <p:attrName>style.rotation</p:attrName>
                                        </p:attrNameLst>
                                      </p:cBhvr>
                                      <p:tavLst>
                                        <p:tav tm="0">
                                          <p:val>
                                            <p:fltVal val="90"/>
                                          </p:val>
                                        </p:tav>
                                        <p:tav tm="100000">
                                          <p:val>
                                            <p:fltVal val="0"/>
                                          </p:val>
                                        </p:tav>
                                      </p:tavLst>
                                    </p:anim>
                                    <p:animEffect transition="in" filter="fade">
                                      <p:cBhvr>
                                        <p:cTn id="26"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p:cNvGrpSpPr/>
          <p:nvPr/>
        </p:nvGrpSpPr>
        <p:grpSpPr>
          <a:xfrm>
            <a:off x="0" y="0"/>
            <a:ext cx="12192000" cy="6858000"/>
            <a:chOff x="0" y="0"/>
            <a:chExt cx="12192000" cy="6858000"/>
          </a:xfrm>
        </p:grpSpPr>
        <p:pic>
          <p:nvPicPr>
            <p:cNvPr id="31" name="图片 30"/>
            <p:cNvPicPr>
              <a:picLocks noChangeAspect="1"/>
            </p:cNvPicPr>
            <p:nvPr/>
          </p:nvPicPr>
          <p:blipFill rotWithShape="1">
            <a:blip r:embed="rId3">
              <a:extLst>
                <a:ext uri="{28A0092B-C50C-407E-A947-70E740481C1C}">
                  <a14:useLocalDpi xmlns:a14="http://schemas.microsoft.com/office/drawing/2010/main" val="0"/>
                </a:ext>
              </a:extLst>
            </a:blip>
            <a:srcRect l="17916" t="2384" r="16046" b="31578"/>
            <a:stretch>
              <a:fillRect/>
            </a:stretch>
          </p:blipFill>
          <p:spPr>
            <a:xfrm>
              <a:off x="0" y="0"/>
              <a:ext cx="12192000" cy="6858000"/>
            </a:xfrm>
            <a:prstGeom prst="rect">
              <a:avLst/>
            </a:prstGeom>
          </p:spPr>
        </p:pic>
        <p:cxnSp>
          <p:nvCxnSpPr>
            <p:cNvPr id="38" name="直接连接符 37"/>
            <p:cNvCxnSpPr/>
            <p:nvPr/>
          </p:nvCxnSpPr>
          <p:spPr>
            <a:xfrm>
              <a:off x="891309" y="1003300"/>
              <a:ext cx="10538691" cy="0"/>
            </a:xfrm>
            <a:prstGeom prst="line">
              <a:avLst/>
            </a:prstGeom>
            <a:ln>
              <a:solidFill>
                <a:srgbClr val="45A158"/>
              </a:solidFill>
            </a:ln>
          </p:spPr>
          <p:style>
            <a:lnRef idx="1">
              <a:schemeClr val="accent1"/>
            </a:lnRef>
            <a:fillRef idx="0">
              <a:schemeClr val="accent1"/>
            </a:fillRef>
            <a:effectRef idx="0">
              <a:schemeClr val="accent1"/>
            </a:effectRef>
            <a:fontRef idx="minor">
              <a:schemeClr val="tx1"/>
            </a:fontRef>
          </p:style>
        </p:cxnSp>
      </p:grpSp>
      <p:sp>
        <p:nvSpPr>
          <p:cNvPr id="24" name="Rectangle 23"/>
          <p:cNvSpPr/>
          <p:nvPr/>
        </p:nvSpPr>
        <p:spPr>
          <a:xfrm>
            <a:off x="249381" y="341580"/>
            <a:ext cx="7213599" cy="707886"/>
          </a:xfrm>
          <a:prstGeom prst="rect">
            <a:avLst/>
          </a:prstGeom>
        </p:spPr>
        <p:txBody>
          <a:bodyPr wrap="square">
            <a:spAutoFit/>
          </a:bodyPr>
          <a:lstStyle/>
          <a:p>
            <a:pPr algn="ctr"/>
            <a:r>
              <a:rPr lang="en-US" sz="4000" b="1" dirty="0">
                <a:solidFill>
                  <a:schemeClr val="accent6">
                    <a:lumMod val="50000"/>
                  </a:schemeClr>
                </a:solidFill>
                <a:latin typeface="UTM Deutsch Gothic" panose="02040603050506020204" pitchFamily="18" charset="0"/>
                <a:cs typeface="Arial" panose="020B0604020202020204" pitchFamily="34" charset="0"/>
              </a:rPr>
              <a:t>4. </a:t>
            </a:r>
            <a:r>
              <a:rPr lang="vi-VN" sz="4000" b="1" dirty="0">
                <a:solidFill>
                  <a:schemeClr val="accent6">
                    <a:lumMod val="50000"/>
                  </a:schemeClr>
                </a:solidFill>
                <a:latin typeface="UTM Deutsch Gothic" panose="02040603050506020204" pitchFamily="18" charset="0"/>
                <a:cs typeface="Arial" panose="020B0604020202020204" pitchFamily="34" charset="0"/>
              </a:rPr>
              <a:t>Phong tục của </a:t>
            </a:r>
            <a:r>
              <a:rPr lang="vi-VN" sz="4000" b="1">
                <a:solidFill>
                  <a:schemeClr val="accent6">
                    <a:lumMod val="50000"/>
                  </a:schemeClr>
                </a:solidFill>
                <a:latin typeface="UTM Deutsch Gothic" panose="02040603050506020204" pitchFamily="18" charset="0"/>
                <a:cs typeface="Arial" panose="020B0604020202020204" pitchFamily="34" charset="0"/>
              </a:rPr>
              <a:t>người </a:t>
            </a:r>
            <a:r>
              <a:rPr lang="en-US" sz="4000" b="1">
                <a:solidFill>
                  <a:schemeClr val="accent6">
                    <a:lumMod val="50000"/>
                  </a:schemeClr>
                </a:solidFill>
                <a:latin typeface="UTM Deutsch Gothic" panose="02040603050506020204" pitchFamily="18" charset="0"/>
                <a:cs typeface="Arial" panose="020B0604020202020204" pitchFamily="34" charset="0"/>
              </a:rPr>
              <a:t>L</a:t>
            </a:r>
            <a:r>
              <a:rPr lang="vi-VN" sz="4000" b="1">
                <a:solidFill>
                  <a:schemeClr val="accent6">
                    <a:lumMod val="50000"/>
                  </a:schemeClr>
                </a:solidFill>
                <a:latin typeface="UTM Deutsch Gothic" panose="02040603050506020204" pitchFamily="18" charset="0"/>
                <a:cs typeface="Arial" panose="020B0604020202020204" pitchFamily="34" charset="0"/>
              </a:rPr>
              <a:t>ạc </a:t>
            </a:r>
            <a:r>
              <a:rPr lang="vi-VN" sz="4000" b="1" dirty="0">
                <a:solidFill>
                  <a:schemeClr val="accent6">
                    <a:lumMod val="50000"/>
                  </a:schemeClr>
                </a:solidFill>
                <a:latin typeface="UTM Deutsch Gothic" panose="02040603050506020204" pitchFamily="18" charset="0"/>
                <a:cs typeface="Arial" panose="020B0604020202020204" pitchFamily="34" charset="0"/>
              </a:rPr>
              <a:t>Việt</a:t>
            </a:r>
          </a:p>
        </p:txBody>
      </p:sp>
      <p:sp>
        <p:nvSpPr>
          <p:cNvPr id="7" name="Rectangle 6"/>
          <p:cNvSpPr/>
          <p:nvPr/>
        </p:nvSpPr>
        <p:spPr>
          <a:xfrm>
            <a:off x="596899" y="1391046"/>
            <a:ext cx="5351079" cy="3208663"/>
          </a:xfrm>
          <a:prstGeom prst="rect">
            <a:avLst/>
          </a:prstGeom>
          <a:solidFill>
            <a:srgbClr val="FFFF99"/>
          </a:solidFill>
          <a:ln>
            <a:noFill/>
          </a:ln>
          <a:effectLst>
            <a:glow rad="228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defRPr/>
            </a:pPr>
            <a:r>
              <a:rPr lang="en-US" sz="3200" b="1">
                <a:solidFill>
                  <a:schemeClr val="accent6">
                    <a:lumMod val="50000"/>
                  </a:schemeClr>
                </a:solidFill>
              </a:rPr>
              <a:t>	</a:t>
            </a:r>
            <a:r>
              <a:rPr lang="en-US" sz="3200" b="1">
                <a:solidFill>
                  <a:schemeClr val="accent6">
                    <a:lumMod val="50000"/>
                  </a:schemeClr>
                </a:solidFill>
                <a:latin typeface="Arial" panose="020B0604020202020204" pitchFamily="34" charset="0"/>
                <a:cs typeface="Arial" panose="020B0604020202020204" pitchFamily="34" charset="0"/>
              </a:rPr>
              <a:t>Người </a:t>
            </a:r>
            <a:r>
              <a:rPr lang="en-US" sz="3200" b="1" dirty="0" err="1">
                <a:solidFill>
                  <a:schemeClr val="accent6">
                    <a:lumMod val="50000"/>
                  </a:schemeClr>
                </a:solidFill>
                <a:latin typeface="Arial" panose="020B0604020202020204" pitchFamily="34" charset="0"/>
                <a:cs typeface="Arial" panose="020B0604020202020204" pitchFamily="34" charset="0"/>
              </a:rPr>
              <a:t>Lạc</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Việt</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có</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tục</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nhuộm</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răng</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đen</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ăn</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trầu</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búi</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tóc</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cạo</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trọc</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đầu</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Phụ</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nữ</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thích</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đeo</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hoa</a:t>
            </a:r>
            <a:r>
              <a:rPr lang="en-US" sz="3200" b="1" dirty="0">
                <a:solidFill>
                  <a:schemeClr val="accent6">
                    <a:lumMod val="50000"/>
                  </a:schemeClr>
                </a:solidFill>
                <a:latin typeface="Arial" panose="020B0604020202020204" pitchFamily="34" charset="0"/>
                <a:cs typeface="Arial" panose="020B0604020202020204" pitchFamily="34" charset="0"/>
              </a:rPr>
              <a:t> tai </a:t>
            </a:r>
            <a:r>
              <a:rPr lang="en-US" sz="3200" b="1" dirty="0" err="1">
                <a:solidFill>
                  <a:schemeClr val="accent6">
                    <a:lumMod val="50000"/>
                  </a:schemeClr>
                </a:solidFill>
                <a:latin typeface="Arial" panose="020B0604020202020204" pitchFamily="34" charset="0"/>
                <a:cs typeface="Arial" panose="020B0604020202020204" pitchFamily="34" charset="0"/>
              </a:rPr>
              <a:t>và</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nhiều</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vòng</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tay</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bằng</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đá</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bằng</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đồng</a:t>
            </a:r>
            <a:r>
              <a:rPr lang="en-US" sz="3200" b="1" dirty="0">
                <a:solidFill>
                  <a:schemeClr val="accent6">
                    <a:lumMod val="50000"/>
                  </a:schemeClr>
                </a:solidFill>
                <a:latin typeface="Arial" panose="020B0604020202020204" pitchFamily="34" charset="0"/>
                <a:cs typeface="Arial" panose="020B0604020202020204" pitchFamily="34" charset="0"/>
              </a:rPr>
              <a:t>.</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34544" y="1391046"/>
            <a:ext cx="5427895" cy="361506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90017" y="1354757"/>
            <a:ext cx="5116947" cy="51979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8">
            <a:extLst>
              <a:ext uri="{FF2B5EF4-FFF2-40B4-BE49-F238E27FC236}">
                <a16:creationId xmlns:a16="http://schemas.microsoft.com/office/drawing/2014/main" id="{9125D40C-7ADF-426E-8E39-84E10D61584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95888" y="1308591"/>
            <a:ext cx="5705658" cy="3932473"/>
          </a:xfrm>
          <a:prstGeom prst="rect">
            <a:avLst/>
          </a:prstGeom>
        </p:spPr>
      </p:pic>
    </p:spTree>
    <p:extLst>
      <p:ext uri="{BB962C8B-B14F-4D97-AF65-F5344CB8AC3E}">
        <p14:creationId xmlns:p14="http://schemas.microsoft.com/office/powerpoint/2010/main" val="11013738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amond(i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2"/>
                                        </p:tgtEl>
                                      </p:cBhvr>
                                    </p:animEffect>
                                    <p:set>
                                      <p:cBhvr>
                                        <p:cTn id="17" dur="1" fill="hold">
                                          <p:stCondLst>
                                            <p:cond delay="499"/>
                                          </p:stCondLst>
                                        </p:cTn>
                                        <p:tgtEl>
                                          <p:spTgt spid="2"/>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xit" presetSubtype="10" fill="hold" nodeType="clickEffect">
                                  <p:stCondLst>
                                    <p:cond delay="0"/>
                                  </p:stCondLst>
                                  <p:childTnLst>
                                    <p:animEffect transition="out" filter="randombar(horizontal)">
                                      <p:cBhvr>
                                        <p:cTn id="26" dur="500"/>
                                        <p:tgtEl>
                                          <p:spTgt spid="3"/>
                                        </p:tgtEl>
                                      </p:cBhvr>
                                    </p:animEffect>
                                    <p:set>
                                      <p:cBhvr>
                                        <p:cTn id="27" dur="1" fill="hold">
                                          <p:stCondLst>
                                            <p:cond delay="499"/>
                                          </p:stCondLst>
                                        </p:cTn>
                                        <p:tgtEl>
                                          <p:spTgt spid="3"/>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p:cTn id="32" dur="500" fill="hold"/>
                                        <p:tgtEl>
                                          <p:spTgt spid="9"/>
                                        </p:tgtEl>
                                        <p:attrNameLst>
                                          <p:attrName>ppt_w</p:attrName>
                                        </p:attrNameLst>
                                      </p:cBhvr>
                                      <p:tavLst>
                                        <p:tav tm="0">
                                          <p:val>
                                            <p:fltVal val="0"/>
                                          </p:val>
                                        </p:tav>
                                        <p:tav tm="100000">
                                          <p:val>
                                            <p:strVal val="#ppt_w"/>
                                          </p:val>
                                        </p:tav>
                                      </p:tavLst>
                                    </p:anim>
                                    <p:anim calcmode="lin" valueType="num">
                                      <p:cBhvr>
                                        <p:cTn id="33" dur="500" fill="hold"/>
                                        <p:tgtEl>
                                          <p:spTgt spid="9"/>
                                        </p:tgtEl>
                                        <p:attrNameLst>
                                          <p:attrName>ppt_h</p:attrName>
                                        </p:attrNameLst>
                                      </p:cBhvr>
                                      <p:tavLst>
                                        <p:tav tm="0">
                                          <p:val>
                                            <p:fltVal val="0"/>
                                          </p:val>
                                        </p:tav>
                                        <p:tav tm="100000">
                                          <p:val>
                                            <p:strVal val="#ppt_h"/>
                                          </p:val>
                                        </p:tav>
                                      </p:tavLst>
                                    </p:anim>
                                    <p:animEffect transition="in" filter="fade">
                                      <p:cBhvr>
                                        <p:cTn id="3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p:cNvGrpSpPr/>
          <p:nvPr/>
        </p:nvGrpSpPr>
        <p:grpSpPr>
          <a:xfrm>
            <a:off x="0" y="0"/>
            <a:ext cx="12192000" cy="6858000"/>
            <a:chOff x="0" y="0"/>
            <a:chExt cx="12192000" cy="6858000"/>
          </a:xfrm>
        </p:grpSpPr>
        <p:pic>
          <p:nvPicPr>
            <p:cNvPr id="31" name="图片 30"/>
            <p:cNvPicPr>
              <a:picLocks noChangeAspect="1"/>
            </p:cNvPicPr>
            <p:nvPr/>
          </p:nvPicPr>
          <p:blipFill rotWithShape="1">
            <a:blip r:embed="rId3">
              <a:extLst>
                <a:ext uri="{28A0092B-C50C-407E-A947-70E740481C1C}">
                  <a14:useLocalDpi xmlns:a14="http://schemas.microsoft.com/office/drawing/2010/main" val="0"/>
                </a:ext>
              </a:extLst>
            </a:blip>
            <a:srcRect l="17916" t="2384" r="16046" b="31578"/>
            <a:stretch>
              <a:fillRect/>
            </a:stretch>
          </p:blipFill>
          <p:spPr>
            <a:xfrm>
              <a:off x="0" y="0"/>
              <a:ext cx="12192000" cy="6858000"/>
            </a:xfrm>
            <a:prstGeom prst="rect">
              <a:avLst/>
            </a:prstGeom>
          </p:spPr>
        </p:pic>
        <p:cxnSp>
          <p:nvCxnSpPr>
            <p:cNvPr id="38" name="直接连接符 37"/>
            <p:cNvCxnSpPr/>
            <p:nvPr/>
          </p:nvCxnSpPr>
          <p:spPr>
            <a:xfrm>
              <a:off x="891309" y="1003300"/>
              <a:ext cx="10538691" cy="0"/>
            </a:xfrm>
            <a:prstGeom prst="line">
              <a:avLst/>
            </a:prstGeom>
            <a:ln>
              <a:solidFill>
                <a:srgbClr val="45A158"/>
              </a:solidFill>
            </a:ln>
          </p:spPr>
          <p:style>
            <a:lnRef idx="1">
              <a:schemeClr val="accent1"/>
            </a:lnRef>
            <a:fillRef idx="0">
              <a:schemeClr val="accent1"/>
            </a:fillRef>
            <a:effectRef idx="0">
              <a:schemeClr val="accent1"/>
            </a:effectRef>
            <a:fontRef idx="minor">
              <a:schemeClr val="tx1"/>
            </a:fontRef>
          </p:style>
        </p:cxnSp>
      </p:grpSp>
      <p:sp>
        <p:nvSpPr>
          <p:cNvPr id="24" name="Rectangle 23"/>
          <p:cNvSpPr/>
          <p:nvPr/>
        </p:nvSpPr>
        <p:spPr>
          <a:xfrm>
            <a:off x="249381" y="341580"/>
            <a:ext cx="7213599" cy="707886"/>
          </a:xfrm>
          <a:prstGeom prst="rect">
            <a:avLst/>
          </a:prstGeom>
        </p:spPr>
        <p:txBody>
          <a:bodyPr wrap="square">
            <a:spAutoFit/>
          </a:bodyPr>
          <a:lstStyle/>
          <a:p>
            <a:pPr algn="ctr"/>
            <a:r>
              <a:rPr lang="en-US" sz="4000" b="1" dirty="0">
                <a:solidFill>
                  <a:schemeClr val="accent6">
                    <a:lumMod val="50000"/>
                  </a:schemeClr>
                </a:solidFill>
                <a:latin typeface="UTM Deutsch Gothic" panose="02040603050506020204" pitchFamily="18" charset="0"/>
                <a:cs typeface="Arial" panose="020B0604020202020204" pitchFamily="34" charset="0"/>
              </a:rPr>
              <a:t>4. </a:t>
            </a:r>
            <a:r>
              <a:rPr lang="vi-VN" sz="4000" b="1" dirty="0">
                <a:solidFill>
                  <a:schemeClr val="accent6">
                    <a:lumMod val="50000"/>
                  </a:schemeClr>
                </a:solidFill>
                <a:latin typeface="UTM Deutsch Gothic" panose="02040603050506020204" pitchFamily="18" charset="0"/>
                <a:cs typeface="Arial" panose="020B0604020202020204" pitchFamily="34" charset="0"/>
              </a:rPr>
              <a:t>Phong tục của </a:t>
            </a:r>
            <a:r>
              <a:rPr lang="vi-VN" sz="4000" b="1">
                <a:solidFill>
                  <a:schemeClr val="accent6">
                    <a:lumMod val="50000"/>
                  </a:schemeClr>
                </a:solidFill>
                <a:latin typeface="UTM Deutsch Gothic" panose="02040603050506020204" pitchFamily="18" charset="0"/>
                <a:cs typeface="Arial" panose="020B0604020202020204" pitchFamily="34" charset="0"/>
              </a:rPr>
              <a:t>người </a:t>
            </a:r>
            <a:r>
              <a:rPr lang="en-US" sz="4000" b="1">
                <a:solidFill>
                  <a:schemeClr val="accent6">
                    <a:lumMod val="50000"/>
                  </a:schemeClr>
                </a:solidFill>
                <a:latin typeface="UTM Deutsch Gothic" panose="02040603050506020204" pitchFamily="18" charset="0"/>
                <a:cs typeface="Arial" panose="020B0604020202020204" pitchFamily="34" charset="0"/>
              </a:rPr>
              <a:t>L</a:t>
            </a:r>
            <a:r>
              <a:rPr lang="vi-VN" sz="4000" b="1">
                <a:solidFill>
                  <a:schemeClr val="accent6">
                    <a:lumMod val="50000"/>
                  </a:schemeClr>
                </a:solidFill>
                <a:latin typeface="UTM Deutsch Gothic" panose="02040603050506020204" pitchFamily="18" charset="0"/>
                <a:cs typeface="Arial" panose="020B0604020202020204" pitchFamily="34" charset="0"/>
              </a:rPr>
              <a:t>ạc </a:t>
            </a:r>
            <a:r>
              <a:rPr lang="vi-VN" sz="4000" b="1" dirty="0">
                <a:solidFill>
                  <a:schemeClr val="accent6">
                    <a:lumMod val="50000"/>
                  </a:schemeClr>
                </a:solidFill>
                <a:latin typeface="UTM Deutsch Gothic" panose="02040603050506020204" pitchFamily="18" charset="0"/>
                <a:cs typeface="Arial" panose="020B0604020202020204" pitchFamily="34" charset="0"/>
              </a:rPr>
              <a:t>Việt</a:t>
            </a:r>
          </a:p>
        </p:txBody>
      </p:sp>
      <p:sp>
        <p:nvSpPr>
          <p:cNvPr id="9" name="Rectangle 8"/>
          <p:cNvSpPr/>
          <p:nvPr/>
        </p:nvSpPr>
        <p:spPr>
          <a:xfrm>
            <a:off x="415636" y="1457036"/>
            <a:ext cx="11490036" cy="2366818"/>
          </a:xfrm>
          <a:prstGeom prst="rect">
            <a:avLst/>
          </a:prstGeom>
          <a:solidFill>
            <a:srgbClr val="FFFF99"/>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defRPr/>
            </a:pP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Hãy</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kể</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tên</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một</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số</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câu</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chuyện</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cổ</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tích</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truyền</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thuyết</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nói</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về</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các</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phong</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tục</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của</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người</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Lạc</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Việt</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mà</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em</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biết</a:t>
            </a:r>
            <a:r>
              <a:rPr lang="en-US" sz="3600" b="1" dirty="0">
                <a:solidFill>
                  <a:schemeClr val="accent6">
                    <a:lumMod val="50000"/>
                  </a:schemeClr>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0245779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p:cNvGrpSpPr/>
          <p:nvPr/>
        </p:nvGrpSpPr>
        <p:grpSpPr>
          <a:xfrm>
            <a:off x="0" y="-120073"/>
            <a:ext cx="12192000" cy="6858000"/>
            <a:chOff x="0" y="0"/>
            <a:chExt cx="12192000" cy="6858000"/>
          </a:xfrm>
        </p:grpSpPr>
        <p:pic>
          <p:nvPicPr>
            <p:cNvPr id="31" name="图片 30"/>
            <p:cNvPicPr>
              <a:picLocks noChangeAspect="1"/>
            </p:cNvPicPr>
            <p:nvPr/>
          </p:nvPicPr>
          <p:blipFill rotWithShape="1">
            <a:blip r:embed="rId3">
              <a:extLst>
                <a:ext uri="{28A0092B-C50C-407E-A947-70E740481C1C}">
                  <a14:useLocalDpi xmlns:a14="http://schemas.microsoft.com/office/drawing/2010/main" val="0"/>
                </a:ext>
              </a:extLst>
            </a:blip>
            <a:srcRect l="17916" t="2384" r="16046" b="31578"/>
            <a:stretch>
              <a:fillRect/>
            </a:stretch>
          </p:blipFill>
          <p:spPr>
            <a:xfrm>
              <a:off x="0" y="0"/>
              <a:ext cx="12192000" cy="6858000"/>
            </a:xfrm>
            <a:prstGeom prst="rect">
              <a:avLst/>
            </a:prstGeom>
          </p:spPr>
        </p:pic>
        <p:cxnSp>
          <p:nvCxnSpPr>
            <p:cNvPr id="38" name="直接连接符 37"/>
            <p:cNvCxnSpPr/>
            <p:nvPr/>
          </p:nvCxnSpPr>
          <p:spPr>
            <a:xfrm>
              <a:off x="891309" y="1003300"/>
              <a:ext cx="10538691" cy="0"/>
            </a:xfrm>
            <a:prstGeom prst="line">
              <a:avLst/>
            </a:prstGeom>
            <a:ln>
              <a:solidFill>
                <a:srgbClr val="45A158"/>
              </a:solidFill>
            </a:ln>
          </p:spPr>
          <p:style>
            <a:lnRef idx="1">
              <a:schemeClr val="accent1"/>
            </a:lnRef>
            <a:fillRef idx="0">
              <a:schemeClr val="accent1"/>
            </a:fillRef>
            <a:effectRef idx="0">
              <a:schemeClr val="accent1"/>
            </a:effectRef>
            <a:fontRef idx="minor">
              <a:schemeClr val="tx1"/>
            </a:fontRef>
          </p:style>
        </p:cxnSp>
      </p:grpSp>
      <p:sp>
        <p:nvSpPr>
          <p:cNvPr id="24" name="Rectangle 23"/>
          <p:cNvSpPr/>
          <p:nvPr/>
        </p:nvSpPr>
        <p:spPr>
          <a:xfrm>
            <a:off x="221672" y="185222"/>
            <a:ext cx="7213599" cy="707886"/>
          </a:xfrm>
          <a:prstGeom prst="rect">
            <a:avLst/>
          </a:prstGeom>
        </p:spPr>
        <p:txBody>
          <a:bodyPr wrap="square">
            <a:spAutoFit/>
          </a:bodyPr>
          <a:lstStyle/>
          <a:p>
            <a:pPr algn="ctr"/>
            <a:r>
              <a:rPr lang="en-US" sz="4000" b="1" dirty="0">
                <a:solidFill>
                  <a:schemeClr val="accent6">
                    <a:lumMod val="50000"/>
                  </a:schemeClr>
                </a:solidFill>
                <a:latin typeface="UTM Deutsch Gothic" panose="02040603050506020204" pitchFamily="18" charset="0"/>
                <a:cs typeface="Arial" panose="020B0604020202020204" pitchFamily="34" charset="0"/>
              </a:rPr>
              <a:t>4. </a:t>
            </a:r>
            <a:r>
              <a:rPr lang="vi-VN" sz="4000" b="1" dirty="0">
                <a:solidFill>
                  <a:schemeClr val="accent6">
                    <a:lumMod val="50000"/>
                  </a:schemeClr>
                </a:solidFill>
                <a:latin typeface="UTM Deutsch Gothic" panose="02040603050506020204" pitchFamily="18" charset="0"/>
                <a:cs typeface="Arial" panose="020B0604020202020204" pitchFamily="34" charset="0"/>
              </a:rPr>
              <a:t>Phong tục của </a:t>
            </a:r>
            <a:r>
              <a:rPr lang="vi-VN" sz="4000" b="1">
                <a:solidFill>
                  <a:schemeClr val="accent6">
                    <a:lumMod val="50000"/>
                  </a:schemeClr>
                </a:solidFill>
                <a:latin typeface="UTM Deutsch Gothic" panose="02040603050506020204" pitchFamily="18" charset="0"/>
                <a:cs typeface="Arial" panose="020B0604020202020204" pitchFamily="34" charset="0"/>
              </a:rPr>
              <a:t>người </a:t>
            </a:r>
            <a:r>
              <a:rPr lang="en-US" sz="4000" b="1">
                <a:solidFill>
                  <a:schemeClr val="accent6">
                    <a:lumMod val="50000"/>
                  </a:schemeClr>
                </a:solidFill>
                <a:latin typeface="UTM Deutsch Gothic" panose="02040603050506020204" pitchFamily="18" charset="0"/>
                <a:cs typeface="Arial" panose="020B0604020202020204" pitchFamily="34" charset="0"/>
              </a:rPr>
              <a:t>L</a:t>
            </a:r>
            <a:r>
              <a:rPr lang="vi-VN" sz="4000" b="1">
                <a:solidFill>
                  <a:schemeClr val="accent6">
                    <a:lumMod val="50000"/>
                  </a:schemeClr>
                </a:solidFill>
                <a:latin typeface="UTM Deutsch Gothic" panose="02040603050506020204" pitchFamily="18" charset="0"/>
                <a:cs typeface="Arial" panose="020B0604020202020204" pitchFamily="34" charset="0"/>
              </a:rPr>
              <a:t>ạc </a:t>
            </a:r>
            <a:r>
              <a:rPr lang="vi-VN" sz="4000" b="1" dirty="0">
                <a:solidFill>
                  <a:schemeClr val="accent6">
                    <a:lumMod val="50000"/>
                  </a:schemeClr>
                </a:solidFill>
                <a:latin typeface="UTM Deutsch Gothic" panose="02040603050506020204" pitchFamily="18" charset="0"/>
                <a:cs typeface="Arial" panose="020B0604020202020204" pitchFamily="34" charset="0"/>
              </a:rPr>
              <a:t>Việt</a:t>
            </a:r>
          </a:p>
        </p:txBody>
      </p:sp>
      <p:sp>
        <p:nvSpPr>
          <p:cNvPr id="7" name="Rectangle 6"/>
          <p:cNvSpPr/>
          <p:nvPr/>
        </p:nvSpPr>
        <p:spPr>
          <a:xfrm>
            <a:off x="454890" y="1198402"/>
            <a:ext cx="11411527" cy="854364"/>
          </a:xfrm>
          <a:prstGeom prst="rect">
            <a:avLst/>
          </a:prstGeom>
          <a:solidFill>
            <a:schemeClr val="accent2">
              <a:lumMod val="40000"/>
              <a:lumOff val="60000"/>
            </a:schemeClr>
          </a:soli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3200" b="1" dirty="0" err="1">
                <a:solidFill>
                  <a:schemeClr val="accent6">
                    <a:lumMod val="50000"/>
                  </a:schemeClr>
                </a:solidFill>
                <a:latin typeface="Arial" panose="020B0604020202020204" pitchFamily="34" charset="0"/>
                <a:cs typeface="Arial" panose="020B0604020202020204" pitchFamily="34" charset="0"/>
              </a:rPr>
              <a:t>Nước</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Văn</a:t>
            </a:r>
            <a:r>
              <a:rPr lang="en-US" sz="3200" b="1" dirty="0">
                <a:solidFill>
                  <a:schemeClr val="accent6">
                    <a:lumMod val="50000"/>
                  </a:schemeClr>
                </a:solidFill>
                <a:latin typeface="Arial" panose="020B0604020202020204" pitchFamily="34" charset="0"/>
                <a:cs typeface="Arial" panose="020B0604020202020204" pitchFamily="34" charset="0"/>
              </a:rPr>
              <a:t> Lang </a:t>
            </a:r>
            <a:r>
              <a:rPr lang="en-US" sz="3200" b="1" dirty="0" err="1">
                <a:solidFill>
                  <a:schemeClr val="accent6">
                    <a:lumMod val="50000"/>
                  </a:schemeClr>
                </a:solidFill>
                <a:latin typeface="Arial" panose="020B0604020202020204" pitchFamily="34" charset="0"/>
                <a:cs typeface="Arial" panose="020B0604020202020204" pitchFamily="34" charset="0"/>
              </a:rPr>
              <a:t>tồn</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tại</a:t>
            </a:r>
            <a:r>
              <a:rPr lang="en-US" sz="3200" b="1" dirty="0">
                <a:solidFill>
                  <a:schemeClr val="accent6">
                    <a:lumMod val="50000"/>
                  </a:schemeClr>
                </a:solidFill>
                <a:latin typeface="Arial" panose="020B0604020202020204" pitchFamily="34" charset="0"/>
                <a:cs typeface="Arial" panose="020B0604020202020204" pitchFamily="34" charset="0"/>
              </a:rPr>
              <a:t> qua </a:t>
            </a:r>
            <a:r>
              <a:rPr lang="en-US" sz="3200" b="1" dirty="0" err="1">
                <a:solidFill>
                  <a:schemeClr val="accent6">
                    <a:lumMod val="50000"/>
                  </a:schemeClr>
                </a:solidFill>
                <a:latin typeface="Arial" panose="020B0604020202020204" pitchFamily="34" charset="0"/>
                <a:cs typeface="Arial" panose="020B0604020202020204" pitchFamily="34" charset="0"/>
              </a:rPr>
              <a:t>mười</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tám</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err="1">
                <a:solidFill>
                  <a:schemeClr val="accent6">
                    <a:lumMod val="50000"/>
                  </a:schemeClr>
                </a:solidFill>
                <a:latin typeface="Arial" panose="020B0604020202020204" pitchFamily="34" charset="0"/>
                <a:cs typeface="Arial" panose="020B0604020202020204" pitchFamily="34" charset="0"/>
              </a:rPr>
              <a:t>đời</a:t>
            </a:r>
            <a:r>
              <a:rPr lang="en-US" sz="3200" b="1">
                <a:solidFill>
                  <a:schemeClr val="accent6">
                    <a:lumMod val="50000"/>
                  </a:schemeClr>
                </a:solidFill>
                <a:latin typeface="Arial" panose="020B0604020202020204" pitchFamily="34" charset="0"/>
                <a:cs typeface="Arial" panose="020B0604020202020204" pitchFamily="34" charset="0"/>
              </a:rPr>
              <a:t> </a:t>
            </a:r>
            <a:r>
              <a:rPr lang="en-US" sz="3200" b="1" dirty="0">
                <a:solidFill>
                  <a:schemeClr val="accent6">
                    <a:lumMod val="50000"/>
                  </a:schemeClr>
                </a:solidFill>
                <a:latin typeface="Arial" panose="020B0604020202020204" pitchFamily="34" charset="0"/>
                <a:cs typeface="Arial" panose="020B0604020202020204" pitchFamily="34" charset="0"/>
              </a:rPr>
              <a:t>V</a:t>
            </a:r>
            <a:r>
              <a:rPr lang="en-US" sz="3200" b="1">
                <a:solidFill>
                  <a:schemeClr val="accent6">
                    <a:lumMod val="50000"/>
                  </a:schemeClr>
                </a:solidFill>
                <a:latin typeface="Arial" panose="020B0604020202020204" pitchFamily="34" charset="0"/>
                <a:cs typeface="Arial" panose="020B0604020202020204" pitchFamily="34" charset="0"/>
              </a:rPr>
              <a:t>ua </a:t>
            </a:r>
            <a:r>
              <a:rPr lang="en-US" sz="3200" b="1" dirty="0" err="1">
                <a:solidFill>
                  <a:schemeClr val="accent6">
                    <a:lumMod val="50000"/>
                  </a:schemeClr>
                </a:solidFill>
                <a:latin typeface="Arial" panose="020B0604020202020204" pitchFamily="34" charset="0"/>
                <a:cs typeface="Arial" panose="020B0604020202020204" pitchFamily="34" charset="0"/>
              </a:rPr>
              <a:t>Hùng</a:t>
            </a:r>
            <a:r>
              <a:rPr lang="en-US" sz="3200" b="1" dirty="0">
                <a:solidFill>
                  <a:schemeClr val="accent6">
                    <a:lumMod val="50000"/>
                  </a:schemeClr>
                </a:solidFill>
                <a:latin typeface="Arial" panose="020B0604020202020204" pitchFamily="34" charset="0"/>
                <a:cs typeface="Arial" panose="020B0604020202020204" pitchFamily="34" charset="0"/>
              </a:rPr>
              <a:t>.</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99012" y="2367940"/>
            <a:ext cx="7323282" cy="384472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6525899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par>
                                <p:cTn id="8" presetID="6" presetClass="entr" presetSubtype="16"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ircle(in)">
                                      <p:cBhvr>
                                        <p:cTn id="10"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图片 46"/>
          <p:cNvPicPr>
            <a:picLocks noChangeAspect="1"/>
          </p:cNvPicPr>
          <p:nvPr/>
        </p:nvPicPr>
        <p:blipFill rotWithShape="1">
          <a:blip r:embed="rId3">
            <a:extLst>
              <a:ext uri="{28A0092B-C50C-407E-A947-70E740481C1C}">
                <a14:useLocalDpi xmlns:a14="http://schemas.microsoft.com/office/drawing/2010/main" val="0"/>
              </a:ext>
            </a:extLst>
          </a:blip>
          <a:srcRect l="17916" t="2384" r="16046" b="31578"/>
          <a:stretch>
            <a:fillRect/>
          </a:stretch>
        </p:blipFill>
        <p:spPr>
          <a:xfrm>
            <a:off x="0" y="0"/>
            <a:ext cx="12192000" cy="6858000"/>
          </a:xfrm>
          <a:prstGeom prst="rect">
            <a:avLst/>
          </a:prstGeom>
        </p:spPr>
      </p:pic>
      <p:sp>
        <p:nvSpPr>
          <p:cNvPr id="52" name="Oval 51"/>
          <p:cNvSpPr/>
          <p:nvPr/>
        </p:nvSpPr>
        <p:spPr>
          <a:xfrm>
            <a:off x="1199606" y="-5326970"/>
            <a:ext cx="9991368" cy="9991368"/>
          </a:xfrm>
          <a:prstGeom prst="ellipse">
            <a:avLst/>
          </a:prstGeom>
          <a:blipFill dpi="0" rotWithShape="1">
            <a:blip r:embed="rId4">
              <a:alphaModFix amt="20000"/>
            </a:blip>
            <a:srcRect/>
            <a:stretch>
              <a:fillRect b="-2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p:cNvSpPr/>
          <p:nvPr/>
        </p:nvSpPr>
        <p:spPr>
          <a:xfrm>
            <a:off x="891309" y="1447800"/>
            <a:ext cx="10607963" cy="4334164"/>
          </a:xfrm>
          <a:prstGeom prst="rect">
            <a:avLst/>
          </a:prstGeom>
          <a:solidFill>
            <a:srgbClr val="66FF99"/>
          </a:solidFill>
          <a:ln>
            <a:noFill/>
          </a:ln>
          <a:effectLst>
            <a:glow rad="63500">
              <a:schemeClr val="accent1">
                <a:satMod val="175000"/>
                <a:alpha val="40000"/>
              </a:schemeClr>
            </a:glow>
          </a:effectLst>
          <a:scene3d>
            <a:camera prst="perspective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defRPr/>
            </a:pP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Khoảng</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năm</a:t>
            </a:r>
            <a:r>
              <a:rPr lang="en-US" sz="3600" b="1" dirty="0">
                <a:solidFill>
                  <a:schemeClr val="accent6">
                    <a:lumMod val="50000"/>
                  </a:schemeClr>
                </a:solidFill>
                <a:latin typeface="Arial" panose="020B0604020202020204" pitchFamily="34" charset="0"/>
                <a:cs typeface="Arial" panose="020B0604020202020204" pitchFamily="34" charset="0"/>
              </a:rPr>
              <a:t> 700 TCN, </a:t>
            </a:r>
            <a:r>
              <a:rPr lang="en-US" sz="3600" b="1" dirty="0" err="1">
                <a:solidFill>
                  <a:schemeClr val="accent6">
                    <a:lumMod val="50000"/>
                  </a:schemeClr>
                </a:solidFill>
                <a:latin typeface="Arial" panose="020B0604020202020204" pitchFamily="34" charset="0"/>
                <a:cs typeface="Arial" panose="020B0604020202020204" pitchFamily="34" charset="0"/>
              </a:rPr>
              <a:t>nhà</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nước</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đầu</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tiên</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của</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nước</a:t>
            </a:r>
            <a:r>
              <a:rPr lang="en-US" sz="3600" b="1" dirty="0">
                <a:solidFill>
                  <a:schemeClr val="accent6">
                    <a:lumMod val="50000"/>
                  </a:schemeClr>
                </a:solidFill>
                <a:latin typeface="Arial" panose="020B0604020202020204" pitchFamily="34" charset="0"/>
                <a:cs typeface="Arial" panose="020B0604020202020204" pitchFamily="34" charset="0"/>
              </a:rPr>
              <a:t> ta </a:t>
            </a:r>
            <a:r>
              <a:rPr lang="en-US" sz="3600" b="1" dirty="0" err="1">
                <a:solidFill>
                  <a:schemeClr val="accent6">
                    <a:lumMod val="50000"/>
                  </a:schemeClr>
                </a:solidFill>
                <a:latin typeface="Arial" panose="020B0604020202020204" pitchFamily="34" charset="0"/>
                <a:cs typeface="Arial" panose="020B0604020202020204" pitchFamily="34" charset="0"/>
              </a:rPr>
              <a:t>đã</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ra</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đời</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Tên</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nước</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là</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Văn</a:t>
            </a:r>
            <a:r>
              <a:rPr lang="en-US" sz="3600" b="1" dirty="0">
                <a:solidFill>
                  <a:schemeClr val="accent6">
                    <a:lumMod val="50000"/>
                  </a:schemeClr>
                </a:solidFill>
                <a:latin typeface="Arial" panose="020B0604020202020204" pitchFamily="34" charset="0"/>
                <a:cs typeface="Arial" panose="020B0604020202020204" pitchFamily="34" charset="0"/>
              </a:rPr>
              <a:t> Lang. </a:t>
            </a:r>
            <a:r>
              <a:rPr lang="en-US" sz="3600" b="1" dirty="0" err="1">
                <a:solidFill>
                  <a:schemeClr val="accent6">
                    <a:lumMod val="50000"/>
                  </a:schemeClr>
                </a:solidFill>
                <a:latin typeface="Arial" panose="020B0604020202020204" pitchFamily="34" charset="0"/>
                <a:cs typeface="Arial" panose="020B0604020202020204" pitchFamily="34" charset="0"/>
              </a:rPr>
              <a:t>Vua</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được</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gọi</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là</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Hùng</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Vương</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Người</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Lạc</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Việt</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biết</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làm</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ruộng</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ươm</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tơ</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dệt</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lụa</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đúc</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đồng</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làm</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vũ</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khí</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và</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công</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cụ</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sản</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xuất</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cuộc</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sống</a:t>
            </a:r>
            <a:r>
              <a:rPr lang="en-US" sz="3600" b="1" dirty="0">
                <a:solidFill>
                  <a:schemeClr val="accent6">
                    <a:lumMod val="50000"/>
                  </a:schemeClr>
                </a:solidFill>
                <a:latin typeface="Arial" panose="020B0604020202020204" pitchFamily="34" charset="0"/>
                <a:cs typeface="Arial" panose="020B0604020202020204" pitchFamily="34" charset="0"/>
              </a:rPr>
              <a:t> ở </a:t>
            </a:r>
            <a:r>
              <a:rPr lang="en-US" sz="3600" b="1" dirty="0" err="1">
                <a:solidFill>
                  <a:schemeClr val="accent6">
                    <a:lumMod val="50000"/>
                  </a:schemeClr>
                </a:solidFill>
                <a:latin typeface="Arial" panose="020B0604020202020204" pitchFamily="34" charset="0"/>
                <a:cs typeface="Arial" panose="020B0604020202020204" pitchFamily="34" charset="0"/>
              </a:rPr>
              <a:t>làng</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bản</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giản</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dị</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vui</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tươi</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hòa</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hợp</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với</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thiên</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nhiên</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và</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có</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nhiều</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tục</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lệ</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riêng</a:t>
            </a:r>
            <a:r>
              <a:rPr lang="en-US" sz="3600" b="1" dirty="0">
                <a:solidFill>
                  <a:schemeClr val="accent6">
                    <a:lumMod val="50000"/>
                  </a:schemeClr>
                </a:solidFill>
                <a:latin typeface="Arial" panose="020B0604020202020204" pitchFamily="34" charset="0"/>
                <a:cs typeface="Arial" panose="020B0604020202020204" pitchFamily="34" charset="0"/>
              </a:rPr>
              <a:t>.</a:t>
            </a:r>
          </a:p>
        </p:txBody>
      </p:sp>
      <p:sp>
        <p:nvSpPr>
          <p:cNvPr id="51" name="Rectangle 50"/>
          <p:cNvSpPr/>
          <p:nvPr/>
        </p:nvSpPr>
        <p:spPr>
          <a:xfrm>
            <a:off x="2669308" y="169902"/>
            <a:ext cx="7213599" cy="1107996"/>
          </a:xfrm>
          <a:prstGeom prst="rect">
            <a:avLst/>
          </a:prstGeom>
        </p:spPr>
        <p:txBody>
          <a:bodyPr wrap="square">
            <a:spAutoFit/>
          </a:bodyPr>
          <a:lstStyle/>
          <a:p>
            <a:pPr algn="ctr"/>
            <a:r>
              <a:rPr lang="en-US" sz="6600" b="1" dirty="0">
                <a:solidFill>
                  <a:srgbClr val="FFC000"/>
                </a:solidFill>
                <a:latin typeface="UTM Deutsch Gothic" panose="02040603050506020204" pitchFamily="18" charset="0"/>
                <a:cs typeface="Arial" panose="020B0604020202020204" pitchFamily="34" charset="0"/>
              </a:rPr>
              <a:t>GHI NHỚ</a:t>
            </a:r>
            <a:endParaRPr lang="vi-VN" sz="6600" b="1" dirty="0">
              <a:solidFill>
                <a:srgbClr val="FFC000"/>
              </a:solidFill>
              <a:latin typeface="UTM Deutsch Gothic" panose="02040603050506020204" pitchFamily="18"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afterEffect">
                                  <p:stCondLst>
                                    <p:cond delay="0"/>
                                  </p:stCondLst>
                                  <p:childTnLst>
                                    <p:set>
                                      <p:cBhvr>
                                        <p:cTn id="6" dur="1" fill="hold">
                                          <p:stCondLst>
                                            <p:cond delay="0"/>
                                          </p:stCondLst>
                                        </p:cTn>
                                        <p:tgtEl>
                                          <p:spTgt spid="52"/>
                                        </p:tgtEl>
                                        <p:attrNameLst>
                                          <p:attrName>style.visibility</p:attrName>
                                        </p:attrNameLst>
                                      </p:cBhvr>
                                      <p:to>
                                        <p:strVal val="visible"/>
                                      </p:to>
                                    </p:set>
                                    <p:anim calcmode="lin" valueType="num">
                                      <p:cBhvr>
                                        <p:cTn id="7" dur="500" fill="hold"/>
                                        <p:tgtEl>
                                          <p:spTgt spid="52"/>
                                        </p:tgtEl>
                                        <p:attrNameLst>
                                          <p:attrName>ppt_w</p:attrName>
                                        </p:attrNameLst>
                                      </p:cBhvr>
                                      <p:tavLst>
                                        <p:tav tm="0">
                                          <p:val>
                                            <p:fltVal val="0"/>
                                          </p:val>
                                        </p:tav>
                                        <p:tav tm="100000">
                                          <p:val>
                                            <p:strVal val="#ppt_w"/>
                                          </p:val>
                                        </p:tav>
                                      </p:tavLst>
                                    </p:anim>
                                    <p:anim calcmode="lin" valueType="num">
                                      <p:cBhvr>
                                        <p:cTn id="8" dur="500" fill="hold"/>
                                        <p:tgtEl>
                                          <p:spTgt spid="52"/>
                                        </p:tgtEl>
                                        <p:attrNameLst>
                                          <p:attrName>ppt_h</p:attrName>
                                        </p:attrNameLst>
                                      </p:cBhvr>
                                      <p:tavLst>
                                        <p:tav tm="0">
                                          <p:val>
                                            <p:fltVal val="0"/>
                                          </p:val>
                                        </p:tav>
                                        <p:tav tm="100000">
                                          <p:val>
                                            <p:strVal val="#ppt_h"/>
                                          </p:val>
                                        </p:tav>
                                      </p:tavLst>
                                    </p:anim>
                                    <p:animEffect transition="in" filter="fade">
                                      <p:cBhvr>
                                        <p:cTn id="9" dur="500"/>
                                        <p:tgtEl>
                                          <p:spTgt spid="52"/>
                                        </p:tgtEl>
                                      </p:cBhvr>
                                    </p:animEffect>
                                  </p:childTnLst>
                                </p:cTn>
                              </p:par>
                              <p:par>
                                <p:cTn id="10" presetID="8" presetClass="emph" presetSubtype="0" repeatCount="indefinite" fill="hold" grpId="0" nodeType="withEffect">
                                  <p:stCondLst>
                                    <p:cond delay="0"/>
                                  </p:stCondLst>
                                  <p:childTnLst>
                                    <p:animRot by="21600000">
                                      <p:cBhvr>
                                        <p:cTn id="11" dur="2500" fill="hold"/>
                                        <p:tgtEl>
                                          <p:spTgt spid="52"/>
                                        </p:tgtEl>
                                        <p:attrNameLst>
                                          <p:attrName>r</p:attrName>
                                        </p:attrNameLst>
                                      </p:cBhvr>
                                    </p:animRot>
                                  </p:childTnLst>
                                </p:cTn>
                              </p:par>
                              <p:par>
                                <p:cTn id="12" presetID="10" presetClass="entr" presetSubtype="0" fill="hold" grpId="0" nodeType="withEffect">
                                  <p:stCondLst>
                                    <p:cond delay="0"/>
                                  </p:stCondLst>
                                  <p:childTnLst>
                                    <p:set>
                                      <p:cBhvr>
                                        <p:cTn id="13" dur="1" fill="hold">
                                          <p:stCondLst>
                                            <p:cond delay="0"/>
                                          </p:stCondLst>
                                        </p:cTn>
                                        <p:tgtEl>
                                          <p:spTgt spid="51"/>
                                        </p:tgtEl>
                                        <p:attrNameLst>
                                          <p:attrName>style.visibility</p:attrName>
                                        </p:attrNameLst>
                                      </p:cBhvr>
                                      <p:to>
                                        <p:strVal val="visible"/>
                                      </p:to>
                                    </p:set>
                                    <p:animEffect transition="in" filter="fade">
                                      <p:cBhvr>
                                        <p:cTn id="14" dur="500"/>
                                        <p:tgtEl>
                                          <p:spTgt spid="51"/>
                                        </p:tgtEl>
                                      </p:cBhvr>
                                    </p:animEffect>
                                  </p:childTnLst>
                                </p:cTn>
                              </p:par>
                            </p:childTnLst>
                          </p:cTn>
                        </p:par>
                      </p:childTnLst>
                    </p:cTn>
                  </p:par>
                  <p:par>
                    <p:cTn id="15" fill="hold">
                      <p:stCondLst>
                        <p:cond delay="indefinite"/>
                      </p:stCondLst>
                      <p:childTnLst>
                        <p:par>
                          <p:cTn id="16" fill="hold">
                            <p:stCondLst>
                              <p:cond delay="0"/>
                            </p:stCondLst>
                            <p:childTnLst>
                              <p:par>
                                <p:cTn id="17" presetID="5" presetClass="entr" presetSubtype="10" fill="hold" nodeType="clickEffect">
                                  <p:stCondLst>
                                    <p:cond delay="0"/>
                                  </p:stCondLst>
                                  <p:childTnLst>
                                    <p:set>
                                      <p:cBhvr>
                                        <p:cTn id="18" dur="1" fill="hold">
                                          <p:stCondLst>
                                            <p:cond delay="0"/>
                                          </p:stCondLst>
                                        </p:cTn>
                                        <p:tgtEl>
                                          <p:spTgt spid="48"/>
                                        </p:tgtEl>
                                        <p:attrNameLst>
                                          <p:attrName>style.visibility</p:attrName>
                                        </p:attrNameLst>
                                      </p:cBhvr>
                                      <p:to>
                                        <p:strVal val="visible"/>
                                      </p:to>
                                    </p:set>
                                    <p:animEffect transition="in" filter="checkerboard(across)">
                                      <p:cBhvr>
                                        <p:cTn id="19"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52" grpId="1" animBg="1"/>
      <p:bldP spid="51"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74059" y="382082"/>
            <a:ext cx="9843247" cy="5016758"/>
          </a:xfrm>
          <a:prstGeom prst="rect">
            <a:avLst/>
          </a:prstGeom>
          <a:noFill/>
        </p:spPr>
        <p:txBody>
          <a:bodyPr wrap="square" rtlCol="0">
            <a:spAutoFit/>
          </a:bodyPr>
          <a:lstStyle/>
          <a:p>
            <a:pPr algn="ctr"/>
            <a:r>
              <a:rPr lang="en-US" sz="3200" dirty="0" err="1">
                <a:latin typeface="Times New Roman" panose="02020603050405020304" pitchFamily="18" charset="0"/>
                <a:cs typeface="Times New Roman" panose="02020603050405020304" pitchFamily="18" charset="0"/>
              </a:rPr>
              <a:t>Thứ</a:t>
            </a:r>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ba </a:t>
            </a:r>
            <a:r>
              <a:rPr lang="en-US" sz="3200" dirty="0" err="1">
                <a:latin typeface="Times New Roman" panose="02020603050405020304" pitchFamily="18" charset="0"/>
                <a:cs typeface="Times New Roman" panose="02020603050405020304" pitchFamily="18" charset="0"/>
              </a:rPr>
              <a:t>ngày</a:t>
            </a:r>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21 </a:t>
            </a:r>
            <a:r>
              <a:rPr lang="en-US" sz="3200" dirty="0" err="1">
                <a:latin typeface="Times New Roman" panose="02020603050405020304" pitchFamily="18" charset="0"/>
                <a:cs typeface="Times New Roman" panose="02020603050405020304" pitchFamily="18" charset="0"/>
              </a:rPr>
              <a:t>tháng</a:t>
            </a:r>
            <a:r>
              <a:rPr lang="en-US" sz="3200" dirty="0">
                <a:latin typeface="Times New Roman" panose="02020603050405020304" pitchFamily="18" charset="0"/>
                <a:cs typeface="Times New Roman" panose="02020603050405020304" pitchFamily="18" charset="0"/>
              </a:rPr>
              <a:t> 9 </a:t>
            </a:r>
            <a:r>
              <a:rPr lang="en-US" sz="3200" dirty="0" err="1">
                <a:latin typeface="Times New Roman" panose="02020603050405020304" pitchFamily="18" charset="0"/>
                <a:cs typeface="Times New Roman" panose="02020603050405020304" pitchFamily="18" charset="0"/>
              </a:rPr>
              <a:t>năm</a:t>
            </a:r>
            <a:r>
              <a:rPr lang="en-US" sz="3200" dirty="0">
                <a:latin typeface="Times New Roman" panose="02020603050405020304" pitchFamily="18" charset="0"/>
                <a:cs typeface="Times New Roman" panose="02020603050405020304" pitchFamily="18" charset="0"/>
              </a:rPr>
              <a:t> 2021</a:t>
            </a:r>
          </a:p>
          <a:p>
            <a:pPr algn="ctr"/>
            <a:r>
              <a:rPr lang="en-US" sz="3200" dirty="0" err="1">
                <a:latin typeface="Times New Roman" panose="02020603050405020304" pitchFamily="18" charset="0"/>
                <a:cs typeface="Times New Roman" panose="02020603050405020304" pitchFamily="18" charset="0"/>
              </a:rPr>
              <a:t>Lịch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sử</a:t>
            </a:r>
            <a:endParaRPr lang="en-US" sz="3200" dirty="0">
              <a:latin typeface="Times New Roman" panose="02020603050405020304" pitchFamily="18" charset="0"/>
              <a:cs typeface="Times New Roman" panose="02020603050405020304" pitchFamily="18" charset="0"/>
            </a:endParaRPr>
          </a:p>
          <a:p>
            <a:pPr algn="ctr"/>
            <a:r>
              <a:rPr lang="en-US" sz="3200" dirty="0" err="1">
                <a:latin typeface="Times New Roman" panose="02020603050405020304" pitchFamily="18" charset="0"/>
                <a:cs typeface="Times New Roman" panose="02020603050405020304" pitchFamily="18" charset="0"/>
              </a:rPr>
              <a:t>Nước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Văn</a:t>
            </a:r>
            <a:r>
              <a:rPr lang="en-US" sz="3200" dirty="0">
                <a:latin typeface="Times New Roman" panose="02020603050405020304" pitchFamily="18" charset="0"/>
                <a:cs typeface="Times New Roman" panose="02020603050405020304" pitchFamily="18" charset="0"/>
              </a:rPr>
              <a:t> Lang</a:t>
            </a:r>
          </a:p>
          <a:p>
            <a:pPr marL="342900" indent="-342900">
              <a:buAutoNum type="arabicPeriod"/>
            </a:pPr>
            <a:r>
              <a:rPr lang="en-US" sz="3200" dirty="0" err="1">
                <a:latin typeface="Times New Roman" panose="02020603050405020304" pitchFamily="18" charset="0"/>
                <a:cs typeface="Times New Roman" panose="02020603050405020304" pitchFamily="18" charset="0"/>
              </a:rPr>
              <a:t>Thời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gian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vị</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trí</a:t>
            </a:r>
            <a:endParaRPr lang="en-US" sz="3200" dirty="0">
              <a:latin typeface="Times New Roman" panose="02020603050405020304" pitchFamily="18" charset="0"/>
              <a:cs typeface="Times New Roman" panose="02020603050405020304" pitchFamily="18" charset="0"/>
            </a:endParaRPr>
          </a:p>
          <a:p>
            <a:pPr marL="285750" indent="-285750">
              <a:buFontTx/>
              <a:buChar char="-"/>
            </a:pPr>
            <a:r>
              <a:rPr lang="en-US" sz="3200" dirty="0" err="1">
                <a:latin typeface="Times New Roman" panose="02020603050405020304" pitchFamily="18" charset="0"/>
                <a:cs typeface="Times New Roman" panose="02020603050405020304" pitchFamily="18" charset="0"/>
              </a:rPr>
              <a:t>Khoảng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năm</a:t>
            </a:r>
            <a:r>
              <a:rPr lang="en-US" sz="3200" dirty="0">
                <a:latin typeface="Times New Roman" panose="02020603050405020304" pitchFamily="18" charset="0"/>
                <a:cs typeface="Times New Roman" panose="02020603050405020304" pitchFamily="18" charset="0"/>
              </a:rPr>
              <a:t> 700 TCN</a:t>
            </a:r>
          </a:p>
          <a:p>
            <a:pPr marL="285750" indent="-285750">
              <a:buFontTx/>
              <a:buChar char="-"/>
            </a:pP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vực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sông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Hồng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sông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Mã</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sông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a:t>
            </a:r>
            <a:r>
              <a:rPr lang="en-US" sz="3200" dirty="0">
                <a:latin typeface="Times New Roman" panose="02020603050405020304" pitchFamily="18" charset="0"/>
                <a:cs typeface="Times New Roman" panose="02020603050405020304" pitchFamily="18" charset="0"/>
              </a:rPr>
              <a:t>.</a:t>
            </a:r>
          </a:p>
          <a:p>
            <a:r>
              <a:rPr lang="en-US" sz="3200" dirty="0">
                <a:latin typeface="Times New Roman" panose="02020603050405020304" pitchFamily="18" charset="0"/>
                <a:cs typeface="Times New Roman" panose="02020603050405020304" pitchFamily="18" charset="0"/>
              </a:rPr>
              <a:t>2. </a:t>
            </a:r>
            <a:r>
              <a:rPr lang="en-US" sz="3200" dirty="0" err="1">
                <a:latin typeface="Times New Roman" panose="02020603050405020304" pitchFamily="18" charset="0"/>
                <a:cs typeface="Times New Roman" panose="02020603050405020304" pitchFamily="18" charset="0"/>
              </a:rPr>
              <a:t>Đời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sống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vật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chất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tinh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thần</a:t>
            </a:r>
            <a:endParaRPr lang="en-US" sz="3200" dirty="0">
              <a:latin typeface="Times New Roman" panose="02020603050405020304" pitchFamily="18" charset="0"/>
              <a:cs typeface="Times New Roman" panose="02020603050405020304" pitchFamily="18" charset="0"/>
            </a:endParaRPr>
          </a:p>
          <a:p>
            <a:pPr marL="285750" indent="-285750">
              <a:buFontTx/>
              <a:buChar char="-"/>
            </a:pPr>
            <a:r>
              <a:rPr lang="en-US" sz="3200" dirty="0" err="1">
                <a:latin typeface="Times New Roman" panose="02020603050405020304" pitchFamily="18" charset="0"/>
                <a:cs typeface="Times New Roman" panose="02020603050405020304" pitchFamily="18" charset="0"/>
              </a:rPr>
              <a:t>Biết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làm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ruộng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ươm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tơ</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dệt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vải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đúc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đồng</a:t>
            </a:r>
            <a:r>
              <a:rPr lang="en-US" sz="3200" dirty="0">
                <a:latin typeface="Times New Roman" panose="02020603050405020304" pitchFamily="18" charset="0"/>
                <a:cs typeface="Times New Roman" panose="02020603050405020304" pitchFamily="18" charset="0"/>
              </a:rPr>
              <a:t>.</a:t>
            </a:r>
          </a:p>
          <a:p>
            <a:pPr marL="285750" indent="-285750">
              <a:buFontTx/>
              <a:buChar char="-"/>
            </a:pPr>
            <a:r>
              <a:rPr lang="en-US" sz="3200" dirty="0">
                <a:latin typeface="Times New Roman" panose="02020603050405020304" pitchFamily="18" charset="0"/>
                <a:cs typeface="Times New Roman" panose="02020603050405020304" pitchFamily="18" charset="0"/>
              </a:rPr>
              <a:t>Ở </a:t>
            </a:r>
            <a:r>
              <a:rPr lang="en-US" sz="3200" dirty="0" err="1">
                <a:latin typeface="Times New Roman" panose="02020603050405020304" pitchFamily="18" charset="0"/>
                <a:cs typeface="Times New Roman" panose="02020603050405020304" pitchFamily="18" charset="0"/>
              </a:rPr>
              <a:t>nhà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sàn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họp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nhau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thành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làng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bản</a:t>
            </a:r>
            <a:r>
              <a:rPr lang="en-US" sz="3200" dirty="0">
                <a:latin typeface="Times New Roman" panose="02020603050405020304" pitchFamily="18" charset="0"/>
                <a:cs typeface="Times New Roman" panose="02020603050405020304" pitchFamily="18" charset="0"/>
              </a:rPr>
              <a:t>.</a:t>
            </a:r>
          </a:p>
          <a:p>
            <a:pPr marL="285750" indent="-285750">
              <a:buFontTx/>
              <a:buChar char="-"/>
            </a:pPr>
            <a:r>
              <a:rPr lang="en-US" sz="3200" dirty="0" err="1">
                <a:latin typeface="Times New Roman" panose="02020603050405020304" pitchFamily="18" charset="0"/>
                <a:cs typeface="Times New Roman" panose="02020603050405020304" pitchFamily="18" charset="0"/>
              </a:rPr>
              <a:t>Tục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nhuộm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răng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ăn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trầu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đua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thuyền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đấu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vật</a:t>
            </a:r>
            <a:r>
              <a:rPr lang="en-US" sz="32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717597629"/>
      </p:ext>
    </p:extLst>
  </p:cSld>
  <p:clrMapOvr>
    <a:masterClrMapping/>
  </p:clrMapOvr>
  <p:transition spd="slow" advClick="0" advTm="1000">
    <p:push dir="u"/>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37">
            <a:extLst>
              <a:ext uri="{FF2B5EF4-FFF2-40B4-BE49-F238E27FC236}">
                <a16:creationId xmlns:a16="http://schemas.microsoft.com/office/drawing/2014/main" id="{65A8FE52-3406-42B8-ACCA-906F0874FC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42" y="0"/>
            <a:ext cx="12192000" cy="6858000"/>
          </a:xfrm>
          <a:prstGeom prst="rect">
            <a:avLst/>
          </a:prstGeom>
        </p:spPr>
      </p:pic>
      <p:pic>
        <p:nvPicPr>
          <p:cNvPr id="10" name="Picture 9" descr="Diagram&#10;&#10;Description automatically generated">
            <a:extLst>
              <a:ext uri="{FF2B5EF4-FFF2-40B4-BE49-F238E27FC236}">
                <a16:creationId xmlns:a16="http://schemas.microsoft.com/office/drawing/2014/main" id="{FAF2EC4E-86E4-48EA-8741-ED69820A85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67000" y="0"/>
            <a:ext cx="6858000" cy="6858000"/>
          </a:xfrm>
          <a:prstGeom prst="rect">
            <a:avLst/>
          </a:prstGeom>
        </p:spPr>
      </p:pic>
      <p:sp>
        <p:nvSpPr>
          <p:cNvPr id="13" name="Rectangle 12">
            <a:extLst>
              <a:ext uri="{FF2B5EF4-FFF2-40B4-BE49-F238E27FC236}">
                <a16:creationId xmlns:a16="http://schemas.microsoft.com/office/drawing/2014/main" id="{21B2486B-33BE-4A70-9CEE-0711B56E3F63}"/>
              </a:ext>
            </a:extLst>
          </p:cNvPr>
          <p:cNvSpPr/>
          <p:nvPr/>
        </p:nvSpPr>
        <p:spPr>
          <a:xfrm>
            <a:off x="1449658" y="161338"/>
            <a:ext cx="3581061" cy="854364"/>
          </a:xfrm>
          <a:prstGeom prst="rect">
            <a:avLst/>
          </a:prstGeom>
          <a:solidFill>
            <a:schemeClr val="accent2">
              <a:lumMod val="40000"/>
              <a:lumOff val="60000"/>
            </a:schemeClr>
          </a:soli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3200" b="1">
                <a:solidFill>
                  <a:schemeClr val="accent6">
                    <a:lumMod val="50000"/>
                  </a:schemeClr>
                </a:solidFill>
                <a:latin typeface="Arial" panose="020B0604020202020204" pitchFamily="34" charset="0"/>
                <a:cs typeface="Arial" panose="020B0604020202020204" pitchFamily="34" charset="0"/>
              </a:rPr>
              <a:t>Liên hệ thực tế</a:t>
            </a:r>
            <a:endParaRPr lang="en-US" sz="3200" b="1" dirty="0">
              <a:solidFill>
                <a:schemeClr val="accent6">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37715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checkerboard(across)">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组合 27"/>
          <p:cNvGrpSpPr/>
          <p:nvPr/>
        </p:nvGrpSpPr>
        <p:grpSpPr>
          <a:xfrm>
            <a:off x="36195" y="0"/>
            <a:ext cx="12192000" cy="6858000"/>
            <a:chOff x="0" y="0"/>
            <a:chExt cx="12192000" cy="6858000"/>
          </a:xfrm>
        </p:grpSpPr>
        <p:pic>
          <p:nvPicPr>
            <p:cNvPr id="29" name="图片 28"/>
            <p:cNvPicPr>
              <a:picLocks noChangeAspect="1"/>
            </p:cNvPicPr>
            <p:nvPr/>
          </p:nvPicPr>
          <p:blipFill rotWithShape="1">
            <a:blip r:embed="rId3">
              <a:extLst>
                <a:ext uri="{28A0092B-C50C-407E-A947-70E740481C1C}">
                  <a14:useLocalDpi xmlns:a14="http://schemas.microsoft.com/office/drawing/2010/main" val="0"/>
                </a:ext>
              </a:extLst>
            </a:blip>
            <a:srcRect l="17916" t="2384" r="16046" b="31578"/>
            <a:stretch>
              <a:fillRect/>
            </a:stretch>
          </p:blipFill>
          <p:spPr>
            <a:xfrm>
              <a:off x="0" y="0"/>
              <a:ext cx="12192000" cy="6858000"/>
            </a:xfrm>
            <a:prstGeom prst="rect">
              <a:avLst/>
            </a:prstGeom>
          </p:spPr>
        </p:pic>
        <p:cxnSp>
          <p:nvCxnSpPr>
            <p:cNvPr id="36" name="直接连接符 35"/>
            <p:cNvCxnSpPr/>
            <p:nvPr/>
          </p:nvCxnSpPr>
          <p:spPr>
            <a:xfrm>
              <a:off x="891309" y="1003300"/>
              <a:ext cx="10538691" cy="0"/>
            </a:xfrm>
            <a:prstGeom prst="line">
              <a:avLst/>
            </a:prstGeom>
            <a:ln>
              <a:solidFill>
                <a:srgbClr val="45A158"/>
              </a:solidFill>
            </a:ln>
          </p:spPr>
          <p:style>
            <a:lnRef idx="1">
              <a:schemeClr val="accent1"/>
            </a:lnRef>
            <a:fillRef idx="0">
              <a:schemeClr val="accent1"/>
            </a:fillRef>
            <a:effectRef idx="0">
              <a:schemeClr val="accent1"/>
            </a:effectRef>
            <a:fontRef idx="minor">
              <a:schemeClr val="tx1"/>
            </a:fontRef>
          </p:style>
        </p:cxnSp>
      </p:gr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54674" y="1222086"/>
            <a:ext cx="8355041" cy="476307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Rectangle 3"/>
          <p:cNvSpPr/>
          <p:nvPr/>
        </p:nvSpPr>
        <p:spPr>
          <a:xfrm>
            <a:off x="2355358" y="247576"/>
            <a:ext cx="7553671" cy="646331"/>
          </a:xfrm>
          <a:prstGeom prst="rect">
            <a:avLst/>
          </a:prstGeom>
        </p:spPr>
        <p:txBody>
          <a:bodyPr wrap="none">
            <a:spAutoFit/>
          </a:bodyPr>
          <a:lstStyle/>
          <a:p>
            <a:pPr algn="ctr"/>
            <a:r>
              <a:rPr lang="en-US" sz="3600" b="1" dirty="0">
                <a:solidFill>
                  <a:srgbClr val="FFC000"/>
                </a:solidFill>
                <a:latin typeface="UTM Deutsch Gothic" panose="02040603050506020204" pitchFamily="18" charset="0"/>
                <a:cs typeface="Arial" panose="020B0604020202020204" pitchFamily="34" charset="0"/>
              </a:rPr>
              <a:t>ĐỀN THỜ VUA HÙNG TẠI PHÚ THỌ</a:t>
            </a:r>
            <a:endParaRPr lang="vi-VN" sz="3600" b="1" dirty="0">
              <a:solidFill>
                <a:srgbClr val="FFC000"/>
              </a:solidFill>
              <a:latin typeface="UTM Deutsch Gothic" panose="02040603050506020204" pitchFamily="18"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组合 27"/>
          <p:cNvGrpSpPr/>
          <p:nvPr/>
        </p:nvGrpSpPr>
        <p:grpSpPr>
          <a:xfrm>
            <a:off x="36195" y="0"/>
            <a:ext cx="12192000" cy="6858000"/>
            <a:chOff x="0" y="0"/>
            <a:chExt cx="12192000" cy="6858000"/>
          </a:xfrm>
        </p:grpSpPr>
        <p:pic>
          <p:nvPicPr>
            <p:cNvPr id="29" name="图片 28"/>
            <p:cNvPicPr>
              <a:picLocks noChangeAspect="1"/>
            </p:cNvPicPr>
            <p:nvPr/>
          </p:nvPicPr>
          <p:blipFill rotWithShape="1">
            <a:blip r:embed="rId3">
              <a:extLst>
                <a:ext uri="{28A0092B-C50C-407E-A947-70E740481C1C}">
                  <a14:useLocalDpi xmlns:a14="http://schemas.microsoft.com/office/drawing/2010/main" val="0"/>
                </a:ext>
              </a:extLst>
            </a:blip>
            <a:srcRect l="17916" t="2384" r="16046" b="31578"/>
            <a:stretch>
              <a:fillRect/>
            </a:stretch>
          </p:blipFill>
          <p:spPr>
            <a:xfrm>
              <a:off x="0" y="0"/>
              <a:ext cx="12192000" cy="6858000"/>
            </a:xfrm>
            <a:prstGeom prst="rect">
              <a:avLst/>
            </a:prstGeom>
          </p:spPr>
        </p:pic>
        <p:cxnSp>
          <p:nvCxnSpPr>
            <p:cNvPr id="36" name="直接连接符 35"/>
            <p:cNvCxnSpPr/>
            <p:nvPr/>
          </p:nvCxnSpPr>
          <p:spPr>
            <a:xfrm>
              <a:off x="891309" y="1003300"/>
              <a:ext cx="10538691" cy="0"/>
            </a:xfrm>
            <a:prstGeom prst="line">
              <a:avLst/>
            </a:prstGeom>
            <a:ln>
              <a:solidFill>
                <a:srgbClr val="45A158"/>
              </a:solidFill>
            </a:ln>
          </p:spPr>
          <p:style>
            <a:lnRef idx="1">
              <a:schemeClr val="accent1"/>
            </a:lnRef>
            <a:fillRef idx="0">
              <a:schemeClr val="accent1"/>
            </a:fillRef>
            <a:effectRef idx="0">
              <a:schemeClr val="accent1"/>
            </a:effectRef>
            <a:fontRef idx="minor">
              <a:schemeClr val="tx1"/>
            </a:fontRef>
          </p:style>
        </p:cxnSp>
      </p:grpSp>
      <p:sp>
        <p:nvSpPr>
          <p:cNvPr id="4" name="Rectangle 3"/>
          <p:cNvSpPr/>
          <p:nvPr/>
        </p:nvSpPr>
        <p:spPr>
          <a:xfrm>
            <a:off x="1844867" y="247576"/>
            <a:ext cx="8574655" cy="646331"/>
          </a:xfrm>
          <a:prstGeom prst="rect">
            <a:avLst/>
          </a:prstGeom>
        </p:spPr>
        <p:txBody>
          <a:bodyPr wrap="none">
            <a:spAutoFit/>
          </a:bodyPr>
          <a:lstStyle/>
          <a:p>
            <a:pPr algn="ctr"/>
            <a:r>
              <a:rPr lang="en-US" sz="3600" b="1" dirty="0">
                <a:solidFill>
                  <a:srgbClr val="FFC000"/>
                </a:solidFill>
                <a:latin typeface="UVN Mang Cau Nang" panose="03060902050402020B05" pitchFamily="66" charset="0"/>
                <a:cs typeface="Arial" panose="020B0604020202020204" pitchFamily="34" charset="0"/>
              </a:rPr>
              <a:t>ĐỀN THỜ VUA HÙNG TẠI TP.HCM</a:t>
            </a:r>
            <a:endParaRPr lang="vi-VN" sz="3600" b="1" dirty="0">
              <a:solidFill>
                <a:srgbClr val="FFC000"/>
              </a:solidFill>
              <a:latin typeface="UTM Deutsch Gothic" panose="02040603050506020204" pitchFamily="18" charset="0"/>
              <a:cs typeface="Arial" panose="020B0604020202020204" pitchFamily="34" charset="0"/>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01416" y="1221508"/>
            <a:ext cx="8058583" cy="537238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71456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8" name="组合 27"/>
          <p:cNvGrpSpPr/>
          <p:nvPr/>
        </p:nvGrpSpPr>
        <p:grpSpPr>
          <a:xfrm>
            <a:off x="36195" y="0"/>
            <a:ext cx="12192000" cy="6858000"/>
            <a:chOff x="0" y="0"/>
            <a:chExt cx="12192000" cy="6858000"/>
          </a:xfrm>
        </p:grpSpPr>
        <p:pic>
          <p:nvPicPr>
            <p:cNvPr id="29" name="图片 28"/>
            <p:cNvPicPr>
              <a:picLocks noChangeAspect="1"/>
            </p:cNvPicPr>
            <p:nvPr/>
          </p:nvPicPr>
          <p:blipFill rotWithShape="1">
            <a:blip r:embed="rId3">
              <a:extLst>
                <a:ext uri="{28A0092B-C50C-407E-A947-70E740481C1C}">
                  <a14:useLocalDpi xmlns:a14="http://schemas.microsoft.com/office/drawing/2010/main" val="0"/>
                </a:ext>
              </a:extLst>
            </a:blip>
            <a:srcRect l="17916" t="2384" r="16046" b="31578"/>
            <a:stretch>
              <a:fillRect/>
            </a:stretch>
          </p:blipFill>
          <p:spPr>
            <a:xfrm>
              <a:off x="0" y="0"/>
              <a:ext cx="12192000" cy="6858000"/>
            </a:xfrm>
            <a:prstGeom prst="rect">
              <a:avLst/>
            </a:prstGeom>
          </p:spPr>
        </p:pic>
        <p:cxnSp>
          <p:nvCxnSpPr>
            <p:cNvPr id="36" name="直接连接符 35"/>
            <p:cNvCxnSpPr/>
            <p:nvPr/>
          </p:nvCxnSpPr>
          <p:spPr>
            <a:xfrm>
              <a:off x="891309" y="1003300"/>
              <a:ext cx="10538691" cy="0"/>
            </a:xfrm>
            <a:prstGeom prst="line">
              <a:avLst/>
            </a:prstGeom>
            <a:ln>
              <a:solidFill>
                <a:srgbClr val="45A158"/>
              </a:solidFill>
            </a:ln>
          </p:spPr>
          <p:style>
            <a:lnRef idx="1">
              <a:schemeClr val="accent1"/>
            </a:lnRef>
            <a:fillRef idx="0">
              <a:schemeClr val="accent1"/>
            </a:fillRef>
            <a:effectRef idx="0">
              <a:schemeClr val="accent1"/>
            </a:effectRef>
            <a:fontRef idx="minor">
              <a:schemeClr val="tx1"/>
            </a:fontRef>
          </p:style>
        </p:cxnSp>
      </p:grpSp>
      <p:sp>
        <p:nvSpPr>
          <p:cNvPr id="4" name="Rectangle 3"/>
          <p:cNvSpPr/>
          <p:nvPr/>
        </p:nvSpPr>
        <p:spPr>
          <a:xfrm>
            <a:off x="15307" y="247576"/>
            <a:ext cx="12233797" cy="584775"/>
          </a:xfrm>
          <a:prstGeom prst="rect">
            <a:avLst/>
          </a:prstGeom>
        </p:spPr>
        <p:txBody>
          <a:bodyPr wrap="none">
            <a:spAutoFit/>
          </a:bodyPr>
          <a:lstStyle/>
          <a:p>
            <a:pPr algn="ctr"/>
            <a:r>
              <a:rPr lang="en-US" sz="3200" b="1" dirty="0">
                <a:solidFill>
                  <a:srgbClr val="FFC000"/>
                </a:solidFill>
                <a:latin typeface="UVN Mang Cau Nang" panose="03060902050402020B05" pitchFamily="66" charset="0"/>
                <a:cs typeface="Arial" panose="020B0604020202020204" pitchFamily="34" charset="0"/>
              </a:rPr>
              <a:t>LỄ HỘI GIỖ TỔ HÙNG VƯƠNG KHẮP CÁC VÙNG MIỀN</a:t>
            </a:r>
            <a:endParaRPr lang="vi-VN" sz="3200" b="1" dirty="0">
              <a:solidFill>
                <a:srgbClr val="FFC000"/>
              </a:solidFill>
              <a:latin typeface="UTM Deutsch Gothic" panose="02040603050506020204" pitchFamily="18" charset="0"/>
              <a:cs typeface="Arial" panose="020B0604020202020204" pitchFamily="34" charset="0"/>
            </a:endParaRP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88419" y="4348387"/>
            <a:ext cx="2907277" cy="218045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0418" y="1158126"/>
            <a:ext cx="5968872" cy="302531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79079" y="4348387"/>
            <a:ext cx="3617498" cy="218045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0418" y="4355468"/>
            <a:ext cx="4617528" cy="22014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553512" y="1202584"/>
            <a:ext cx="4887777" cy="29465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9955038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 name="图片 10"/>
          <p:cNvPicPr>
            <a:picLocks noChangeAspect="1"/>
          </p:cNvPicPr>
          <p:nvPr/>
        </p:nvPicPr>
        <p:blipFill rotWithShape="1">
          <a:blip r:embed="rId3">
            <a:extLst>
              <a:ext uri="{28A0092B-C50C-407E-A947-70E740481C1C}">
                <a14:useLocalDpi xmlns:a14="http://schemas.microsoft.com/office/drawing/2010/main" val="0"/>
              </a:ext>
            </a:extLst>
          </a:blip>
          <a:srcRect l="17916" t="2384" r="16046" b="31578"/>
          <a:stretch>
            <a:fillRect/>
          </a:stretch>
        </p:blipFill>
        <p:spPr>
          <a:xfrm>
            <a:off x="0" y="0"/>
            <a:ext cx="12192000" cy="6858000"/>
          </a:xfrm>
          <a:prstGeom prst="rect">
            <a:avLst/>
          </a:prstGeom>
        </p:spPr>
      </p:pic>
      <p:pic>
        <p:nvPicPr>
          <p:cNvPr id="2" name="Picture 1"/>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rcRect/>
          <a:stretch/>
        </p:blipFill>
        <p:spPr>
          <a:xfrm>
            <a:off x="1287625" y="223935"/>
            <a:ext cx="9694506" cy="4838506"/>
          </a:xfrm>
          <a:prstGeom prst="rect">
            <a:avLst/>
          </a:prstGeom>
          <a:solidFill>
            <a:srgbClr val="FFFFFF">
              <a:shade val="85000"/>
            </a:srgbClr>
          </a:solidFill>
          <a:ln w="88900" cap="sq">
            <a:solidFill>
              <a:srgbClr val="FFFFFF"/>
            </a:solidFill>
            <a:miter lim="800000"/>
          </a:ln>
          <a:effectLst>
            <a:outerShdw blurRad="50800" dist="38100" dir="18900000" algn="bl" rotWithShape="0">
              <a:prstClr val="black">
                <a:alpha val="40000"/>
              </a:prstClr>
            </a:outerShdw>
          </a:effectLst>
          <a:scene3d>
            <a:camera prst="orthographicFront"/>
            <a:lightRig rig="twoPt" dir="t">
              <a:rot lat="0" lon="0" rev="7200000"/>
            </a:lightRig>
          </a:scene3d>
          <a:sp3d>
            <a:bevelT w="25400" h="19050"/>
            <a:contourClr>
              <a:srgbClr val="FFFFFF"/>
            </a:contourClr>
          </a:sp3d>
        </p:spPr>
      </p:pic>
      <p:sp>
        <p:nvSpPr>
          <p:cNvPr id="16" name="Rounded Rectangle 15"/>
          <p:cNvSpPr/>
          <p:nvPr/>
        </p:nvSpPr>
        <p:spPr>
          <a:xfrm>
            <a:off x="230909" y="5389123"/>
            <a:ext cx="11730182" cy="813077"/>
          </a:xfrm>
          <a:prstGeom prst="roundRect">
            <a:avLst/>
          </a:prstGeom>
          <a:solidFill>
            <a:schemeClr val="bg1">
              <a:alpha val="61000"/>
            </a:schemeClr>
          </a:solidFill>
          <a:ln w="38100">
            <a:solidFill>
              <a:srgbClr val="1F8B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rgbClr val="379D49"/>
                </a:solidFill>
                <a:latin typeface="Arial" panose="020B0604020202020204" pitchFamily="34" charset="0"/>
                <a:cs typeface="Arial" panose="020B0604020202020204" pitchFamily="34" charset="0"/>
              </a:rPr>
              <a:t>TRUYỀN THUYẾT SƠN TINH – THỦY TINH </a:t>
            </a:r>
            <a:endParaRPr lang="en-US" sz="4000" b="1" dirty="0">
              <a:solidFill>
                <a:schemeClr val="accent6">
                  <a:lumMod val="50000"/>
                </a:schemeClr>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Oval 3"/>
          <p:cNvSpPr/>
          <p:nvPr/>
        </p:nvSpPr>
        <p:spPr>
          <a:xfrm>
            <a:off x="1138987" y="-4744096"/>
            <a:ext cx="9991368" cy="9991368"/>
          </a:xfrm>
          <a:prstGeom prst="ellipse">
            <a:avLst/>
          </a:prstGeom>
          <a:blipFill dpi="0" rotWithShape="1">
            <a:blip r:embed="rId4">
              <a:alphaModFix amt="20000"/>
            </a:blip>
            <a:srcRect/>
            <a:stretch>
              <a:fillRect b="-2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p:nvPr/>
        </p:nvGrpSpPr>
        <p:grpSpPr>
          <a:xfrm>
            <a:off x="2015136" y="1852065"/>
            <a:ext cx="8317436" cy="1363678"/>
            <a:chOff x="2439802" y="1781714"/>
            <a:chExt cx="7693144" cy="1363678"/>
          </a:xfrm>
        </p:grpSpPr>
        <p:sp>
          <p:nvSpPr>
            <p:cNvPr id="8" name="TextBox 16"/>
            <p:cNvSpPr txBox="1"/>
            <p:nvPr/>
          </p:nvSpPr>
          <p:spPr>
            <a:xfrm>
              <a:off x="2439802" y="1821953"/>
              <a:ext cx="7620659" cy="1323439"/>
            </a:xfrm>
            <a:prstGeom prst="rect">
              <a:avLst/>
            </a:prstGeom>
            <a:noFill/>
          </p:spPr>
          <p:txBody>
            <a:bodyPr wrap="square" rtlCol="0">
              <a:spAutoFit/>
            </a:bodyPr>
            <a:lstStyle/>
            <a:p>
              <a:pPr algn="dist"/>
              <a:r>
                <a:rPr lang="en-US" altLang="zh-CN" sz="8000" b="1" dirty="0">
                  <a:solidFill>
                    <a:srgbClr val="C00000"/>
                  </a:solidFill>
                  <a:latin typeface="UTM Deutsch Gothic" panose="02040603050506020204" pitchFamily="18" charset="0"/>
                  <a:ea typeface="字魂35号-经典雅黑" panose="02000000000000000000" pitchFamily="2" charset="-122"/>
                  <a:cs typeface="Montserrat SemiBold" panose="00000700000000000000" charset="0"/>
                </a:rPr>
                <a:t>CHÀO TẠM BIỆT!</a:t>
              </a:r>
              <a:endParaRPr lang="zh-CN" altLang="en-US" sz="8000" b="1" dirty="0">
                <a:solidFill>
                  <a:srgbClr val="C00000"/>
                </a:solidFill>
                <a:latin typeface="UTM Deutsch Gothic" panose="02040603050506020204" pitchFamily="18" charset="0"/>
                <a:ea typeface="字魂35号-经典雅黑" panose="02000000000000000000" pitchFamily="2" charset="-122"/>
                <a:cs typeface="Montserrat SemiBold" panose="00000700000000000000" charset="0"/>
              </a:endParaRPr>
            </a:p>
          </p:txBody>
        </p:sp>
        <p:sp>
          <p:nvSpPr>
            <p:cNvPr id="9" name="TextBox 16"/>
            <p:cNvSpPr txBox="1"/>
            <p:nvPr/>
          </p:nvSpPr>
          <p:spPr>
            <a:xfrm>
              <a:off x="2512287" y="1781714"/>
              <a:ext cx="7620659" cy="1323439"/>
            </a:xfrm>
            <a:prstGeom prst="rect">
              <a:avLst/>
            </a:prstGeom>
            <a:noFill/>
          </p:spPr>
          <p:txBody>
            <a:bodyPr wrap="square" rtlCol="0">
              <a:spAutoFit/>
            </a:bodyPr>
            <a:lstStyle/>
            <a:p>
              <a:pPr algn="dist"/>
              <a:r>
                <a:rPr lang="en-US" altLang="zh-CN" sz="8000" b="1" dirty="0">
                  <a:solidFill>
                    <a:srgbClr val="FE6A80"/>
                  </a:solidFill>
                  <a:latin typeface="UTM Deutsch Gothic" panose="02040603050506020204" pitchFamily="18" charset="0"/>
                  <a:ea typeface="字魂35号-经典雅黑" panose="02000000000000000000" pitchFamily="2" charset="-122"/>
                  <a:cs typeface="Montserrat SemiBold" panose="00000700000000000000" charset="0"/>
                </a:rPr>
                <a:t>CHÀO TẠM BIỆT!</a:t>
              </a:r>
              <a:endParaRPr lang="zh-CN" altLang="en-US" sz="8000" b="1" dirty="0">
                <a:solidFill>
                  <a:srgbClr val="FE6A80"/>
                </a:solidFill>
                <a:latin typeface="UTM Deutsch Gothic" panose="02040603050506020204" pitchFamily="18" charset="0"/>
                <a:ea typeface="字魂35号-经典雅黑" panose="02000000000000000000" pitchFamily="2" charset="-122"/>
                <a:cs typeface="Montserrat SemiBold" panose="00000700000000000000" charset="0"/>
              </a:endParaRPr>
            </a:p>
          </p:txBody>
        </p:sp>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par>
                          <p:cTn id="8" fill="hold">
                            <p:stCondLst>
                              <p:cond delay="500"/>
                            </p:stCondLst>
                            <p:childTnLst>
                              <p:par>
                                <p:cTn id="9" presetID="53" presetClass="entr" presetSubtype="16" fill="hold" grpId="1"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500" fill="hold"/>
                                        <p:tgtEl>
                                          <p:spTgt spid="4"/>
                                        </p:tgtEl>
                                        <p:attrNameLst>
                                          <p:attrName>ppt_w</p:attrName>
                                        </p:attrNameLst>
                                      </p:cBhvr>
                                      <p:tavLst>
                                        <p:tav tm="0">
                                          <p:val>
                                            <p:fltVal val="0"/>
                                          </p:val>
                                        </p:tav>
                                        <p:tav tm="100000">
                                          <p:val>
                                            <p:strVal val="#ppt_w"/>
                                          </p:val>
                                        </p:tav>
                                      </p:tavLst>
                                    </p:anim>
                                    <p:anim calcmode="lin" valueType="num">
                                      <p:cBhvr>
                                        <p:cTn id="12" dur="500" fill="hold"/>
                                        <p:tgtEl>
                                          <p:spTgt spid="4"/>
                                        </p:tgtEl>
                                        <p:attrNameLst>
                                          <p:attrName>ppt_h</p:attrName>
                                        </p:attrNameLst>
                                      </p:cBhvr>
                                      <p:tavLst>
                                        <p:tav tm="0">
                                          <p:val>
                                            <p:fltVal val="0"/>
                                          </p:val>
                                        </p:tav>
                                        <p:tav tm="100000">
                                          <p:val>
                                            <p:strVal val="#ppt_h"/>
                                          </p:val>
                                        </p:tav>
                                      </p:tavLst>
                                    </p:anim>
                                    <p:animEffect transition="in" filter="fade">
                                      <p:cBhvr>
                                        <p:cTn id="13" dur="500"/>
                                        <p:tgtEl>
                                          <p:spTgt spid="4"/>
                                        </p:tgtEl>
                                      </p:cBhvr>
                                    </p:animEffect>
                                  </p:childTnLst>
                                </p:cTn>
                              </p:par>
                              <p:par>
                                <p:cTn id="14" presetID="8" presetClass="emph" presetSubtype="0" repeatCount="indefinite" fill="hold" grpId="0" nodeType="withEffect">
                                  <p:stCondLst>
                                    <p:cond delay="0"/>
                                  </p:stCondLst>
                                  <p:childTnLst>
                                    <p:animRot by="21600000">
                                      <p:cBhvr>
                                        <p:cTn id="15" dur="2500" fill="hold"/>
                                        <p:tgtEl>
                                          <p:spTgt spid="4"/>
                                        </p:tgtEl>
                                        <p:attrNameLst>
                                          <p:attrName>r</p:attrName>
                                        </p:attrNameLst>
                                      </p:cBhvr>
                                    </p:animRot>
                                  </p:childTnLst>
                                </p:cTn>
                              </p:par>
                            </p:childTnLst>
                          </p:cTn>
                        </p:par>
                        <p:par>
                          <p:cTn id="16" fill="hold">
                            <p:stCondLst>
                              <p:cond delay="3000"/>
                            </p:stCondLst>
                            <p:childTnLst>
                              <p:par>
                                <p:cTn id="17" presetID="16" presetClass="entr" presetSubtype="21"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图片 26"/>
          <p:cNvPicPr>
            <a:picLocks noChangeAspect="1"/>
          </p:cNvPicPr>
          <p:nvPr/>
        </p:nvPicPr>
        <p:blipFill rotWithShape="1">
          <a:blip r:embed="rId3">
            <a:extLst>
              <a:ext uri="{28A0092B-C50C-407E-A947-70E740481C1C}">
                <a14:useLocalDpi xmlns:a14="http://schemas.microsoft.com/office/drawing/2010/main" val="0"/>
              </a:ext>
            </a:extLst>
          </a:blip>
          <a:srcRect l="17916" t="2384" r="16046" b="31578"/>
          <a:stretch>
            <a:fillRect/>
          </a:stretch>
        </p:blipFill>
        <p:spPr>
          <a:xfrm>
            <a:off x="0" y="0"/>
            <a:ext cx="12192000" cy="6858000"/>
          </a:xfrm>
          <a:prstGeom prst="rect">
            <a:avLst/>
          </a:prstGeom>
        </p:spPr>
      </p:pic>
      <p:sp>
        <p:nvSpPr>
          <p:cNvPr id="5" name="Right Arrow 4"/>
          <p:cNvSpPr/>
          <p:nvPr/>
        </p:nvSpPr>
        <p:spPr>
          <a:xfrm rot="16200000">
            <a:off x="-1767356" y="2259894"/>
            <a:ext cx="5505855" cy="1472448"/>
          </a:xfrm>
          <a:prstGeom prst="rightArrow">
            <a:avLst/>
          </a:prstGeom>
          <a:solidFill>
            <a:srgbClr val="92D050"/>
          </a:solidFill>
          <a:ln>
            <a:solidFill>
              <a:srgbClr val="92D050"/>
            </a:solid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6" name="Rounded Rectangle 5"/>
          <p:cNvSpPr/>
          <p:nvPr/>
        </p:nvSpPr>
        <p:spPr>
          <a:xfrm>
            <a:off x="1585609" y="1196502"/>
            <a:ext cx="10447507" cy="846307"/>
          </a:xfrm>
          <a:prstGeom prst="roundRect">
            <a:avLst/>
          </a:prstGeom>
          <a:solidFill>
            <a:srgbClr val="FE6A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latin typeface="Arial" panose="020B0604020202020204" pitchFamily="34" charset="0"/>
                <a:cs typeface="Arial" panose="020B0604020202020204" pitchFamily="34" charset="0"/>
              </a:rPr>
              <a:t>Câu</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chuyện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xảy</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ra</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vào</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thời</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Hùng</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Vương</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thứ</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sáu</a:t>
            </a:r>
            <a:r>
              <a:rPr lang="en-US" sz="2800" b="1" dirty="0">
                <a:latin typeface="Arial" panose="020B0604020202020204" pitchFamily="34" charset="0"/>
                <a:cs typeface="Arial" panose="020B0604020202020204" pitchFamily="34" charset="0"/>
              </a:rPr>
              <a:t>. </a:t>
            </a:r>
          </a:p>
        </p:txBody>
      </p:sp>
      <p:sp>
        <p:nvSpPr>
          <p:cNvPr id="9" name="Oval 8"/>
          <p:cNvSpPr/>
          <p:nvPr/>
        </p:nvSpPr>
        <p:spPr>
          <a:xfrm>
            <a:off x="473083" y="4947804"/>
            <a:ext cx="1044432" cy="1044432"/>
          </a:xfrm>
          <a:prstGeom prst="ellipse">
            <a:avLst/>
          </a:prstGeom>
          <a:blipFill dpi="0" rotWithShape="1">
            <a:blip r:embed="rId4" cstate="print">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ounded Rectangle 27"/>
          <p:cNvSpPr/>
          <p:nvPr/>
        </p:nvSpPr>
        <p:spPr>
          <a:xfrm>
            <a:off x="1558660" y="3225837"/>
            <a:ext cx="10447507" cy="846307"/>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latin typeface="Arial" panose="020B0604020202020204" pitchFamily="34" charset="0"/>
                <a:cs typeface="Arial" panose="020B0604020202020204" pitchFamily="34" charset="0"/>
              </a:rPr>
              <a:t>Nhắc</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đến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một</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phong</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tục</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tập</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quán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ngày</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Tết</a:t>
            </a:r>
            <a:r>
              <a:rPr lang="en-US" sz="2800" b="1" dirty="0">
                <a:latin typeface="Arial" panose="020B0604020202020204" pitchFamily="34" charset="0"/>
                <a:cs typeface="Arial" panose="020B0604020202020204" pitchFamily="34" charset="0"/>
              </a:rPr>
              <a:t>.</a:t>
            </a:r>
          </a:p>
        </p:txBody>
      </p:sp>
      <p:sp>
        <p:nvSpPr>
          <p:cNvPr id="29" name="TextBox 15"/>
          <p:cNvSpPr txBox="1"/>
          <p:nvPr/>
        </p:nvSpPr>
        <p:spPr>
          <a:xfrm>
            <a:off x="5844312" y="427459"/>
            <a:ext cx="1930097" cy="584775"/>
          </a:xfrm>
          <a:prstGeom prst="rect">
            <a:avLst/>
          </a:prstGeom>
          <a:solidFill>
            <a:srgbClr val="45A158"/>
          </a:solidFill>
          <a:ln>
            <a:noFill/>
          </a:ln>
        </p:spPr>
        <p:txBody>
          <a:bodyPr wrap="square" rtlCol="0">
            <a:spAutoFit/>
          </a:bodyPr>
          <a:lstStyle/>
          <a:p>
            <a:pPr algn="ctr"/>
            <a:r>
              <a:rPr lang="en-US" sz="3200" spc="600" dirty="0">
                <a:solidFill>
                  <a:schemeClr val="bg1"/>
                </a:solidFill>
                <a:latin typeface="UTM Futura Extra" panose="02040603050506020204" pitchFamily="18" charset="0"/>
                <a:ea typeface="字魂35号-经典雅黑" panose="02000000000000000000" pitchFamily="2" charset="-122"/>
                <a:cs typeface="Montserrat SemiBold" panose="00000700000000000000" charset="0"/>
              </a:rPr>
              <a:t>GỢI Ý</a:t>
            </a:r>
          </a:p>
        </p:txBody>
      </p:sp>
      <p:sp>
        <p:nvSpPr>
          <p:cNvPr id="30" name="Rounded Rectangle 29"/>
          <p:cNvSpPr/>
          <p:nvPr/>
        </p:nvSpPr>
        <p:spPr>
          <a:xfrm>
            <a:off x="1517515" y="4250594"/>
            <a:ext cx="10447507" cy="928237"/>
          </a:xfrm>
          <a:prstGeom prst="roundRect">
            <a:avLst/>
          </a:prstGeom>
          <a:solidFill>
            <a:srgbClr val="5DA2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latin typeface="Arial" panose="020B0604020202020204" pitchFamily="34" charset="0"/>
                <a:cs typeface="Arial" panose="020B0604020202020204" pitchFamily="34" charset="0"/>
              </a:rPr>
              <a:t>Bánh</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hình</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vuông</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tượng</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trưng</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cho</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đất</a:t>
            </a:r>
            <a:r>
              <a:rPr lang="en-US" sz="2800" b="1" dirty="0">
                <a:latin typeface="Arial" panose="020B0604020202020204" pitchFamily="34" charset="0"/>
                <a:cs typeface="Arial" panose="020B0604020202020204" pitchFamily="34" charset="0"/>
              </a:rPr>
              <a:t>, </a:t>
            </a:r>
          </a:p>
          <a:p>
            <a:pPr algn="ctr"/>
            <a:r>
              <a:rPr lang="en-US" sz="2800" b="1" dirty="0" err="1">
                <a:latin typeface="Arial" panose="020B0604020202020204" pitchFamily="34" charset="0"/>
                <a:cs typeface="Arial" panose="020B0604020202020204" pitchFamily="34" charset="0"/>
              </a:rPr>
              <a:t>bánh</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hình</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tròn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tượng</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trưng</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cho</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trời</a:t>
            </a:r>
            <a:r>
              <a:rPr lang="en-US" sz="2800" b="1" dirty="0">
                <a:latin typeface="Arial" panose="020B0604020202020204" pitchFamily="34" charset="0"/>
                <a:cs typeface="Arial" panose="020B0604020202020204" pitchFamily="34" charset="0"/>
              </a:rPr>
              <a:t>.  </a:t>
            </a:r>
          </a:p>
        </p:txBody>
      </p:sp>
      <p:sp>
        <p:nvSpPr>
          <p:cNvPr id="31" name="Rounded Rectangle 30"/>
          <p:cNvSpPr/>
          <p:nvPr/>
        </p:nvSpPr>
        <p:spPr>
          <a:xfrm>
            <a:off x="1585606" y="2219023"/>
            <a:ext cx="10447507" cy="846307"/>
          </a:xfrm>
          <a:prstGeom prst="round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latin typeface="Arial" panose="020B0604020202020204" pitchFamily="34" charset="0"/>
                <a:cs typeface="Arial" panose="020B0604020202020204" pitchFamily="34" charset="0"/>
              </a:rPr>
              <a:t>Hùng</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Vương</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muốn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truyền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ngôi</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nên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nghĩ</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cách</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tìm</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người</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tài</a:t>
            </a:r>
            <a:r>
              <a:rPr lang="en-US" sz="2800" b="1"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6224580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2"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2000" fill="hold"/>
                                        <p:tgtEl>
                                          <p:spTgt spid="6"/>
                                        </p:tgtEl>
                                        <p:attrNameLst>
                                          <p:attrName>ppt_x</p:attrName>
                                        </p:attrNameLst>
                                      </p:cBhvr>
                                      <p:tavLst>
                                        <p:tav tm="0">
                                          <p:val>
                                            <p:strVal val="1+#ppt_w/2"/>
                                          </p:val>
                                        </p:tav>
                                        <p:tav tm="100000">
                                          <p:val>
                                            <p:strVal val="#ppt_x"/>
                                          </p:val>
                                        </p:tav>
                                      </p:tavLst>
                                    </p:anim>
                                    <p:anim calcmode="lin" valueType="num">
                                      <p:cBhvr additive="base">
                                        <p:cTn id="19" dur="2000" fill="hold"/>
                                        <p:tgtEl>
                                          <p:spTgt spid="6"/>
                                        </p:tgtEl>
                                        <p:attrNameLst>
                                          <p:attrName>ppt_y</p:attrName>
                                        </p:attrNameLst>
                                      </p:cBhvr>
                                      <p:tavLst>
                                        <p:tav tm="0">
                                          <p:val>
                                            <p:strVal val="#ppt_y"/>
                                          </p:val>
                                        </p:tav>
                                        <p:tav tm="100000">
                                          <p:val>
                                            <p:strVal val="#ppt_y"/>
                                          </p:val>
                                        </p:tav>
                                      </p:tavLst>
                                    </p:anim>
                                  </p:childTnLst>
                                </p:cTn>
                              </p:par>
                            </p:childTnLst>
                          </p:cTn>
                        </p:par>
                        <p:par>
                          <p:cTn id="20" fill="hold">
                            <p:stCondLst>
                              <p:cond delay="2000"/>
                            </p:stCondLst>
                            <p:childTnLst>
                              <p:par>
                                <p:cTn id="21" presetID="2" presetClass="entr" presetSubtype="2" fill="hold" grpId="0" nodeType="afterEffect">
                                  <p:stCondLst>
                                    <p:cond delay="0"/>
                                  </p:stCondLst>
                                  <p:childTnLst>
                                    <p:set>
                                      <p:cBhvr>
                                        <p:cTn id="22" dur="1" fill="hold">
                                          <p:stCondLst>
                                            <p:cond delay="0"/>
                                          </p:stCondLst>
                                        </p:cTn>
                                        <p:tgtEl>
                                          <p:spTgt spid="31"/>
                                        </p:tgtEl>
                                        <p:attrNameLst>
                                          <p:attrName>style.visibility</p:attrName>
                                        </p:attrNameLst>
                                      </p:cBhvr>
                                      <p:to>
                                        <p:strVal val="visible"/>
                                      </p:to>
                                    </p:set>
                                    <p:anim calcmode="lin" valueType="num">
                                      <p:cBhvr additive="base">
                                        <p:cTn id="23" dur="2000" fill="hold"/>
                                        <p:tgtEl>
                                          <p:spTgt spid="31"/>
                                        </p:tgtEl>
                                        <p:attrNameLst>
                                          <p:attrName>ppt_x</p:attrName>
                                        </p:attrNameLst>
                                      </p:cBhvr>
                                      <p:tavLst>
                                        <p:tav tm="0">
                                          <p:val>
                                            <p:strVal val="1+#ppt_w/2"/>
                                          </p:val>
                                        </p:tav>
                                        <p:tav tm="100000">
                                          <p:val>
                                            <p:strVal val="#ppt_x"/>
                                          </p:val>
                                        </p:tav>
                                      </p:tavLst>
                                    </p:anim>
                                    <p:anim calcmode="lin" valueType="num">
                                      <p:cBhvr additive="base">
                                        <p:cTn id="24" dur="2000" fill="hold"/>
                                        <p:tgtEl>
                                          <p:spTgt spid="31"/>
                                        </p:tgtEl>
                                        <p:attrNameLst>
                                          <p:attrName>ppt_y</p:attrName>
                                        </p:attrNameLst>
                                      </p:cBhvr>
                                      <p:tavLst>
                                        <p:tav tm="0">
                                          <p:val>
                                            <p:strVal val="#ppt_y"/>
                                          </p:val>
                                        </p:tav>
                                        <p:tav tm="100000">
                                          <p:val>
                                            <p:strVal val="#ppt_y"/>
                                          </p:val>
                                        </p:tav>
                                      </p:tavLst>
                                    </p:anim>
                                  </p:childTnLst>
                                </p:cTn>
                              </p:par>
                            </p:childTnLst>
                          </p:cTn>
                        </p:par>
                        <p:par>
                          <p:cTn id="25" fill="hold">
                            <p:stCondLst>
                              <p:cond delay="4000"/>
                            </p:stCondLst>
                            <p:childTnLst>
                              <p:par>
                                <p:cTn id="26" presetID="2" presetClass="entr" presetSubtype="2" fill="hold" grpId="0" nodeType="afterEffect">
                                  <p:stCondLst>
                                    <p:cond delay="0"/>
                                  </p:stCondLst>
                                  <p:childTnLst>
                                    <p:set>
                                      <p:cBhvr>
                                        <p:cTn id="27" dur="1" fill="hold">
                                          <p:stCondLst>
                                            <p:cond delay="0"/>
                                          </p:stCondLst>
                                        </p:cTn>
                                        <p:tgtEl>
                                          <p:spTgt spid="28"/>
                                        </p:tgtEl>
                                        <p:attrNameLst>
                                          <p:attrName>style.visibility</p:attrName>
                                        </p:attrNameLst>
                                      </p:cBhvr>
                                      <p:to>
                                        <p:strVal val="visible"/>
                                      </p:to>
                                    </p:set>
                                    <p:anim calcmode="lin" valueType="num">
                                      <p:cBhvr additive="base">
                                        <p:cTn id="28" dur="3000" fill="hold"/>
                                        <p:tgtEl>
                                          <p:spTgt spid="28"/>
                                        </p:tgtEl>
                                        <p:attrNameLst>
                                          <p:attrName>ppt_x</p:attrName>
                                        </p:attrNameLst>
                                      </p:cBhvr>
                                      <p:tavLst>
                                        <p:tav tm="0">
                                          <p:val>
                                            <p:strVal val="1+#ppt_w/2"/>
                                          </p:val>
                                        </p:tav>
                                        <p:tav tm="100000">
                                          <p:val>
                                            <p:strVal val="#ppt_x"/>
                                          </p:val>
                                        </p:tav>
                                      </p:tavLst>
                                    </p:anim>
                                    <p:anim calcmode="lin" valueType="num">
                                      <p:cBhvr additive="base">
                                        <p:cTn id="29" dur="3000" fill="hold"/>
                                        <p:tgtEl>
                                          <p:spTgt spid="28"/>
                                        </p:tgtEl>
                                        <p:attrNameLst>
                                          <p:attrName>ppt_y</p:attrName>
                                        </p:attrNameLst>
                                      </p:cBhvr>
                                      <p:tavLst>
                                        <p:tav tm="0">
                                          <p:val>
                                            <p:strVal val="#ppt_y"/>
                                          </p:val>
                                        </p:tav>
                                        <p:tav tm="100000">
                                          <p:val>
                                            <p:strVal val="#ppt_y"/>
                                          </p:val>
                                        </p:tav>
                                      </p:tavLst>
                                    </p:anim>
                                  </p:childTnLst>
                                </p:cTn>
                              </p:par>
                            </p:childTnLst>
                          </p:cTn>
                        </p:par>
                        <p:par>
                          <p:cTn id="30" fill="hold">
                            <p:stCondLst>
                              <p:cond delay="7000"/>
                            </p:stCondLst>
                            <p:childTnLst>
                              <p:par>
                                <p:cTn id="31" presetID="2" presetClass="entr" presetSubtype="2" fill="hold" grpId="0" nodeType="afterEffect">
                                  <p:stCondLst>
                                    <p:cond delay="0"/>
                                  </p:stCondLst>
                                  <p:childTnLst>
                                    <p:set>
                                      <p:cBhvr>
                                        <p:cTn id="32" dur="1" fill="hold">
                                          <p:stCondLst>
                                            <p:cond delay="0"/>
                                          </p:stCondLst>
                                        </p:cTn>
                                        <p:tgtEl>
                                          <p:spTgt spid="30"/>
                                        </p:tgtEl>
                                        <p:attrNameLst>
                                          <p:attrName>style.visibility</p:attrName>
                                        </p:attrNameLst>
                                      </p:cBhvr>
                                      <p:to>
                                        <p:strVal val="visible"/>
                                      </p:to>
                                    </p:set>
                                    <p:anim calcmode="lin" valueType="num">
                                      <p:cBhvr additive="base">
                                        <p:cTn id="33" dur="3000" fill="hold"/>
                                        <p:tgtEl>
                                          <p:spTgt spid="30"/>
                                        </p:tgtEl>
                                        <p:attrNameLst>
                                          <p:attrName>ppt_x</p:attrName>
                                        </p:attrNameLst>
                                      </p:cBhvr>
                                      <p:tavLst>
                                        <p:tav tm="0">
                                          <p:val>
                                            <p:strVal val="1+#ppt_w/2"/>
                                          </p:val>
                                        </p:tav>
                                        <p:tav tm="100000">
                                          <p:val>
                                            <p:strVal val="#ppt_x"/>
                                          </p:val>
                                        </p:tav>
                                      </p:tavLst>
                                    </p:anim>
                                    <p:anim calcmode="lin" valueType="num">
                                      <p:cBhvr additive="base">
                                        <p:cTn id="34" dur="3000" fill="hold"/>
                                        <p:tgtEl>
                                          <p:spTgt spid="3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5" restart="whenNotActive" fill="hold" evtFilter="cancelBubble" nodeType="interactiveSeq">
                <p:stCondLst>
                  <p:cond evt="onClick" delay="0">
                    <p:tgtEl>
                      <p:spTgt spid="9"/>
                    </p:tgtEl>
                  </p:cond>
                </p:stCondLst>
                <p:endSync evt="end" delay="0">
                  <p:rtn val="all"/>
                </p:endSync>
                <p:childTnLst>
                  <p:par>
                    <p:cTn id="36" fill="hold">
                      <p:stCondLst>
                        <p:cond delay="0"/>
                      </p:stCondLst>
                      <p:childTnLst>
                        <p:par>
                          <p:cTn id="37" fill="hold">
                            <p:stCondLst>
                              <p:cond delay="0"/>
                            </p:stCondLst>
                            <p:childTnLst>
                              <p:par>
                                <p:cTn id="38" presetID="8" presetClass="emph" presetSubtype="0" repeatCount="indefinite" fill="hold" grpId="0" nodeType="clickEffect">
                                  <p:stCondLst>
                                    <p:cond delay="0"/>
                                  </p:stCondLst>
                                  <p:childTnLst>
                                    <p:animRot by="21600000">
                                      <p:cBhvr>
                                        <p:cTn id="39" dur="2000" fill="hold"/>
                                        <p:tgtEl>
                                          <p:spTgt spid="9"/>
                                        </p:tgtEl>
                                        <p:attrNameLst>
                                          <p:attrName>r</p:attrName>
                                        </p:attrNameLst>
                                      </p:cBhvr>
                                    </p:animRot>
                                  </p:childTnLst>
                                </p:cTn>
                              </p:par>
                              <p:par>
                                <p:cTn id="40" presetID="22" presetClass="exit" presetSubtype="4" fill="hold" grpId="1" nodeType="withEffect">
                                  <p:stCondLst>
                                    <p:cond delay="0"/>
                                  </p:stCondLst>
                                  <p:childTnLst>
                                    <p:animEffect transition="out" filter="wipe(down)">
                                      <p:cBhvr>
                                        <p:cTn id="41" dur="15000"/>
                                        <p:tgtEl>
                                          <p:spTgt spid="5"/>
                                        </p:tgtEl>
                                      </p:cBhvr>
                                    </p:animEffect>
                                    <p:set>
                                      <p:cBhvr>
                                        <p:cTn id="42" dur="1" fill="hold">
                                          <p:stCondLst>
                                            <p:cond delay="14999"/>
                                          </p:stCondLst>
                                        </p:cTn>
                                        <p:tgtEl>
                                          <p:spTgt spid="5"/>
                                        </p:tgtEl>
                                        <p:attrNameLst>
                                          <p:attrName>style.visibility</p:attrName>
                                        </p:attrNameLst>
                                      </p:cBhvr>
                                      <p:to>
                                        <p:strVal val="hidden"/>
                                      </p:to>
                                    </p:set>
                                  </p:childTnLst>
                                </p:cTn>
                              </p:par>
                              <p:par>
                                <p:cTn id="43" presetID="42" presetClass="path" presetSubtype="0" accel="50000" decel="50000" fill="hold" grpId="1" nodeType="withEffect">
                                  <p:stCondLst>
                                    <p:cond delay="0"/>
                                  </p:stCondLst>
                                  <p:childTnLst>
                                    <p:animMotion origin="layout" path="M -6.25E-7 4.81481E-6 L -0.00182 -0.70718 " pathEditMode="relative" rAng="0" ptsTypes="AA">
                                      <p:cBhvr>
                                        <p:cTn id="44" dur="15000" fill="hold"/>
                                        <p:tgtEl>
                                          <p:spTgt spid="9"/>
                                        </p:tgtEl>
                                        <p:attrNameLst>
                                          <p:attrName>ppt_x</p:attrName>
                                          <p:attrName>ppt_y</p:attrName>
                                        </p:attrNameLst>
                                      </p:cBhvr>
                                      <p:rCtr x="-91" y="-35370"/>
                                    </p:animMotion>
                                  </p:childTnLst>
                                </p:cTn>
                              </p:par>
                            </p:childTnLst>
                          </p:cTn>
                        </p:par>
                      </p:childTnLst>
                    </p:cTn>
                  </p:par>
                </p:childTnLst>
              </p:cTn>
              <p:nextCondLst>
                <p:cond evt="onClick" delay="0">
                  <p:tgtEl>
                    <p:spTgt spid="9"/>
                  </p:tgtEl>
                </p:cond>
              </p:nextCondLst>
            </p:seq>
          </p:childTnLst>
        </p:cTn>
      </p:par>
    </p:tnLst>
    <p:bldLst>
      <p:bldP spid="5" grpId="0" animBg="1"/>
      <p:bldP spid="5" grpId="1" animBg="1"/>
      <p:bldP spid="6" grpId="0" animBg="1"/>
      <p:bldP spid="9" grpId="0" animBg="1"/>
      <p:bldP spid="9" grpId="1" animBg="1"/>
      <p:bldP spid="9" grpId="2" animBg="1"/>
      <p:bldP spid="28" grpId="0" animBg="1"/>
      <p:bldP spid="29" grpId="0" animBg="1"/>
      <p:bldP spid="30" grpId="0" animBg="1"/>
      <p:bldP spid="3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rotWithShape="1">
          <a:blip r:embed="rId3">
            <a:extLst>
              <a:ext uri="{28A0092B-C50C-407E-A947-70E740481C1C}">
                <a14:useLocalDpi xmlns:a14="http://schemas.microsoft.com/office/drawing/2010/main" val="0"/>
              </a:ext>
            </a:extLst>
          </a:blip>
          <a:srcRect l="17916" t="2384" r="16046" b="31578"/>
          <a:stretch>
            <a:fillRect/>
          </a:stretch>
        </p:blipFill>
        <p:spPr>
          <a:xfrm>
            <a:off x="0" y="0"/>
            <a:ext cx="12192000" cy="6858000"/>
          </a:xfrm>
          <a:prstGeom prst="rect">
            <a:avLst/>
          </a:prstGeom>
        </p:spPr>
      </p:pic>
      <p:sp>
        <p:nvSpPr>
          <p:cNvPr id="16" name="Rounded Rectangle 15"/>
          <p:cNvSpPr/>
          <p:nvPr/>
        </p:nvSpPr>
        <p:spPr>
          <a:xfrm>
            <a:off x="230909" y="5389123"/>
            <a:ext cx="11730182" cy="813077"/>
          </a:xfrm>
          <a:prstGeom prst="roundRect">
            <a:avLst/>
          </a:prstGeom>
          <a:solidFill>
            <a:schemeClr val="bg1">
              <a:alpha val="61000"/>
            </a:schemeClr>
          </a:solidFill>
          <a:ln w="38100">
            <a:solidFill>
              <a:srgbClr val="1F8B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rgbClr val="379D49"/>
                </a:solidFill>
                <a:latin typeface="Arial" panose="020B0604020202020204" pitchFamily="34" charset="0"/>
                <a:cs typeface="Arial" panose="020B0604020202020204" pitchFamily="34" charset="0"/>
              </a:rPr>
              <a:t>TRUYỀN THUYẾT BÁNH CHƯNG – BÁNH GIẦY</a:t>
            </a:r>
            <a:endParaRPr lang="en-US" sz="4000" b="1" dirty="0">
              <a:solidFill>
                <a:schemeClr val="accent6">
                  <a:lumMod val="50000"/>
                </a:schemeClr>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rcRect/>
          <a:stretch/>
        </p:blipFill>
        <p:spPr>
          <a:xfrm>
            <a:off x="1741293" y="204282"/>
            <a:ext cx="8579058" cy="4865552"/>
          </a:xfrm>
          <a:prstGeom prst="rect">
            <a:avLst/>
          </a:prstGeom>
          <a:solidFill>
            <a:srgbClr val="FFFFFF">
              <a:shade val="85000"/>
            </a:srgbClr>
          </a:solidFill>
          <a:ln w="88900" cap="sq">
            <a:solidFill>
              <a:srgbClr val="FFFFFF"/>
            </a:solidFill>
            <a:miter lim="800000"/>
          </a:ln>
          <a:effectLst>
            <a:outerShdw blurRad="50800" dist="38100" dir="2700000" algn="tl" rotWithShape="0">
              <a:prstClr val="black">
                <a:alpha val="40000"/>
              </a:prst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6757575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图片 26"/>
          <p:cNvPicPr>
            <a:picLocks noChangeAspect="1"/>
          </p:cNvPicPr>
          <p:nvPr/>
        </p:nvPicPr>
        <p:blipFill rotWithShape="1">
          <a:blip r:embed="rId3">
            <a:extLst>
              <a:ext uri="{28A0092B-C50C-407E-A947-70E740481C1C}">
                <a14:useLocalDpi xmlns:a14="http://schemas.microsoft.com/office/drawing/2010/main" val="0"/>
              </a:ext>
            </a:extLst>
          </a:blip>
          <a:srcRect l="17916" t="2384" r="16046" b="31578"/>
          <a:stretch>
            <a:fillRect/>
          </a:stretch>
        </p:blipFill>
        <p:spPr>
          <a:xfrm>
            <a:off x="0" y="0"/>
            <a:ext cx="12192000" cy="6858000"/>
          </a:xfrm>
          <a:prstGeom prst="rect">
            <a:avLst/>
          </a:prstGeom>
        </p:spPr>
      </p:pic>
      <p:sp>
        <p:nvSpPr>
          <p:cNvPr id="5" name="Right Arrow 4"/>
          <p:cNvSpPr/>
          <p:nvPr/>
        </p:nvSpPr>
        <p:spPr>
          <a:xfrm rot="16200000">
            <a:off x="-1767356" y="2259894"/>
            <a:ext cx="5505855" cy="1472448"/>
          </a:xfrm>
          <a:prstGeom prst="rightArrow">
            <a:avLst/>
          </a:prstGeom>
          <a:solidFill>
            <a:srgbClr val="92D050"/>
          </a:solidFill>
          <a:ln>
            <a:solidFill>
              <a:srgbClr val="92D050"/>
            </a:solid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6" name="Rounded Rectangle 5"/>
          <p:cNvSpPr/>
          <p:nvPr/>
        </p:nvSpPr>
        <p:spPr>
          <a:xfrm>
            <a:off x="1585609" y="1196502"/>
            <a:ext cx="10447507" cy="846307"/>
          </a:xfrm>
          <a:prstGeom prst="roundRect">
            <a:avLst/>
          </a:prstGeom>
          <a:solidFill>
            <a:srgbClr val="FE6A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latin typeface="Arial" panose="020B0604020202020204" pitchFamily="34" charset="0"/>
                <a:cs typeface="Arial" panose="020B0604020202020204" pitchFamily="34" charset="0"/>
              </a:rPr>
              <a:t>Câu</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chuyện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xảy</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ra</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vào</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thời</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Hùng</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Vương</a:t>
            </a:r>
            <a:r>
              <a:rPr lang="en-US" sz="2800" b="1" dirty="0">
                <a:latin typeface="Arial" panose="020B0604020202020204" pitchFamily="34" charset="0"/>
                <a:cs typeface="Arial" panose="020B0604020202020204" pitchFamily="34" charset="0"/>
              </a:rPr>
              <a:t>. </a:t>
            </a:r>
          </a:p>
        </p:txBody>
      </p:sp>
      <p:sp>
        <p:nvSpPr>
          <p:cNvPr id="9" name="Oval 8"/>
          <p:cNvSpPr/>
          <p:nvPr/>
        </p:nvSpPr>
        <p:spPr>
          <a:xfrm>
            <a:off x="473083" y="4947804"/>
            <a:ext cx="1044432" cy="1044432"/>
          </a:xfrm>
          <a:prstGeom prst="ellipse">
            <a:avLst/>
          </a:prstGeom>
          <a:blipFill dpi="0" rotWithShape="1">
            <a:blip r:embed="rId4" cstate="print">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ounded Rectangle 27"/>
          <p:cNvSpPr/>
          <p:nvPr/>
        </p:nvSpPr>
        <p:spPr>
          <a:xfrm>
            <a:off x="1558660" y="3225837"/>
            <a:ext cx="10447507" cy="846307"/>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latin typeface="Arial" panose="020B0604020202020204" pitchFamily="34" charset="0"/>
                <a:cs typeface="Arial" panose="020B0604020202020204" pitchFamily="34" charset="0"/>
              </a:rPr>
              <a:t>Một</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loại</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trái</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cây</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đặc</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trưng</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ngày</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Tết</a:t>
            </a:r>
            <a:r>
              <a:rPr lang="en-US" sz="2800" b="1" dirty="0">
                <a:latin typeface="Arial" panose="020B0604020202020204" pitchFamily="34" charset="0"/>
                <a:cs typeface="Arial" panose="020B0604020202020204" pitchFamily="34" charset="0"/>
              </a:rPr>
              <a:t>. </a:t>
            </a:r>
          </a:p>
        </p:txBody>
      </p:sp>
      <p:sp>
        <p:nvSpPr>
          <p:cNvPr id="29" name="TextBox 15"/>
          <p:cNvSpPr txBox="1"/>
          <p:nvPr/>
        </p:nvSpPr>
        <p:spPr>
          <a:xfrm>
            <a:off x="5844312" y="427459"/>
            <a:ext cx="1930097" cy="584775"/>
          </a:xfrm>
          <a:prstGeom prst="rect">
            <a:avLst/>
          </a:prstGeom>
          <a:solidFill>
            <a:srgbClr val="45A158"/>
          </a:solidFill>
          <a:ln>
            <a:noFill/>
          </a:ln>
        </p:spPr>
        <p:txBody>
          <a:bodyPr wrap="square" rtlCol="0">
            <a:spAutoFit/>
          </a:bodyPr>
          <a:lstStyle/>
          <a:p>
            <a:pPr algn="ctr"/>
            <a:r>
              <a:rPr lang="en-US" sz="3200" spc="600" dirty="0">
                <a:solidFill>
                  <a:schemeClr val="bg1"/>
                </a:solidFill>
                <a:latin typeface="UTM Futura Extra" panose="02040603050506020204" pitchFamily="18" charset="0"/>
                <a:ea typeface="字魂35号-经典雅黑" panose="02000000000000000000" pitchFamily="2" charset="-122"/>
                <a:cs typeface="Montserrat SemiBold" panose="00000700000000000000" charset="0"/>
              </a:rPr>
              <a:t>GỢI Ý</a:t>
            </a:r>
          </a:p>
        </p:txBody>
      </p:sp>
      <p:sp>
        <p:nvSpPr>
          <p:cNvPr id="30" name="Rounded Rectangle 29"/>
          <p:cNvSpPr/>
          <p:nvPr/>
        </p:nvSpPr>
        <p:spPr>
          <a:xfrm>
            <a:off x="1517515" y="4250594"/>
            <a:ext cx="10447507" cy="928237"/>
          </a:xfrm>
          <a:prstGeom prst="roundRect">
            <a:avLst/>
          </a:prstGeom>
          <a:solidFill>
            <a:srgbClr val="5DA2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Arial" panose="020B0604020202020204" pitchFamily="34" charset="0"/>
                <a:cs typeface="Arial" panose="020B0604020202020204" pitchFamily="34" charset="0"/>
              </a:rPr>
              <a:t>Mai An </a:t>
            </a:r>
            <a:r>
              <a:rPr lang="en-US" sz="2800" b="1" dirty="0" err="1">
                <a:latin typeface="Arial" panose="020B0604020202020204" pitchFamily="34" charset="0"/>
                <a:cs typeface="Arial" panose="020B0604020202020204" pitchFamily="34" charset="0"/>
              </a:rPr>
              <a:t>Tiêm</a:t>
            </a:r>
            <a:r>
              <a:rPr lang="en-US" sz="2800" b="1" dirty="0">
                <a:latin typeface="Arial" panose="020B0604020202020204" pitchFamily="34" charset="0"/>
                <a:cs typeface="Arial" panose="020B0604020202020204" pitchFamily="34" charset="0"/>
              </a:rPr>
              <a:t> </a:t>
            </a:r>
          </a:p>
        </p:txBody>
      </p:sp>
      <p:sp>
        <p:nvSpPr>
          <p:cNvPr id="31" name="Rounded Rectangle 30"/>
          <p:cNvSpPr/>
          <p:nvPr/>
        </p:nvSpPr>
        <p:spPr>
          <a:xfrm>
            <a:off x="1585606" y="2219023"/>
            <a:ext cx="10447507" cy="846307"/>
          </a:xfrm>
          <a:prstGeom prst="round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Arial" panose="020B0604020202020204" pitchFamily="34" charset="0"/>
                <a:cs typeface="Arial" panose="020B0604020202020204" pitchFamily="34" charset="0"/>
              </a:rPr>
              <a:t>Ca </a:t>
            </a:r>
            <a:r>
              <a:rPr lang="en-US" sz="2800" b="1" dirty="0" err="1">
                <a:latin typeface="Arial" panose="020B0604020202020204" pitchFamily="34" charset="0"/>
                <a:cs typeface="Arial" panose="020B0604020202020204" pitchFamily="34" charset="0"/>
              </a:rPr>
              <a:t>ngợi</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tài</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trí</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tự</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lập</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của</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một</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vị</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hoàng</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tử</a:t>
            </a:r>
            <a:r>
              <a:rPr lang="en-US" sz="2800" b="1"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5174560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2"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2000" fill="hold"/>
                                        <p:tgtEl>
                                          <p:spTgt spid="6"/>
                                        </p:tgtEl>
                                        <p:attrNameLst>
                                          <p:attrName>ppt_x</p:attrName>
                                        </p:attrNameLst>
                                      </p:cBhvr>
                                      <p:tavLst>
                                        <p:tav tm="0">
                                          <p:val>
                                            <p:strVal val="1+#ppt_w/2"/>
                                          </p:val>
                                        </p:tav>
                                        <p:tav tm="100000">
                                          <p:val>
                                            <p:strVal val="#ppt_x"/>
                                          </p:val>
                                        </p:tav>
                                      </p:tavLst>
                                    </p:anim>
                                    <p:anim calcmode="lin" valueType="num">
                                      <p:cBhvr additive="base">
                                        <p:cTn id="19" dur="2000" fill="hold"/>
                                        <p:tgtEl>
                                          <p:spTgt spid="6"/>
                                        </p:tgtEl>
                                        <p:attrNameLst>
                                          <p:attrName>ppt_y</p:attrName>
                                        </p:attrNameLst>
                                      </p:cBhvr>
                                      <p:tavLst>
                                        <p:tav tm="0">
                                          <p:val>
                                            <p:strVal val="#ppt_y"/>
                                          </p:val>
                                        </p:tav>
                                        <p:tav tm="100000">
                                          <p:val>
                                            <p:strVal val="#ppt_y"/>
                                          </p:val>
                                        </p:tav>
                                      </p:tavLst>
                                    </p:anim>
                                  </p:childTnLst>
                                </p:cTn>
                              </p:par>
                            </p:childTnLst>
                          </p:cTn>
                        </p:par>
                        <p:par>
                          <p:cTn id="20" fill="hold">
                            <p:stCondLst>
                              <p:cond delay="2000"/>
                            </p:stCondLst>
                            <p:childTnLst>
                              <p:par>
                                <p:cTn id="21" presetID="2" presetClass="entr" presetSubtype="2" fill="hold" grpId="0" nodeType="afterEffect">
                                  <p:stCondLst>
                                    <p:cond delay="0"/>
                                  </p:stCondLst>
                                  <p:childTnLst>
                                    <p:set>
                                      <p:cBhvr>
                                        <p:cTn id="22" dur="1" fill="hold">
                                          <p:stCondLst>
                                            <p:cond delay="0"/>
                                          </p:stCondLst>
                                        </p:cTn>
                                        <p:tgtEl>
                                          <p:spTgt spid="31"/>
                                        </p:tgtEl>
                                        <p:attrNameLst>
                                          <p:attrName>style.visibility</p:attrName>
                                        </p:attrNameLst>
                                      </p:cBhvr>
                                      <p:to>
                                        <p:strVal val="visible"/>
                                      </p:to>
                                    </p:set>
                                    <p:anim calcmode="lin" valueType="num">
                                      <p:cBhvr additive="base">
                                        <p:cTn id="23" dur="2000" fill="hold"/>
                                        <p:tgtEl>
                                          <p:spTgt spid="31"/>
                                        </p:tgtEl>
                                        <p:attrNameLst>
                                          <p:attrName>ppt_x</p:attrName>
                                        </p:attrNameLst>
                                      </p:cBhvr>
                                      <p:tavLst>
                                        <p:tav tm="0">
                                          <p:val>
                                            <p:strVal val="1+#ppt_w/2"/>
                                          </p:val>
                                        </p:tav>
                                        <p:tav tm="100000">
                                          <p:val>
                                            <p:strVal val="#ppt_x"/>
                                          </p:val>
                                        </p:tav>
                                      </p:tavLst>
                                    </p:anim>
                                    <p:anim calcmode="lin" valueType="num">
                                      <p:cBhvr additive="base">
                                        <p:cTn id="24" dur="2000" fill="hold"/>
                                        <p:tgtEl>
                                          <p:spTgt spid="31"/>
                                        </p:tgtEl>
                                        <p:attrNameLst>
                                          <p:attrName>ppt_y</p:attrName>
                                        </p:attrNameLst>
                                      </p:cBhvr>
                                      <p:tavLst>
                                        <p:tav tm="0">
                                          <p:val>
                                            <p:strVal val="#ppt_y"/>
                                          </p:val>
                                        </p:tav>
                                        <p:tav tm="100000">
                                          <p:val>
                                            <p:strVal val="#ppt_y"/>
                                          </p:val>
                                        </p:tav>
                                      </p:tavLst>
                                    </p:anim>
                                  </p:childTnLst>
                                </p:cTn>
                              </p:par>
                            </p:childTnLst>
                          </p:cTn>
                        </p:par>
                        <p:par>
                          <p:cTn id="25" fill="hold">
                            <p:stCondLst>
                              <p:cond delay="4000"/>
                            </p:stCondLst>
                            <p:childTnLst>
                              <p:par>
                                <p:cTn id="26" presetID="2" presetClass="entr" presetSubtype="2" fill="hold" grpId="0" nodeType="afterEffect">
                                  <p:stCondLst>
                                    <p:cond delay="0"/>
                                  </p:stCondLst>
                                  <p:childTnLst>
                                    <p:set>
                                      <p:cBhvr>
                                        <p:cTn id="27" dur="1" fill="hold">
                                          <p:stCondLst>
                                            <p:cond delay="0"/>
                                          </p:stCondLst>
                                        </p:cTn>
                                        <p:tgtEl>
                                          <p:spTgt spid="28"/>
                                        </p:tgtEl>
                                        <p:attrNameLst>
                                          <p:attrName>style.visibility</p:attrName>
                                        </p:attrNameLst>
                                      </p:cBhvr>
                                      <p:to>
                                        <p:strVal val="visible"/>
                                      </p:to>
                                    </p:set>
                                    <p:anim calcmode="lin" valueType="num">
                                      <p:cBhvr additive="base">
                                        <p:cTn id="28" dur="3000" fill="hold"/>
                                        <p:tgtEl>
                                          <p:spTgt spid="28"/>
                                        </p:tgtEl>
                                        <p:attrNameLst>
                                          <p:attrName>ppt_x</p:attrName>
                                        </p:attrNameLst>
                                      </p:cBhvr>
                                      <p:tavLst>
                                        <p:tav tm="0">
                                          <p:val>
                                            <p:strVal val="1+#ppt_w/2"/>
                                          </p:val>
                                        </p:tav>
                                        <p:tav tm="100000">
                                          <p:val>
                                            <p:strVal val="#ppt_x"/>
                                          </p:val>
                                        </p:tav>
                                      </p:tavLst>
                                    </p:anim>
                                    <p:anim calcmode="lin" valueType="num">
                                      <p:cBhvr additive="base">
                                        <p:cTn id="29" dur="3000" fill="hold"/>
                                        <p:tgtEl>
                                          <p:spTgt spid="28"/>
                                        </p:tgtEl>
                                        <p:attrNameLst>
                                          <p:attrName>ppt_y</p:attrName>
                                        </p:attrNameLst>
                                      </p:cBhvr>
                                      <p:tavLst>
                                        <p:tav tm="0">
                                          <p:val>
                                            <p:strVal val="#ppt_y"/>
                                          </p:val>
                                        </p:tav>
                                        <p:tav tm="100000">
                                          <p:val>
                                            <p:strVal val="#ppt_y"/>
                                          </p:val>
                                        </p:tav>
                                      </p:tavLst>
                                    </p:anim>
                                  </p:childTnLst>
                                </p:cTn>
                              </p:par>
                            </p:childTnLst>
                          </p:cTn>
                        </p:par>
                        <p:par>
                          <p:cTn id="30" fill="hold">
                            <p:stCondLst>
                              <p:cond delay="7000"/>
                            </p:stCondLst>
                            <p:childTnLst>
                              <p:par>
                                <p:cTn id="31" presetID="2" presetClass="entr" presetSubtype="2" fill="hold" grpId="0" nodeType="afterEffect">
                                  <p:stCondLst>
                                    <p:cond delay="0"/>
                                  </p:stCondLst>
                                  <p:childTnLst>
                                    <p:set>
                                      <p:cBhvr>
                                        <p:cTn id="32" dur="1" fill="hold">
                                          <p:stCondLst>
                                            <p:cond delay="0"/>
                                          </p:stCondLst>
                                        </p:cTn>
                                        <p:tgtEl>
                                          <p:spTgt spid="30"/>
                                        </p:tgtEl>
                                        <p:attrNameLst>
                                          <p:attrName>style.visibility</p:attrName>
                                        </p:attrNameLst>
                                      </p:cBhvr>
                                      <p:to>
                                        <p:strVal val="visible"/>
                                      </p:to>
                                    </p:set>
                                    <p:anim calcmode="lin" valueType="num">
                                      <p:cBhvr additive="base">
                                        <p:cTn id="33" dur="3000" fill="hold"/>
                                        <p:tgtEl>
                                          <p:spTgt spid="30"/>
                                        </p:tgtEl>
                                        <p:attrNameLst>
                                          <p:attrName>ppt_x</p:attrName>
                                        </p:attrNameLst>
                                      </p:cBhvr>
                                      <p:tavLst>
                                        <p:tav tm="0">
                                          <p:val>
                                            <p:strVal val="1+#ppt_w/2"/>
                                          </p:val>
                                        </p:tav>
                                        <p:tav tm="100000">
                                          <p:val>
                                            <p:strVal val="#ppt_x"/>
                                          </p:val>
                                        </p:tav>
                                      </p:tavLst>
                                    </p:anim>
                                    <p:anim calcmode="lin" valueType="num">
                                      <p:cBhvr additive="base">
                                        <p:cTn id="34" dur="3000" fill="hold"/>
                                        <p:tgtEl>
                                          <p:spTgt spid="3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5" restart="whenNotActive" fill="hold" evtFilter="cancelBubble" nodeType="interactiveSeq">
                <p:stCondLst>
                  <p:cond evt="onClick" delay="0">
                    <p:tgtEl>
                      <p:spTgt spid="9"/>
                    </p:tgtEl>
                  </p:cond>
                </p:stCondLst>
                <p:endSync evt="end" delay="0">
                  <p:rtn val="all"/>
                </p:endSync>
                <p:childTnLst>
                  <p:par>
                    <p:cTn id="36" fill="hold">
                      <p:stCondLst>
                        <p:cond delay="0"/>
                      </p:stCondLst>
                      <p:childTnLst>
                        <p:par>
                          <p:cTn id="37" fill="hold">
                            <p:stCondLst>
                              <p:cond delay="0"/>
                            </p:stCondLst>
                            <p:childTnLst>
                              <p:par>
                                <p:cTn id="38" presetID="8" presetClass="emph" presetSubtype="0" repeatCount="indefinite" fill="hold" grpId="0" nodeType="clickEffect">
                                  <p:stCondLst>
                                    <p:cond delay="0"/>
                                  </p:stCondLst>
                                  <p:childTnLst>
                                    <p:animRot by="21600000">
                                      <p:cBhvr>
                                        <p:cTn id="39" dur="2000" fill="hold"/>
                                        <p:tgtEl>
                                          <p:spTgt spid="9"/>
                                        </p:tgtEl>
                                        <p:attrNameLst>
                                          <p:attrName>r</p:attrName>
                                        </p:attrNameLst>
                                      </p:cBhvr>
                                    </p:animRot>
                                  </p:childTnLst>
                                </p:cTn>
                              </p:par>
                              <p:par>
                                <p:cTn id="40" presetID="22" presetClass="exit" presetSubtype="4" fill="hold" grpId="1" nodeType="withEffect">
                                  <p:stCondLst>
                                    <p:cond delay="0"/>
                                  </p:stCondLst>
                                  <p:childTnLst>
                                    <p:animEffect transition="out" filter="wipe(down)">
                                      <p:cBhvr>
                                        <p:cTn id="41" dur="15000"/>
                                        <p:tgtEl>
                                          <p:spTgt spid="5"/>
                                        </p:tgtEl>
                                      </p:cBhvr>
                                    </p:animEffect>
                                    <p:set>
                                      <p:cBhvr>
                                        <p:cTn id="42" dur="1" fill="hold">
                                          <p:stCondLst>
                                            <p:cond delay="14999"/>
                                          </p:stCondLst>
                                        </p:cTn>
                                        <p:tgtEl>
                                          <p:spTgt spid="5"/>
                                        </p:tgtEl>
                                        <p:attrNameLst>
                                          <p:attrName>style.visibility</p:attrName>
                                        </p:attrNameLst>
                                      </p:cBhvr>
                                      <p:to>
                                        <p:strVal val="hidden"/>
                                      </p:to>
                                    </p:set>
                                  </p:childTnLst>
                                </p:cTn>
                              </p:par>
                              <p:par>
                                <p:cTn id="43" presetID="42" presetClass="path" presetSubtype="0" accel="50000" decel="50000" fill="hold" grpId="1" nodeType="withEffect">
                                  <p:stCondLst>
                                    <p:cond delay="0"/>
                                  </p:stCondLst>
                                  <p:childTnLst>
                                    <p:animMotion origin="layout" path="M -6.25E-7 4.81481E-6 L -0.00182 -0.70718 " pathEditMode="relative" rAng="0" ptsTypes="AA">
                                      <p:cBhvr>
                                        <p:cTn id="44" dur="15000" fill="hold"/>
                                        <p:tgtEl>
                                          <p:spTgt spid="9"/>
                                        </p:tgtEl>
                                        <p:attrNameLst>
                                          <p:attrName>ppt_x</p:attrName>
                                          <p:attrName>ppt_y</p:attrName>
                                        </p:attrNameLst>
                                      </p:cBhvr>
                                      <p:rCtr x="-91" y="-35370"/>
                                    </p:animMotion>
                                  </p:childTnLst>
                                </p:cTn>
                              </p:par>
                            </p:childTnLst>
                          </p:cTn>
                        </p:par>
                      </p:childTnLst>
                    </p:cTn>
                  </p:par>
                </p:childTnLst>
              </p:cTn>
              <p:nextCondLst>
                <p:cond evt="onClick" delay="0">
                  <p:tgtEl>
                    <p:spTgt spid="9"/>
                  </p:tgtEl>
                </p:cond>
              </p:nextCondLst>
            </p:seq>
          </p:childTnLst>
        </p:cTn>
      </p:par>
    </p:tnLst>
    <p:bldLst>
      <p:bldP spid="5" grpId="0" animBg="1"/>
      <p:bldP spid="5" grpId="1" animBg="1"/>
      <p:bldP spid="6" grpId="0" animBg="1"/>
      <p:bldP spid="9" grpId="0" animBg="1"/>
      <p:bldP spid="9" grpId="1" animBg="1"/>
      <p:bldP spid="9" grpId="2" animBg="1"/>
      <p:bldP spid="28" grpId="0" animBg="1"/>
      <p:bldP spid="29" grpId="0" animBg="1"/>
      <p:bldP spid="30" grpId="0" animBg="1"/>
      <p:bldP spid="3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rotWithShape="1">
          <a:blip r:embed="rId3">
            <a:extLst>
              <a:ext uri="{28A0092B-C50C-407E-A947-70E740481C1C}">
                <a14:useLocalDpi xmlns:a14="http://schemas.microsoft.com/office/drawing/2010/main" val="0"/>
              </a:ext>
            </a:extLst>
          </a:blip>
          <a:srcRect l="17916" t="2384" r="16046" b="31578"/>
          <a:stretch>
            <a:fillRect/>
          </a:stretch>
        </p:blipFill>
        <p:spPr>
          <a:xfrm>
            <a:off x="0" y="0"/>
            <a:ext cx="12192000" cy="6858000"/>
          </a:xfrm>
          <a:prstGeom prst="rect">
            <a:avLst/>
          </a:prstGeom>
        </p:spPr>
      </p:pic>
      <p:sp>
        <p:nvSpPr>
          <p:cNvPr id="16" name="Rounded Rectangle 15"/>
          <p:cNvSpPr/>
          <p:nvPr/>
        </p:nvSpPr>
        <p:spPr>
          <a:xfrm>
            <a:off x="230909" y="5389123"/>
            <a:ext cx="11730182" cy="813077"/>
          </a:xfrm>
          <a:prstGeom prst="roundRect">
            <a:avLst/>
          </a:prstGeom>
          <a:solidFill>
            <a:schemeClr val="bg1">
              <a:alpha val="61000"/>
            </a:schemeClr>
          </a:solidFill>
          <a:ln w="38100">
            <a:solidFill>
              <a:srgbClr val="1F8B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rgbClr val="379D49"/>
                </a:solidFill>
                <a:latin typeface="Arial" panose="020B0604020202020204" pitchFamily="34" charset="0"/>
                <a:cs typeface="Arial" panose="020B0604020202020204" pitchFamily="34" charset="0"/>
              </a:rPr>
              <a:t>SỰ TÍCH QUẢ DƯA HẤU</a:t>
            </a:r>
            <a:endParaRPr lang="en-US" sz="4000" b="1" dirty="0">
              <a:solidFill>
                <a:schemeClr val="accent6">
                  <a:lumMod val="50000"/>
                </a:schemeClr>
              </a:solidFill>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rcRect/>
          <a:stretch/>
        </p:blipFill>
        <p:spPr>
          <a:xfrm>
            <a:off x="1799289" y="275513"/>
            <a:ext cx="8593422" cy="4838097"/>
          </a:xfrm>
          <a:prstGeom prst="rect">
            <a:avLst/>
          </a:prstGeom>
          <a:solidFill>
            <a:srgbClr val="FFFFFF">
              <a:shade val="85000"/>
            </a:srgbClr>
          </a:solidFill>
          <a:ln w="88900" cap="sq">
            <a:solidFill>
              <a:srgbClr val="FFFFFF"/>
            </a:solidFill>
            <a:miter lim="800000"/>
          </a:ln>
          <a:effectLst>
            <a:outerShdw blurRad="50800" dist="38100" dir="18900000" algn="bl" rotWithShape="0">
              <a:prstClr val="black">
                <a:alpha val="40000"/>
              </a:prst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0302870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rotWithShape="1">
          <a:blip r:embed="rId3">
            <a:extLst>
              <a:ext uri="{28A0092B-C50C-407E-A947-70E740481C1C}">
                <a14:useLocalDpi xmlns:a14="http://schemas.microsoft.com/office/drawing/2010/main" val="0"/>
              </a:ext>
            </a:extLst>
          </a:blip>
          <a:srcRect l="17916" t="2384" r="16046" b="31578"/>
          <a:stretch>
            <a:fillRect/>
          </a:stretch>
        </p:blipFill>
        <p:spPr>
          <a:xfrm>
            <a:off x="0" y="0"/>
            <a:ext cx="12192000" cy="6858000"/>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29966" y="172773"/>
            <a:ext cx="11073320" cy="3678367"/>
          </a:xfrm>
          <a:prstGeom prst="rect">
            <a:avLst/>
          </a:prstGeom>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24485" y="2675107"/>
            <a:ext cx="5331796" cy="4182894"/>
          </a:xfrm>
          <a:prstGeom prst="rect">
            <a:avLst/>
          </a:prstGeom>
        </p:spPr>
      </p:pic>
      <p:sp>
        <p:nvSpPr>
          <p:cNvPr id="4" name="TextBox 3"/>
          <p:cNvSpPr txBox="1"/>
          <p:nvPr/>
        </p:nvSpPr>
        <p:spPr>
          <a:xfrm>
            <a:off x="2287622" y="1040631"/>
            <a:ext cx="9144000" cy="1200329"/>
          </a:xfrm>
          <a:prstGeom prst="rect">
            <a:avLst/>
          </a:prstGeom>
          <a:noFill/>
        </p:spPr>
        <p:txBody>
          <a:bodyPr wrap="square" rtlCol="0">
            <a:spAutoFit/>
          </a:bodyPr>
          <a:lstStyle/>
          <a:p>
            <a:pPr algn="ctr"/>
            <a:r>
              <a:rPr lang="en-US" sz="3600" b="1" dirty="0" err="1">
                <a:solidFill>
                  <a:schemeClr val="bg1"/>
                </a:solidFill>
                <a:latin typeface="Arial" panose="020B0604020202020204" pitchFamily="34" charset="0"/>
                <a:cs typeface="Arial" panose="020B0604020202020204" pitchFamily="34" charset="0"/>
              </a:rPr>
              <a:t>Các</a:t>
            </a:r>
            <a:r>
              <a:rPr lang="en-US" sz="3600" b="1" dirty="0">
                <a:solidFill>
                  <a:schemeClr val="bg1"/>
                </a:solidFill>
                <a:latin typeface="Arial" panose="020B0604020202020204" pitchFamily="34" charset="0"/>
                <a:cs typeface="Arial" panose="020B0604020202020204" pitchFamily="34" charset="0"/>
              </a:rPr>
              <a:t> </a:t>
            </a:r>
            <a:r>
              <a:rPr lang="en-US" sz="3600" b="1" dirty="0" err="1">
                <a:solidFill>
                  <a:schemeClr val="bg1"/>
                </a:solidFill>
                <a:latin typeface="Arial" panose="020B0604020202020204" pitchFamily="34" charset="0"/>
                <a:cs typeface="Arial" panose="020B0604020202020204" pitchFamily="34" charset="0"/>
              </a:rPr>
              <a:t>câu</a:t>
            </a:r>
            <a:r>
              <a:rPr lang="en-US" sz="3600" b="1" dirty="0">
                <a:solidFill>
                  <a:schemeClr val="bg1"/>
                </a:solidFill>
                <a:latin typeface="Arial" panose="020B0604020202020204" pitchFamily="34" charset="0"/>
                <a:cs typeface="Arial" panose="020B0604020202020204" pitchFamily="34" charset="0"/>
              </a:rPr>
              <a:t> </a:t>
            </a:r>
            <a:r>
              <a:rPr lang="en-US" sz="3600" b="1" dirty="0" err="1">
                <a:solidFill>
                  <a:schemeClr val="bg1"/>
                </a:solidFill>
                <a:latin typeface="Arial" panose="020B0604020202020204" pitchFamily="34" charset="0"/>
                <a:cs typeface="Arial" panose="020B0604020202020204" pitchFamily="34" charset="0"/>
              </a:rPr>
              <a:t>chuyện</a:t>
            </a:r>
            <a:r>
              <a:rPr lang="en-US" sz="3600" b="1" dirty="0">
                <a:solidFill>
                  <a:schemeClr val="bg1"/>
                </a:solidFill>
                <a:latin typeface="Arial" panose="020B0604020202020204" pitchFamily="34" charset="0"/>
                <a:cs typeface="Arial" panose="020B0604020202020204" pitchFamily="34" charset="0"/>
              </a:rPr>
              <a:t> </a:t>
            </a:r>
            <a:r>
              <a:rPr lang="en-US" sz="3600" b="1" dirty="0" err="1">
                <a:solidFill>
                  <a:schemeClr val="bg1"/>
                </a:solidFill>
                <a:latin typeface="Arial" panose="020B0604020202020204" pitchFamily="34" charset="0"/>
                <a:cs typeface="Arial" panose="020B0604020202020204" pitchFamily="34" charset="0"/>
              </a:rPr>
              <a:t>trên</a:t>
            </a:r>
            <a:r>
              <a:rPr lang="en-US" sz="3600" b="1" dirty="0">
                <a:solidFill>
                  <a:schemeClr val="bg1"/>
                </a:solidFill>
                <a:latin typeface="Arial" panose="020B0604020202020204" pitchFamily="34" charset="0"/>
                <a:cs typeface="Arial" panose="020B0604020202020204" pitchFamily="34" charset="0"/>
              </a:rPr>
              <a:t> </a:t>
            </a:r>
            <a:r>
              <a:rPr lang="en-US" sz="3600" b="1" dirty="0" err="1">
                <a:solidFill>
                  <a:schemeClr val="bg1"/>
                </a:solidFill>
                <a:latin typeface="Arial" panose="020B0604020202020204" pitchFamily="34" charset="0"/>
                <a:cs typeface="Arial" panose="020B0604020202020204" pitchFamily="34" charset="0"/>
              </a:rPr>
              <a:t>có</a:t>
            </a:r>
            <a:r>
              <a:rPr lang="en-US" sz="3600" b="1" dirty="0">
                <a:solidFill>
                  <a:schemeClr val="bg1"/>
                </a:solidFill>
                <a:latin typeface="Arial" panose="020B0604020202020204" pitchFamily="34" charset="0"/>
                <a:cs typeface="Arial" panose="020B0604020202020204" pitchFamily="34" charset="0"/>
              </a:rPr>
              <a:t> </a:t>
            </a:r>
            <a:r>
              <a:rPr lang="en-US" sz="3600" b="1" dirty="0" err="1">
                <a:solidFill>
                  <a:schemeClr val="bg1"/>
                </a:solidFill>
                <a:latin typeface="Arial" panose="020B0604020202020204" pitchFamily="34" charset="0"/>
                <a:cs typeface="Arial" panose="020B0604020202020204" pitchFamily="34" charset="0"/>
              </a:rPr>
              <a:t>đặc</a:t>
            </a:r>
            <a:r>
              <a:rPr lang="en-US" sz="3600" b="1" dirty="0">
                <a:solidFill>
                  <a:schemeClr val="bg1"/>
                </a:solidFill>
                <a:latin typeface="Arial" panose="020B0604020202020204" pitchFamily="34" charset="0"/>
                <a:cs typeface="Arial" panose="020B0604020202020204" pitchFamily="34" charset="0"/>
              </a:rPr>
              <a:t> </a:t>
            </a:r>
            <a:r>
              <a:rPr lang="en-US" sz="3600" b="1" dirty="0" err="1">
                <a:solidFill>
                  <a:schemeClr val="bg1"/>
                </a:solidFill>
                <a:latin typeface="Arial" panose="020B0604020202020204" pitchFamily="34" charset="0"/>
                <a:cs typeface="Arial" panose="020B0604020202020204" pitchFamily="34" charset="0"/>
              </a:rPr>
              <a:t>điểm</a:t>
            </a:r>
            <a:r>
              <a:rPr lang="en-US" sz="3600" b="1" dirty="0">
                <a:solidFill>
                  <a:schemeClr val="bg1"/>
                </a:solidFill>
                <a:latin typeface="Arial" panose="020B0604020202020204" pitchFamily="34" charset="0"/>
                <a:cs typeface="Arial" panose="020B0604020202020204" pitchFamily="34" charset="0"/>
              </a:rPr>
              <a:t> </a:t>
            </a:r>
            <a:r>
              <a:rPr lang="en-US" sz="3600" b="1" dirty="0" err="1">
                <a:solidFill>
                  <a:schemeClr val="bg1"/>
                </a:solidFill>
                <a:latin typeface="Arial" panose="020B0604020202020204" pitchFamily="34" charset="0"/>
                <a:cs typeface="Arial" panose="020B0604020202020204" pitchFamily="34" charset="0"/>
              </a:rPr>
              <a:t>chung</a:t>
            </a:r>
            <a:r>
              <a:rPr lang="en-US" sz="3600" b="1" dirty="0">
                <a:solidFill>
                  <a:schemeClr val="bg1"/>
                </a:solidFill>
                <a:latin typeface="Arial" panose="020B0604020202020204" pitchFamily="34" charset="0"/>
                <a:cs typeface="Arial" panose="020B0604020202020204" pitchFamily="34" charset="0"/>
              </a:rPr>
              <a:t> </a:t>
            </a:r>
            <a:r>
              <a:rPr lang="en-US" sz="3600" b="1" dirty="0" err="1">
                <a:solidFill>
                  <a:schemeClr val="bg1"/>
                </a:solidFill>
                <a:latin typeface="Arial" panose="020B0604020202020204" pitchFamily="34" charset="0"/>
                <a:cs typeface="Arial" panose="020B0604020202020204" pitchFamily="34" charset="0"/>
              </a:rPr>
              <a:t>gì</a:t>
            </a:r>
            <a:r>
              <a:rPr lang="en-US" sz="3600" b="1" dirty="0">
                <a:solidFill>
                  <a:schemeClr val="bg1"/>
                </a:solidFill>
                <a:latin typeface="Arial" panose="020B0604020202020204" pitchFamily="34" charset="0"/>
                <a:cs typeface="Arial" panose="020B0604020202020204" pitchFamily="34" charset="0"/>
              </a:rPr>
              <a:t> </a:t>
            </a:r>
            <a:r>
              <a:rPr lang="en-US" sz="3600" b="1" dirty="0" err="1">
                <a:solidFill>
                  <a:schemeClr val="bg1"/>
                </a:solidFill>
                <a:latin typeface="Arial" panose="020B0604020202020204" pitchFamily="34" charset="0"/>
                <a:cs typeface="Arial" panose="020B0604020202020204" pitchFamily="34" charset="0"/>
              </a:rPr>
              <a:t>về</a:t>
            </a:r>
            <a:r>
              <a:rPr lang="en-US" sz="3600" b="1" dirty="0">
                <a:solidFill>
                  <a:schemeClr val="bg1"/>
                </a:solidFill>
                <a:latin typeface="Arial" panose="020B0604020202020204" pitchFamily="34" charset="0"/>
                <a:cs typeface="Arial" panose="020B0604020202020204" pitchFamily="34" charset="0"/>
              </a:rPr>
              <a:t> </a:t>
            </a:r>
            <a:r>
              <a:rPr lang="en-US" sz="3600" b="1" dirty="0" err="1">
                <a:solidFill>
                  <a:schemeClr val="bg1"/>
                </a:solidFill>
                <a:latin typeface="Arial" panose="020B0604020202020204" pitchFamily="34" charset="0"/>
                <a:cs typeface="Arial" panose="020B0604020202020204" pitchFamily="34" charset="0"/>
              </a:rPr>
              <a:t>thời</a:t>
            </a:r>
            <a:r>
              <a:rPr lang="en-US" sz="3600" b="1" dirty="0">
                <a:solidFill>
                  <a:schemeClr val="bg1"/>
                </a:solidFill>
                <a:latin typeface="Arial" panose="020B0604020202020204" pitchFamily="34" charset="0"/>
                <a:cs typeface="Arial" panose="020B0604020202020204" pitchFamily="34" charset="0"/>
              </a:rPr>
              <a:t> </a:t>
            </a:r>
            <a:r>
              <a:rPr lang="en-US" sz="3600" b="1" dirty="0" err="1">
                <a:solidFill>
                  <a:schemeClr val="bg1"/>
                </a:solidFill>
                <a:latin typeface="Arial" panose="020B0604020202020204" pitchFamily="34" charset="0"/>
                <a:cs typeface="Arial" panose="020B0604020202020204" pitchFamily="34" charset="0"/>
              </a:rPr>
              <a:t>điểm</a:t>
            </a:r>
            <a:r>
              <a:rPr lang="en-US" sz="3600" b="1" dirty="0">
                <a:solidFill>
                  <a:schemeClr val="bg1"/>
                </a:solidFill>
                <a:latin typeface="Arial" panose="020B0604020202020204" pitchFamily="34" charset="0"/>
                <a:cs typeface="Arial" panose="020B0604020202020204" pitchFamily="34" charset="0"/>
              </a:rPr>
              <a:t> </a:t>
            </a:r>
            <a:r>
              <a:rPr lang="en-US" sz="3600" b="1" dirty="0" err="1">
                <a:solidFill>
                  <a:schemeClr val="bg1"/>
                </a:solidFill>
                <a:latin typeface="Arial" panose="020B0604020202020204" pitchFamily="34" charset="0"/>
                <a:cs typeface="Arial" panose="020B0604020202020204" pitchFamily="34" charset="0"/>
              </a:rPr>
              <a:t>xảy</a:t>
            </a:r>
            <a:r>
              <a:rPr lang="en-US" sz="3600" b="1" dirty="0">
                <a:solidFill>
                  <a:schemeClr val="bg1"/>
                </a:solidFill>
                <a:latin typeface="Arial" panose="020B0604020202020204" pitchFamily="34" charset="0"/>
                <a:cs typeface="Arial" panose="020B0604020202020204" pitchFamily="34" charset="0"/>
              </a:rPr>
              <a:t> </a:t>
            </a:r>
            <a:r>
              <a:rPr lang="en-US" sz="3600" b="1" dirty="0" err="1">
                <a:solidFill>
                  <a:schemeClr val="bg1"/>
                </a:solidFill>
                <a:latin typeface="Arial" panose="020B0604020202020204" pitchFamily="34" charset="0"/>
                <a:cs typeface="Arial" panose="020B0604020202020204" pitchFamily="34" charset="0"/>
              </a:rPr>
              <a:t>ra</a:t>
            </a:r>
            <a:r>
              <a:rPr lang="en-US" sz="3600" b="1" dirty="0">
                <a:solidFill>
                  <a:schemeClr val="bg1"/>
                </a:solidFill>
                <a:latin typeface="Arial" panose="020B0604020202020204" pitchFamily="34" charset="0"/>
                <a:cs typeface="Arial" panose="020B0604020202020204" pitchFamily="34" charset="0"/>
              </a:rPr>
              <a:t> </a:t>
            </a:r>
            <a:r>
              <a:rPr lang="en-US" sz="3600" b="1" dirty="0" err="1">
                <a:solidFill>
                  <a:schemeClr val="bg1"/>
                </a:solidFill>
                <a:latin typeface="Arial" panose="020B0604020202020204" pitchFamily="34" charset="0"/>
                <a:cs typeface="Arial" panose="020B0604020202020204" pitchFamily="34" charset="0"/>
              </a:rPr>
              <a:t>câu</a:t>
            </a:r>
            <a:r>
              <a:rPr lang="en-US" sz="3600" b="1" dirty="0">
                <a:solidFill>
                  <a:schemeClr val="bg1"/>
                </a:solidFill>
                <a:latin typeface="Arial" panose="020B0604020202020204" pitchFamily="34" charset="0"/>
                <a:cs typeface="Arial" panose="020B0604020202020204" pitchFamily="34" charset="0"/>
              </a:rPr>
              <a:t> </a:t>
            </a:r>
            <a:r>
              <a:rPr lang="en-US" sz="3600" b="1" dirty="0" err="1">
                <a:solidFill>
                  <a:schemeClr val="bg1"/>
                </a:solidFill>
                <a:latin typeface="Arial" panose="020B0604020202020204" pitchFamily="34" charset="0"/>
                <a:cs typeface="Arial" panose="020B0604020202020204" pitchFamily="34" charset="0"/>
              </a:rPr>
              <a:t>chuyện</a:t>
            </a:r>
            <a:r>
              <a:rPr lang="en-US" sz="3600" b="1" dirty="0">
                <a:solidFill>
                  <a:schemeClr val="bg1"/>
                </a:solidFill>
                <a:latin typeface="Arial" panose="020B0604020202020204" pitchFamily="34" charset="0"/>
                <a:cs typeface="Arial" panose="020B0604020202020204" pitchFamily="34" charset="0"/>
              </a:rPr>
              <a:t>?</a:t>
            </a:r>
          </a:p>
        </p:txBody>
      </p:sp>
      <p:sp>
        <p:nvSpPr>
          <p:cNvPr id="8" name="TextBox 7"/>
          <p:cNvSpPr txBox="1"/>
          <p:nvPr/>
        </p:nvSpPr>
        <p:spPr>
          <a:xfrm>
            <a:off x="2287622" y="1116969"/>
            <a:ext cx="9144000" cy="1200329"/>
          </a:xfrm>
          <a:prstGeom prst="rect">
            <a:avLst/>
          </a:prstGeom>
          <a:noFill/>
        </p:spPr>
        <p:txBody>
          <a:bodyPr wrap="square" rtlCol="0">
            <a:spAutoFit/>
          </a:bodyPr>
          <a:lstStyle/>
          <a:p>
            <a:pPr algn="ctr"/>
            <a:r>
              <a:rPr lang="en-US" sz="3600" b="1" dirty="0" err="1">
                <a:solidFill>
                  <a:schemeClr val="bg1"/>
                </a:solidFill>
                <a:latin typeface="Arial" panose="020B0604020202020204" pitchFamily="34" charset="0"/>
                <a:cs typeface="Arial" panose="020B0604020202020204" pitchFamily="34" charset="0"/>
              </a:rPr>
              <a:t>Thời</a:t>
            </a:r>
            <a:r>
              <a:rPr lang="en-US" sz="3600" b="1" dirty="0">
                <a:solidFill>
                  <a:schemeClr val="bg1"/>
                </a:solidFill>
                <a:latin typeface="Arial" panose="020B0604020202020204" pitchFamily="34" charset="0"/>
                <a:cs typeface="Arial" panose="020B0604020202020204" pitchFamily="34" charset="0"/>
              </a:rPr>
              <a:t> </a:t>
            </a:r>
            <a:r>
              <a:rPr lang="en-US" sz="3600" b="1" dirty="0" err="1">
                <a:solidFill>
                  <a:schemeClr val="bg1"/>
                </a:solidFill>
                <a:latin typeface="Arial" panose="020B0604020202020204" pitchFamily="34" charset="0"/>
                <a:cs typeface="Arial" panose="020B0604020202020204" pitchFamily="34" charset="0"/>
              </a:rPr>
              <a:t>Hùng</a:t>
            </a:r>
            <a:r>
              <a:rPr lang="en-US" sz="3600" b="1" dirty="0">
                <a:solidFill>
                  <a:schemeClr val="bg1"/>
                </a:solidFill>
                <a:latin typeface="Arial" panose="020B0604020202020204" pitchFamily="34" charset="0"/>
                <a:cs typeface="Arial" panose="020B0604020202020204" pitchFamily="34" charset="0"/>
              </a:rPr>
              <a:t> </a:t>
            </a:r>
            <a:r>
              <a:rPr lang="en-US" sz="3600" b="1" dirty="0" err="1">
                <a:solidFill>
                  <a:schemeClr val="bg1"/>
                </a:solidFill>
                <a:latin typeface="Arial" panose="020B0604020202020204" pitchFamily="34" charset="0"/>
                <a:cs typeface="Arial" panose="020B0604020202020204" pitchFamily="34" charset="0"/>
              </a:rPr>
              <a:t>Vương</a:t>
            </a:r>
            <a:r>
              <a:rPr lang="en-US" sz="3600" b="1" dirty="0">
                <a:solidFill>
                  <a:schemeClr val="bg1"/>
                </a:solidFill>
                <a:latin typeface="Arial" panose="020B0604020202020204" pitchFamily="34" charset="0"/>
                <a:cs typeface="Arial" panose="020B0604020202020204" pitchFamily="34" charset="0"/>
              </a:rPr>
              <a:t> </a:t>
            </a:r>
            <a:r>
              <a:rPr lang="en-US" sz="3600" b="1" dirty="0" err="1">
                <a:solidFill>
                  <a:schemeClr val="bg1"/>
                </a:solidFill>
                <a:latin typeface="Arial" panose="020B0604020202020204" pitchFamily="34" charset="0"/>
                <a:cs typeface="Arial" panose="020B0604020202020204" pitchFamily="34" charset="0"/>
              </a:rPr>
              <a:t>là</a:t>
            </a:r>
            <a:r>
              <a:rPr lang="en-US" sz="3600" b="1" dirty="0">
                <a:solidFill>
                  <a:schemeClr val="bg1"/>
                </a:solidFill>
                <a:latin typeface="Arial" panose="020B0604020202020204" pitchFamily="34" charset="0"/>
                <a:cs typeface="Arial" panose="020B0604020202020204" pitchFamily="34" charset="0"/>
              </a:rPr>
              <a:t> </a:t>
            </a:r>
            <a:r>
              <a:rPr lang="en-US" sz="3600" b="1" dirty="0" err="1">
                <a:solidFill>
                  <a:schemeClr val="bg1"/>
                </a:solidFill>
                <a:latin typeface="Arial" panose="020B0604020202020204" pitchFamily="34" charset="0"/>
                <a:cs typeface="Arial" panose="020B0604020202020204" pitchFamily="34" charset="0"/>
              </a:rPr>
              <a:t>thời</a:t>
            </a:r>
            <a:r>
              <a:rPr lang="en-US" sz="3600" b="1" dirty="0">
                <a:solidFill>
                  <a:schemeClr val="bg1"/>
                </a:solidFill>
                <a:latin typeface="Arial" panose="020B0604020202020204" pitchFamily="34" charset="0"/>
                <a:cs typeface="Arial" panose="020B0604020202020204" pitchFamily="34" charset="0"/>
              </a:rPr>
              <a:t> </a:t>
            </a:r>
            <a:r>
              <a:rPr lang="en-US" sz="3600" b="1" dirty="0" err="1">
                <a:solidFill>
                  <a:schemeClr val="bg1"/>
                </a:solidFill>
                <a:latin typeface="Arial" panose="020B0604020202020204" pitchFamily="34" charset="0"/>
                <a:cs typeface="Arial" panose="020B0604020202020204" pitchFamily="34" charset="0"/>
              </a:rPr>
              <a:t>nào</a:t>
            </a:r>
            <a:r>
              <a:rPr lang="en-US" sz="3600" b="1" dirty="0">
                <a:solidFill>
                  <a:schemeClr val="bg1"/>
                </a:solidFill>
                <a:latin typeface="Arial" panose="020B0604020202020204" pitchFamily="34" charset="0"/>
                <a:cs typeface="Arial" panose="020B0604020202020204" pitchFamily="34" charset="0"/>
              </a:rPr>
              <a:t>? </a:t>
            </a:r>
            <a:r>
              <a:rPr lang="en-US" sz="3600" b="1" dirty="0" err="1">
                <a:solidFill>
                  <a:schemeClr val="bg1"/>
                </a:solidFill>
                <a:latin typeface="Arial" panose="020B0604020202020204" pitchFamily="34" charset="0"/>
                <a:cs typeface="Arial" panose="020B0604020202020204" pitchFamily="34" charset="0"/>
              </a:rPr>
              <a:t>Đất</a:t>
            </a:r>
            <a:r>
              <a:rPr lang="en-US" sz="3600" b="1" dirty="0">
                <a:solidFill>
                  <a:schemeClr val="bg1"/>
                </a:solidFill>
                <a:latin typeface="Arial" panose="020B0604020202020204" pitchFamily="34" charset="0"/>
                <a:cs typeface="Arial" panose="020B0604020202020204" pitchFamily="34" charset="0"/>
              </a:rPr>
              <a:t> </a:t>
            </a:r>
            <a:r>
              <a:rPr lang="en-US" sz="3600" b="1" dirty="0" err="1">
                <a:solidFill>
                  <a:schemeClr val="bg1"/>
                </a:solidFill>
                <a:latin typeface="Arial" panose="020B0604020202020204" pitchFamily="34" charset="0"/>
                <a:cs typeface="Arial" panose="020B0604020202020204" pitchFamily="34" charset="0"/>
              </a:rPr>
              <a:t>nước</a:t>
            </a:r>
            <a:r>
              <a:rPr lang="en-US" sz="3600" b="1" dirty="0">
                <a:solidFill>
                  <a:schemeClr val="bg1"/>
                </a:solidFill>
                <a:latin typeface="Arial" panose="020B0604020202020204" pitchFamily="34" charset="0"/>
                <a:cs typeface="Arial" panose="020B0604020202020204" pitchFamily="34" charset="0"/>
              </a:rPr>
              <a:t> ta </a:t>
            </a:r>
            <a:r>
              <a:rPr lang="en-US" sz="3600" b="1" dirty="0" err="1">
                <a:solidFill>
                  <a:schemeClr val="bg1"/>
                </a:solidFill>
                <a:latin typeface="Arial" panose="020B0604020202020204" pitchFamily="34" charset="0"/>
                <a:cs typeface="Arial" panose="020B0604020202020204" pitchFamily="34" charset="0"/>
              </a:rPr>
              <a:t>lúc</a:t>
            </a:r>
            <a:r>
              <a:rPr lang="en-US" sz="3600" b="1" dirty="0">
                <a:solidFill>
                  <a:schemeClr val="bg1"/>
                </a:solidFill>
                <a:latin typeface="Arial" panose="020B0604020202020204" pitchFamily="34" charset="0"/>
                <a:cs typeface="Arial" panose="020B0604020202020204" pitchFamily="34" charset="0"/>
              </a:rPr>
              <a:t> </a:t>
            </a:r>
            <a:r>
              <a:rPr lang="en-US" sz="3600" b="1" dirty="0" err="1">
                <a:solidFill>
                  <a:schemeClr val="bg1"/>
                </a:solidFill>
                <a:latin typeface="Arial" panose="020B0604020202020204" pitchFamily="34" charset="0"/>
                <a:cs typeface="Arial" panose="020B0604020202020204" pitchFamily="34" charset="0"/>
              </a:rPr>
              <a:t>đó</a:t>
            </a:r>
            <a:r>
              <a:rPr lang="en-US" sz="3600" b="1" dirty="0">
                <a:solidFill>
                  <a:schemeClr val="bg1"/>
                </a:solidFill>
                <a:latin typeface="Arial" panose="020B0604020202020204" pitchFamily="34" charset="0"/>
                <a:cs typeface="Arial" panose="020B0604020202020204" pitchFamily="34" charset="0"/>
              </a:rPr>
              <a:t> </a:t>
            </a:r>
            <a:r>
              <a:rPr lang="en-US" sz="3600" b="1" dirty="0" err="1">
                <a:solidFill>
                  <a:schemeClr val="bg1"/>
                </a:solidFill>
                <a:latin typeface="Arial" panose="020B0604020202020204" pitchFamily="34" charset="0"/>
                <a:cs typeface="Arial" panose="020B0604020202020204" pitchFamily="34" charset="0"/>
              </a:rPr>
              <a:t>như</a:t>
            </a:r>
            <a:r>
              <a:rPr lang="en-US" sz="3600" b="1" dirty="0">
                <a:solidFill>
                  <a:schemeClr val="bg1"/>
                </a:solidFill>
                <a:latin typeface="Arial" panose="020B0604020202020204" pitchFamily="34" charset="0"/>
                <a:cs typeface="Arial" panose="020B0604020202020204" pitchFamily="34" charset="0"/>
              </a:rPr>
              <a:t> </a:t>
            </a:r>
            <a:r>
              <a:rPr lang="en-US" sz="3600" b="1" err="1">
                <a:solidFill>
                  <a:schemeClr val="bg1"/>
                </a:solidFill>
                <a:latin typeface="Arial" panose="020B0604020202020204" pitchFamily="34" charset="0"/>
                <a:cs typeface="Arial" panose="020B0604020202020204" pitchFamily="34" charset="0"/>
              </a:rPr>
              <a:t>thế</a:t>
            </a:r>
            <a:r>
              <a:rPr lang="en-US" sz="3600" b="1">
                <a:solidFill>
                  <a:schemeClr val="bg1"/>
                </a:solidFill>
                <a:latin typeface="Arial" panose="020B0604020202020204" pitchFamily="34" charset="0"/>
                <a:cs typeface="Arial" panose="020B0604020202020204" pitchFamily="34" charset="0"/>
              </a:rPr>
              <a:t> nào? </a:t>
            </a:r>
            <a:endParaRPr lang="en-US" sz="36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8537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 name="ISPRING_FIRST_PUBLISH" val="1"/>
</p:tagLst>
</file>

<file path=ppt/theme/theme1.xml><?xml version="1.0" encoding="utf-8"?>
<a:theme xmlns:a="http://schemas.openxmlformats.org/drawingml/2006/main" name="千图网拥有20W+精美PPT模板 更多PPT模板下载至：www.58pic.com/office/pp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313</TotalTime>
  <Words>1266</Words>
  <Application>Microsoft Office PowerPoint</Application>
  <PresentationFormat>Widescreen</PresentationFormat>
  <Paragraphs>147</Paragraphs>
  <Slides>40</Slides>
  <Notes>38</Notes>
  <HiddenSlides>0</HiddenSlides>
  <MMClips>2</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40</vt:i4>
      </vt:variant>
    </vt:vector>
  </HeadingPairs>
  <TitlesOfParts>
    <vt:vector size="50" baseType="lpstr">
      <vt:lpstr>UVN Hoa Ky</vt:lpstr>
      <vt:lpstr>UTM Erie Black</vt:lpstr>
      <vt:lpstr>UVN Mang Cau Nang</vt:lpstr>
      <vt:lpstr>等线</vt:lpstr>
      <vt:lpstr>等线 Light</vt:lpstr>
      <vt:lpstr>Times New Roman</vt:lpstr>
      <vt:lpstr>Arial</vt:lpstr>
      <vt:lpstr>UTM Futura Extra</vt:lpstr>
      <vt:lpstr>UTM Deutsch Gothic</vt:lpstr>
      <vt:lpstr>千图网拥有20W+精美PPT模板 更多PPT模板下载至：www.58pic.com/office/ppt​​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KTUTS</dc:creator>
  <cp:keywords>Bao</cp:keywords>
  <cp:lastModifiedBy>Kim Thu</cp:lastModifiedBy>
  <cp:revision>308</cp:revision>
  <dcterms:created xsi:type="dcterms:W3CDTF">2018-02-23T07:21:00Z</dcterms:created>
  <dcterms:modified xsi:type="dcterms:W3CDTF">2022-08-07T08:05:33Z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2052-11.1.0.10228</vt:lpwstr>
  </property>
</Properties>
</file>