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83" r:id="rId6"/>
    <p:sldId id="257" r:id="rId7"/>
    <p:sldId id="266" r:id="rId8"/>
    <p:sldId id="280" r:id="rId9"/>
    <p:sldId id="284" r:id="rId10"/>
    <p:sldId id="285" r:id="rId11"/>
    <p:sldId id="286" r:id="rId12"/>
    <p:sldId id="287" r:id="rId13"/>
    <p:sldId id="288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B1A69-E7F6-47C9-BF95-D412B6304F5B}" type="datetimeFigureOut">
              <a:rPr lang="en-US" smtClean="0"/>
              <a:t>12/20/2023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99CB5-4B86-463E-91CA-7835BAEE1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8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từng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khung</a:t>
            </a:r>
            <a:r>
              <a:rPr lang="en-GB" baseline="0" dirty="0"/>
              <a:t> </a:t>
            </a:r>
            <a:r>
              <a:rPr lang="en-GB" baseline="0" dirty="0" err="1"/>
              <a:t>chữ</a:t>
            </a:r>
            <a:r>
              <a:rPr lang="en-GB" baseline="0" dirty="0"/>
              <a:t> </a:t>
            </a:r>
            <a:r>
              <a:rPr lang="en-GB" baseline="0" dirty="0" err="1"/>
              <a:t>Thử</a:t>
            </a:r>
            <a:r>
              <a:rPr lang="en-GB" baseline="0" dirty="0"/>
              <a:t> </a:t>
            </a:r>
            <a:r>
              <a:rPr lang="en-GB" baseline="0" dirty="0" err="1"/>
              <a:t>tài</a:t>
            </a:r>
            <a:r>
              <a:rPr lang="en-GB" baseline="0" dirty="0"/>
              <a:t> </a:t>
            </a:r>
            <a:r>
              <a:rPr lang="en-GB" baseline="0" dirty="0" err="1"/>
              <a:t>trí</a:t>
            </a:r>
            <a:r>
              <a:rPr lang="en-GB" baseline="0" dirty="0"/>
              <a:t> </a:t>
            </a:r>
            <a:r>
              <a:rPr lang="en-GB" baseline="0" dirty="0" err="1"/>
              <a:t>nhớ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42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668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284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4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4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23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8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0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89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54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3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8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02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13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20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20/12/2023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21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slide" Target="slide4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27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0" y="853472"/>
            <a:ext cx="6425741" cy="44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163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&gt;, &lt;, = 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432240C-962D-2200-272E-AE869308B166}"/>
              </a:ext>
            </a:extLst>
          </p:cNvPr>
          <p:cNvGrpSpPr/>
          <p:nvPr/>
        </p:nvGrpSpPr>
        <p:grpSpPr>
          <a:xfrm>
            <a:off x="2171700" y="12287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943B6D7-0BE3-87B6-DC1A-5893F39E788E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943B6D7-0BE3-87B6-DC1A-5893F39E78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0DD4FED-7270-8F9C-5386-81C655D0A348}"/>
                </a:ext>
              </a:extLst>
            </p:cNvPr>
            <p:cNvSpPr/>
            <p:nvPr/>
          </p:nvSpPr>
          <p:spPr>
            <a:xfrm>
              <a:off x="150495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CAAE4DB-9C06-BC96-DEB3-BFDC433C1742}"/>
              </a:ext>
            </a:extLst>
          </p:cNvPr>
          <p:cNvGrpSpPr/>
          <p:nvPr/>
        </p:nvGrpSpPr>
        <p:grpSpPr>
          <a:xfrm>
            <a:off x="6600825" y="12668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EB8E77D-95C0-AA1B-75F7-6C22E1BC6FA3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EB8E77D-95C0-AA1B-75F7-6C22E1BC6F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6827BE7-7C3F-C9C7-0945-788D12EA7AC6}"/>
                </a:ext>
              </a:extLst>
            </p:cNvPr>
            <p:cNvSpPr/>
            <p:nvPr/>
          </p:nvSpPr>
          <p:spPr>
            <a:xfrm>
              <a:off x="179070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A757547-5CAD-EF2D-9E66-720EF5E70236}"/>
              </a:ext>
            </a:extLst>
          </p:cNvPr>
          <p:cNvSpPr/>
          <p:nvPr/>
        </p:nvSpPr>
        <p:spPr>
          <a:xfrm>
            <a:off x="2600324" y="14763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2DA0E09-F939-C5B5-DB22-B9134E661BA5}"/>
              </a:ext>
            </a:extLst>
          </p:cNvPr>
          <p:cNvSpPr/>
          <p:nvPr/>
        </p:nvSpPr>
        <p:spPr>
          <a:xfrm>
            <a:off x="7267574" y="15144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6559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029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Lượng nước đang có trong các bình A, B, C, D được ghi ở mỗi bình (như hình vẽ). Hỏi bình nào có lượng nước ít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C3B36-C486-134A-3EAE-0B6815740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1919287"/>
            <a:ext cx="7653338" cy="30919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8D4BA-9F78-7F6B-88BD-F51E890829FB}"/>
                  </a:ext>
                </a:extLst>
              </p:cNvPr>
              <p:cNvSpPr txBox="1"/>
              <p:nvPr/>
            </p:nvSpPr>
            <p:spPr>
              <a:xfrm>
                <a:off x="2266950" y="5086350"/>
                <a:ext cx="4086225" cy="90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8D4BA-9F78-7F6B-88BD-F51E89082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50" y="5086350"/>
                <a:ext cx="4086225" cy="9010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8D408-6B80-976F-DC62-0B798A8E2A77}"/>
                  </a:ext>
                </a:extLst>
              </p:cNvPr>
              <p:cNvSpPr txBox="1"/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8D408-6B80-976F-DC62-0B798A8E2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E5A5F8-E28C-22EE-DDEA-9256EC92BADD}"/>
                  </a:ext>
                </a:extLst>
              </p:cNvPr>
              <p:cNvSpPr txBox="1"/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Ta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ó</m:t>
                    </m:r>
                    <m:r>
                      <a:rPr lang="en-US" sz="3600" b="1" i="1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: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E5A5F8-E28C-22EE-DDEA-9256EC92B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id="{0965A316-735E-C28E-4E88-24ECB042C511}"/>
              </a:ext>
            </a:extLst>
          </p:cNvPr>
          <p:cNvSpPr/>
          <p:nvPr/>
        </p:nvSpPr>
        <p:spPr>
          <a:xfrm>
            <a:off x="6543675" y="2371725"/>
            <a:ext cx="1438275" cy="2647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12" grpId="0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23974" y="504825"/>
            <a:ext cx="1002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375F4-9801-FD1F-8D33-27CAA3E12131}"/>
                  </a:ext>
                </a:extLst>
              </p:cNvPr>
              <p:cNvSpPr txBox="1"/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 bạn thỏ đen, thỏ nâu, thỏ trắng có cân nặng là một trong ba số đo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kg. Biết các bạn thỏ ngồi lên cầu thăng bằng như hình vẽ.</a:t>
                </a:r>
              </a:p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Thỏ trắng cân nặng là:</a:t>
                </a:r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B.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375F4-9801-FD1F-8D33-27CAA3E12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blipFill>
                <a:blip r:embed="rId2"/>
                <a:stretch>
                  <a:fillRect l="-1425" t="-1796" r="-1425" b="-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BB76F369-E482-F05B-8034-954BBCCF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237" y="2543175"/>
            <a:ext cx="345757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3290D-AFE8-57D3-3B4A-6C6F2A60E19D}"/>
                  </a:ext>
                </a:extLst>
              </p:cNvPr>
              <p:cNvSpPr txBox="1"/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nên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Quan sát hình vẽ ta thấy: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nâu nặng hơn thỏ trắng, thỏ đen nhẹ hơn hơn thỏ trắng.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các bạn thỏ từ nhẹ nhất đến nặng nhất là: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đen, thỏ trắng, thỏ nâu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thỏ trắng là: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kg.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Chọn đáp án 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C.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3290D-AFE8-57D3-3B4A-6C6F2A60E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blipFill>
                <a:blip r:embed="rId2"/>
                <a:stretch>
                  <a:fillRect l="-1487" r="-1547" b="-2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5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80000" y="744289"/>
            <a:ext cx="6111165" cy="4918641"/>
            <a:chOff x="5080000" y="744289"/>
            <a:chExt cx="6111165" cy="491864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0000" y="744289"/>
              <a:ext cx="6111165" cy="491864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r="44961"/>
            <a:stretch/>
          </p:blipFill>
          <p:spPr>
            <a:xfrm>
              <a:off x="6358237" y="942430"/>
              <a:ext cx="3468152" cy="114027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377219" y="2280850"/>
              <a:ext cx="5308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nhớ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nội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dung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VBT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Toán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49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806133" y="3418296"/>
            <a:ext cx="2452370" cy="2067560"/>
          </a:xfrm>
          <a:prstGeom prst="rect">
            <a:avLst/>
          </a:prstGeom>
        </p:spPr>
      </p:pic>
      <p:pic>
        <p:nvPicPr>
          <p:cNvPr id="5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3785121" y="3418296"/>
            <a:ext cx="2139270" cy="2109832"/>
          </a:xfrm>
          <a:prstGeom prst="rect">
            <a:avLst/>
          </a:prstGeom>
        </p:spPr>
      </p:pic>
      <p:pic>
        <p:nvPicPr>
          <p:cNvPr id="7" name="图片 3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b="8450"/>
          <a:stretch/>
        </p:blipFill>
        <p:spPr>
          <a:xfrm>
            <a:off x="6118542" y="3454672"/>
            <a:ext cx="2452370" cy="2037080"/>
          </a:xfrm>
          <a:prstGeom prst="rect">
            <a:avLst/>
          </a:prstGeom>
        </p:spPr>
      </p:pic>
      <p:pic>
        <p:nvPicPr>
          <p:cNvPr id="8" name="图片 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5063" y="3119120"/>
            <a:ext cx="2665912" cy="26659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09462" y="777403"/>
            <a:ext cx="9176068" cy="1913092"/>
            <a:chOff x="1268095" y="3746863"/>
            <a:chExt cx="2421800" cy="536121"/>
          </a:xfrm>
        </p:grpSpPr>
        <p:sp>
          <p:nvSpPr>
            <p:cNvPr id="11" name="文本框 17">
              <a:extLst>
                <a:ext uri="{FF2B5EF4-FFF2-40B4-BE49-F238E27FC236}">
                  <a16:creationId xmlns:a16="http://schemas.microsoft.com/office/drawing/2014/main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FFF1DA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9178" y="847122"/>
            <a:ext cx="9083827" cy="156680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507551" y="868316"/>
            <a:ext cx="9567080" cy="4501607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Luật</a:t>
            </a: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mình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đua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trì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3176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752475" y="889873"/>
            <a:ext cx="3776875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850259" y="1918779"/>
            <a:ext cx="6246366" cy="2662746"/>
            <a:chOff x="1268095" y="3746863"/>
            <a:chExt cx="2421800" cy="536121"/>
          </a:xfrm>
        </p:grpSpPr>
        <p:sp>
          <p:nvSpPr>
            <p:cNvPr id="71" name="文本框 17">
              <a:extLst>
                <a:ext uri="{FF2B5EF4-FFF2-40B4-BE49-F238E27FC236}">
                  <a16:creationId xmlns:a16="http://schemas.microsoft.com/office/drawing/2014/main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quy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04" name="图片 3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1980417" y="714204"/>
            <a:ext cx="1126989" cy="95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4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矩形: 圆角 21"/>
                <p:cNvSpPr/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2.  So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5310" r="-3186"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&lt;</a:t>
                  </a: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8960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619126" y="889873"/>
            <a:ext cx="4095749" cy="4776124"/>
            <a:chOff x="878911" y="1816100"/>
            <a:chExt cx="3161775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3690286337">
                    <a:custGeom>
                      <a:avLst/>
                      <a:gdLst>
                        <a:gd name="connsiteX0" fmla="*/ 0 w 3578206"/>
                        <a:gd name="connsiteY0" fmla="*/ 354600 h 4733010"/>
                        <a:gd name="connsiteX1" fmla="*/ 354600 w 3578206"/>
                        <a:gd name="connsiteY1" fmla="*/ 0 h 4733010"/>
                        <a:gd name="connsiteX2" fmla="*/ 3223606 w 3578206"/>
                        <a:gd name="connsiteY2" fmla="*/ 0 h 4733010"/>
                        <a:gd name="connsiteX3" fmla="*/ 3578206 w 3578206"/>
                        <a:gd name="connsiteY3" fmla="*/ 354600 h 4733010"/>
                        <a:gd name="connsiteX4" fmla="*/ 3578206 w 3578206"/>
                        <a:gd name="connsiteY4" fmla="*/ 4378410 h 4733010"/>
                        <a:gd name="connsiteX5" fmla="*/ 3223606 w 3578206"/>
                        <a:gd name="connsiteY5" fmla="*/ 4733010 h 4733010"/>
                        <a:gd name="connsiteX6" fmla="*/ 354600 w 3578206"/>
                        <a:gd name="connsiteY6" fmla="*/ 4733010 h 4733010"/>
                        <a:gd name="connsiteX7" fmla="*/ 0 w 3578206"/>
                        <a:gd name="connsiteY7" fmla="*/ 4378410 h 4733010"/>
                        <a:gd name="connsiteX8" fmla="*/ 0 w 3578206"/>
                        <a:gd name="connsiteY8" fmla="*/ 35460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8206" h="4733010" fill="none" extrusionOk="0">
                          <a:moveTo>
                            <a:pt x="0" y="354600"/>
                          </a:moveTo>
                          <a:cubicBezTo>
                            <a:pt x="639" y="161115"/>
                            <a:pt x="161332" y="7052"/>
                            <a:pt x="354600" y="0"/>
                          </a:cubicBezTo>
                          <a:cubicBezTo>
                            <a:pt x="1059637" y="-36474"/>
                            <a:pt x="2192744" y="-131175"/>
                            <a:pt x="3223606" y="0"/>
                          </a:cubicBezTo>
                          <a:cubicBezTo>
                            <a:pt x="3434574" y="27824"/>
                            <a:pt x="3550079" y="181844"/>
                            <a:pt x="3578206" y="354600"/>
                          </a:cubicBezTo>
                          <a:cubicBezTo>
                            <a:pt x="3676342" y="1278227"/>
                            <a:pt x="3563226" y="3385401"/>
                            <a:pt x="3578206" y="4378410"/>
                          </a:cubicBezTo>
                          <a:cubicBezTo>
                            <a:pt x="3614230" y="4565765"/>
                            <a:pt x="3393677" y="4717898"/>
                            <a:pt x="3223606" y="4733010"/>
                          </a:cubicBezTo>
                          <a:cubicBezTo>
                            <a:pt x="2665197" y="4851936"/>
                            <a:pt x="1210970" y="4697115"/>
                            <a:pt x="354600" y="4733010"/>
                          </a:cubicBezTo>
                          <a:cubicBezTo>
                            <a:pt x="151822" y="4742600"/>
                            <a:pt x="-6907" y="4579947"/>
                            <a:pt x="0" y="4378410"/>
                          </a:cubicBezTo>
                          <a:cubicBezTo>
                            <a:pt x="-96102" y="3097636"/>
                            <a:pt x="48379" y="2073358"/>
                            <a:pt x="0" y="354600"/>
                          </a:cubicBezTo>
                          <a:close/>
                        </a:path>
                        <a:path w="3578206" h="4733010" stroke="0" extrusionOk="0">
                          <a:moveTo>
                            <a:pt x="0" y="354600"/>
                          </a:moveTo>
                          <a:cubicBezTo>
                            <a:pt x="-4630" y="145390"/>
                            <a:pt x="163598" y="-5282"/>
                            <a:pt x="354600" y="0"/>
                          </a:cubicBezTo>
                          <a:cubicBezTo>
                            <a:pt x="1492422" y="138061"/>
                            <a:pt x="2730840" y="95278"/>
                            <a:pt x="3223606" y="0"/>
                          </a:cubicBezTo>
                          <a:cubicBezTo>
                            <a:pt x="3410000" y="-34437"/>
                            <a:pt x="3575601" y="169950"/>
                            <a:pt x="3578206" y="354600"/>
                          </a:cubicBezTo>
                          <a:cubicBezTo>
                            <a:pt x="3504405" y="1235109"/>
                            <a:pt x="3625219" y="3362627"/>
                            <a:pt x="3578206" y="4378410"/>
                          </a:cubicBezTo>
                          <a:cubicBezTo>
                            <a:pt x="3545888" y="4586748"/>
                            <a:pt x="3438851" y="4715760"/>
                            <a:pt x="3223606" y="4733010"/>
                          </a:cubicBezTo>
                          <a:cubicBezTo>
                            <a:pt x="1938513" y="4701850"/>
                            <a:pt x="1001296" y="4839871"/>
                            <a:pt x="354600" y="4733010"/>
                          </a:cubicBezTo>
                          <a:cubicBezTo>
                            <a:pt x="176183" y="4699306"/>
                            <a:pt x="35348" y="4577877"/>
                            <a:pt x="0" y="4378410"/>
                          </a:cubicBezTo>
                          <a:cubicBezTo>
                            <a:pt x="-80007" y="3149931"/>
                            <a:pt x="67080" y="999181"/>
                            <a:pt x="0" y="35460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2" name="矩形: 圆角 21"/>
                <p:cNvSpPr/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3. So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23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𝟓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 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𝟏𝟓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𝟏𝟔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  &lt;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0175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4072" y="935491"/>
            <a:ext cx="5475981" cy="560187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053" y="310941"/>
            <a:ext cx="1051166" cy="1040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E19C99-B578-198F-DCC6-272043FB5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146" y="473155"/>
            <a:ext cx="3676207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D8DA83-CF4D-0C5F-622A-7B8EF2F7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120" y="1566576"/>
            <a:ext cx="7797460" cy="22008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D46035-B857-2C83-3E04-0E62ABCF16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512" y="3590111"/>
            <a:ext cx="3029975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680" y="1299604"/>
            <a:ext cx="5303980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281428-F4FB-CD8D-F43E-87B74E5FB990}"/>
              </a:ext>
            </a:extLst>
          </p:cNvPr>
          <p:cNvSpPr txBox="1"/>
          <p:nvPr/>
        </p:nvSpPr>
        <p:spPr>
          <a:xfrm>
            <a:off x="1381125" y="40957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&gt;, &lt;, = 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ABB0AD-9755-D02B-0B13-9ACFA353AF67}"/>
              </a:ext>
            </a:extLst>
          </p:cNvPr>
          <p:cNvGrpSpPr/>
          <p:nvPr/>
        </p:nvGrpSpPr>
        <p:grpSpPr>
          <a:xfrm>
            <a:off x="647700" y="1381125"/>
            <a:ext cx="11249025" cy="975058"/>
            <a:chOff x="647700" y="1381125"/>
            <a:chExt cx="11249025" cy="975058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034B003-451F-A357-BE64-03820B279531}"/>
                    </a:ext>
                  </a:extLst>
                </p:cNvPr>
                <p:cNvSpPr txBox="1"/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a)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034B003-451F-A357-BE64-03820B2795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blipFill>
                  <a:blip r:embed="rId2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0B68FC-9630-EC67-3BB8-E7826F6FCD52}"/>
                    </a:ext>
                  </a:extLst>
                </p:cNvPr>
                <p:cNvSpPr txBox="1"/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0B68FC-9630-EC67-3BB8-E7826F6FCD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8B10761-A7B8-2E4D-7410-2C12A46170F3}"/>
                    </a:ext>
                  </a:extLst>
                </p:cNvPr>
                <p:cNvSpPr txBox="1"/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8B10761-A7B8-2E4D-7410-2C12A46170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288B4C48-C7C9-CD72-3FE6-D63CA5D7F90E}"/>
                </a:ext>
              </a:extLst>
            </p:cNvPr>
            <p:cNvSpPr/>
            <p:nvPr/>
          </p:nvSpPr>
          <p:spPr>
            <a:xfrm>
              <a:off x="1590675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3D7DE34A-1D7A-A394-3D80-5A162337C07D}"/>
                </a:ext>
              </a:extLst>
            </p:cNvPr>
            <p:cNvSpPr/>
            <p:nvPr/>
          </p:nvSpPr>
          <p:spPr>
            <a:xfrm>
              <a:off x="5172075" y="15906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05CBFFCD-9A04-640E-461D-872DBC351358}"/>
                </a:ext>
              </a:extLst>
            </p:cNvPr>
            <p:cNvSpPr/>
            <p:nvPr/>
          </p:nvSpPr>
          <p:spPr>
            <a:xfrm>
              <a:off x="9163050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8FD5CC5-C4B7-8369-754B-7C013D2366FA}"/>
              </a:ext>
            </a:extLst>
          </p:cNvPr>
          <p:cNvGrpSpPr/>
          <p:nvPr/>
        </p:nvGrpSpPr>
        <p:grpSpPr>
          <a:xfrm>
            <a:off x="600075" y="2771775"/>
            <a:ext cx="11020425" cy="953380"/>
            <a:chOff x="600075" y="2771775"/>
            <a:chExt cx="11020425" cy="953380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23216C-8CE1-0585-1845-D0A5E783D915}"/>
                    </a:ext>
                  </a:extLst>
                </p:cNvPr>
                <p:cNvSpPr txBox="1"/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23216C-8CE1-0585-1845-D0A5E783D9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blipFill>
                  <a:blip r:embed="rId5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7428795-9D04-68C6-1DE5-9DA2CF9E75F6}"/>
                    </a:ext>
                  </a:extLst>
                </p:cNvPr>
                <p:cNvSpPr txBox="1"/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7428795-9D04-68C6-1DE5-9DA2CF9E75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C79EC1-CFB5-44CC-3D83-14215A404F6C}"/>
                    </a:ext>
                  </a:extLst>
                </p:cNvPr>
                <p:cNvSpPr txBox="1"/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C79EC1-CFB5-44CC-3D83-14215A404F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5F9C24A4-079A-3D76-2445-ADF437038827}"/>
                </a:ext>
              </a:extLst>
            </p:cNvPr>
            <p:cNvSpPr/>
            <p:nvPr/>
          </p:nvSpPr>
          <p:spPr>
            <a:xfrm>
              <a:off x="1552575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CDF2422-3B52-0848-C99E-4E2EDF142005}"/>
                </a:ext>
              </a:extLst>
            </p:cNvPr>
            <p:cNvSpPr/>
            <p:nvPr/>
          </p:nvSpPr>
          <p:spPr>
            <a:xfrm>
              <a:off x="5343525" y="28956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AD56C629-9641-72DF-146F-5B438436C013}"/>
                </a:ext>
              </a:extLst>
            </p:cNvPr>
            <p:cNvSpPr/>
            <p:nvPr/>
          </p:nvSpPr>
          <p:spPr>
            <a:xfrm>
              <a:off x="8896350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C62275-1F82-0F82-5283-F5734E214B21}"/>
              </a:ext>
            </a:extLst>
          </p:cNvPr>
          <p:cNvSpPr/>
          <p:nvPr/>
        </p:nvSpPr>
        <p:spPr>
          <a:xfrm>
            <a:off x="1590675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378F801-F35E-30C1-E929-9A7C183BB893}"/>
              </a:ext>
            </a:extLst>
          </p:cNvPr>
          <p:cNvSpPr/>
          <p:nvPr/>
        </p:nvSpPr>
        <p:spPr>
          <a:xfrm>
            <a:off x="5162550" y="158115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A09A821-943D-B5DD-1FED-A2114E8A3629}"/>
              </a:ext>
            </a:extLst>
          </p:cNvPr>
          <p:cNvSpPr/>
          <p:nvPr/>
        </p:nvSpPr>
        <p:spPr>
          <a:xfrm>
            <a:off x="9144000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F09668B6-DCC8-49AE-480E-BDD7CFBCC711}"/>
              </a:ext>
            </a:extLst>
          </p:cNvPr>
          <p:cNvSpPr/>
          <p:nvPr/>
        </p:nvSpPr>
        <p:spPr>
          <a:xfrm>
            <a:off x="1543050" y="29241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9DB5B2C-288F-7578-8365-5FA11F5AB9BA}"/>
              </a:ext>
            </a:extLst>
          </p:cNvPr>
          <p:cNvSpPr/>
          <p:nvPr/>
        </p:nvSpPr>
        <p:spPr>
          <a:xfrm>
            <a:off x="5343525" y="28860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E07B934F-B2FE-7124-A178-3DDBAA0D6D5C}"/>
              </a:ext>
            </a:extLst>
          </p:cNvPr>
          <p:cNvSpPr/>
          <p:nvPr/>
        </p:nvSpPr>
        <p:spPr>
          <a:xfrm>
            <a:off x="8896350" y="293370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3604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281428-F4FB-CD8D-F43E-87B74E5FB990}"/>
                  </a:ext>
                </a:extLst>
              </p:cNvPr>
              <p:cNvSpPr txBox="1"/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Có 2 tờ giấy như nhau, Việt tô màu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tờ giấy, Mai tô màu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tờ giấy. Hỏi phần tô màu của bạn nào nhiều hơn?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281428-F4FB-CD8D-F43E-87B74E5FB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blipFill>
                <a:blip r:embed="rId2"/>
                <a:stretch>
                  <a:fillRect l="-1260" r="-1200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3FB3076E-B457-DB5D-D8FD-212FCBC95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1971675"/>
            <a:ext cx="3219450" cy="16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8726CEC-B321-B0EB-FA90-1151D419A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450" y="1804987"/>
            <a:ext cx="4457700" cy="19526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8C3F0E-3050-66DF-AE75-2CD1C81DE448}"/>
                  </a:ext>
                </a:extLst>
              </p:cNvPr>
              <p:cNvSpPr txBox="1"/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Nhìn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vẽ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thấy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Mai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nhiều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8C3F0E-3050-66DF-AE75-2CD1C81DE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blipFill>
                <a:blip r:embed="rId5"/>
                <a:stretch>
                  <a:fillRect l="-1242" t="-5348" r="-1242" b="-5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id="{2E9E89AD-E2B6-3D9F-134A-42528F5D5C03}"/>
              </a:ext>
            </a:extLst>
          </p:cNvPr>
          <p:cNvSpPr/>
          <p:nvPr/>
        </p:nvSpPr>
        <p:spPr>
          <a:xfrm>
            <a:off x="1226820" y="5328920"/>
            <a:ext cx="10088880" cy="986155"/>
          </a:xfrm>
          <a:prstGeom prst="rect">
            <a:avLst/>
          </a:prstGeom>
          <a:solidFill>
            <a:srgbClr val="FCCC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5B3985D-AFA0-2557-D8DC-8F7907B18144}"/>
              </a:ext>
            </a:extLst>
          </p:cNvPr>
          <p:cNvSpPr txBox="1"/>
          <p:nvPr/>
        </p:nvSpPr>
        <p:spPr>
          <a:xfrm>
            <a:off x="1450340" y="5328920"/>
            <a:ext cx="9591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255270" algn="l"/>
              </a:tabLst>
            </a:pP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2" grpId="0"/>
      <p:bldP spid="30" grpId="0" animBg="1"/>
      <p:bldP spid="3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548</Words>
  <Application>Microsoft Office PowerPoint</Application>
  <PresentationFormat>Widescreen</PresentationFormat>
  <Paragraphs>72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Cambria Math</vt:lpstr>
      <vt:lpstr>Times New Roman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2023-12-20T12:16:59Z</dcterms:created>
  <dcterms:modified xsi:type="dcterms:W3CDTF">2023-12-20T13:52:56Z</dcterms:modified>
</cp:coreProperties>
</file>