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2" r:id="rId5"/>
    <p:sldMasterId id="2147483714" r:id="rId6"/>
  </p:sldMasterIdLst>
  <p:notesMasterIdLst>
    <p:notesMasterId r:id="rId23"/>
  </p:notesMasterIdLst>
  <p:sldIdLst>
    <p:sldId id="257" r:id="rId7"/>
    <p:sldId id="289" r:id="rId8"/>
    <p:sldId id="269" r:id="rId9"/>
    <p:sldId id="270" r:id="rId10"/>
    <p:sldId id="271" r:id="rId11"/>
    <p:sldId id="272" r:id="rId12"/>
    <p:sldId id="273" r:id="rId13"/>
    <p:sldId id="283" r:id="rId14"/>
    <p:sldId id="324" r:id="rId15"/>
    <p:sldId id="327" r:id="rId16"/>
    <p:sldId id="329" r:id="rId17"/>
    <p:sldId id="330" r:id="rId18"/>
    <p:sldId id="331" r:id="rId19"/>
    <p:sldId id="322" r:id="rId20"/>
    <p:sldId id="287" r:id="rId21"/>
    <p:sldId id="44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842" autoAdjust="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ACDF2-600E-4FE1-99A9-858E529C2A2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3E588-CB50-4AEE-ABF6-C8AFEB554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1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87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10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218423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893346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835241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48738-E448-67CD-E8D1-0374523A8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B6BB0-9BCB-D5D8-3CDB-2C9E044D0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8441-6622-3FB8-8F88-8E3091CC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9C165-CC68-D496-A909-F17745EB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F31D6-3BAA-6886-4993-68969F81D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86368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D6CBE-470C-0D98-BFA6-1C5B6686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BCF6-CC25-911C-0933-BCD12A428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C1C6A-5C52-3AD0-2618-1BE409D58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1E91F-E31E-FACC-718A-246A572C7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8AD00-3F12-21A3-7E37-B5AD5C7B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57785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5006-18B0-545F-1505-BB6A548A0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A1199-43D7-D32E-7555-962BBE78A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15EA1-0663-BFB8-723E-52B87FDD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90841-E3D1-4826-4298-66E311C9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4C7D-1243-0A8B-969E-92641075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06069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07B1F-5C97-C509-D4AA-2A546FF6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15830-FFBD-6996-D0A1-97628C289C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9302-8F9F-675E-3167-02FBA8668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D143F-554E-0EF5-E1F8-BABF5964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33B77-047A-03CA-D7CC-CB0A0E01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9E097-AB90-F9E6-FE1D-E612BD5F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08551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E3EB8-354A-A57A-5EA1-401A14D0A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3EF92-000F-8827-2451-3231AF640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06C31-FD6E-D4F9-F8E5-705506E84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D5C127-F64D-9586-5431-8A500558C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D2B82C-BC8B-A015-4231-AABEC1F5E9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9C3C7-D514-09E1-1AD2-F179BC93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FBA1DD-1742-682A-157E-BF388633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ECAEC1-984F-AB72-6CAC-5C23A8C5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34671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9D6DA-21DF-8259-8369-7229A65F3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63036-BECF-4EC9-D50F-0D879377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9116-E6AE-4AA1-72DC-D1264A88A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4008F-B4C2-C0E4-7988-420343B0B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16756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8">
            <a:extLst>
              <a:ext uri="{FF2B5EF4-FFF2-40B4-BE49-F238E27FC236}">
                <a16:creationId xmlns:a16="http://schemas.microsoft.com/office/drawing/2014/main" id="{627C31EB-328B-6C00-790F-F744ACD9DFF6}"/>
              </a:ext>
            </a:extLst>
          </p:cNvPr>
          <p:cNvSpPr/>
          <p:nvPr userDrawn="1"/>
        </p:nvSpPr>
        <p:spPr>
          <a:xfrm>
            <a:off x="1" y="6331974"/>
            <a:ext cx="12192000" cy="526026"/>
          </a:xfrm>
          <a:prstGeom prst="roundRect">
            <a:avLst>
              <a:gd name="adj" fmla="val 0"/>
            </a:avLst>
          </a:prstGeom>
          <a:solidFill>
            <a:srgbClr val="21A3E7"/>
          </a:solidFill>
          <a:ln>
            <a:noFill/>
          </a:ln>
          <a:effectLst>
            <a:outerShdw blurRad="50800" dist="38100" dir="2700000" algn="tl" rotWithShape="0">
              <a:srgbClr val="21A3E7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Light" panose="02020300000000000000" pitchFamily="18" charset="-122"/>
              <a:ea typeface="思源宋体 CN Light" panose="02020300000000000000" pitchFamily="18" charset="-122"/>
              <a:cs typeface="+mn-cs"/>
            </a:endParaRPr>
          </a:p>
        </p:txBody>
      </p:sp>
      <p:sp>
        <p:nvSpPr>
          <p:cNvPr id="6" name="圆角矩形 8">
            <a:extLst>
              <a:ext uri="{FF2B5EF4-FFF2-40B4-BE49-F238E27FC236}">
                <a16:creationId xmlns:a16="http://schemas.microsoft.com/office/drawing/2014/main" id="{CFBA56AE-CB6F-2CB0-8012-65BEE1994282}"/>
              </a:ext>
            </a:extLst>
          </p:cNvPr>
          <p:cNvSpPr/>
          <p:nvPr userDrawn="1"/>
        </p:nvSpPr>
        <p:spPr>
          <a:xfrm>
            <a:off x="0" y="0"/>
            <a:ext cx="12192000" cy="629265"/>
          </a:xfrm>
          <a:prstGeom prst="roundRect">
            <a:avLst>
              <a:gd name="adj" fmla="val 0"/>
            </a:avLst>
          </a:prstGeom>
          <a:solidFill>
            <a:srgbClr val="21A3E7"/>
          </a:solidFill>
          <a:ln>
            <a:noFill/>
          </a:ln>
          <a:effectLst>
            <a:outerShdw blurRad="50800" dist="38100" dir="2700000" algn="tl" rotWithShape="0">
              <a:srgbClr val="21A3E7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Light" panose="02020300000000000000" pitchFamily="18" charset="-122"/>
              <a:ea typeface="思源宋体 CN Light" panose="02020300000000000000" pitchFamily="18" charset="-122"/>
              <a:cs typeface="+mn-cs"/>
            </a:endParaRPr>
          </a:p>
        </p:txBody>
      </p:sp>
      <p:pic>
        <p:nvPicPr>
          <p:cNvPr id="7" name="图片 22">
            <a:extLst>
              <a:ext uri="{FF2B5EF4-FFF2-40B4-BE49-F238E27FC236}">
                <a16:creationId xmlns:a16="http://schemas.microsoft.com/office/drawing/2014/main" id="{84247C8D-F009-FA76-19B2-91E88409DA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419215"/>
            <a:ext cx="12192000" cy="438785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7339A933-0816-D129-1B98-C4A1E4A193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12192000" cy="3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76243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FA1FA-0BD0-C82C-4B48-D77B96E1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DDFEA-1E95-E4F1-83C2-B2A84DEE3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E9CAF-D250-E92D-74D2-BEB719A17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C42C-BFAA-1067-18C6-FB8D421412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C5B55-C866-903D-09B8-2E2990F85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B2EE4-A58E-7DC5-B317-04C840007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3163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805848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FB49E-5036-17B7-64AB-33F5ECE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21CAE4-DA77-5657-5B95-3D562CBA32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C4C53-8F72-303C-B9CB-5583E3BD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78174B-751B-ED2F-538C-D6CD2B0713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523304-12C8-7452-FED1-0F2C4EE9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99FF5-C9FF-4792-9297-9324EBED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49475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AF77-D8FF-E7A0-6837-B75770A3F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B7571F-C644-7414-1CEB-AAF5B699C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E9AB3-9370-BD15-707D-21173E6478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BEDEC-AA49-A744-D359-78A0ABC11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CB32F-B973-4862-02D2-18E7D7DC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82211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58E9F-D288-CE9D-BEAF-89752F134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3EDAB-0E3F-ED75-071A-B00A2C81C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0D442-5D58-9969-2935-133446E96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36C6F-EC86-1AE4-7B13-189E6016D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C2138-8D71-0058-13D8-33784DB7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39090"/>
      </p:ext>
    </p:extLst>
  </p:cSld>
  <p:clrMapOvr>
    <a:masterClrMapping/>
  </p:clrMapOvr>
  <p:transition spd="slow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81915"/>
      </p:ext>
    </p:extLst>
  </p:cSld>
  <p:clrMapOvr>
    <a:masterClrMapping/>
  </p:clrMapOvr>
  <p:transition spd="slow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614084"/>
      </p:ext>
    </p:extLst>
  </p:cSld>
  <p:clrMapOvr>
    <a:masterClrMapping/>
  </p:clrMapOvr>
  <p:transition spd="slow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864838"/>
      </p:ext>
    </p:extLst>
  </p:cSld>
  <p:clrMapOvr>
    <a:masterClrMapping/>
  </p:clrMapOvr>
  <p:transition spd="slow"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325579"/>
      </p:ext>
    </p:extLst>
  </p:cSld>
  <p:clrMapOvr>
    <a:masterClrMapping/>
  </p:clrMapOvr>
  <p:transition spd="slow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384553"/>
      </p:ext>
    </p:extLst>
  </p:cSld>
  <p:clrMapOvr>
    <a:masterClrMapping/>
  </p:clrMapOvr>
  <p:transition spd="slow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0031693"/>
      </p:ext>
    </p:extLst>
  </p:cSld>
  <p:clrMapOvr>
    <a:masterClrMapping/>
  </p:clrMapOvr>
  <p:transition spd="slow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049522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151640"/>
      </p:ext>
    </p:extLst>
  </p:cSld>
  <p:clrMapOvr>
    <a:masterClrMapping/>
  </p:clrMapOvr>
  <p:transition spd="slow"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05148"/>
      </p:ext>
    </p:extLst>
  </p:cSld>
  <p:clrMapOvr>
    <a:masterClrMapping/>
  </p:clrMapOvr>
  <p:transition spd="slow"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573504"/>
      </p:ext>
    </p:extLst>
  </p:cSld>
  <p:clrMapOvr>
    <a:masterClrMapping/>
  </p:clrMapOvr>
  <p:transition spd="slow"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650308"/>
      </p:ext>
    </p:extLst>
  </p:cSld>
  <p:clrMapOvr>
    <a:masterClrMapping/>
  </p:clrMapOvr>
  <p:transition spd="slow"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811150"/>
      </p:ext>
    </p:extLst>
  </p:cSld>
  <p:clrMapOvr>
    <a:masterClrMapping/>
  </p:clrMapOvr>
  <p:transition spd="slow"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208325-9273-461D-9F13-5310A8B8D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62100" y="-22352000"/>
            <a:ext cx="6858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50AAFB-9744-4B4A-8EF8-189AC500B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300" y="171704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5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48738-E448-67CD-E8D1-0374523A8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B6BB0-9BCB-D5D8-3CDB-2C9E044D0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8441-6622-3FB8-8F88-8E3091CC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9C165-CC68-D496-A909-F17745EB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F31D6-3BAA-6886-4993-68969F81D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59371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672874"/>
      </p:ext>
    </p:extLst>
  </p:cSld>
  <p:clrMapOvr>
    <a:masterClrMapping/>
  </p:clrMapOvr>
  <p:transition spd="slow">
    <p:randomBar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D6CBE-470C-0D98-BFA6-1C5B6686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BCF6-CC25-911C-0933-BCD12A428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C1C6A-5C52-3AD0-2618-1BE409D58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1E91F-E31E-FACC-718A-246A572C7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8AD00-3F12-21A3-7E37-B5AD5C7B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71734"/>
      </p:ext>
    </p:extLst>
  </p:cSld>
  <p:clrMapOvr>
    <a:masterClrMapping/>
  </p:clrMapOvr>
  <p:transition spd="slow">
    <p:randomBar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5006-18B0-545F-1505-BB6A548A0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A1199-43D7-D32E-7555-962BBE78A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15EA1-0663-BFB8-723E-52B87FDD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90841-E3D1-4826-4298-66E311C9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4C7D-1243-0A8B-969E-92641075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72541"/>
      </p:ext>
    </p:extLst>
  </p:cSld>
  <p:clrMapOvr>
    <a:masterClrMapping/>
  </p:clrMapOvr>
  <p:transition spd="slow">
    <p:randomBar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07B1F-5C97-C509-D4AA-2A546FF6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15830-FFBD-6996-D0A1-97628C289C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9302-8F9F-675E-3167-02FBA8668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D143F-554E-0EF5-E1F8-BABF5964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33B77-047A-03CA-D7CC-CB0A0E01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9E097-AB90-F9E6-FE1D-E612BD5F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89159"/>
      </p:ext>
    </p:extLst>
  </p:cSld>
  <p:clrMapOvr>
    <a:masterClrMapping/>
  </p:clrMapOvr>
  <p:transition spd="slow">
    <p:randomBar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E3EB8-354A-A57A-5EA1-401A14D0A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3EF92-000F-8827-2451-3231AF640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06C31-FD6E-D4F9-F8E5-705506E84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D5C127-F64D-9586-5431-8A500558C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D2B82C-BC8B-A015-4231-AABEC1F5E9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9C3C7-D514-09E1-1AD2-F179BC93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FBA1DD-1742-682A-157E-BF388633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ECAEC1-984F-AB72-6CAC-5C23A8C5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33511"/>
      </p:ext>
    </p:extLst>
  </p:cSld>
  <p:clrMapOvr>
    <a:masterClrMapping/>
  </p:clrMapOvr>
  <p:transition spd="slow">
    <p:randomBar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9D6DA-21DF-8259-8369-7229A65F3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63036-BECF-4EC9-D50F-0D879377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9116-E6AE-4AA1-72DC-D1264A88A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4008F-B4C2-C0E4-7988-420343B0B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70585"/>
      </p:ext>
    </p:extLst>
  </p:cSld>
  <p:clrMapOvr>
    <a:masterClrMapping/>
  </p:clrMapOvr>
  <p:transition spd="slow">
    <p:randomBar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8">
            <a:extLst>
              <a:ext uri="{FF2B5EF4-FFF2-40B4-BE49-F238E27FC236}">
                <a16:creationId xmlns:a16="http://schemas.microsoft.com/office/drawing/2014/main" id="{627C31EB-328B-6C00-790F-F744ACD9DFF6}"/>
              </a:ext>
            </a:extLst>
          </p:cNvPr>
          <p:cNvSpPr/>
          <p:nvPr userDrawn="1"/>
        </p:nvSpPr>
        <p:spPr>
          <a:xfrm>
            <a:off x="1" y="6331974"/>
            <a:ext cx="12192000" cy="526026"/>
          </a:xfrm>
          <a:prstGeom prst="roundRect">
            <a:avLst>
              <a:gd name="adj" fmla="val 0"/>
            </a:avLst>
          </a:prstGeom>
          <a:solidFill>
            <a:srgbClr val="21A3E7"/>
          </a:solidFill>
          <a:ln>
            <a:noFill/>
          </a:ln>
          <a:effectLst>
            <a:outerShdw blurRad="50800" dist="38100" dir="2700000" algn="tl" rotWithShape="0">
              <a:srgbClr val="21A3E7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Light" panose="02020300000000000000" pitchFamily="18" charset="-122"/>
              <a:ea typeface="思源宋体 CN Light" panose="02020300000000000000" pitchFamily="18" charset="-122"/>
              <a:cs typeface="+mn-cs"/>
            </a:endParaRPr>
          </a:p>
        </p:txBody>
      </p:sp>
      <p:sp>
        <p:nvSpPr>
          <p:cNvPr id="6" name="圆角矩形 8">
            <a:extLst>
              <a:ext uri="{FF2B5EF4-FFF2-40B4-BE49-F238E27FC236}">
                <a16:creationId xmlns:a16="http://schemas.microsoft.com/office/drawing/2014/main" id="{CFBA56AE-CB6F-2CB0-8012-65BEE1994282}"/>
              </a:ext>
            </a:extLst>
          </p:cNvPr>
          <p:cNvSpPr/>
          <p:nvPr userDrawn="1"/>
        </p:nvSpPr>
        <p:spPr>
          <a:xfrm>
            <a:off x="0" y="0"/>
            <a:ext cx="12192000" cy="629265"/>
          </a:xfrm>
          <a:prstGeom prst="roundRect">
            <a:avLst>
              <a:gd name="adj" fmla="val 0"/>
            </a:avLst>
          </a:prstGeom>
          <a:solidFill>
            <a:srgbClr val="21A3E7"/>
          </a:solidFill>
          <a:ln>
            <a:noFill/>
          </a:ln>
          <a:effectLst>
            <a:outerShdw blurRad="50800" dist="38100" dir="2700000" algn="tl" rotWithShape="0">
              <a:srgbClr val="21A3E7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Light" panose="02020300000000000000" pitchFamily="18" charset="-122"/>
              <a:ea typeface="思源宋体 CN Light" panose="02020300000000000000" pitchFamily="18" charset="-122"/>
              <a:cs typeface="+mn-cs"/>
            </a:endParaRPr>
          </a:p>
        </p:txBody>
      </p:sp>
      <p:pic>
        <p:nvPicPr>
          <p:cNvPr id="7" name="图片 22">
            <a:extLst>
              <a:ext uri="{FF2B5EF4-FFF2-40B4-BE49-F238E27FC236}">
                <a16:creationId xmlns:a16="http://schemas.microsoft.com/office/drawing/2014/main" id="{84247C8D-F009-FA76-19B2-91E88409DA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419215"/>
            <a:ext cx="12192000" cy="438785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7339A933-0816-D129-1B98-C4A1E4A193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12192000" cy="3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17272"/>
      </p:ext>
    </p:extLst>
  </p:cSld>
  <p:clrMapOvr>
    <a:masterClrMapping/>
  </p:clrMapOvr>
  <p:transition spd="slow">
    <p:randomBar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FA1FA-0BD0-C82C-4B48-D77B96E1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DDFEA-1E95-E4F1-83C2-B2A84DEE3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E9CAF-D250-E92D-74D2-BEB719A17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C42C-BFAA-1067-18C6-FB8D421412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C5B55-C866-903D-09B8-2E2990F85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B2EE4-A58E-7DC5-B317-04C840007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09750"/>
      </p:ext>
    </p:extLst>
  </p:cSld>
  <p:clrMapOvr>
    <a:masterClrMapping/>
  </p:clrMapOvr>
  <p:transition spd="slow">
    <p:randomBa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FB49E-5036-17B7-64AB-33F5ECE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21CAE4-DA77-5657-5B95-3D562CBA32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C4C53-8F72-303C-B9CB-5583E3BD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78174B-751B-ED2F-538C-D6CD2B0713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523304-12C8-7452-FED1-0F2C4EE9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99FF5-C9FF-4792-9297-9324EBED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94960"/>
      </p:ext>
    </p:extLst>
  </p:cSld>
  <p:clrMapOvr>
    <a:masterClrMapping/>
  </p:clrMapOvr>
  <p:transition spd="slow">
    <p:randomBar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AF77-D8FF-E7A0-6837-B75770A3F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B7571F-C644-7414-1CEB-AAF5B699C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E9AB3-9370-BD15-707D-21173E6478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BEDEC-AA49-A744-D359-78A0ABC11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CB32F-B973-4862-02D2-18E7D7DC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50906"/>
      </p:ext>
    </p:extLst>
  </p:cSld>
  <p:clrMapOvr>
    <a:masterClrMapping/>
  </p:clrMapOvr>
  <p:transition spd="slow">
    <p:randomBar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58E9F-D288-CE9D-BEAF-89752F134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3EDAB-0E3F-ED75-071A-B00A2C81C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0D442-5D58-9969-2935-133446E96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ECB1FA-8AEF-4E14-A473-6B28A1B58A4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36C6F-EC86-1AE4-7B13-189E6016D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C2138-8D71-0058-13D8-33784DB7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B62E70-2697-453D-BA23-C957B78FC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14997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395777"/>
      </p:ext>
    </p:extLst>
  </p:cSld>
  <p:clrMapOvr>
    <a:masterClrMapping/>
  </p:clrMapOvr>
  <p:transition spd="slow">
    <p:randomBar dir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726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51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8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91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8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3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85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50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49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61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045524"/>
      </p:ext>
    </p:extLst>
  </p:cSld>
  <p:clrMapOvr>
    <a:masterClrMapping/>
  </p:clrMapOvr>
  <p:transition spd="slow">
    <p:randomBar dir="vert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98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131213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8086234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C68D01-8BBA-4E2D-8FB7-18B183BD007B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60496D-2E80-4BA7-8F7A-F9FCE7EC19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38449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6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F4772E4-5488-7ACD-A93C-32DF5D5F6A5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384" y="224790"/>
            <a:ext cx="14668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4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20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886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 Light" panose="02020300000000000000" pitchFamily="18" charset="-122"/>
          <a:ea typeface="思源宋体 CN Light" panose="02020300000000000000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BF0B8EA7-733C-451B-87DD-51B0F3EB9558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1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14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9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8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3.png"/><Relationship Id="rId7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0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0" Type="http://schemas.openxmlformats.org/officeDocument/2006/relationships/image" Target="../media/image28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3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00.png"/><Relationship Id="rId18" Type="http://schemas.openxmlformats.org/officeDocument/2006/relationships/image" Target="../media/image44.png"/><Relationship Id="rId3" Type="http://schemas.microsoft.com/office/2007/relationships/media" Target="../media/media3.mp4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42.png"/><Relationship Id="rId10" Type="http://schemas.openxmlformats.org/officeDocument/2006/relationships/image" Target="../media/image370.png"/><Relationship Id="rId19" Type="http://schemas.openxmlformats.org/officeDocument/2006/relationships/image" Target="../media/image45.emf"/><Relationship Id="rId4" Type="http://schemas.openxmlformats.org/officeDocument/2006/relationships/video" Target="../media/media3.mp4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3" Type="http://schemas.openxmlformats.org/officeDocument/2006/relationships/video" Target="NULL" TargetMode="External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8.png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47.png"/><Relationship Id="rId10" Type="http://schemas.openxmlformats.org/officeDocument/2006/relationships/image" Target="../media/image46.png"/><Relationship Id="rId4" Type="http://schemas.microsoft.com/office/2007/relationships/media" Target="../media/media4.mp4"/><Relationship Id="rId9" Type="http://schemas.openxmlformats.org/officeDocument/2006/relationships/image" Target="../media/image3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51.png"/><Relationship Id="rId18" Type="http://schemas.openxmlformats.org/officeDocument/2006/relationships/image" Target="../media/image53.png"/><Relationship Id="rId3" Type="http://schemas.microsoft.com/office/2007/relationships/media" Target="../media/media5.mp4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19" Type="http://schemas.openxmlformats.org/officeDocument/2006/relationships/image" Target="../media/image54.png"/><Relationship Id="rId4" Type="http://schemas.openxmlformats.org/officeDocument/2006/relationships/video" Target="../media/media5.mp4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55.png"/><Relationship Id="rId5" Type="http://schemas.openxmlformats.org/officeDocument/2006/relationships/image" Target="../media/image21.png"/><Relationship Id="rId10" Type="http://schemas.openxmlformats.org/officeDocument/2006/relationships/image" Target="../media/image28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包含 游戏机, 轮廓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>
            <a:off x="5938180" y="1362887"/>
            <a:ext cx="6253820" cy="5535064"/>
          </a:xfrm>
          <a:prstGeom prst="rect">
            <a:avLst/>
          </a:prstGeom>
        </p:spPr>
      </p:pic>
      <p:pic>
        <p:nvPicPr>
          <p:cNvPr id="11" name="图片 10" descr="图片包含 游戏机, 轮廓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 flipH="1">
            <a:off x="-117659" y="1460171"/>
            <a:ext cx="6253820" cy="5535064"/>
          </a:xfrm>
          <a:prstGeom prst="rect">
            <a:avLst/>
          </a:prstGeom>
        </p:spPr>
      </p:pic>
      <p:pic>
        <p:nvPicPr>
          <p:cNvPr id="12" name="图片 11" descr="徽标&#10;&#10;中度可信度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97"/>
          <a:stretch>
            <a:fillRect/>
          </a:stretch>
        </p:blipFill>
        <p:spPr>
          <a:xfrm>
            <a:off x="0" y="5221970"/>
            <a:ext cx="12192000" cy="1934440"/>
          </a:xfrm>
          <a:prstGeom prst="rect">
            <a:avLst/>
          </a:prstGeom>
        </p:spPr>
      </p:pic>
      <p:pic>
        <p:nvPicPr>
          <p:cNvPr id="3" name="图片 2" descr="图片包含 动物, 虫, 空气, 烟&#10;&#10;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623" y="1232952"/>
            <a:ext cx="745914" cy="887865"/>
          </a:xfrm>
          <a:prstGeom prst="rect">
            <a:avLst/>
          </a:prstGeom>
        </p:spPr>
      </p:pic>
      <p:pic>
        <p:nvPicPr>
          <p:cNvPr id="4" name="图片 3" descr="图片包含 动物, 虫, 游戏机&#10;&#10;描述已自动生成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8732">
            <a:off x="7255400" y="3294503"/>
            <a:ext cx="813509" cy="324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25"/>
            <a:ext cx="12192000" cy="1002954"/>
          </a:xfrm>
          <a:prstGeom prst="rect">
            <a:avLst/>
          </a:prstGeom>
        </p:spPr>
      </p:pic>
      <p:pic>
        <p:nvPicPr>
          <p:cNvPr id="6" name="图片 5" descr="桌子上放了不同类型的玩具熊&#10;&#10;低可信度描述已自动生成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9"/>
          <a:stretch/>
        </p:blipFill>
        <p:spPr>
          <a:xfrm>
            <a:off x="2133123" y="4064116"/>
            <a:ext cx="7610114" cy="2931119"/>
          </a:xfrm>
          <a:prstGeom prst="rect">
            <a:avLst/>
          </a:prstGeom>
        </p:spPr>
      </p:pic>
      <p:pic>
        <p:nvPicPr>
          <p:cNvPr id="7" name="图片 6" descr="图标&#10;&#10;描述已自动生成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5703" y="4149212"/>
            <a:ext cx="486297" cy="567525"/>
          </a:xfrm>
          <a:prstGeom prst="rect">
            <a:avLst/>
          </a:prstGeom>
        </p:spPr>
      </p:pic>
      <p:pic>
        <p:nvPicPr>
          <p:cNvPr id="8" name="图片 7" descr="卡通人物&#10;&#10;中度可信度描述已自动生成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374490" y="3078845"/>
            <a:ext cx="678426" cy="450323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10114930" y="1453584"/>
            <a:ext cx="1007806" cy="668958"/>
          </a:xfrm>
          <a:prstGeom prst="rect">
            <a:avLst/>
          </a:prstGeom>
        </p:spPr>
      </p:pic>
      <p:pic>
        <p:nvPicPr>
          <p:cNvPr id="14" name="图片 13" descr="图片包含 动物, 虫, 空气, 烟&#10;&#10;描述已自动生成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70841">
            <a:off x="4033203" y="3453605"/>
            <a:ext cx="577150" cy="686984"/>
          </a:xfrm>
          <a:prstGeom prst="rect">
            <a:avLst/>
          </a:prstGeom>
        </p:spPr>
      </p:pic>
      <p:pic>
        <p:nvPicPr>
          <p:cNvPr id="15" name="图片 14" descr="图片包含 动物, 虫, 游戏机&#10;&#10;描述已自动生成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62216">
            <a:off x="5645250" y="1435423"/>
            <a:ext cx="825849" cy="329316"/>
          </a:xfrm>
          <a:prstGeom prst="rect">
            <a:avLst/>
          </a:prstGeom>
        </p:spPr>
      </p:pic>
      <p:pic>
        <p:nvPicPr>
          <p:cNvPr id="16" name="图片 15" descr="图片包含 动物, 虫, 游戏机&#10;&#10;描述已自动生成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0672" flipH="1">
            <a:off x="2634932" y="1546459"/>
            <a:ext cx="550441" cy="219494"/>
          </a:xfrm>
          <a:prstGeom prst="rect">
            <a:avLst/>
          </a:prstGeom>
        </p:spPr>
      </p:pic>
      <p:pic>
        <p:nvPicPr>
          <p:cNvPr id="17" name="图片 16" descr="卡通人物&#10;&#10;中度可信度描述已自动生成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713703" y="4525667"/>
            <a:ext cx="1005960" cy="667732"/>
          </a:xfrm>
          <a:prstGeom prst="rect">
            <a:avLst/>
          </a:prstGeom>
        </p:spPr>
      </p:pic>
      <p:pic>
        <p:nvPicPr>
          <p:cNvPr id="18" name="图片 17" descr="卡通人物&#10;&#10;中度可信度描述已自动生成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9630625" y="3640507"/>
            <a:ext cx="503903" cy="334479"/>
          </a:xfrm>
          <a:prstGeom prst="rect">
            <a:avLst/>
          </a:prstGeom>
        </p:spPr>
      </p:pic>
      <p:sp>
        <p:nvSpPr>
          <p:cNvPr id="28" name="文本框 21">
            <a:extLst>
              <a:ext uri="{FF2B5EF4-FFF2-40B4-BE49-F238E27FC236}">
                <a16:creationId xmlns:a16="http://schemas.microsoft.com/office/drawing/2014/main" id="{583C4BF0-EB65-0593-CC3C-638A826CE9A0}"/>
              </a:ext>
            </a:extLst>
          </p:cNvPr>
          <p:cNvSpPr txBox="1"/>
          <p:nvPr/>
        </p:nvSpPr>
        <p:spPr>
          <a:xfrm>
            <a:off x="4661741" y="3108686"/>
            <a:ext cx="2957035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  <a:sym typeface="思源黑体 CN" panose="020B0500000000000000" pitchFamily="34" charset="-122"/>
              </a:rPr>
              <a:t>(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  <a:sym typeface="思源黑体 CN" panose="020B0500000000000000" pitchFamily="34" charset="-122"/>
              </a:rPr>
              <a:t>Tiết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  <a:sym typeface="思源黑体 CN" panose="020B0500000000000000" pitchFamily="34" charset="-122"/>
              </a:rPr>
              <a:t> 3)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Vogue-ExtraBold" panose="020B0500000000000000" pitchFamily="34" charset="0"/>
              <a:cs typeface="Vogue-ExtraBold" panose="020B0500000000000000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F70FA0-113E-1B7C-D763-CCA68A729D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24068" y="468960"/>
            <a:ext cx="2962913" cy="11766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B3A826-5BF5-3BB6-88DE-AD4BC6C25E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2650" y="1890466"/>
            <a:ext cx="8870449" cy="128636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B2AA8F-5840-ACC9-18FE-955DC97C1542}"/>
              </a:ext>
            </a:extLst>
          </p:cNvPr>
          <p:cNvGrpSpPr/>
          <p:nvPr/>
        </p:nvGrpSpPr>
        <p:grpSpPr>
          <a:xfrm>
            <a:off x="253523" y="609610"/>
            <a:ext cx="841938" cy="923330"/>
            <a:chOff x="1197850" y="723100"/>
            <a:chExt cx="841938" cy="923330"/>
          </a:xfrm>
        </p:grpSpPr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EB26270E-173A-25EB-CFAB-9119BCFBD516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D85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PA-文本框 54">
              <a:extLst>
                <a:ext uri="{FF2B5EF4-FFF2-40B4-BE49-F238E27FC236}">
                  <a16:creationId xmlns:a16="http://schemas.microsoft.com/office/drawing/2014/main" id="{CECD98FB-8BF4-9D5D-C0FC-D3E175AFDCBA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97850" y="723100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2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7DA287-9A77-D3BB-15F7-989BDD944780}"/>
              </a:ext>
            </a:extLst>
          </p:cNvPr>
          <p:cNvGrpSpPr/>
          <p:nvPr/>
        </p:nvGrpSpPr>
        <p:grpSpPr>
          <a:xfrm>
            <a:off x="1229571" y="666827"/>
            <a:ext cx="1690610" cy="983837"/>
            <a:chOff x="2128173" y="1005676"/>
            <a:chExt cx="1397525" cy="98383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B2FB6A3-DC6D-9DDD-37DF-7329723236F4}"/>
                </a:ext>
              </a:extLst>
            </p:cNvPr>
            <p:cNvSpPr/>
            <p:nvPr/>
          </p:nvSpPr>
          <p:spPr>
            <a:xfrm>
              <a:off x="2128173" y="1005676"/>
              <a:ext cx="1330037" cy="98383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E827CC-FFEE-56B5-D1E1-B1AEA272D507}"/>
                </a:ext>
              </a:extLst>
            </p:cNvPr>
            <p:cNvSpPr txBox="1"/>
            <p:nvPr/>
          </p:nvSpPr>
          <p:spPr>
            <a:xfrm>
              <a:off x="2169209" y="1059712"/>
              <a:ext cx="1356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Đ, S?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07621666-305B-61DB-7832-09E3049A1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764" y="716064"/>
            <a:ext cx="6583926" cy="391743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AC4A7C9-C1E5-F0F1-9A4E-02C58F261996}"/>
              </a:ext>
            </a:extLst>
          </p:cNvPr>
          <p:cNvSpPr txBox="1"/>
          <p:nvPr/>
        </p:nvSpPr>
        <p:spPr>
          <a:xfrm>
            <a:off x="1278193" y="4758814"/>
            <a:ext cx="9114504" cy="1305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en-US" sz="28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vi-VN" sz="28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Rô-bốt nói: Mình được Mai cho nhiều bi hơn Việt </a:t>
            </a:r>
            <a:endParaRPr lang="en-US" sz="2800" b="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vi-VN" sz="2800" b="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Việt nói: Mình được Mai cho nhiều bi hơn Rô-bốt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D88C1C-F1D3-FAF4-6255-DA945956D306}"/>
              </a:ext>
            </a:extLst>
          </p:cNvPr>
          <p:cNvSpPr/>
          <p:nvPr/>
        </p:nvSpPr>
        <p:spPr>
          <a:xfrm>
            <a:off x="9291484" y="4847304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4288B4C-7E4B-BC7C-57CF-6207C30326F0}"/>
              </a:ext>
            </a:extLst>
          </p:cNvPr>
          <p:cNvSpPr/>
          <p:nvPr/>
        </p:nvSpPr>
        <p:spPr>
          <a:xfrm>
            <a:off x="9389807" y="5496233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3FA4844-302F-99E2-21FB-C0D07F514C51}"/>
              </a:ext>
            </a:extLst>
          </p:cNvPr>
          <p:cNvSpPr/>
          <p:nvPr/>
        </p:nvSpPr>
        <p:spPr>
          <a:xfrm>
            <a:off x="9276735" y="4842388"/>
            <a:ext cx="585020" cy="5260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357B948-C1EA-3A5A-EEA7-22035CC7EFA3}"/>
              </a:ext>
            </a:extLst>
          </p:cNvPr>
          <p:cNvSpPr/>
          <p:nvPr/>
        </p:nvSpPr>
        <p:spPr>
          <a:xfrm>
            <a:off x="9365226" y="5501149"/>
            <a:ext cx="585020" cy="5260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755152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B2AA8F-5840-ACC9-18FE-955DC97C1542}"/>
              </a:ext>
            </a:extLst>
          </p:cNvPr>
          <p:cNvGrpSpPr/>
          <p:nvPr/>
        </p:nvGrpSpPr>
        <p:grpSpPr>
          <a:xfrm>
            <a:off x="253523" y="186823"/>
            <a:ext cx="841938" cy="923330"/>
            <a:chOff x="1197850" y="723100"/>
            <a:chExt cx="841938" cy="923330"/>
          </a:xfrm>
        </p:grpSpPr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EB26270E-173A-25EB-CFAB-9119BCFBD516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D85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PA-文本框 54">
              <a:extLst>
                <a:ext uri="{FF2B5EF4-FFF2-40B4-BE49-F238E27FC236}">
                  <a16:creationId xmlns:a16="http://schemas.microsoft.com/office/drawing/2014/main" id="{CECD98FB-8BF4-9D5D-C0FC-D3E175AFDCBA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97850" y="723100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3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7DA287-9A77-D3BB-15F7-989BDD944780}"/>
              </a:ext>
            </a:extLst>
          </p:cNvPr>
          <p:cNvGrpSpPr/>
          <p:nvPr/>
        </p:nvGrpSpPr>
        <p:grpSpPr>
          <a:xfrm>
            <a:off x="1200073" y="165382"/>
            <a:ext cx="6587075" cy="983837"/>
            <a:chOff x="2128173" y="1005676"/>
            <a:chExt cx="1397525" cy="98383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B2FB6A3-DC6D-9DDD-37DF-7329723236F4}"/>
                </a:ext>
              </a:extLst>
            </p:cNvPr>
            <p:cNvSpPr/>
            <p:nvPr/>
          </p:nvSpPr>
          <p:spPr>
            <a:xfrm>
              <a:off x="2128173" y="1005676"/>
              <a:ext cx="1330037" cy="98383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E827CC-FFEE-56B5-D1E1-B1AEA272D507}"/>
                </a:ext>
              </a:extLst>
            </p:cNvPr>
            <p:cNvSpPr txBox="1"/>
            <p:nvPr/>
          </p:nvSpPr>
          <p:spPr>
            <a:xfrm>
              <a:off x="2169209" y="1059712"/>
              <a:ext cx="1356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Chọn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câu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trả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lời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đúng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1D45F2-8D34-B3E3-91B4-64E8CBC08129}"/>
                  </a:ext>
                </a:extLst>
              </p:cNvPr>
              <p:cNvSpPr txBox="1"/>
              <p:nvPr/>
            </p:nvSpPr>
            <p:spPr>
              <a:xfrm>
                <a:off x="314632" y="1356852"/>
                <a:ext cx="11552903" cy="335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bánh pi-da,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ăn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 bánh, Mi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ăn</a:t>
                </a:r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 bánh, Mai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ăn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bánh.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nào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ăn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ít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bánh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nhất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  <a:p>
                <a:pPr algn="just" latinLnBrk="0"/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A.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                                              </a:t>
                </a:r>
              </a:p>
              <a:p>
                <a:pPr algn="just" latinLnBrk="0"/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B. Mi                                                  </a:t>
                </a:r>
              </a:p>
              <a:p>
                <a:pPr algn="just" latinLnBrk="0"/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C. Mai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1D45F2-8D34-B3E3-91B4-64E8CBC08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2" y="1356852"/>
                <a:ext cx="11552903" cy="3352136"/>
              </a:xfrm>
              <a:prstGeom prst="rect">
                <a:avLst/>
              </a:prstGeom>
              <a:blipFill>
                <a:blip r:embed="rId3"/>
                <a:stretch>
                  <a:fillRect l="-1636" r="-1583" b="-6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CE5349-0F7B-A1B6-36A1-04A8FB671253}"/>
                  </a:ext>
                </a:extLst>
              </p:cNvPr>
              <p:cNvSpPr txBox="1"/>
              <p:nvPr/>
            </p:nvSpPr>
            <p:spPr>
              <a:xfrm>
                <a:off x="3755923" y="3067665"/>
                <a:ext cx="345112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CE5349-0F7B-A1B6-36A1-04A8FB671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923" y="3067665"/>
                <a:ext cx="3451122" cy="1159228"/>
              </a:xfrm>
              <a:prstGeom prst="rect">
                <a:avLst/>
              </a:prstGeom>
              <a:blipFill>
                <a:blip r:embed="rId4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0B57A1-EFB0-F140-59DE-C55404622ACA}"/>
                  </a:ext>
                </a:extLst>
              </p:cNvPr>
              <p:cNvSpPr txBox="1"/>
              <p:nvPr/>
            </p:nvSpPr>
            <p:spPr>
              <a:xfrm>
                <a:off x="1946787" y="4601496"/>
                <a:ext cx="943896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Ta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ó</m:t>
                    </m:r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36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ạ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Mi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ă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í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á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nh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nh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ấ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0B57A1-EFB0-F140-59DE-C55404622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787" y="4601496"/>
                <a:ext cx="9438968" cy="892552"/>
              </a:xfrm>
              <a:prstGeom prst="rect">
                <a:avLst/>
              </a:prstGeom>
              <a:blipFill>
                <a:blip r:embed="rId5"/>
                <a:stretch>
                  <a:fillRect b="-89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8F3DCA11-4439-B7AF-467F-7315ACFB27C3}"/>
              </a:ext>
            </a:extLst>
          </p:cNvPr>
          <p:cNvSpPr/>
          <p:nvPr/>
        </p:nvSpPr>
        <p:spPr>
          <a:xfrm>
            <a:off x="235974" y="3559277"/>
            <a:ext cx="609600" cy="56043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111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B2AA8F-5840-ACC9-18FE-955DC97C1542}"/>
              </a:ext>
            </a:extLst>
          </p:cNvPr>
          <p:cNvGrpSpPr/>
          <p:nvPr/>
        </p:nvGrpSpPr>
        <p:grpSpPr>
          <a:xfrm>
            <a:off x="351845" y="137662"/>
            <a:ext cx="841938" cy="923330"/>
            <a:chOff x="1197850" y="723100"/>
            <a:chExt cx="841938" cy="923330"/>
          </a:xfrm>
        </p:grpSpPr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EB26270E-173A-25EB-CFAB-9119BCFBD516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D85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PA-文本框 54">
              <a:extLst>
                <a:ext uri="{FF2B5EF4-FFF2-40B4-BE49-F238E27FC236}">
                  <a16:creationId xmlns:a16="http://schemas.microsoft.com/office/drawing/2014/main" id="{CECD98FB-8BF4-9D5D-C0FC-D3E175AFDCBA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97850" y="723100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4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7DA287-9A77-D3BB-15F7-989BDD944780}"/>
              </a:ext>
            </a:extLst>
          </p:cNvPr>
          <p:cNvGrpSpPr/>
          <p:nvPr/>
        </p:nvGrpSpPr>
        <p:grpSpPr>
          <a:xfrm>
            <a:off x="1209905" y="0"/>
            <a:ext cx="10903437" cy="1254365"/>
            <a:chOff x="2128173" y="1005676"/>
            <a:chExt cx="1397525" cy="125436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B2FB6A3-DC6D-9DDD-37DF-7329723236F4}"/>
                </a:ext>
              </a:extLst>
            </p:cNvPr>
            <p:cNvSpPr/>
            <p:nvPr/>
          </p:nvSpPr>
          <p:spPr>
            <a:xfrm>
              <a:off x="2128173" y="1005676"/>
              <a:ext cx="1387443" cy="1211134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E827CC-FFEE-56B5-D1E1-B1AEA272D507}"/>
                </a:ext>
              </a:extLst>
            </p:cNvPr>
            <p:cNvSpPr txBox="1"/>
            <p:nvPr/>
          </p:nvSpPr>
          <p:spPr>
            <a:xfrm>
              <a:off x="2169209" y="1059712"/>
              <a:ext cx="135648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sắp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xếp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ở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hàng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rào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thứ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tự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bé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đến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lớn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BD3430D-AB4E-7415-1DFF-5BDFC0CE9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202" y="1468385"/>
            <a:ext cx="6304475" cy="44714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E63285-3C8F-EE97-9C55-722B461421A5}"/>
              </a:ext>
            </a:extLst>
          </p:cNvPr>
          <p:cNvSpPr txBox="1"/>
          <p:nvPr/>
        </p:nvSpPr>
        <p:spPr>
          <a:xfrm>
            <a:off x="462116" y="1425678"/>
            <a:ext cx="4945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chung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32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B0543A-4173-1C9B-5041-4FB589E367C1}"/>
                  </a:ext>
                </a:extLst>
              </p:cNvPr>
              <p:cNvSpPr txBox="1"/>
              <p:nvPr/>
            </p:nvSpPr>
            <p:spPr>
              <a:xfrm>
                <a:off x="88490" y="2074607"/>
                <a:ext cx="345112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B0543A-4173-1C9B-5041-4FB589E36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0" y="2074607"/>
                <a:ext cx="3451122" cy="1159228"/>
              </a:xfrm>
              <a:prstGeom prst="rect">
                <a:avLst/>
              </a:prstGeom>
              <a:blipFill>
                <a:blip r:embed="rId4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2D1471-C565-FA9D-8D37-0DDCFFD30095}"/>
                  </a:ext>
                </a:extLst>
              </p:cNvPr>
              <p:cNvSpPr txBox="1"/>
              <p:nvPr/>
            </p:nvSpPr>
            <p:spPr>
              <a:xfrm>
                <a:off x="3087329" y="2045110"/>
                <a:ext cx="345112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2D1471-C565-FA9D-8D37-0DDCFFD30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329" y="2045110"/>
                <a:ext cx="3451122" cy="1159228"/>
              </a:xfrm>
              <a:prstGeom prst="rect">
                <a:avLst/>
              </a:prstGeom>
              <a:blipFill>
                <a:blip r:embed="rId5"/>
                <a:stretch>
                  <a:fillRect b="-13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C9D0A3-6E05-B4F3-314F-F829FF2FBCEF}"/>
                  </a:ext>
                </a:extLst>
              </p:cNvPr>
              <p:cNvSpPr txBox="1"/>
              <p:nvPr/>
            </p:nvSpPr>
            <p:spPr>
              <a:xfrm>
                <a:off x="88490" y="3323303"/>
                <a:ext cx="3451122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C9D0A3-6E05-B4F3-314F-F829FF2FB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0" y="3323303"/>
                <a:ext cx="3451122" cy="1202252"/>
              </a:xfrm>
              <a:prstGeom prst="rect">
                <a:avLst/>
              </a:prstGeom>
              <a:blipFill>
                <a:blip r:embed="rId6"/>
                <a:stretch>
                  <a:fillRect b="-10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36CC34-79DF-54E2-6475-4CA9D272944F}"/>
                  </a:ext>
                </a:extLst>
              </p:cNvPr>
              <p:cNvSpPr txBox="1"/>
              <p:nvPr/>
            </p:nvSpPr>
            <p:spPr>
              <a:xfrm>
                <a:off x="3038167" y="3293806"/>
                <a:ext cx="3451122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36CC34-79DF-54E2-6475-4CA9D2729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167" y="3293806"/>
                <a:ext cx="3451122" cy="1202252"/>
              </a:xfrm>
              <a:prstGeom prst="rect">
                <a:avLst/>
              </a:prstGeom>
              <a:blipFill>
                <a:blip r:embed="rId7"/>
                <a:stretch>
                  <a:fillRect b="-9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E5F421AA-7153-E7AF-08E0-FD5EDD8AB9C4}"/>
              </a:ext>
            </a:extLst>
          </p:cNvPr>
          <p:cNvSpPr txBox="1"/>
          <p:nvPr/>
        </p:nvSpPr>
        <p:spPr>
          <a:xfrm>
            <a:off x="0" y="4493342"/>
            <a:ext cx="60271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rào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B7D722-54A1-9E3D-5BF5-E67C437FE25F}"/>
                  </a:ext>
                </a:extLst>
              </p:cNvPr>
              <p:cNvSpPr txBox="1"/>
              <p:nvPr/>
            </p:nvSpPr>
            <p:spPr>
              <a:xfrm>
                <a:off x="285134" y="5407742"/>
                <a:ext cx="5270091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B7D722-54A1-9E3D-5BF5-E67C437FE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34" y="5407742"/>
                <a:ext cx="5270091" cy="11594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58065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B2AA8F-5840-ACC9-18FE-955DC97C1542}"/>
              </a:ext>
            </a:extLst>
          </p:cNvPr>
          <p:cNvGrpSpPr/>
          <p:nvPr/>
        </p:nvGrpSpPr>
        <p:grpSpPr>
          <a:xfrm>
            <a:off x="362477" y="222723"/>
            <a:ext cx="841938" cy="923330"/>
            <a:chOff x="1197850" y="723100"/>
            <a:chExt cx="841938" cy="923330"/>
          </a:xfrm>
        </p:grpSpPr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EB26270E-173A-25EB-CFAB-9119BCFBD516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D85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PA-文本框 54">
              <a:extLst>
                <a:ext uri="{FF2B5EF4-FFF2-40B4-BE49-F238E27FC236}">
                  <a16:creationId xmlns:a16="http://schemas.microsoft.com/office/drawing/2014/main" id="{CECD98FB-8BF4-9D5D-C0FC-D3E175AFDCBA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97850" y="723100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5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7DA287-9A77-D3BB-15F7-989BDD944780}"/>
              </a:ext>
            </a:extLst>
          </p:cNvPr>
          <p:cNvGrpSpPr/>
          <p:nvPr/>
        </p:nvGrpSpPr>
        <p:grpSpPr>
          <a:xfrm>
            <a:off x="1209906" y="233916"/>
            <a:ext cx="2005843" cy="977218"/>
            <a:chOff x="2128173" y="1005676"/>
            <a:chExt cx="1420912" cy="121113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B2FB6A3-DC6D-9DDD-37DF-7329723236F4}"/>
                </a:ext>
              </a:extLst>
            </p:cNvPr>
            <p:cNvSpPr/>
            <p:nvPr/>
          </p:nvSpPr>
          <p:spPr>
            <a:xfrm>
              <a:off x="2128173" y="1005676"/>
              <a:ext cx="1387443" cy="1211134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E827CC-FFEE-56B5-D1E1-B1AEA272D507}"/>
                </a:ext>
              </a:extLst>
            </p:cNvPr>
            <p:cNvSpPr txBox="1"/>
            <p:nvPr/>
          </p:nvSpPr>
          <p:spPr>
            <a:xfrm>
              <a:off x="2192596" y="1142678"/>
              <a:ext cx="13564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 err="1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Đố</a:t>
              </a:r>
              <a:r>
                <a:rPr lang="en-US" sz="440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EC09B-2D6A-DA86-CE1F-806F4DF408A7}"/>
                  </a:ext>
                </a:extLst>
              </p:cNvPr>
              <p:cNvSpPr txBox="1"/>
              <p:nvPr/>
            </p:nvSpPr>
            <p:spPr>
              <a:xfrm>
                <a:off x="177209" y="1382233"/>
                <a:ext cx="12014791" cy="2007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Bờm có quả bưởi cân nặng </a:t>
                </a:r>
                <a:r>
                  <a:rPr lang="en-US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kg. Cuội có quả thanh long cân nặng </a:t>
                </a:r>
                <a:r>
                  <a:rPr lang="en-US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kg. Cuội khoe rằng quả của mình nặng hơn quả của Bờm. Không quy đồng mẫu số, em hãy cho biết Cuội nói đúng hay sai.</a:t>
                </a:r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EEC09B-2D6A-DA86-CE1F-806F4DF40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09" y="1382233"/>
                <a:ext cx="12014791" cy="2007601"/>
              </a:xfrm>
              <a:prstGeom prst="rect">
                <a:avLst/>
              </a:prstGeom>
              <a:blipFill>
                <a:blip r:embed="rId3"/>
                <a:stretch>
                  <a:fillRect l="-1268" r="-1319" b="-9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2ADDD77-09E8-3256-7AF4-20022955FD80}"/>
                  </a:ext>
                </a:extLst>
              </p:cNvPr>
              <p:cNvSpPr txBox="1"/>
              <p:nvPr/>
            </p:nvSpPr>
            <p:spPr>
              <a:xfrm>
                <a:off x="2266827" y="3751104"/>
                <a:ext cx="9438968" cy="1054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Ta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ó</m:t>
                    </m:r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440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&gt;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1;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m:rPr>
                        <m:nor/>
                      </m:rPr>
                      <a:rPr lang="en-US" sz="440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&lt;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1 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2ADDD77-09E8-3256-7AF4-20022955F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827" y="3751104"/>
                <a:ext cx="9438968" cy="1054456"/>
              </a:xfrm>
              <a:prstGeom prst="rect">
                <a:avLst/>
              </a:prstGeom>
              <a:blipFill>
                <a:blip r:embed="rId4"/>
                <a:stretch>
                  <a:fillRect b="-11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1DE211-E2EE-B71D-FA7F-07DD7EEE913D}"/>
                  </a:ext>
                </a:extLst>
              </p:cNvPr>
              <p:cNvSpPr txBox="1"/>
              <p:nvPr/>
            </p:nvSpPr>
            <p:spPr>
              <a:xfrm>
                <a:off x="1471299" y="4958112"/>
                <a:ext cx="943896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ậ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Cu</m:t>
                      </m:r>
                      <m: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ộ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ó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đú</m:t>
                      </m:r>
                      <m:r>
                        <m:rPr>
                          <m:sty m:val="p"/>
                        </m:rPr>
                        <a:rPr lang="en-US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ng</m:t>
                      </m:r>
                    </m:oMath>
                  </m:oMathPara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1DE211-E2EE-B71D-FA7F-07DD7EEE9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299" y="4958112"/>
                <a:ext cx="943896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91530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卡通人物&#10;&#10;中度可信度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10942954" y="748732"/>
            <a:ext cx="678426" cy="450323"/>
          </a:xfrm>
          <a:prstGeom prst="rect">
            <a:avLst/>
          </a:prstGeom>
        </p:spPr>
      </p:pic>
      <p:pic>
        <p:nvPicPr>
          <p:cNvPr id="26" name="图片 25" descr="卡通人物&#10;&#10;中度可信度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824991" y="772667"/>
            <a:ext cx="678426" cy="45032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25"/>
            <a:ext cx="12192000" cy="100295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855046"/>
            <a:ext cx="12192000" cy="1002954"/>
          </a:xfrm>
          <a:prstGeom prst="rect">
            <a:avLst/>
          </a:prstGeom>
        </p:spPr>
      </p:pic>
      <p:pic>
        <p:nvPicPr>
          <p:cNvPr id="27" name="图片 26" descr="卡通人物&#10;&#10;中度可信度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10042954" y="504217"/>
            <a:ext cx="1007806" cy="668958"/>
          </a:xfrm>
          <a:prstGeom prst="rect">
            <a:avLst/>
          </a:prstGeom>
        </p:spPr>
      </p:pic>
      <p:pic>
        <p:nvPicPr>
          <p:cNvPr id="28" name="图片 27" descr="卡通人物&#10;&#10;中度可信度描述已自动生成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80117" y="561703"/>
            <a:ext cx="1005960" cy="667732"/>
          </a:xfrm>
          <a:prstGeom prst="rect">
            <a:avLst/>
          </a:prstGeom>
        </p:spPr>
      </p:pic>
      <p:pic>
        <p:nvPicPr>
          <p:cNvPr id="38" name="图片 37" descr="桌子上放了不同类型的玩具熊&#10;&#10;低可信度描述已自动生成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8" r="74350"/>
          <a:stretch>
            <a:fillRect/>
          </a:stretch>
        </p:blipFill>
        <p:spPr>
          <a:xfrm>
            <a:off x="9821524" y="3194322"/>
            <a:ext cx="2370476" cy="367559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3DA94C-F77B-F009-7327-3C9FE9332CCA}"/>
              </a:ext>
            </a:extLst>
          </p:cNvPr>
          <p:cNvGrpSpPr/>
          <p:nvPr/>
        </p:nvGrpSpPr>
        <p:grpSpPr>
          <a:xfrm>
            <a:off x="4365764" y="712763"/>
            <a:ext cx="2880162" cy="833158"/>
            <a:chOff x="5678668" y="1336776"/>
            <a:chExt cx="3347559" cy="100295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A84A3DD-A459-D1BA-8F09-1F6A5EE2B222}"/>
                </a:ext>
              </a:extLst>
            </p:cNvPr>
            <p:cNvSpPr/>
            <p:nvPr/>
          </p:nvSpPr>
          <p:spPr>
            <a:xfrm>
              <a:off x="5678668" y="1336776"/>
              <a:ext cx="3347559" cy="1002954"/>
            </a:xfrm>
            <a:prstGeom prst="roundRect">
              <a:avLst>
                <a:gd name="adj" fmla="val 50000"/>
              </a:avLst>
            </a:prstGeom>
            <a:solidFill>
              <a:srgbClr val="FA7F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文本框 21">
              <a:extLst>
                <a:ext uri="{FF2B5EF4-FFF2-40B4-BE49-F238E27FC236}">
                  <a16:creationId xmlns:a16="http://schemas.microsoft.com/office/drawing/2014/main" id="{6663CC9D-938D-E926-C996-177964FFAEC3}"/>
                </a:ext>
              </a:extLst>
            </p:cNvPr>
            <p:cNvSpPr txBox="1"/>
            <p:nvPr/>
          </p:nvSpPr>
          <p:spPr>
            <a:xfrm>
              <a:off x="5724070" y="1382723"/>
              <a:ext cx="3256753" cy="9262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Vogue-ExtraBold" panose="020B0500000000000000" pitchFamily="34" charset="0"/>
                  <a:sym typeface="思源黑体 CN" panose="020B0500000000000000" pitchFamily="34" charset="-122"/>
                </a:rPr>
                <a:t>DẶN DÒ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38AE5BA-4576-6963-1871-3E30CC10EAF2}"/>
              </a:ext>
            </a:extLst>
          </p:cNvPr>
          <p:cNvGrpSpPr/>
          <p:nvPr/>
        </p:nvGrpSpPr>
        <p:grpSpPr>
          <a:xfrm>
            <a:off x="2769620" y="1890368"/>
            <a:ext cx="6208294" cy="4106779"/>
            <a:chOff x="1388924" y="2106008"/>
            <a:chExt cx="6208294" cy="4106779"/>
          </a:xfrm>
        </p:grpSpPr>
        <p:pic>
          <p:nvPicPr>
            <p:cNvPr id="7" name="图片 14">
              <a:extLst>
                <a:ext uri="{FF2B5EF4-FFF2-40B4-BE49-F238E27FC236}">
                  <a16:creationId xmlns:a16="http://schemas.microsoft.com/office/drawing/2014/main" id="{9062547D-26E8-E3C1-A1AC-B01D7C574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4" t="22654" r="3200" b="17463"/>
            <a:stretch/>
          </p:blipFill>
          <p:spPr>
            <a:xfrm>
              <a:off x="1388924" y="2106008"/>
              <a:ext cx="6208294" cy="410677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E145DE-612A-7B84-44C8-AB1A6F3FCA2C}"/>
                </a:ext>
              </a:extLst>
            </p:cNvPr>
            <p:cNvSpPr txBox="1"/>
            <p:nvPr/>
          </p:nvSpPr>
          <p:spPr>
            <a:xfrm>
              <a:off x="1819794" y="2830821"/>
              <a:ext cx="534655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-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Ôn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lại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bài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cũ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-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Chuẩn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bị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bài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Arial" panose="020B0604020202020204" pitchFamily="34" charset="0"/>
                </a:rPr>
                <a:t>mới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1512F6C-755C-6969-5BDD-8FCEAEF0CA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6740" y="3194322"/>
            <a:ext cx="2054530" cy="36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876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包含 游戏机, 轮廓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>
            <a:off x="5938180" y="1362887"/>
            <a:ext cx="6253820" cy="5535064"/>
          </a:xfrm>
          <a:prstGeom prst="rect">
            <a:avLst/>
          </a:prstGeom>
        </p:spPr>
      </p:pic>
      <p:pic>
        <p:nvPicPr>
          <p:cNvPr id="11" name="图片 10" descr="图片包含 游戏机, 轮廓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 flipH="1">
            <a:off x="-117659" y="1460171"/>
            <a:ext cx="6253820" cy="5535064"/>
          </a:xfrm>
          <a:prstGeom prst="rect">
            <a:avLst/>
          </a:prstGeom>
        </p:spPr>
      </p:pic>
      <p:pic>
        <p:nvPicPr>
          <p:cNvPr id="12" name="图片 11" descr="徽标&#10;&#10;中度可信度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97"/>
          <a:stretch>
            <a:fillRect/>
          </a:stretch>
        </p:blipFill>
        <p:spPr>
          <a:xfrm>
            <a:off x="0" y="5221970"/>
            <a:ext cx="12192000" cy="1934440"/>
          </a:xfrm>
          <a:prstGeom prst="rect">
            <a:avLst/>
          </a:prstGeom>
        </p:spPr>
      </p:pic>
      <p:pic>
        <p:nvPicPr>
          <p:cNvPr id="3" name="图片 2" descr="图片包含 动物, 虫, 空气, 烟&#10;&#10;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623" y="1232952"/>
            <a:ext cx="745914" cy="887865"/>
          </a:xfrm>
          <a:prstGeom prst="rect">
            <a:avLst/>
          </a:prstGeom>
        </p:spPr>
      </p:pic>
      <p:pic>
        <p:nvPicPr>
          <p:cNvPr id="4" name="图片 3" descr="图片包含 动物, 虫, 游戏机&#10;&#10;描述已自动生成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8732">
            <a:off x="7255400" y="3294503"/>
            <a:ext cx="813509" cy="324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25"/>
            <a:ext cx="12192000" cy="1002954"/>
          </a:xfrm>
          <a:prstGeom prst="rect">
            <a:avLst/>
          </a:prstGeom>
        </p:spPr>
      </p:pic>
      <p:pic>
        <p:nvPicPr>
          <p:cNvPr id="6" name="图片 5" descr="桌子上放了不同类型的玩具熊&#10;&#10;低可信度描述已自动生成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9"/>
          <a:stretch/>
        </p:blipFill>
        <p:spPr>
          <a:xfrm>
            <a:off x="1026013" y="3591526"/>
            <a:ext cx="8837107" cy="3403709"/>
          </a:xfrm>
          <a:prstGeom prst="rect">
            <a:avLst/>
          </a:prstGeom>
        </p:spPr>
      </p:pic>
      <p:pic>
        <p:nvPicPr>
          <p:cNvPr id="7" name="图片 6" descr="图标&#10;&#10;描述已自动生成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5703" y="4149212"/>
            <a:ext cx="486297" cy="567525"/>
          </a:xfrm>
          <a:prstGeom prst="rect">
            <a:avLst/>
          </a:prstGeom>
        </p:spPr>
      </p:pic>
      <p:pic>
        <p:nvPicPr>
          <p:cNvPr id="8" name="图片 7" descr="卡通人物&#10;&#10;中度可信度描述已自动生成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374490" y="3078845"/>
            <a:ext cx="678426" cy="450323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10114930" y="1453584"/>
            <a:ext cx="1007806" cy="668958"/>
          </a:xfrm>
          <a:prstGeom prst="rect">
            <a:avLst/>
          </a:prstGeom>
        </p:spPr>
      </p:pic>
      <p:pic>
        <p:nvPicPr>
          <p:cNvPr id="14" name="图片 13" descr="图片包含 动物, 虫, 空气, 烟&#10;&#10;描述已自动生成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70841">
            <a:off x="4033203" y="3453605"/>
            <a:ext cx="577150" cy="686984"/>
          </a:xfrm>
          <a:prstGeom prst="rect">
            <a:avLst/>
          </a:prstGeom>
        </p:spPr>
      </p:pic>
      <p:pic>
        <p:nvPicPr>
          <p:cNvPr id="15" name="图片 14" descr="图片包含 动物, 虫, 游戏机&#10;&#10;描述已自动生成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62216">
            <a:off x="5645250" y="1435423"/>
            <a:ext cx="825849" cy="329316"/>
          </a:xfrm>
          <a:prstGeom prst="rect">
            <a:avLst/>
          </a:prstGeom>
        </p:spPr>
      </p:pic>
      <p:pic>
        <p:nvPicPr>
          <p:cNvPr id="16" name="图片 15" descr="图片包含 动物, 虫, 游戏机&#10;&#10;描述已自动生成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0672" flipH="1">
            <a:off x="2634932" y="1546459"/>
            <a:ext cx="550441" cy="219494"/>
          </a:xfrm>
          <a:prstGeom prst="rect">
            <a:avLst/>
          </a:prstGeom>
        </p:spPr>
      </p:pic>
      <p:pic>
        <p:nvPicPr>
          <p:cNvPr id="17" name="图片 16" descr="卡通人物&#10;&#10;中度可信度描述已自动生成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713703" y="4525667"/>
            <a:ext cx="1005960" cy="667732"/>
          </a:xfrm>
          <a:prstGeom prst="rect">
            <a:avLst/>
          </a:prstGeom>
        </p:spPr>
      </p:pic>
      <p:pic>
        <p:nvPicPr>
          <p:cNvPr id="18" name="图片 17" descr="卡通人物&#10;&#10;中度可信度描述已自动生成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9630625" y="3640507"/>
            <a:ext cx="503903" cy="33447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0D043687-23C9-4743-2715-F9C19B3B2218}"/>
              </a:ext>
            </a:extLst>
          </p:cNvPr>
          <p:cNvGrpSpPr/>
          <p:nvPr/>
        </p:nvGrpSpPr>
        <p:grpSpPr>
          <a:xfrm>
            <a:off x="4321778" y="272320"/>
            <a:ext cx="2957035" cy="769441"/>
            <a:chOff x="4254685" y="1330137"/>
            <a:chExt cx="3436906" cy="769441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359F2DB6-1850-EC17-DCA9-6DB8EA3B78A7}"/>
                </a:ext>
              </a:extLst>
            </p:cNvPr>
            <p:cNvSpPr/>
            <p:nvPr/>
          </p:nvSpPr>
          <p:spPr>
            <a:xfrm>
              <a:off x="4507146" y="1336776"/>
              <a:ext cx="2931986" cy="716443"/>
            </a:xfrm>
            <a:prstGeom prst="roundRect">
              <a:avLst>
                <a:gd name="adj" fmla="val 50000"/>
              </a:avLst>
            </a:prstGeom>
            <a:solidFill>
              <a:srgbClr val="FA7F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文本框 21">
              <a:extLst>
                <a:ext uri="{FF2B5EF4-FFF2-40B4-BE49-F238E27FC236}">
                  <a16:creationId xmlns:a16="http://schemas.microsoft.com/office/drawing/2014/main" id="{AA8C58F0-2283-9737-97E7-80B782725186}"/>
                </a:ext>
              </a:extLst>
            </p:cNvPr>
            <p:cNvSpPr txBox="1"/>
            <p:nvPr/>
          </p:nvSpPr>
          <p:spPr>
            <a:xfrm>
              <a:off x="4254685" y="1330137"/>
              <a:ext cx="3436906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  <a:sym typeface="思源黑体 CN" panose="020B0500000000000000" pitchFamily="34" charset="-122"/>
                </a:rPr>
                <a:t>TOÁN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2EF9EF9-7A55-7FE2-E288-EE42F057086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59046" y="739713"/>
            <a:ext cx="7065876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825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轮廓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>
            <a:off x="6017075" y="1552128"/>
            <a:ext cx="6253820" cy="5535064"/>
          </a:xfrm>
          <a:prstGeom prst="rect">
            <a:avLst/>
          </a:prstGeom>
        </p:spPr>
      </p:pic>
      <p:pic>
        <p:nvPicPr>
          <p:cNvPr id="4" name="图片 3" descr="图片包含 游戏机, 轮廓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 flipH="1">
            <a:off x="0" y="1362887"/>
            <a:ext cx="6253820" cy="5535064"/>
          </a:xfrm>
          <a:prstGeom prst="rect">
            <a:avLst/>
          </a:prstGeom>
        </p:spPr>
      </p:pic>
      <p:pic>
        <p:nvPicPr>
          <p:cNvPr id="5" name="图片 4" descr="徽标&#10;&#10;中度可信度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97"/>
          <a:stretch>
            <a:fillRect/>
          </a:stretch>
        </p:blipFill>
        <p:spPr>
          <a:xfrm>
            <a:off x="0" y="5221970"/>
            <a:ext cx="12192000" cy="1934440"/>
          </a:xfrm>
          <a:prstGeom prst="rect">
            <a:avLst/>
          </a:prstGeom>
        </p:spPr>
      </p:pic>
      <p:pic>
        <p:nvPicPr>
          <p:cNvPr id="7" name="图片 6" descr="卡通人物&#10;&#10;中度可信度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374490" y="3078845"/>
            <a:ext cx="678426" cy="450323"/>
          </a:xfrm>
          <a:prstGeom prst="rect">
            <a:avLst/>
          </a:prstGeom>
        </p:spPr>
      </p:pic>
      <p:pic>
        <p:nvPicPr>
          <p:cNvPr id="8" name="图片 7" descr="卡通人物&#10;&#10;中度可信度描述已自动生成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969599" y="4479839"/>
            <a:ext cx="1005960" cy="66773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25"/>
            <a:ext cx="12192000" cy="1002954"/>
          </a:xfrm>
          <a:prstGeom prst="rect">
            <a:avLst/>
          </a:prstGeom>
        </p:spPr>
      </p:pic>
      <p:pic>
        <p:nvPicPr>
          <p:cNvPr id="11" name="图片 10" descr="桌子上放了不同类型的玩具熊&#10;&#10;低可信度描述已自动生成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64" y="3663613"/>
            <a:ext cx="7748272" cy="3284518"/>
          </a:xfrm>
          <a:prstGeom prst="rect">
            <a:avLst/>
          </a:prstGeom>
        </p:spPr>
      </p:pic>
      <p:pic>
        <p:nvPicPr>
          <p:cNvPr id="12" name="图片 11" descr="图片包含 动物, 虫, 空气, 烟&#10;&#10;描述已自动生成">
            <a:extLst>
              <a:ext uri="{FF2B5EF4-FFF2-40B4-BE49-F238E27FC236}">
                <a16:creationId xmlns:a16="http://schemas.microsoft.com/office/drawing/2014/main" id="{7D07C179-2727-480C-9CF4-DBAB60FE9D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70841">
            <a:off x="1768528" y="3096301"/>
            <a:ext cx="389841" cy="464029"/>
          </a:xfrm>
          <a:prstGeom prst="rect">
            <a:avLst/>
          </a:prstGeom>
        </p:spPr>
      </p:pic>
      <p:pic>
        <p:nvPicPr>
          <p:cNvPr id="13" name="图片 12" descr="图片包含 动物, 虫, 游戏机&#10;&#10;描述已自动生成">
            <a:extLst>
              <a:ext uri="{FF2B5EF4-FFF2-40B4-BE49-F238E27FC236}">
                <a16:creationId xmlns:a16="http://schemas.microsoft.com/office/drawing/2014/main" id="{92EF2DF6-6D29-45B0-BD94-04E2D78F5D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8667">
            <a:off x="8876729" y="1833379"/>
            <a:ext cx="557826" cy="222439"/>
          </a:xfrm>
          <a:prstGeom prst="rect">
            <a:avLst/>
          </a:prstGeom>
        </p:spPr>
      </p:pic>
      <p:pic>
        <p:nvPicPr>
          <p:cNvPr id="14" name="图片 13" descr="图片包含 动物, 虫, 游戏机&#10;&#10;描述已自动生成">
            <a:extLst>
              <a:ext uri="{FF2B5EF4-FFF2-40B4-BE49-F238E27FC236}">
                <a16:creationId xmlns:a16="http://schemas.microsoft.com/office/drawing/2014/main" id="{1FCB1E59-8E5B-480C-8D7F-31560A48D5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0672" flipH="1">
            <a:off x="1801160" y="1896321"/>
            <a:ext cx="371800" cy="148259"/>
          </a:xfrm>
          <a:prstGeom prst="rect">
            <a:avLst/>
          </a:prstGeom>
        </p:spPr>
      </p:pic>
      <p:pic>
        <p:nvPicPr>
          <p:cNvPr id="15" name="图片 14" descr="图片包含 动物, 虫, 游戏机&#10;&#10;描述已自动生成">
            <a:extLst>
              <a:ext uri="{FF2B5EF4-FFF2-40B4-BE49-F238E27FC236}">
                <a16:creationId xmlns:a16="http://schemas.microsoft.com/office/drawing/2014/main" id="{9D69E01A-2EE4-455D-B63F-D7CB43F830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53468" flipH="1">
            <a:off x="9102748" y="3312919"/>
            <a:ext cx="371800" cy="148259"/>
          </a:xfrm>
          <a:prstGeom prst="rect">
            <a:avLst/>
          </a:prstGeom>
        </p:spPr>
      </p:pic>
      <p:pic>
        <p:nvPicPr>
          <p:cNvPr id="16" name="图片 15" descr="卡通人物&#10;&#10;中度可信度描述已自动生成">
            <a:extLst>
              <a:ext uri="{FF2B5EF4-FFF2-40B4-BE49-F238E27FC236}">
                <a16:creationId xmlns:a16="http://schemas.microsoft.com/office/drawing/2014/main" id="{98D594DF-F69F-44D0-9534-D6CF449DC6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7917088" y="3355316"/>
            <a:ext cx="1005960" cy="6677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4FBEDB-5120-C550-1D95-340633BDFC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2579" y="766847"/>
            <a:ext cx="9102117" cy="331041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600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3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4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1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3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5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showWhenStopped="0">
                    <p:cTn id="4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600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1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3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5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showWhenStopped="0">
                    <p:cTn id="4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2122913" y="2133600"/>
            <a:ext cx="7922232" cy="278108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Trò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nghiệm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ra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KÉO - BÚA - BAO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đúng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mà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tìm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trước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lớp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B2E70D-186F-492E-8822-5944E17F7F00}"/>
                  </a:ext>
                </a:extLst>
              </p:cNvPr>
              <p:cNvSpPr txBox="1"/>
              <p:nvPr/>
            </p:nvSpPr>
            <p:spPr>
              <a:xfrm>
                <a:off x="3324550" y="927038"/>
                <a:ext cx="8505428" cy="8070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nào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dưới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đây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B2E70D-186F-492E-8822-5944E17F7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550" y="927038"/>
                <a:ext cx="8505428" cy="807016"/>
              </a:xfrm>
              <a:prstGeom prst="rect">
                <a:avLst/>
              </a:prstGeom>
              <a:blipFill>
                <a:blip r:embed="rId10"/>
                <a:stretch>
                  <a:fillRect t="-2273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6F7BD1A3-87C6-4150-B039-4C13E8C2DBDB}"/>
                    </a:ext>
                  </a:extLst>
                </p:cNvPr>
                <p:cNvSpPr/>
                <p:nvPr/>
              </p:nvSpPr>
              <p:spPr>
                <a:xfrm>
                  <a:off x="1295400" y="2743200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6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12</m:t>
                          </m:r>
                        </m:den>
                      </m:f>
                    </m:oMath>
                  </a14:m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#9Slide02 Tieu de da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6F7BD1A3-87C6-4150-B039-4C13E8C2DB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2743200"/>
                  <a:ext cx="10439400" cy="941047"/>
                </a:xfrm>
                <a:prstGeom prst="round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C3F609AC-00FD-4AA8-8859-DFC33DD6D4AE}"/>
                    </a:ext>
                  </a:extLst>
                </p:cNvPr>
                <p:cNvSpPr/>
                <p:nvPr/>
              </p:nvSpPr>
              <p:spPr>
                <a:xfrm>
                  <a:off x="1295400" y="4270402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32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  <m:t>35</m:t>
                            </m:r>
                          </m:den>
                        </m:f>
                      </m:oMath>
                    </m:oMathPara>
                  </a14:m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#9Slide02 Tieu de da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C3F609AC-00FD-4AA8-8859-DFC33DD6D4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4270402"/>
                  <a:ext cx="10439400" cy="94104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9BB386F8-1E91-4358-9C7D-8FA463469EF3}"/>
                    </a:ext>
                  </a:extLst>
                </p:cNvPr>
                <p:cNvSpPr/>
                <p:nvPr/>
              </p:nvSpPr>
              <p:spPr>
                <a:xfrm>
                  <a:off x="1295400" y="5733369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en-US" sz="32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#9Slide02 Tieu de da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9BB386F8-1E91-4358-9C7D-8FA463469EF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5733369"/>
                  <a:ext cx="10439400" cy="941047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B2E70D-186F-492E-8822-5944E17F7F00}"/>
                  </a:ext>
                </a:extLst>
              </p:cNvPr>
              <p:cNvSpPr txBox="1"/>
              <p:nvPr/>
            </p:nvSpPr>
            <p:spPr>
              <a:xfrm>
                <a:off x="3646484" y="807364"/>
                <a:ext cx="7545604" cy="8953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…?...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28700" b="1" dirty="0">
                  <a:solidFill>
                    <a:srgbClr val="FFBD45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B2E70D-186F-492E-8822-5944E17F7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84" y="807364"/>
                <a:ext cx="7545604" cy="895373"/>
              </a:xfrm>
              <a:prstGeom prst="rect">
                <a:avLst/>
              </a:prstGeom>
              <a:blipFill>
                <a:blip r:embed="rId10"/>
                <a:stretch>
                  <a:fillRect t="-1361" b="-18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&gt;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Open Sans" panose="020B0606030504020204" pitchFamily="34" charset="0"/>
                  <a:ea typeface="+mn-ea"/>
                  <a:cs typeface="+mn-cs"/>
                </a:rPr>
                <a:t>&lt;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=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5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3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B2E70D-186F-492E-8822-5944E17F7F00}"/>
                  </a:ext>
                </a:extLst>
              </p:cNvPr>
              <p:cNvSpPr txBox="1"/>
              <p:nvPr/>
            </p:nvSpPr>
            <p:spPr>
              <a:xfrm>
                <a:off x="4303168" y="1007102"/>
                <a:ext cx="6133410" cy="798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Quy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đồng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pt-B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B2E70D-186F-492E-8822-5944E17F7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168" y="1007102"/>
                <a:ext cx="6133410" cy="798104"/>
              </a:xfrm>
              <a:prstGeom prst="rect">
                <a:avLst/>
              </a:prstGeom>
              <a:blipFill>
                <a:blip r:embed="rId10"/>
                <a:stretch>
                  <a:fillRect l="-4175" t="-3053" b="-18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5" cy="1751545"/>
            <a:chOff x="490264" y="2136963"/>
            <a:chExt cx="11244535" cy="17515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6F7BD1A3-87C6-4150-B039-4C13E8C2DBDB}"/>
                    </a:ext>
                  </a:extLst>
                </p:cNvPr>
                <p:cNvSpPr/>
                <p:nvPr/>
              </p:nvSpPr>
              <p:spPr>
                <a:xfrm>
                  <a:off x="1720644" y="2743200"/>
                  <a:ext cx="10014155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:r>
                    <a:rPr lang="en-US" sz="3600" dirty="0" err="1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và</a:t>
                  </a:r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;</a:t>
                  </a:r>
                  <a:endParaRPr lang="en-US" sz="3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6F7BD1A3-87C6-4150-B039-4C13E8C2DB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0644" y="2743200"/>
                  <a:ext cx="10014155" cy="941047"/>
                </a:xfrm>
                <a:prstGeom prst="round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C3F609AC-00FD-4AA8-8859-DFC33DD6D4AE}"/>
                    </a:ext>
                  </a:extLst>
                </p:cNvPr>
                <p:cNvSpPr/>
                <p:nvPr/>
              </p:nvSpPr>
              <p:spPr>
                <a:xfrm>
                  <a:off x="1750142" y="4270402"/>
                  <a:ext cx="9984658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:r>
                    <a:rPr lang="en-US" sz="3600" dirty="0" err="1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và</a:t>
                  </a:r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6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r>
                    <a:rPr lang="en-US" sz="36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;</a:t>
                  </a:r>
                  <a:endParaRPr lang="en-US" sz="3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C3F609AC-00FD-4AA8-8859-DFC33DD6D4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0142" y="4270402"/>
                  <a:ext cx="9984658" cy="94104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0" cy="1646551"/>
            <a:chOff x="537589" y="5248510"/>
            <a:chExt cx="11197210" cy="16465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9BB386F8-1E91-4358-9C7D-8FA463469EF3}"/>
                    </a:ext>
                  </a:extLst>
                </p:cNvPr>
                <p:cNvSpPr/>
                <p:nvPr/>
              </p:nvSpPr>
              <p:spPr>
                <a:xfrm>
                  <a:off x="1789470" y="5733369"/>
                  <a:ext cx="9945329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r>
                    <a:rPr lang="en-US" sz="32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:r>
                    <a:rPr lang="en-US" sz="3200" dirty="0" err="1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và</a:t>
                  </a:r>
                  <a:r>
                    <a:rPr lang="en-US" sz="32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2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r>
                    <a:rPr lang="en-US" sz="3200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;</a:t>
                  </a:r>
                  <a:endParaRPr lang="en-US" sz="32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9BB386F8-1E91-4358-9C7D-8FA463469EF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9470" y="5733369"/>
                  <a:ext cx="9945329" cy="941047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轮廓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>
            <a:off x="6017075" y="1552128"/>
            <a:ext cx="6253820" cy="5535064"/>
          </a:xfrm>
          <a:prstGeom prst="rect">
            <a:avLst/>
          </a:prstGeom>
        </p:spPr>
      </p:pic>
      <p:pic>
        <p:nvPicPr>
          <p:cNvPr id="4" name="图片 3" descr="图片包含 游戏机, 轮廓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91"/>
          <a:stretch>
            <a:fillRect/>
          </a:stretch>
        </p:blipFill>
        <p:spPr>
          <a:xfrm flipH="1">
            <a:off x="0" y="1362887"/>
            <a:ext cx="6253820" cy="5535064"/>
          </a:xfrm>
          <a:prstGeom prst="rect">
            <a:avLst/>
          </a:prstGeom>
        </p:spPr>
      </p:pic>
      <p:pic>
        <p:nvPicPr>
          <p:cNvPr id="5" name="图片 4" descr="徽标&#10;&#10;中度可信度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97"/>
          <a:stretch>
            <a:fillRect/>
          </a:stretch>
        </p:blipFill>
        <p:spPr>
          <a:xfrm>
            <a:off x="0" y="5221970"/>
            <a:ext cx="12192000" cy="1934440"/>
          </a:xfrm>
          <a:prstGeom prst="rect">
            <a:avLst/>
          </a:prstGeom>
        </p:spPr>
      </p:pic>
      <p:pic>
        <p:nvPicPr>
          <p:cNvPr id="7" name="图片 6" descr="卡通人物&#10;&#10;中度可信度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374490" y="3078845"/>
            <a:ext cx="678426" cy="450323"/>
          </a:xfrm>
          <a:prstGeom prst="rect">
            <a:avLst/>
          </a:prstGeom>
        </p:spPr>
      </p:pic>
      <p:pic>
        <p:nvPicPr>
          <p:cNvPr id="8" name="图片 7" descr="卡通人物&#10;&#10;中度可信度描述已自动生成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969599" y="4479839"/>
            <a:ext cx="1005960" cy="66773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25"/>
            <a:ext cx="12192000" cy="1002954"/>
          </a:xfrm>
          <a:prstGeom prst="rect">
            <a:avLst/>
          </a:prstGeom>
        </p:spPr>
      </p:pic>
      <p:pic>
        <p:nvPicPr>
          <p:cNvPr id="11" name="图片 10" descr="桌子上放了不同类型的玩具熊&#10;&#10;低可信度描述已自动生成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452" y="3424740"/>
            <a:ext cx="8275048" cy="3507820"/>
          </a:xfrm>
          <a:prstGeom prst="rect">
            <a:avLst/>
          </a:prstGeom>
        </p:spPr>
      </p:pic>
      <p:pic>
        <p:nvPicPr>
          <p:cNvPr id="12" name="图片 11" descr="图片包含 动物, 虫, 空气, 烟&#10;&#10;描述已自动生成">
            <a:extLst>
              <a:ext uri="{FF2B5EF4-FFF2-40B4-BE49-F238E27FC236}">
                <a16:creationId xmlns:a16="http://schemas.microsoft.com/office/drawing/2014/main" id="{7D07C179-2727-480C-9CF4-DBAB60FE9D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70841">
            <a:off x="1768528" y="3096301"/>
            <a:ext cx="389841" cy="464029"/>
          </a:xfrm>
          <a:prstGeom prst="rect">
            <a:avLst/>
          </a:prstGeom>
        </p:spPr>
      </p:pic>
      <p:pic>
        <p:nvPicPr>
          <p:cNvPr id="13" name="图片 12" descr="图片包含 动物, 虫, 游戏机&#10;&#10;描述已自动生成">
            <a:extLst>
              <a:ext uri="{FF2B5EF4-FFF2-40B4-BE49-F238E27FC236}">
                <a16:creationId xmlns:a16="http://schemas.microsoft.com/office/drawing/2014/main" id="{92EF2DF6-6D29-45B0-BD94-04E2D78F5D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8667">
            <a:off x="8876729" y="1833379"/>
            <a:ext cx="557826" cy="222439"/>
          </a:xfrm>
          <a:prstGeom prst="rect">
            <a:avLst/>
          </a:prstGeom>
        </p:spPr>
      </p:pic>
      <p:pic>
        <p:nvPicPr>
          <p:cNvPr id="14" name="图片 13" descr="图片包含 动物, 虫, 游戏机&#10;&#10;描述已自动生成">
            <a:extLst>
              <a:ext uri="{FF2B5EF4-FFF2-40B4-BE49-F238E27FC236}">
                <a16:creationId xmlns:a16="http://schemas.microsoft.com/office/drawing/2014/main" id="{1FCB1E59-8E5B-480C-8D7F-31560A48D5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0672" flipH="1">
            <a:off x="1801160" y="1896321"/>
            <a:ext cx="371800" cy="148259"/>
          </a:xfrm>
          <a:prstGeom prst="rect">
            <a:avLst/>
          </a:prstGeom>
        </p:spPr>
      </p:pic>
      <p:pic>
        <p:nvPicPr>
          <p:cNvPr id="15" name="图片 14" descr="图片包含 动物, 虫, 游戏机&#10;&#10;描述已自动生成">
            <a:extLst>
              <a:ext uri="{FF2B5EF4-FFF2-40B4-BE49-F238E27FC236}">
                <a16:creationId xmlns:a16="http://schemas.microsoft.com/office/drawing/2014/main" id="{9D69E01A-2EE4-455D-B63F-D7CB43F830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53468" flipH="1">
            <a:off x="9102748" y="3312919"/>
            <a:ext cx="371800" cy="148259"/>
          </a:xfrm>
          <a:prstGeom prst="rect">
            <a:avLst/>
          </a:prstGeom>
        </p:spPr>
      </p:pic>
      <p:pic>
        <p:nvPicPr>
          <p:cNvPr id="16" name="图片 15" descr="卡通人物&#10;&#10;中度可信度描述已自动生成">
            <a:extLst>
              <a:ext uri="{FF2B5EF4-FFF2-40B4-BE49-F238E27FC236}">
                <a16:creationId xmlns:a16="http://schemas.microsoft.com/office/drawing/2014/main" id="{98D594DF-F69F-44D0-9534-D6CF449DC6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6" b="22984"/>
          <a:stretch>
            <a:fillRect/>
          </a:stretch>
        </p:blipFill>
        <p:spPr>
          <a:xfrm>
            <a:off x="7917088" y="3355316"/>
            <a:ext cx="1005960" cy="6677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73A2A-E5D4-4FF6-8F5E-DCC479E564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2579" y="577985"/>
            <a:ext cx="8809484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03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B2AA8F-5840-ACC9-18FE-955DC97C1542}"/>
              </a:ext>
            </a:extLst>
          </p:cNvPr>
          <p:cNvGrpSpPr/>
          <p:nvPr/>
        </p:nvGrpSpPr>
        <p:grpSpPr>
          <a:xfrm>
            <a:off x="155200" y="176991"/>
            <a:ext cx="841938" cy="923330"/>
            <a:chOff x="1197850" y="723100"/>
            <a:chExt cx="841938" cy="923330"/>
          </a:xfrm>
        </p:grpSpPr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EB26270E-173A-25EB-CFAB-9119BCFBD516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D855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PA-文本框 54">
              <a:extLst>
                <a:ext uri="{FF2B5EF4-FFF2-40B4-BE49-F238E27FC236}">
                  <a16:creationId xmlns:a16="http://schemas.microsoft.com/office/drawing/2014/main" id="{CECD98FB-8BF4-9D5D-C0FC-D3E175AFDCBA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97850" y="723100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1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7DA287-9A77-D3BB-15F7-989BDD944780}"/>
              </a:ext>
            </a:extLst>
          </p:cNvPr>
          <p:cNvGrpSpPr/>
          <p:nvPr/>
        </p:nvGrpSpPr>
        <p:grpSpPr>
          <a:xfrm>
            <a:off x="1131248" y="234208"/>
            <a:ext cx="2310042" cy="983837"/>
            <a:chOff x="2128173" y="1005676"/>
            <a:chExt cx="1397525" cy="98383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B2FB6A3-DC6D-9DDD-37DF-7329723236F4}"/>
                </a:ext>
              </a:extLst>
            </p:cNvPr>
            <p:cNvSpPr/>
            <p:nvPr/>
          </p:nvSpPr>
          <p:spPr>
            <a:xfrm>
              <a:off x="2128173" y="1005676"/>
              <a:ext cx="1330037" cy="98383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E827CC-FFEE-56B5-D1E1-B1AEA272D507}"/>
                </a:ext>
              </a:extLst>
            </p:cNvPr>
            <p:cNvSpPr txBox="1"/>
            <p:nvPr/>
          </p:nvSpPr>
          <p:spPr>
            <a:xfrm>
              <a:off x="2169209" y="1059712"/>
              <a:ext cx="1356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&gt;; &lt;; =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2434E5A-9065-9655-8371-F7ECFFC88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610" y="1672559"/>
            <a:ext cx="9270590" cy="4049373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787DFF1-D18A-54DA-06C7-491B5FFBDB02}"/>
              </a:ext>
            </a:extLst>
          </p:cNvPr>
          <p:cNvSpPr/>
          <p:nvPr/>
        </p:nvSpPr>
        <p:spPr>
          <a:xfrm>
            <a:off x="2192594" y="1966452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65D9DF5-3E83-BCC2-BE65-6322EF793082}"/>
              </a:ext>
            </a:extLst>
          </p:cNvPr>
          <p:cNvSpPr/>
          <p:nvPr/>
        </p:nvSpPr>
        <p:spPr>
          <a:xfrm>
            <a:off x="5624052" y="1995949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DD7DD83-2BFF-C0B6-D18A-127297107D08}"/>
              </a:ext>
            </a:extLst>
          </p:cNvPr>
          <p:cNvSpPr/>
          <p:nvPr/>
        </p:nvSpPr>
        <p:spPr>
          <a:xfrm>
            <a:off x="9202994" y="1986117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BD75F6B-B3C2-E7E1-0B5C-4A9F05BE520B}"/>
              </a:ext>
            </a:extLst>
          </p:cNvPr>
          <p:cNvSpPr/>
          <p:nvPr/>
        </p:nvSpPr>
        <p:spPr>
          <a:xfrm>
            <a:off x="2202426" y="3333137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84E7CA8-54CE-B390-2627-1F8CFFD7EF94}"/>
              </a:ext>
            </a:extLst>
          </p:cNvPr>
          <p:cNvSpPr/>
          <p:nvPr/>
        </p:nvSpPr>
        <p:spPr>
          <a:xfrm>
            <a:off x="5761704" y="3362634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EBE1A42-D8AD-4260-2F80-386E95803E43}"/>
              </a:ext>
            </a:extLst>
          </p:cNvPr>
          <p:cNvSpPr/>
          <p:nvPr/>
        </p:nvSpPr>
        <p:spPr>
          <a:xfrm>
            <a:off x="9006349" y="3352802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4349076-EFEE-E149-D7E4-783B56CD6D87}"/>
              </a:ext>
            </a:extLst>
          </p:cNvPr>
          <p:cNvSpPr/>
          <p:nvPr/>
        </p:nvSpPr>
        <p:spPr>
          <a:xfrm>
            <a:off x="1995949" y="4758815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28EDE44-008F-E1E0-3037-4185AD530C4C}"/>
              </a:ext>
            </a:extLst>
          </p:cNvPr>
          <p:cNvSpPr/>
          <p:nvPr/>
        </p:nvSpPr>
        <p:spPr>
          <a:xfrm>
            <a:off x="5515897" y="4788311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B0DDC62-0F17-6FC5-7CA1-C1AF8ABB850A}"/>
              </a:ext>
            </a:extLst>
          </p:cNvPr>
          <p:cNvSpPr/>
          <p:nvPr/>
        </p:nvSpPr>
        <p:spPr>
          <a:xfrm>
            <a:off x="9016180" y="4798143"/>
            <a:ext cx="521109" cy="521109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1980942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522</Words>
  <Application>Microsoft Office PowerPoint</Application>
  <PresentationFormat>Widescreen</PresentationFormat>
  <Paragraphs>74</Paragraphs>
  <Slides>16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38" baseType="lpstr">
      <vt:lpstr>#9Slide02 Noi dung dai</vt:lpstr>
      <vt:lpstr>#9Slide02 Tieu de dai</vt:lpstr>
      <vt:lpstr>等线</vt:lpstr>
      <vt:lpstr>等线 Light</vt:lpstr>
      <vt:lpstr>DFPOP1-W9</vt:lpstr>
      <vt:lpstr>Vogue-ExtraBold</vt:lpstr>
      <vt:lpstr>思源宋体 CN Light</vt:lpstr>
      <vt:lpstr>Arial</vt:lpstr>
      <vt:lpstr>Calibri</vt:lpstr>
      <vt:lpstr>Calibri Light</vt:lpstr>
      <vt:lpstr>Cambria</vt:lpstr>
      <vt:lpstr>Cambria Math</vt:lpstr>
      <vt:lpstr>iCiel Cadena</vt:lpstr>
      <vt:lpstr>Open Sans</vt:lpstr>
      <vt:lpstr>SVN-Cookies</vt:lpstr>
      <vt:lpstr>Times New Roman</vt:lpstr>
      <vt:lpstr>1_Office 主题​​</vt:lpstr>
      <vt:lpstr>1_Office Theme</vt:lpstr>
      <vt:lpstr>2_Office 主题​​</vt:lpstr>
      <vt:lpstr>2_Office Theme</vt:lpstr>
      <vt:lpstr>3_Office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2023-12-21T08:17:48Z</dcterms:created>
  <dcterms:modified xsi:type="dcterms:W3CDTF">2024-02-14T03:04:36Z</dcterms:modified>
</cp:coreProperties>
</file>