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13"/>
  </p:notesMasterIdLst>
  <p:sldIdLst>
    <p:sldId id="2959" r:id="rId2"/>
    <p:sldId id="3073" r:id="rId3"/>
    <p:sldId id="3149" r:id="rId4"/>
    <p:sldId id="3074" r:id="rId5"/>
    <p:sldId id="3035" r:id="rId6"/>
    <p:sldId id="3150" r:id="rId7"/>
    <p:sldId id="3151" r:id="rId8"/>
    <p:sldId id="3153" r:id="rId9"/>
    <p:sldId id="3126" r:id="rId10"/>
    <p:sldId id="3127" r:id="rId11"/>
    <p:sldId id="280"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98D7"/>
    <a:srgbClr val="FF3399"/>
    <a:srgbClr val="FFFFFF"/>
    <a:srgbClr val="0000FF"/>
    <a:srgbClr val="3DC3EC"/>
    <a:srgbClr val="F3E8CC"/>
    <a:srgbClr val="F03C69"/>
    <a:srgbClr val="000099"/>
    <a:srgbClr val="FDF2D1"/>
    <a:srgbClr val="C7EA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91" autoAdjust="0"/>
    <p:restoredTop sz="94660"/>
  </p:normalViewPr>
  <p:slideViewPr>
    <p:cSldViewPr snapToGrid="0">
      <p:cViewPr varScale="1">
        <p:scale>
          <a:sx n="82" d="100"/>
          <a:sy n="82" d="100"/>
        </p:scale>
        <p:origin x="64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D21363-4EE3-49AE-BA04-164DB83892F6}" type="datetimeFigureOut">
              <a:rPr lang="en-GB" smtClean="0"/>
              <a:t>19/03/2022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8B0E19-C2A7-4FE4-8BEE-17463F03FF49}" type="slidenum">
              <a:rPr lang="en-GB" smtClean="0"/>
              <a:t>‹#›</a:t>
            </a:fld>
            <a:endParaRPr lang="en-GB"/>
          </a:p>
        </p:txBody>
      </p:sp>
    </p:spTree>
    <p:extLst>
      <p:ext uri="{BB962C8B-B14F-4D97-AF65-F5344CB8AC3E}">
        <p14:creationId xmlns:p14="http://schemas.microsoft.com/office/powerpoint/2010/main" val="1920977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7215667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8982287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558269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173954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
        <p:nvSpPr>
          <p:cNvPr id="2" name="Rectangle: Diagonal Corners Rounded 1">
            <a:extLst>
              <a:ext uri="{FF2B5EF4-FFF2-40B4-BE49-F238E27FC236}">
                <a16:creationId xmlns:a16="http://schemas.microsoft.com/office/drawing/2014/main" id="{685EC51D-0A5F-4380-9F93-B48BC9E2F629}"/>
              </a:ext>
            </a:extLst>
          </p:cNvPr>
          <p:cNvSpPr/>
          <p:nvPr userDrawn="1"/>
        </p:nvSpPr>
        <p:spPr>
          <a:xfrm>
            <a:off x="236375" y="228600"/>
            <a:ext cx="11719249" cy="6400800"/>
          </a:xfrm>
          <a:prstGeom prst="round2DiagRect">
            <a:avLst>
              <a:gd name="adj1" fmla="val 4762"/>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7B6F90AF-9A90-41BB-AEC9-06DC6A344D57}"/>
              </a:ext>
            </a:extLst>
          </p:cNvPr>
          <p:cNvPicPr>
            <a:picLocks noChangeAspect="1"/>
          </p:cNvPicPr>
          <p:nvPr userDrawn="1"/>
        </p:nvPicPr>
        <p:blipFill>
          <a:blip r:embed="rId2"/>
          <a:stretch>
            <a:fillRect/>
          </a:stretch>
        </p:blipFill>
        <p:spPr>
          <a:xfrm>
            <a:off x="11315942" y="271155"/>
            <a:ext cx="589731" cy="520622"/>
          </a:xfrm>
          <a:prstGeom prst="rect">
            <a:avLst/>
          </a:prstGeom>
        </p:spPr>
      </p:pic>
    </p:spTree>
    <p:extLst>
      <p:ext uri="{BB962C8B-B14F-4D97-AF65-F5344CB8AC3E}">
        <p14:creationId xmlns:p14="http://schemas.microsoft.com/office/powerpoint/2010/main" val="36441946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pic>
        <p:nvPicPr>
          <p:cNvPr id="7" name="图片 2">
            <a:extLst>
              <a:ext uri="{FF2B5EF4-FFF2-40B4-BE49-F238E27FC236}">
                <a16:creationId xmlns:a16="http://schemas.microsoft.com/office/drawing/2014/main" id="{56ADBEA9-4753-4216-B9C7-0BC18E10E95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112" y="0"/>
            <a:ext cx="12222112" cy="6874938"/>
          </a:xfrm>
          <a:prstGeom prst="rect">
            <a:avLst/>
          </a:prstGeom>
        </p:spPr>
      </p:pic>
      <p:pic>
        <p:nvPicPr>
          <p:cNvPr id="8" name="图片 5">
            <a:extLst>
              <a:ext uri="{FF2B5EF4-FFF2-40B4-BE49-F238E27FC236}">
                <a16:creationId xmlns:a16="http://schemas.microsoft.com/office/drawing/2014/main" id="{886C449E-54D0-4036-A6FC-F78B85EBA92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flipV="1">
            <a:off x="-30112" y="5067014"/>
            <a:ext cx="1673053" cy="1807924"/>
          </a:xfrm>
          <a:prstGeom prst="rect">
            <a:avLst/>
          </a:prstGeom>
        </p:spPr>
      </p:pic>
      <p:pic>
        <p:nvPicPr>
          <p:cNvPr id="13" name="图片 35">
            <a:extLst>
              <a:ext uri="{FF2B5EF4-FFF2-40B4-BE49-F238E27FC236}">
                <a16:creationId xmlns:a16="http://schemas.microsoft.com/office/drawing/2014/main" id="{A2344DCD-4835-48C5-AF8F-BE9F9742C16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V="1">
            <a:off x="-30112" y="-1"/>
            <a:ext cx="12222112" cy="2939742"/>
          </a:xfrm>
          <a:prstGeom prst="rect">
            <a:avLst/>
          </a:prstGeom>
        </p:spPr>
      </p:pic>
      <p:pic>
        <p:nvPicPr>
          <p:cNvPr id="14" name="图片 4">
            <a:extLst>
              <a:ext uri="{FF2B5EF4-FFF2-40B4-BE49-F238E27FC236}">
                <a16:creationId xmlns:a16="http://schemas.microsoft.com/office/drawing/2014/main" id="{9D304ACA-2F41-447E-83BB-1A6BD5FABAD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855223" y="441177"/>
            <a:ext cx="3674789" cy="1214065"/>
          </a:xfrm>
          <a:prstGeom prst="rect">
            <a:avLst/>
          </a:prstGeom>
        </p:spPr>
      </p:pic>
    </p:spTree>
    <p:extLst>
      <p:ext uri="{BB962C8B-B14F-4D97-AF65-F5344CB8AC3E}">
        <p14:creationId xmlns:p14="http://schemas.microsoft.com/office/powerpoint/2010/main" val="12914320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398956"/>
      </p:ext>
    </p:extLst>
  </p:cSld>
  <p:clrMap bg1="lt1" tx1="dk1" bg2="lt2" tx2="dk2" accent1="accent1" accent2="accent2" accent3="accent3" accent4="accent4" accent5="accent5" accent6="accent6" hlink="hlink" folHlink="folHlink"/>
  <p:sldLayoutIdLst>
    <p:sldLayoutId id="2147483690" r:id="rId1"/>
    <p:sldLayoutId id="2147483753" r:id="rId2"/>
    <p:sldLayoutId id="2147483774" r:id="rId3"/>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1.xml"/><Relationship Id="rId7"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1.xml"/><Relationship Id="rId6" Type="http://schemas.microsoft.com/office/2007/relationships/hdphoto" Target="../media/hdphoto1.wdp"/><Relationship Id="rId5" Type="http://schemas.openxmlformats.org/officeDocument/2006/relationships/image" Target="../media/image8.png"/><Relationship Id="rId10" Type="http://schemas.openxmlformats.org/officeDocument/2006/relationships/image" Target="../media/image2.png"/><Relationship Id="rId4" Type="http://schemas.openxmlformats.org/officeDocument/2006/relationships/image" Target="../media/image7.png"/><Relationship Id="rId9" Type="http://schemas.openxmlformats.org/officeDocument/2006/relationships/image" Target="../media/image11.png"/></Relationships>
</file>

<file path=ppt/slides/_rels/slide1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32.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5" Type="http://schemas.openxmlformats.org/officeDocument/2006/relationships/image" Target="../media/image2.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6.svg"/><Relationship Id="rId7" Type="http://schemas.microsoft.com/office/2007/relationships/hdphoto" Target="../media/hdphoto2.wdp"/><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18.sv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27.png"/><Relationship Id="rId5" Type="http://schemas.openxmlformats.org/officeDocument/2006/relationships/image" Target="../media/image29.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6" name="图片 3">
            <a:extLst>
              <a:ext uri="{FF2B5EF4-FFF2-40B4-BE49-F238E27FC236}">
                <a16:creationId xmlns:a16="http://schemas.microsoft.com/office/drawing/2014/main" id="{0AE030E9-A166-45CC-B296-E2C0C2E9EB6D}"/>
              </a:ext>
            </a:extLst>
          </p:cNvPr>
          <p:cNvPicPr>
            <a:picLocks noChangeAspect="1"/>
          </p:cNvPicPr>
          <p:nvPr/>
        </p:nvPicPr>
        <p:blipFill>
          <a:blip r:embed="rId5" cstate="print">
            <a:extLst>
              <a:ext uri="{BEBA8EAE-BF5A-486C-A8C5-ECC9F3942E4B}">
                <a14:imgProps xmlns:a14="http://schemas.microsoft.com/office/drawing/2010/main">
                  <a14:imgLayer r:embed="rId6">
                    <a14:imgEffect>
                      <a14:saturation sat="400000"/>
                    </a14:imgEffect>
                  </a14:imgLayer>
                </a14:imgProps>
              </a:ext>
              <a:ext uri="{28A0092B-C50C-407E-A947-70E740481C1C}">
                <a14:useLocalDpi xmlns:a14="http://schemas.microsoft.com/office/drawing/2010/main" val="0"/>
              </a:ext>
            </a:extLst>
          </a:blip>
          <a:stretch>
            <a:fillRect/>
          </a:stretch>
        </p:blipFill>
        <p:spPr>
          <a:xfrm>
            <a:off x="-233187" y="3938047"/>
            <a:ext cx="12658374" cy="2919953"/>
          </a:xfrm>
          <a:prstGeom prst="rect">
            <a:avLst/>
          </a:prstGeom>
        </p:spPr>
      </p:pic>
      <p:pic>
        <p:nvPicPr>
          <p:cNvPr id="7" name="图片 16">
            <a:extLst>
              <a:ext uri="{FF2B5EF4-FFF2-40B4-BE49-F238E27FC236}">
                <a16:creationId xmlns:a16="http://schemas.microsoft.com/office/drawing/2014/main" id="{518D1F5A-E2AF-49C3-B33D-F69466F1128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353402" y="215297"/>
            <a:ext cx="1664763" cy="1512215"/>
          </a:xfrm>
          <a:prstGeom prst="rect">
            <a:avLst/>
          </a:prstGeom>
        </p:spPr>
      </p:pic>
      <p:pic>
        <p:nvPicPr>
          <p:cNvPr id="3" name="Picture 2" descr="Graphical user interface&#10;&#10;Description automatically generated with low confidence">
            <a:extLst>
              <a:ext uri="{FF2B5EF4-FFF2-40B4-BE49-F238E27FC236}">
                <a16:creationId xmlns:a16="http://schemas.microsoft.com/office/drawing/2014/main" id="{10EDB573-8EC6-4388-9E64-D528DB5E118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2377" y="828844"/>
            <a:ext cx="9791025" cy="2091109"/>
          </a:xfrm>
          <a:prstGeom prst="rect">
            <a:avLst/>
          </a:prstGeom>
        </p:spPr>
      </p:pic>
      <p:pic>
        <p:nvPicPr>
          <p:cNvPr id="5" name="Picture 4">
            <a:extLst>
              <a:ext uri="{FF2B5EF4-FFF2-40B4-BE49-F238E27FC236}">
                <a16:creationId xmlns:a16="http://schemas.microsoft.com/office/drawing/2014/main" id="{CB537EF2-C032-4CF0-AB94-1AC742075526}"/>
              </a:ext>
            </a:extLst>
          </p:cNvPr>
          <p:cNvPicPr>
            <a:picLocks noChangeAspect="1"/>
          </p:cNvPicPr>
          <p:nvPr/>
        </p:nvPicPr>
        <p:blipFill>
          <a:blip r:embed="rId9"/>
          <a:stretch>
            <a:fillRect/>
          </a:stretch>
        </p:blipFill>
        <p:spPr>
          <a:xfrm>
            <a:off x="0" y="90658"/>
            <a:ext cx="1735904" cy="548770"/>
          </a:xfrm>
          <a:prstGeom prst="rect">
            <a:avLst/>
          </a:prstGeom>
        </p:spPr>
      </p:pic>
      <p:pic>
        <p:nvPicPr>
          <p:cNvPr id="8" name="Picture 7">
            <a:extLst>
              <a:ext uri="{FF2B5EF4-FFF2-40B4-BE49-F238E27FC236}">
                <a16:creationId xmlns:a16="http://schemas.microsoft.com/office/drawing/2014/main" id="{764B8997-7BBD-419D-A2AF-51E02703B593}"/>
              </a:ext>
            </a:extLst>
          </p:cNvPr>
          <p:cNvPicPr>
            <a:picLocks noChangeAspect="1"/>
          </p:cNvPicPr>
          <p:nvPr/>
        </p:nvPicPr>
        <p:blipFill>
          <a:blip r:embed="rId10"/>
          <a:stretch>
            <a:fillRect/>
          </a:stretch>
        </p:blipFill>
        <p:spPr>
          <a:xfrm>
            <a:off x="121559" y="2458656"/>
            <a:ext cx="589731" cy="520622"/>
          </a:xfrm>
          <a:prstGeom prst="rect">
            <a:avLst/>
          </a:prstGeom>
        </p:spPr>
      </p:pic>
    </p:spTree>
    <p:custDataLst>
      <p:tags r:id="rId1"/>
    </p:custDataLst>
    <p:extLst>
      <p:ext uri="{BB962C8B-B14F-4D97-AF65-F5344CB8AC3E}">
        <p14:creationId xmlns:p14="http://schemas.microsoft.com/office/powerpoint/2010/main" val="23511972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6E35A39-1A8F-4ADC-A7F6-06EA24ACD297}"/>
              </a:ext>
            </a:extLst>
          </p:cNvPr>
          <p:cNvGrpSpPr/>
          <p:nvPr/>
        </p:nvGrpSpPr>
        <p:grpSpPr>
          <a:xfrm>
            <a:off x="569350" y="622767"/>
            <a:ext cx="3761537" cy="1181202"/>
            <a:chOff x="371924" y="384240"/>
            <a:chExt cx="3761537" cy="1181202"/>
          </a:xfrm>
        </p:grpSpPr>
        <p:pic>
          <p:nvPicPr>
            <p:cNvPr id="5" name="Picture 4">
              <a:extLst>
                <a:ext uri="{FF2B5EF4-FFF2-40B4-BE49-F238E27FC236}">
                  <a16:creationId xmlns:a16="http://schemas.microsoft.com/office/drawing/2014/main" id="{50F12B1B-5399-465E-BF44-B7AF0B9BC659}"/>
                </a:ext>
              </a:extLst>
            </p:cNvPr>
            <p:cNvPicPr>
              <a:picLocks noChangeAspect="1"/>
            </p:cNvPicPr>
            <p:nvPr/>
          </p:nvPicPr>
          <p:blipFill>
            <a:blip r:embed="rId2"/>
            <a:stretch>
              <a:fillRect/>
            </a:stretch>
          </p:blipFill>
          <p:spPr>
            <a:xfrm>
              <a:off x="371924" y="384240"/>
              <a:ext cx="1280271" cy="1181202"/>
            </a:xfrm>
            <a:prstGeom prst="rect">
              <a:avLst/>
            </a:prstGeom>
          </p:spPr>
        </p:pic>
        <p:sp>
          <p:nvSpPr>
            <p:cNvPr id="6" name="Rectangle 5">
              <a:extLst>
                <a:ext uri="{FF2B5EF4-FFF2-40B4-BE49-F238E27FC236}">
                  <a16:creationId xmlns:a16="http://schemas.microsoft.com/office/drawing/2014/main" id="{E6CB9DE3-24D3-4664-A836-7FB2E78A4ED4}"/>
                </a:ext>
              </a:extLst>
            </p:cNvPr>
            <p:cNvSpPr/>
            <p:nvPr/>
          </p:nvSpPr>
          <p:spPr>
            <a:xfrm>
              <a:off x="1752860" y="653374"/>
              <a:ext cx="2380601" cy="642933"/>
            </a:xfrm>
            <a:prstGeom prst="rect">
              <a:avLst/>
            </a:prstGeom>
          </p:spPr>
          <p:txBody>
            <a:bodyPr wrap="square">
              <a:spAutoFit/>
            </a:bodyPr>
            <a:lstStyle/>
            <a:p>
              <a:pPr defTabSz="342900">
                <a:lnSpc>
                  <a:spcPct val="150000"/>
                </a:lnSpc>
              </a:pPr>
              <a:r>
                <a:rPr lang="en-US" sz="2800" b="1">
                  <a:solidFill>
                    <a:srgbClr val="0998D7"/>
                  </a:solidFill>
                  <a:latin typeface="SVN-SAF" panose="02040603050506020204" pitchFamily="18" charset="0"/>
                  <a:cs typeface="Times New Roman" panose="02020603050405020304" pitchFamily="18" charset="0"/>
                </a:rPr>
                <a:t>VẬN DỤNG</a:t>
              </a:r>
              <a:endParaRPr lang="vi-VN" sz="2800" b="1">
                <a:solidFill>
                  <a:srgbClr val="0998D7"/>
                </a:solidFill>
                <a:latin typeface="SVN-SAF" panose="02040603050506020204" pitchFamily="18" charset="0"/>
                <a:cs typeface="Times New Roman" panose="02020603050405020304" pitchFamily="18" charset="0"/>
              </a:endParaRPr>
            </a:p>
          </p:txBody>
        </p:sp>
      </p:grpSp>
      <p:sp>
        <p:nvSpPr>
          <p:cNvPr id="7" name="Rectangle 6">
            <a:extLst>
              <a:ext uri="{FF2B5EF4-FFF2-40B4-BE49-F238E27FC236}">
                <a16:creationId xmlns:a16="http://schemas.microsoft.com/office/drawing/2014/main" id="{62B1D5DC-D9B4-4A5F-87FB-5AEDC3F9BBAC}"/>
              </a:ext>
            </a:extLst>
          </p:cNvPr>
          <p:cNvSpPr/>
          <p:nvPr/>
        </p:nvSpPr>
        <p:spPr>
          <a:xfrm>
            <a:off x="882175" y="1999022"/>
            <a:ext cx="10427649" cy="493148"/>
          </a:xfrm>
          <a:prstGeom prst="rect">
            <a:avLst/>
          </a:prstGeom>
        </p:spPr>
        <p:txBody>
          <a:bodyPr wrap="square">
            <a:spAutoFit/>
          </a:bodyPr>
          <a:lstStyle/>
          <a:p>
            <a:pPr algn="just" defTabSz="342900">
              <a:lnSpc>
                <a:spcPct val="150000"/>
              </a:lnSpc>
            </a:pPr>
            <a:r>
              <a:rPr lang="en-US" sz="2000" b="1">
                <a:latin typeface="UTM Avo" panose="02040603050506020204" pitchFamily="18" charset="0"/>
                <a:cs typeface="Times New Roman" panose="02020603050405020304" pitchFamily="18" charset="0"/>
              </a:rPr>
              <a:t>1. </a:t>
            </a:r>
            <a:r>
              <a:rPr lang="vi-VN" sz="2000">
                <a:latin typeface="UTM Avo" panose="02040603050506020204" pitchFamily="18" charset="0"/>
                <a:cs typeface="Times New Roman" panose="02020603050405020304" pitchFamily="18" charset="0"/>
              </a:rPr>
              <a:t>Hãy vẽ sơ đồ hình cây biểu diễn sở thích của các thành viên trong</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gia đình em.</a:t>
            </a:r>
          </a:p>
        </p:txBody>
      </p:sp>
      <p:sp>
        <p:nvSpPr>
          <p:cNvPr id="8" name="Rectangle 7">
            <a:extLst>
              <a:ext uri="{FF2B5EF4-FFF2-40B4-BE49-F238E27FC236}">
                <a16:creationId xmlns:a16="http://schemas.microsoft.com/office/drawing/2014/main" id="{D1E6D449-C9F1-4CD1-8C89-17CB6A075213}"/>
              </a:ext>
            </a:extLst>
          </p:cNvPr>
          <p:cNvSpPr/>
          <p:nvPr/>
        </p:nvSpPr>
        <p:spPr>
          <a:xfrm>
            <a:off x="882173" y="2687223"/>
            <a:ext cx="10427651" cy="950325"/>
          </a:xfrm>
          <a:prstGeom prst="rect">
            <a:avLst/>
          </a:prstGeom>
        </p:spPr>
        <p:txBody>
          <a:bodyPr wrap="square">
            <a:spAutoFit/>
          </a:bodyPr>
          <a:lstStyle/>
          <a:p>
            <a:pPr algn="just" defTabSz="342900">
              <a:lnSpc>
                <a:spcPct val="150000"/>
              </a:lnSpc>
            </a:pPr>
            <a:r>
              <a:rPr lang="en-US" sz="2000" b="1">
                <a:latin typeface="UTM Avo" panose="02040603050506020204" pitchFamily="18" charset="0"/>
                <a:cs typeface="Times New Roman" panose="02020603050405020304" pitchFamily="18" charset="0"/>
              </a:rPr>
              <a:t>2. </a:t>
            </a:r>
            <a:r>
              <a:rPr lang="vi-VN" sz="2000">
                <a:latin typeface="UTM Avo" panose="02040603050506020204" pitchFamily="18" charset="0"/>
                <a:cs typeface="Times New Roman" panose="02020603050405020304" pitchFamily="18" charset="0"/>
              </a:rPr>
              <a:t>Gia đình em có nhiều tập ảnh chụp khi đi du lịch. Em hãy vẽ sơ đồ hình</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cây biểu diễn tên các thư mục để sắp xếp ảnh hợp lí.</a:t>
            </a:r>
          </a:p>
        </p:txBody>
      </p:sp>
    </p:spTree>
    <p:extLst>
      <p:ext uri="{BB962C8B-B14F-4D97-AF65-F5344CB8AC3E}">
        <p14:creationId xmlns:p14="http://schemas.microsoft.com/office/powerpoint/2010/main" val="17528786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3" name="组合 1">
            <a:extLst>
              <a:ext uri="{FF2B5EF4-FFF2-40B4-BE49-F238E27FC236}">
                <a16:creationId xmlns:a16="http://schemas.microsoft.com/office/drawing/2014/main" id="{2C6CC85F-80B1-4649-B207-B5609F0D9149}"/>
              </a:ext>
            </a:extLst>
          </p:cNvPr>
          <p:cNvGrpSpPr/>
          <p:nvPr/>
        </p:nvGrpSpPr>
        <p:grpSpPr>
          <a:xfrm>
            <a:off x="2980607" y="1150453"/>
            <a:ext cx="5976143" cy="4679926"/>
            <a:chOff x="2424113" y="688975"/>
            <a:chExt cx="6713537" cy="5619751"/>
          </a:xfrm>
        </p:grpSpPr>
        <p:sp>
          <p:nvSpPr>
            <p:cNvPr id="24" name="AutoShape 3">
              <a:extLst>
                <a:ext uri="{FF2B5EF4-FFF2-40B4-BE49-F238E27FC236}">
                  <a16:creationId xmlns:a16="http://schemas.microsoft.com/office/drawing/2014/main" id="{96F37804-D255-4A9B-A31C-D534DA152B5D}"/>
                </a:ext>
              </a:extLst>
            </p:cNvPr>
            <p:cNvSpPr>
              <a:spLocks noChangeAspect="1" noChangeArrowheads="1" noTextEdit="1"/>
            </p:cNvSpPr>
            <p:nvPr/>
          </p:nvSpPr>
          <p:spPr bwMode="auto">
            <a:xfrm>
              <a:off x="2424113" y="692150"/>
              <a:ext cx="6710362" cy="561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24">
              <a:extLst>
                <a:ext uri="{FF2B5EF4-FFF2-40B4-BE49-F238E27FC236}">
                  <a16:creationId xmlns:a16="http://schemas.microsoft.com/office/drawing/2014/main" id="{0510F233-43DE-4063-A25A-4E4D90C9700C}"/>
                </a:ext>
              </a:extLst>
            </p:cNvPr>
            <p:cNvSpPr>
              <a:spLocks/>
            </p:cNvSpPr>
            <p:nvPr/>
          </p:nvSpPr>
          <p:spPr bwMode="auto">
            <a:xfrm>
              <a:off x="2427288" y="1592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6" name="Freeform 6">
              <a:extLst>
                <a:ext uri="{FF2B5EF4-FFF2-40B4-BE49-F238E27FC236}">
                  <a16:creationId xmlns:a16="http://schemas.microsoft.com/office/drawing/2014/main" id="{D5B3B4D8-2899-4E06-A301-F5AE91FEAC7E}"/>
                </a:ext>
              </a:extLst>
            </p:cNvPr>
            <p:cNvSpPr>
              <a:spLocks/>
            </p:cNvSpPr>
            <p:nvPr/>
          </p:nvSpPr>
          <p:spPr bwMode="auto">
            <a:xfrm>
              <a:off x="3355975" y="703263"/>
              <a:ext cx="800100" cy="1198563"/>
            </a:xfrm>
            <a:custGeom>
              <a:avLst/>
              <a:gdLst>
                <a:gd name="T0" fmla="*/ 302 w 302"/>
                <a:gd name="T1" fmla="*/ 432 h 452"/>
                <a:gd name="T2" fmla="*/ 288 w 302"/>
                <a:gd name="T3" fmla="*/ 452 h 452"/>
                <a:gd name="T4" fmla="*/ 13 w 302"/>
                <a:gd name="T5" fmla="*/ 452 h 452"/>
                <a:gd name="T6" fmla="*/ 0 w 302"/>
                <a:gd name="T7" fmla="*/ 432 h 452"/>
                <a:gd name="T8" fmla="*/ 0 w 302"/>
                <a:gd name="T9" fmla="*/ 20 h 452"/>
                <a:gd name="T10" fmla="*/ 13 w 302"/>
                <a:gd name="T11" fmla="*/ 0 h 452"/>
                <a:gd name="T12" fmla="*/ 288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8" y="452"/>
                  </a:cubicBezTo>
                  <a:cubicBezTo>
                    <a:pt x="13" y="452"/>
                    <a:pt x="13" y="452"/>
                    <a:pt x="13" y="452"/>
                  </a:cubicBezTo>
                  <a:cubicBezTo>
                    <a:pt x="6" y="452"/>
                    <a:pt x="0" y="443"/>
                    <a:pt x="0" y="432"/>
                  </a:cubicBezTo>
                  <a:cubicBezTo>
                    <a:pt x="0" y="20"/>
                    <a:pt x="0" y="20"/>
                    <a:pt x="0" y="20"/>
                  </a:cubicBezTo>
                  <a:cubicBezTo>
                    <a:pt x="0" y="9"/>
                    <a:pt x="6" y="0"/>
                    <a:pt x="13" y="0"/>
                  </a:cubicBezTo>
                  <a:cubicBezTo>
                    <a:pt x="288" y="0"/>
                    <a:pt x="288" y="0"/>
                    <a:pt x="288" y="0"/>
                  </a:cubicBezTo>
                  <a:cubicBezTo>
                    <a:pt x="296" y="0"/>
                    <a:pt x="302" y="9"/>
                    <a:pt x="302" y="20"/>
                  </a:cubicBezTo>
                  <a:lnTo>
                    <a:pt x="302" y="432"/>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7" name="Freeform 7">
              <a:extLst>
                <a:ext uri="{FF2B5EF4-FFF2-40B4-BE49-F238E27FC236}">
                  <a16:creationId xmlns:a16="http://schemas.microsoft.com/office/drawing/2014/main" id="{E5DC7212-55A6-41AB-BC0E-A36C5609930B}"/>
                </a:ext>
              </a:extLst>
            </p:cNvPr>
            <p:cNvSpPr>
              <a:spLocks/>
            </p:cNvSpPr>
            <p:nvPr/>
          </p:nvSpPr>
          <p:spPr bwMode="auto">
            <a:xfrm>
              <a:off x="4254500" y="1127125"/>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8" name="Freeform 8">
              <a:extLst>
                <a:ext uri="{FF2B5EF4-FFF2-40B4-BE49-F238E27FC236}">
                  <a16:creationId xmlns:a16="http://schemas.microsoft.com/office/drawing/2014/main" id="{C6D25AEF-636D-4758-BC36-3DE084FA5FFC}"/>
                </a:ext>
              </a:extLst>
            </p:cNvPr>
            <p:cNvSpPr>
              <a:spLocks/>
            </p:cNvSpPr>
            <p:nvPr/>
          </p:nvSpPr>
          <p:spPr bwMode="auto">
            <a:xfrm>
              <a:off x="4254500" y="2419350"/>
              <a:ext cx="801687" cy="800100"/>
            </a:xfrm>
            <a:custGeom>
              <a:avLst/>
              <a:gdLst>
                <a:gd name="T0" fmla="*/ 302 w 302"/>
                <a:gd name="T1" fmla="*/ 288 h 301"/>
                <a:gd name="T2" fmla="*/ 289 w 302"/>
                <a:gd name="T3" fmla="*/ 301 h 301"/>
                <a:gd name="T4" fmla="*/ 14 w 302"/>
                <a:gd name="T5" fmla="*/ 301 h 301"/>
                <a:gd name="T6" fmla="*/ 0 w 302"/>
                <a:gd name="T7" fmla="*/ 288 h 301"/>
                <a:gd name="T8" fmla="*/ 0 w 302"/>
                <a:gd name="T9" fmla="*/ 13 h 301"/>
                <a:gd name="T10" fmla="*/ 14 w 302"/>
                <a:gd name="T11" fmla="*/ 0 h 301"/>
                <a:gd name="T12" fmla="*/ 289 w 302"/>
                <a:gd name="T13" fmla="*/ 0 h 301"/>
                <a:gd name="T14" fmla="*/ 302 w 302"/>
                <a:gd name="T15" fmla="*/ 13 h 301"/>
                <a:gd name="T16" fmla="*/ 302 w 302"/>
                <a:gd name="T17" fmla="*/ 288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8"/>
                  </a:moveTo>
                  <a:cubicBezTo>
                    <a:pt x="302" y="295"/>
                    <a:pt x="296" y="301"/>
                    <a:pt x="289" y="301"/>
                  </a:cubicBezTo>
                  <a:cubicBezTo>
                    <a:pt x="14" y="301"/>
                    <a:pt x="14" y="301"/>
                    <a:pt x="14" y="301"/>
                  </a:cubicBezTo>
                  <a:cubicBezTo>
                    <a:pt x="6" y="301"/>
                    <a:pt x="0" y="295"/>
                    <a:pt x="0" y="288"/>
                  </a:cubicBezTo>
                  <a:cubicBezTo>
                    <a:pt x="0" y="13"/>
                    <a:pt x="0" y="13"/>
                    <a:pt x="0" y="13"/>
                  </a:cubicBezTo>
                  <a:cubicBezTo>
                    <a:pt x="0" y="6"/>
                    <a:pt x="6" y="0"/>
                    <a:pt x="14" y="0"/>
                  </a:cubicBezTo>
                  <a:cubicBezTo>
                    <a:pt x="289" y="0"/>
                    <a:pt x="289" y="0"/>
                    <a:pt x="289" y="0"/>
                  </a:cubicBezTo>
                  <a:cubicBezTo>
                    <a:pt x="296" y="0"/>
                    <a:pt x="302" y="6"/>
                    <a:pt x="302" y="13"/>
                  </a:cubicBezTo>
                  <a:lnTo>
                    <a:pt x="302" y="288"/>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9" name="Freeform 9">
              <a:extLst>
                <a:ext uri="{FF2B5EF4-FFF2-40B4-BE49-F238E27FC236}">
                  <a16:creationId xmlns:a16="http://schemas.microsoft.com/office/drawing/2014/main" id="{25B2E583-AE1D-42C1-952E-E6AF49F059D8}"/>
                </a:ext>
              </a:extLst>
            </p:cNvPr>
            <p:cNvSpPr>
              <a:spLocks/>
            </p:cNvSpPr>
            <p:nvPr/>
          </p:nvSpPr>
          <p:spPr bwMode="auto">
            <a:xfrm>
              <a:off x="2427288" y="2847975"/>
              <a:ext cx="800100" cy="798513"/>
            </a:xfrm>
            <a:custGeom>
              <a:avLst/>
              <a:gdLst>
                <a:gd name="T0" fmla="*/ 302 w 302"/>
                <a:gd name="T1" fmla="*/ 287 h 301"/>
                <a:gd name="T2" fmla="*/ 289 w 302"/>
                <a:gd name="T3" fmla="*/ 301 h 301"/>
                <a:gd name="T4" fmla="*/ 13 w 302"/>
                <a:gd name="T5" fmla="*/ 301 h 301"/>
                <a:gd name="T6" fmla="*/ 0 w 302"/>
                <a:gd name="T7" fmla="*/ 287 h 301"/>
                <a:gd name="T8" fmla="*/ 0 w 302"/>
                <a:gd name="T9" fmla="*/ 13 h 301"/>
                <a:gd name="T10" fmla="*/ 13 w 302"/>
                <a:gd name="T11" fmla="*/ 0 h 301"/>
                <a:gd name="T12" fmla="*/ 289 w 302"/>
                <a:gd name="T13" fmla="*/ 0 h 301"/>
                <a:gd name="T14" fmla="*/ 302 w 302"/>
                <a:gd name="T15" fmla="*/ 13 h 301"/>
                <a:gd name="T16" fmla="*/ 302 w 302"/>
                <a:gd name="T17" fmla="*/ 28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7"/>
                  </a:moveTo>
                  <a:cubicBezTo>
                    <a:pt x="302" y="295"/>
                    <a:pt x="296" y="301"/>
                    <a:pt x="289" y="301"/>
                  </a:cubicBezTo>
                  <a:cubicBezTo>
                    <a:pt x="13" y="301"/>
                    <a:pt x="13" y="301"/>
                    <a:pt x="13" y="301"/>
                  </a:cubicBezTo>
                  <a:cubicBezTo>
                    <a:pt x="6" y="301"/>
                    <a:pt x="0" y="295"/>
                    <a:pt x="0" y="287"/>
                  </a:cubicBezTo>
                  <a:cubicBezTo>
                    <a:pt x="0" y="13"/>
                    <a:pt x="0" y="13"/>
                    <a:pt x="0" y="13"/>
                  </a:cubicBezTo>
                  <a:cubicBezTo>
                    <a:pt x="0" y="6"/>
                    <a:pt x="6" y="0"/>
                    <a:pt x="13" y="0"/>
                  </a:cubicBezTo>
                  <a:cubicBezTo>
                    <a:pt x="289" y="0"/>
                    <a:pt x="289" y="0"/>
                    <a:pt x="289" y="0"/>
                  </a:cubicBezTo>
                  <a:cubicBezTo>
                    <a:pt x="296" y="0"/>
                    <a:pt x="302" y="6"/>
                    <a:pt x="302" y="13"/>
                  </a:cubicBezTo>
                  <a:lnTo>
                    <a:pt x="302" y="28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0" name="Freeform 10">
              <a:extLst>
                <a:ext uri="{FF2B5EF4-FFF2-40B4-BE49-F238E27FC236}">
                  <a16:creationId xmlns:a16="http://schemas.microsoft.com/office/drawing/2014/main" id="{33A802D5-A787-4B92-BCB5-8E1C86E731B6}"/>
                </a:ext>
              </a:extLst>
            </p:cNvPr>
            <p:cNvSpPr>
              <a:spLocks/>
            </p:cNvSpPr>
            <p:nvPr/>
          </p:nvSpPr>
          <p:spPr bwMode="auto">
            <a:xfrm>
              <a:off x="2854325" y="1165225"/>
              <a:ext cx="381000" cy="379413"/>
            </a:xfrm>
            <a:custGeom>
              <a:avLst/>
              <a:gdLst>
                <a:gd name="T0" fmla="*/ 144 w 144"/>
                <a:gd name="T1" fmla="*/ 137 h 143"/>
                <a:gd name="T2" fmla="*/ 138 w 144"/>
                <a:gd name="T3" fmla="*/ 143 h 143"/>
                <a:gd name="T4" fmla="*/ 6 w 144"/>
                <a:gd name="T5" fmla="*/ 143 h 143"/>
                <a:gd name="T6" fmla="*/ 0 w 144"/>
                <a:gd name="T7" fmla="*/ 137 h 143"/>
                <a:gd name="T8" fmla="*/ 0 w 144"/>
                <a:gd name="T9" fmla="*/ 7 h 143"/>
                <a:gd name="T10" fmla="*/ 6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6" y="143"/>
                    <a:pt x="6" y="143"/>
                    <a:pt x="6" y="143"/>
                  </a:cubicBezTo>
                  <a:cubicBezTo>
                    <a:pt x="3" y="143"/>
                    <a:pt x="0" y="140"/>
                    <a:pt x="0" y="137"/>
                  </a:cubicBezTo>
                  <a:cubicBezTo>
                    <a:pt x="0" y="7"/>
                    <a:pt x="0" y="7"/>
                    <a:pt x="0" y="7"/>
                  </a:cubicBezTo>
                  <a:cubicBezTo>
                    <a:pt x="0" y="3"/>
                    <a:pt x="3" y="0"/>
                    <a:pt x="6"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1" name="Freeform 11">
              <a:extLst>
                <a:ext uri="{FF2B5EF4-FFF2-40B4-BE49-F238E27FC236}">
                  <a16:creationId xmlns:a16="http://schemas.microsoft.com/office/drawing/2014/main" id="{6AEE02AB-4BDC-4469-BEEB-58E5D2F3BE85}"/>
                </a:ext>
              </a:extLst>
            </p:cNvPr>
            <p:cNvSpPr>
              <a:spLocks/>
            </p:cNvSpPr>
            <p:nvPr/>
          </p:nvSpPr>
          <p:spPr bwMode="auto">
            <a:xfrm>
              <a:off x="4254500" y="703263"/>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2" name="Freeform 12">
              <a:extLst>
                <a:ext uri="{FF2B5EF4-FFF2-40B4-BE49-F238E27FC236}">
                  <a16:creationId xmlns:a16="http://schemas.microsoft.com/office/drawing/2014/main" id="{6AF9EF2C-B8BB-4594-AA12-A7C2B3ADB4AB}"/>
                </a:ext>
              </a:extLst>
            </p:cNvPr>
            <p:cNvSpPr>
              <a:spLocks/>
            </p:cNvSpPr>
            <p:nvPr/>
          </p:nvSpPr>
          <p:spPr bwMode="auto">
            <a:xfrm>
              <a:off x="6948488" y="688975"/>
              <a:ext cx="382587"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3" name="Freeform 13">
              <a:extLst>
                <a:ext uri="{FF2B5EF4-FFF2-40B4-BE49-F238E27FC236}">
                  <a16:creationId xmlns:a16="http://schemas.microsoft.com/office/drawing/2014/main" id="{A22CE38D-535D-4CAF-8AF4-13C41A68BB6D}"/>
                </a:ext>
              </a:extLst>
            </p:cNvPr>
            <p:cNvSpPr>
              <a:spLocks/>
            </p:cNvSpPr>
            <p:nvPr/>
          </p:nvSpPr>
          <p:spPr bwMode="auto">
            <a:xfrm>
              <a:off x="8320088" y="1157288"/>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4" name="Freeform 14">
              <a:extLst>
                <a:ext uri="{FF2B5EF4-FFF2-40B4-BE49-F238E27FC236}">
                  <a16:creationId xmlns:a16="http://schemas.microsoft.com/office/drawing/2014/main" id="{39B64302-DA1B-4996-A180-A08EC12E8CF6}"/>
                </a:ext>
              </a:extLst>
            </p:cNvPr>
            <p:cNvSpPr>
              <a:spLocks/>
            </p:cNvSpPr>
            <p:nvPr/>
          </p:nvSpPr>
          <p:spPr bwMode="auto">
            <a:xfrm>
              <a:off x="7845425" y="1976438"/>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5" name="Freeform 15">
              <a:extLst>
                <a:ext uri="{FF2B5EF4-FFF2-40B4-BE49-F238E27FC236}">
                  <a16:creationId xmlns:a16="http://schemas.microsoft.com/office/drawing/2014/main" id="{A30D1B24-4AA2-4F12-8789-6062A4B00180}"/>
                </a:ext>
              </a:extLst>
            </p:cNvPr>
            <p:cNvSpPr>
              <a:spLocks/>
            </p:cNvSpPr>
            <p:nvPr/>
          </p:nvSpPr>
          <p:spPr bwMode="auto">
            <a:xfrm>
              <a:off x="8320088" y="3717925"/>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6" name="Freeform 16">
              <a:extLst>
                <a:ext uri="{FF2B5EF4-FFF2-40B4-BE49-F238E27FC236}">
                  <a16:creationId xmlns:a16="http://schemas.microsoft.com/office/drawing/2014/main" id="{D621600D-6724-4750-A869-B7C63B67DA46}"/>
                </a:ext>
              </a:extLst>
            </p:cNvPr>
            <p:cNvSpPr>
              <a:spLocks/>
            </p:cNvSpPr>
            <p:nvPr/>
          </p:nvSpPr>
          <p:spPr bwMode="auto">
            <a:xfrm>
              <a:off x="8320088" y="2425700"/>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3 h 298"/>
                <a:gd name="T10" fmla="*/ 14 w 308"/>
                <a:gd name="T11" fmla="*/ 0 h 298"/>
                <a:gd name="T12" fmla="*/ 295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3"/>
                    <a:pt x="0" y="13"/>
                    <a:pt x="0" y="13"/>
                  </a:cubicBezTo>
                  <a:cubicBezTo>
                    <a:pt x="0" y="6"/>
                    <a:pt x="7" y="0"/>
                    <a:pt x="14" y="0"/>
                  </a:cubicBezTo>
                  <a:cubicBezTo>
                    <a:pt x="295" y="0"/>
                    <a:pt x="295" y="0"/>
                    <a:pt x="295" y="0"/>
                  </a:cubicBezTo>
                  <a:cubicBezTo>
                    <a:pt x="302" y="0"/>
                    <a:pt x="308" y="6"/>
                    <a:pt x="308" y="13"/>
                  </a:cubicBezTo>
                  <a:lnTo>
                    <a:pt x="308" y="285"/>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7" name="Freeform 17">
              <a:extLst>
                <a:ext uri="{FF2B5EF4-FFF2-40B4-BE49-F238E27FC236}">
                  <a16:creationId xmlns:a16="http://schemas.microsoft.com/office/drawing/2014/main" id="{ECE8626B-FB43-409C-A027-541E3CD43BDB}"/>
                </a:ext>
              </a:extLst>
            </p:cNvPr>
            <p:cNvSpPr>
              <a:spLocks/>
            </p:cNvSpPr>
            <p:nvPr/>
          </p:nvSpPr>
          <p:spPr bwMode="auto">
            <a:xfrm>
              <a:off x="7418388" y="2411413"/>
              <a:ext cx="815975" cy="792163"/>
            </a:xfrm>
            <a:custGeom>
              <a:avLst/>
              <a:gdLst>
                <a:gd name="T0" fmla="*/ 308 w 308"/>
                <a:gd name="T1" fmla="*/ 285 h 298"/>
                <a:gd name="T2" fmla="*/ 294 w 308"/>
                <a:gd name="T3" fmla="*/ 298 h 298"/>
                <a:gd name="T4" fmla="*/ 14 w 308"/>
                <a:gd name="T5" fmla="*/ 298 h 298"/>
                <a:gd name="T6" fmla="*/ 0 w 308"/>
                <a:gd name="T7" fmla="*/ 285 h 298"/>
                <a:gd name="T8" fmla="*/ 0 w 308"/>
                <a:gd name="T9" fmla="*/ 13 h 298"/>
                <a:gd name="T10" fmla="*/ 14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4" y="298"/>
                    <a:pt x="14" y="298"/>
                    <a:pt x="14" y="298"/>
                  </a:cubicBezTo>
                  <a:cubicBezTo>
                    <a:pt x="6" y="298"/>
                    <a:pt x="0" y="292"/>
                    <a:pt x="0" y="285"/>
                  </a:cubicBezTo>
                  <a:cubicBezTo>
                    <a:pt x="0" y="13"/>
                    <a:pt x="0" y="13"/>
                    <a:pt x="0" y="13"/>
                  </a:cubicBezTo>
                  <a:cubicBezTo>
                    <a:pt x="0" y="6"/>
                    <a:pt x="6" y="0"/>
                    <a:pt x="14" y="0"/>
                  </a:cubicBezTo>
                  <a:cubicBezTo>
                    <a:pt x="294" y="0"/>
                    <a:pt x="294" y="0"/>
                    <a:pt x="294" y="0"/>
                  </a:cubicBezTo>
                  <a:cubicBezTo>
                    <a:pt x="302" y="0"/>
                    <a:pt x="308" y="6"/>
                    <a:pt x="308" y="13"/>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8" name="Freeform 18">
              <a:extLst>
                <a:ext uri="{FF2B5EF4-FFF2-40B4-BE49-F238E27FC236}">
                  <a16:creationId xmlns:a16="http://schemas.microsoft.com/office/drawing/2014/main" id="{B4D258B4-846A-4E33-BC05-D6C0F8980487}"/>
                </a:ext>
              </a:extLst>
            </p:cNvPr>
            <p:cNvSpPr>
              <a:spLocks/>
            </p:cNvSpPr>
            <p:nvPr/>
          </p:nvSpPr>
          <p:spPr bwMode="auto">
            <a:xfrm>
              <a:off x="6534150" y="1562100"/>
              <a:ext cx="817562" cy="792163"/>
            </a:xfrm>
            <a:custGeom>
              <a:avLst/>
              <a:gdLst>
                <a:gd name="T0" fmla="*/ 308 w 308"/>
                <a:gd name="T1" fmla="*/ 285 h 298"/>
                <a:gd name="T2" fmla="*/ 294 w 308"/>
                <a:gd name="T3" fmla="*/ 298 h 298"/>
                <a:gd name="T4" fmla="*/ 13 w 308"/>
                <a:gd name="T5" fmla="*/ 298 h 298"/>
                <a:gd name="T6" fmla="*/ 0 w 308"/>
                <a:gd name="T7" fmla="*/ 285 h 298"/>
                <a:gd name="T8" fmla="*/ 0 w 308"/>
                <a:gd name="T9" fmla="*/ 13 h 298"/>
                <a:gd name="T10" fmla="*/ 13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3" y="298"/>
                    <a:pt x="13" y="298"/>
                    <a:pt x="13" y="298"/>
                  </a:cubicBezTo>
                  <a:cubicBezTo>
                    <a:pt x="6" y="298"/>
                    <a:pt x="0" y="292"/>
                    <a:pt x="0" y="285"/>
                  </a:cubicBezTo>
                  <a:cubicBezTo>
                    <a:pt x="0" y="13"/>
                    <a:pt x="0" y="13"/>
                    <a:pt x="0" y="13"/>
                  </a:cubicBezTo>
                  <a:cubicBezTo>
                    <a:pt x="0" y="6"/>
                    <a:pt x="6" y="0"/>
                    <a:pt x="13" y="0"/>
                  </a:cubicBezTo>
                  <a:cubicBezTo>
                    <a:pt x="294" y="0"/>
                    <a:pt x="294" y="0"/>
                    <a:pt x="294" y="0"/>
                  </a:cubicBezTo>
                  <a:cubicBezTo>
                    <a:pt x="302" y="0"/>
                    <a:pt x="308" y="6"/>
                    <a:pt x="308" y="13"/>
                  </a:cubicBezTo>
                  <a:lnTo>
                    <a:pt x="308" y="285"/>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39" name="Freeform 19">
              <a:extLst>
                <a:ext uri="{FF2B5EF4-FFF2-40B4-BE49-F238E27FC236}">
                  <a16:creationId xmlns:a16="http://schemas.microsoft.com/office/drawing/2014/main" id="{C8195DB7-3FEF-40C7-B7F8-C0BD1ADFD77D}"/>
                </a:ext>
              </a:extLst>
            </p:cNvPr>
            <p:cNvSpPr>
              <a:spLocks/>
            </p:cNvSpPr>
            <p:nvPr/>
          </p:nvSpPr>
          <p:spPr bwMode="auto">
            <a:xfrm>
              <a:off x="8320088" y="1584325"/>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4 h 298"/>
                <a:gd name="T10" fmla="*/ 14 w 308"/>
                <a:gd name="T11" fmla="*/ 0 h 298"/>
                <a:gd name="T12" fmla="*/ 295 w 308"/>
                <a:gd name="T13" fmla="*/ 0 h 298"/>
                <a:gd name="T14" fmla="*/ 308 w 308"/>
                <a:gd name="T15" fmla="*/ 14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4"/>
                    <a:pt x="0" y="14"/>
                    <a:pt x="0" y="14"/>
                  </a:cubicBezTo>
                  <a:cubicBezTo>
                    <a:pt x="0" y="6"/>
                    <a:pt x="7" y="0"/>
                    <a:pt x="14" y="0"/>
                  </a:cubicBezTo>
                  <a:cubicBezTo>
                    <a:pt x="295" y="0"/>
                    <a:pt x="295" y="0"/>
                    <a:pt x="295" y="0"/>
                  </a:cubicBezTo>
                  <a:cubicBezTo>
                    <a:pt x="302" y="0"/>
                    <a:pt x="308" y="6"/>
                    <a:pt x="308" y="14"/>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0" name="Freeform 20">
              <a:extLst>
                <a:ext uri="{FF2B5EF4-FFF2-40B4-BE49-F238E27FC236}">
                  <a16:creationId xmlns:a16="http://schemas.microsoft.com/office/drawing/2014/main" id="{446FF0C3-3437-4D5D-BA15-872119D4E111}"/>
                </a:ext>
              </a:extLst>
            </p:cNvPr>
            <p:cNvSpPr>
              <a:spLocks/>
            </p:cNvSpPr>
            <p:nvPr/>
          </p:nvSpPr>
          <p:spPr bwMode="auto">
            <a:xfrm>
              <a:off x="7423150"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41" name="Freeform 21">
              <a:extLst>
                <a:ext uri="{FF2B5EF4-FFF2-40B4-BE49-F238E27FC236}">
                  <a16:creationId xmlns:a16="http://schemas.microsoft.com/office/drawing/2014/main" id="{88FAF475-E03B-445A-83A7-A0168B7A2929}"/>
                </a:ext>
              </a:extLst>
            </p:cNvPr>
            <p:cNvSpPr>
              <a:spLocks/>
            </p:cNvSpPr>
            <p:nvPr/>
          </p:nvSpPr>
          <p:spPr bwMode="auto">
            <a:xfrm>
              <a:off x="6486525" y="5483225"/>
              <a:ext cx="382587" cy="379413"/>
            </a:xfrm>
            <a:custGeom>
              <a:avLst/>
              <a:gdLst>
                <a:gd name="T0" fmla="*/ 144 w 144"/>
                <a:gd name="T1" fmla="*/ 137 h 143"/>
                <a:gd name="T2" fmla="*/ 137 w 144"/>
                <a:gd name="T3" fmla="*/ 143 h 143"/>
                <a:gd name="T4" fmla="*/ 6 w 144"/>
                <a:gd name="T5" fmla="*/ 143 h 143"/>
                <a:gd name="T6" fmla="*/ 0 w 144"/>
                <a:gd name="T7" fmla="*/ 137 h 143"/>
                <a:gd name="T8" fmla="*/ 0 w 144"/>
                <a:gd name="T9" fmla="*/ 6 h 143"/>
                <a:gd name="T10" fmla="*/ 6 w 144"/>
                <a:gd name="T11" fmla="*/ 0 h 143"/>
                <a:gd name="T12" fmla="*/ 137 w 144"/>
                <a:gd name="T13" fmla="*/ 0 h 143"/>
                <a:gd name="T14" fmla="*/ 144 w 144"/>
                <a:gd name="T15" fmla="*/ 6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7" y="143"/>
                  </a:cubicBezTo>
                  <a:cubicBezTo>
                    <a:pt x="6" y="143"/>
                    <a:pt x="6" y="143"/>
                    <a:pt x="6" y="143"/>
                  </a:cubicBezTo>
                  <a:cubicBezTo>
                    <a:pt x="3" y="143"/>
                    <a:pt x="0" y="140"/>
                    <a:pt x="0" y="137"/>
                  </a:cubicBezTo>
                  <a:cubicBezTo>
                    <a:pt x="0" y="6"/>
                    <a:pt x="0" y="6"/>
                    <a:pt x="0" y="6"/>
                  </a:cubicBezTo>
                  <a:cubicBezTo>
                    <a:pt x="0" y="3"/>
                    <a:pt x="3" y="0"/>
                    <a:pt x="6" y="0"/>
                  </a:cubicBezTo>
                  <a:cubicBezTo>
                    <a:pt x="137" y="0"/>
                    <a:pt x="137" y="0"/>
                    <a:pt x="137" y="0"/>
                  </a:cubicBezTo>
                  <a:cubicBezTo>
                    <a:pt x="141" y="0"/>
                    <a:pt x="144" y="3"/>
                    <a:pt x="144" y="6"/>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2" name="Freeform 22">
              <a:extLst>
                <a:ext uri="{FF2B5EF4-FFF2-40B4-BE49-F238E27FC236}">
                  <a16:creationId xmlns:a16="http://schemas.microsoft.com/office/drawing/2014/main" id="{1865E573-CDAB-4975-958D-52B077E338BC}"/>
                </a:ext>
              </a:extLst>
            </p:cNvPr>
            <p:cNvSpPr>
              <a:spLocks/>
            </p:cNvSpPr>
            <p:nvPr/>
          </p:nvSpPr>
          <p:spPr bwMode="auto">
            <a:xfrm>
              <a:off x="5554663" y="5929313"/>
              <a:ext cx="722312" cy="379413"/>
            </a:xfrm>
            <a:custGeom>
              <a:avLst/>
              <a:gdLst>
                <a:gd name="T0" fmla="*/ 272 w 272"/>
                <a:gd name="T1" fmla="*/ 137 h 143"/>
                <a:gd name="T2" fmla="*/ 260 w 272"/>
                <a:gd name="T3" fmla="*/ 143 h 143"/>
                <a:gd name="T4" fmla="*/ 12 w 272"/>
                <a:gd name="T5" fmla="*/ 143 h 143"/>
                <a:gd name="T6" fmla="*/ 0 w 272"/>
                <a:gd name="T7" fmla="*/ 137 h 143"/>
                <a:gd name="T8" fmla="*/ 0 w 272"/>
                <a:gd name="T9" fmla="*/ 7 h 143"/>
                <a:gd name="T10" fmla="*/ 12 w 272"/>
                <a:gd name="T11" fmla="*/ 0 h 143"/>
                <a:gd name="T12" fmla="*/ 260 w 272"/>
                <a:gd name="T13" fmla="*/ 0 h 143"/>
                <a:gd name="T14" fmla="*/ 272 w 272"/>
                <a:gd name="T15" fmla="*/ 7 h 143"/>
                <a:gd name="T16" fmla="*/ 272 w 272"/>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2" h="143">
                  <a:moveTo>
                    <a:pt x="272" y="137"/>
                  </a:moveTo>
                  <a:cubicBezTo>
                    <a:pt x="272" y="140"/>
                    <a:pt x="266" y="143"/>
                    <a:pt x="260" y="143"/>
                  </a:cubicBezTo>
                  <a:cubicBezTo>
                    <a:pt x="12" y="143"/>
                    <a:pt x="12" y="143"/>
                    <a:pt x="12" y="143"/>
                  </a:cubicBezTo>
                  <a:cubicBezTo>
                    <a:pt x="5" y="143"/>
                    <a:pt x="0" y="140"/>
                    <a:pt x="0" y="137"/>
                  </a:cubicBezTo>
                  <a:cubicBezTo>
                    <a:pt x="0" y="7"/>
                    <a:pt x="0" y="7"/>
                    <a:pt x="0" y="7"/>
                  </a:cubicBezTo>
                  <a:cubicBezTo>
                    <a:pt x="0" y="3"/>
                    <a:pt x="5" y="0"/>
                    <a:pt x="12" y="0"/>
                  </a:cubicBezTo>
                  <a:cubicBezTo>
                    <a:pt x="260" y="0"/>
                    <a:pt x="260" y="0"/>
                    <a:pt x="260" y="0"/>
                  </a:cubicBezTo>
                  <a:cubicBezTo>
                    <a:pt x="266" y="0"/>
                    <a:pt x="272" y="3"/>
                    <a:pt x="272" y="7"/>
                  </a:cubicBezTo>
                  <a:lnTo>
                    <a:pt x="272"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3" name="Freeform 23">
              <a:extLst>
                <a:ext uri="{FF2B5EF4-FFF2-40B4-BE49-F238E27FC236}">
                  <a16:creationId xmlns:a16="http://schemas.microsoft.com/office/drawing/2014/main" id="{4A985ED5-8112-404F-BB55-1F9E159066CE}"/>
                </a:ext>
              </a:extLst>
            </p:cNvPr>
            <p:cNvSpPr>
              <a:spLocks/>
            </p:cNvSpPr>
            <p:nvPr/>
          </p:nvSpPr>
          <p:spPr bwMode="auto">
            <a:xfrm>
              <a:off x="6510338" y="5026025"/>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6" y="142"/>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4" name="Freeform 24">
              <a:extLst>
                <a:ext uri="{FF2B5EF4-FFF2-40B4-BE49-F238E27FC236}">
                  <a16:creationId xmlns:a16="http://schemas.microsoft.com/office/drawing/2014/main" id="{B9B4BA42-CEFC-477D-AAD1-92B56619B100}"/>
                </a:ext>
              </a:extLst>
            </p:cNvPr>
            <p:cNvSpPr>
              <a:spLocks/>
            </p:cNvSpPr>
            <p:nvPr/>
          </p:nvSpPr>
          <p:spPr bwMode="auto">
            <a:xfrm>
              <a:off x="6510338" y="1122363"/>
              <a:ext cx="817562" cy="379413"/>
            </a:xfrm>
            <a:custGeom>
              <a:avLst/>
              <a:gdLst>
                <a:gd name="T0" fmla="*/ 308 w 308"/>
                <a:gd name="T1" fmla="*/ 136 h 143"/>
                <a:gd name="T2" fmla="*/ 295 w 308"/>
                <a:gd name="T3" fmla="*/ 143 h 143"/>
                <a:gd name="T4" fmla="*/ 14 w 308"/>
                <a:gd name="T5" fmla="*/ 143 h 143"/>
                <a:gd name="T6" fmla="*/ 0 w 308"/>
                <a:gd name="T7" fmla="*/ 136 h 143"/>
                <a:gd name="T8" fmla="*/ 0 w 308"/>
                <a:gd name="T9" fmla="*/ 6 h 143"/>
                <a:gd name="T10" fmla="*/ 14 w 308"/>
                <a:gd name="T11" fmla="*/ 0 h 143"/>
                <a:gd name="T12" fmla="*/ 295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5" y="143"/>
                  </a:cubicBezTo>
                  <a:cubicBezTo>
                    <a:pt x="14" y="143"/>
                    <a:pt x="14" y="143"/>
                    <a:pt x="14" y="143"/>
                  </a:cubicBezTo>
                  <a:cubicBezTo>
                    <a:pt x="6" y="143"/>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5" name="Freeform 25">
              <a:extLst>
                <a:ext uri="{FF2B5EF4-FFF2-40B4-BE49-F238E27FC236}">
                  <a16:creationId xmlns:a16="http://schemas.microsoft.com/office/drawing/2014/main" id="{2CE17DD6-3BBA-4441-B1E5-054F5B8A9ABB}"/>
                </a:ext>
              </a:extLst>
            </p:cNvPr>
            <p:cNvSpPr>
              <a:spLocks/>
            </p:cNvSpPr>
            <p:nvPr/>
          </p:nvSpPr>
          <p:spPr bwMode="auto">
            <a:xfrm>
              <a:off x="7418388" y="4181475"/>
              <a:ext cx="815975" cy="377825"/>
            </a:xfrm>
            <a:custGeom>
              <a:avLst/>
              <a:gdLst>
                <a:gd name="T0" fmla="*/ 308 w 308"/>
                <a:gd name="T1" fmla="*/ 136 h 142"/>
                <a:gd name="T2" fmla="*/ 294 w 308"/>
                <a:gd name="T3" fmla="*/ 142 h 142"/>
                <a:gd name="T4" fmla="*/ 14 w 308"/>
                <a:gd name="T5" fmla="*/ 142 h 142"/>
                <a:gd name="T6" fmla="*/ 0 w 308"/>
                <a:gd name="T7" fmla="*/ 136 h 142"/>
                <a:gd name="T8" fmla="*/ 0 w 308"/>
                <a:gd name="T9" fmla="*/ 6 h 142"/>
                <a:gd name="T10" fmla="*/ 14 w 308"/>
                <a:gd name="T11" fmla="*/ 0 h 142"/>
                <a:gd name="T12" fmla="*/ 294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4" y="142"/>
                  </a:cubicBezTo>
                  <a:cubicBezTo>
                    <a:pt x="14" y="142"/>
                    <a:pt x="14" y="142"/>
                    <a:pt x="14" y="142"/>
                  </a:cubicBezTo>
                  <a:cubicBezTo>
                    <a:pt x="6" y="142"/>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6" name="Freeform 26">
              <a:extLst>
                <a:ext uri="{FF2B5EF4-FFF2-40B4-BE49-F238E27FC236}">
                  <a16:creationId xmlns:a16="http://schemas.microsoft.com/office/drawing/2014/main" id="{E9B3D340-EC01-4036-B03B-4703C1ED7BA3}"/>
                </a:ext>
              </a:extLst>
            </p:cNvPr>
            <p:cNvSpPr>
              <a:spLocks/>
            </p:cNvSpPr>
            <p:nvPr/>
          </p:nvSpPr>
          <p:spPr bwMode="auto">
            <a:xfrm>
              <a:off x="7418388" y="3733800"/>
              <a:ext cx="815975" cy="379413"/>
            </a:xfrm>
            <a:custGeom>
              <a:avLst/>
              <a:gdLst>
                <a:gd name="T0" fmla="*/ 308 w 308"/>
                <a:gd name="T1" fmla="*/ 136 h 143"/>
                <a:gd name="T2" fmla="*/ 294 w 308"/>
                <a:gd name="T3" fmla="*/ 143 h 143"/>
                <a:gd name="T4" fmla="*/ 14 w 308"/>
                <a:gd name="T5" fmla="*/ 143 h 143"/>
                <a:gd name="T6" fmla="*/ 0 w 308"/>
                <a:gd name="T7" fmla="*/ 136 h 143"/>
                <a:gd name="T8" fmla="*/ 0 w 308"/>
                <a:gd name="T9" fmla="*/ 6 h 143"/>
                <a:gd name="T10" fmla="*/ 14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4" y="143"/>
                    <a:pt x="14" y="143"/>
                    <a:pt x="14" y="143"/>
                  </a:cubicBezTo>
                  <a:cubicBezTo>
                    <a:pt x="6" y="143"/>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7" name="Freeform 27">
              <a:extLst>
                <a:ext uri="{FF2B5EF4-FFF2-40B4-BE49-F238E27FC236}">
                  <a16:creationId xmlns:a16="http://schemas.microsoft.com/office/drawing/2014/main" id="{F2B8D980-9442-4FCB-BD10-185D1A79EAFD}"/>
                </a:ext>
              </a:extLst>
            </p:cNvPr>
            <p:cNvSpPr>
              <a:spLocks/>
            </p:cNvSpPr>
            <p:nvPr/>
          </p:nvSpPr>
          <p:spPr bwMode="auto">
            <a:xfrm>
              <a:off x="8320088" y="3268663"/>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7" y="142"/>
                    <a:pt x="0" y="140"/>
                    <a:pt x="0" y="136"/>
                  </a:cubicBezTo>
                  <a:cubicBezTo>
                    <a:pt x="0" y="6"/>
                    <a:pt x="0" y="6"/>
                    <a:pt x="0" y="6"/>
                  </a:cubicBezTo>
                  <a:cubicBezTo>
                    <a:pt x="0" y="3"/>
                    <a:pt x="7" y="0"/>
                    <a:pt x="14" y="0"/>
                  </a:cubicBezTo>
                  <a:cubicBezTo>
                    <a:pt x="295" y="0"/>
                    <a:pt x="295" y="0"/>
                    <a:pt x="295"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8" name="Freeform 28">
              <a:extLst>
                <a:ext uri="{FF2B5EF4-FFF2-40B4-BE49-F238E27FC236}">
                  <a16:creationId xmlns:a16="http://schemas.microsoft.com/office/drawing/2014/main" id="{85911E16-34EC-4BE8-A277-08F4B1A67DE2}"/>
                </a:ext>
              </a:extLst>
            </p:cNvPr>
            <p:cNvSpPr>
              <a:spLocks/>
            </p:cNvSpPr>
            <p:nvPr/>
          </p:nvSpPr>
          <p:spPr bwMode="auto">
            <a:xfrm>
              <a:off x="6534150" y="3733800"/>
              <a:ext cx="817562" cy="379413"/>
            </a:xfrm>
            <a:custGeom>
              <a:avLst/>
              <a:gdLst>
                <a:gd name="T0" fmla="*/ 308 w 308"/>
                <a:gd name="T1" fmla="*/ 136 h 143"/>
                <a:gd name="T2" fmla="*/ 294 w 308"/>
                <a:gd name="T3" fmla="*/ 143 h 143"/>
                <a:gd name="T4" fmla="*/ 13 w 308"/>
                <a:gd name="T5" fmla="*/ 143 h 143"/>
                <a:gd name="T6" fmla="*/ 0 w 308"/>
                <a:gd name="T7" fmla="*/ 136 h 143"/>
                <a:gd name="T8" fmla="*/ 0 w 308"/>
                <a:gd name="T9" fmla="*/ 6 h 143"/>
                <a:gd name="T10" fmla="*/ 13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3" y="143"/>
                    <a:pt x="13" y="143"/>
                    <a:pt x="13" y="143"/>
                  </a:cubicBezTo>
                  <a:cubicBezTo>
                    <a:pt x="6" y="143"/>
                    <a:pt x="0" y="140"/>
                    <a:pt x="0" y="136"/>
                  </a:cubicBezTo>
                  <a:cubicBezTo>
                    <a:pt x="0" y="6"/>
                    <a:pt x="0" y="6"/>
                    <a:pt x="0" y="6"/>
                  </a:cubicBezTo>
                  <a:cubicBezTo>
                    <a:pt x="0" y="3"/>
                    <a:pt x="6" y="0"/>
                    <a:pt x="13" y="0"/>
                  </a:cubicBezTo>
                  <a:cubicBezTo>
                    <a:pt x="294" y="0"/>
                    <a:pt x="294" y="0"/>
                    <a:pt x="294"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9" name="Freeform 29">
              <a:extLst>
                <a:ext uri="{FF2B5EF4-FFF2-40B4-BE49-F238E27FC236}">
                  <a16:creationId xmlns:a16="http://schemas.microsoft.com/office/drawing/2014/main" id="{4F1A3DF0-A097-4B67-968F-B60672337A66}"/>
                </a:ext>
              </a:extLst>
            </p:cNvPr>
            <p:cNvSpPr>
              <a:spLocks/>
            </p:cNvSpPr>
            <p:nvPr/>
          </p:nvSpPr>
          <p:spPr bwMode="auto">
            <a:xfrm>
              <a:off x="5159375" y="5483225"/>
              <a:ext cx="379412" cy="379413"/>
            </a:xfrm>
            <a:custGeom>
              <a:avLst/>
              <a:gdLst>
                <a:gd name="T0" fmla="*/ 143 w 143"/>
                <a:gd name="T1" fmla="*/ 137 h 143"/>
                <a:gd name="T2" fmla="*/ 137 w 143"/>
                <a:gd name="T3" fmla="*/ 143 h 143"/>
                <a:gd name="T4" fmla="*/ 6 w 143"/>
                <a:gd name="T5" fmla="*/ 143 h 143"/>
                <a:gd name="T6" fmla="*/ 0 w 143"/>
                <a:gd name="T7" fmla="*/ 137 h 143"/>
                <a:gd name="T8" fmla="*/ 0 w 143"/>
                <a:gd name="T9" fmla="*/ 6 h 143"/>
                <a:gd name="T10" fmla="*/ 6 w 143"/>
                <a:gd name="T11" fmla="*/ 0 h 143"/>
                <a:gd name="T12" fmla="*/ 137 w 143"/>
                <a:gd name="T13" fmla="*/ 0 h 143"/>
                <a:gd name="T14" fmla="*/ 143 w 143"/>
                <a:gd name="T15" fmla="*/ 6 h 143"/>
                <a:gd name="T16" fmla="*/ 143 w 143"/>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3">
                  <a:moveTo>
                    <a:pt x="143" y="137"/>
                  </a:moveTo>
                  <a:cubicBezTo>
                    <a:pt x="143" y="140"/>
                    <a:pt x="141" y="143"/>
                    <a:pt x="137" y="143"/>
                  </a:cubicBezTo>
                  <a:cubicBezTo>
                    <a:pt x="6" y="143"/>
                    <a:pt x="6" y="143"/>
                    <a:pt x="6" y="143"/>
                  </a:cubicBezTo>
                  <a:cubicBezTo>
                    <a:pt x="2" y="143"/>
                    <a:pt x="0" y="140"/>
                    <a:pt x="0" y="137"/>
                  </a:cubicBezTo>
                  <a:cubicBezTo>
                    <a:pt x="0" y="6"/>
                    <a:pt x="0" y="6"/>
                    <a:pt x="0" y="6"/>
                  </a:cubicBezTo>
                  <a:cubicBezTo>
                    <a:pt x="0" y="3"/>
                    <a:pt x="2" y="0"/>
                    <a:pt x="6" y="0"/>
                  </a:cubicBezTo>
                  <a:cubicBezTo>
                    <a:pt x="137" y="0"/>
                    <a:pt x="137" y="0"/>
                    <a:pt x="137" y="0"/>
                  </a:cubicBezTo>
                  <a:cubicBezTo>
                    <a:pt x="141" y="0"/>
                    <a:pt x="143" y="3"/>
                    <a:pt x="143" y="6"/>
                  </a:cubicBezTo>
                  <a:lnTo>
                    <a:pt x="143" y="137"/>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0" name="Freeform 30">
              <a:extLst>
                <a:ext uri="{FF2B5EF4-FFF2-40B4-BE49-F238E27FC236}">
                  <a16:creationId xmlns:a16="http://schemas.microsoft.com/office/drawing/2014/main" id="{B462CC04-E75E-484C-80CB-C323F951C73A}"/>
                </a:ext>
              </a:extLst>
            </p:cNvPr>
            <p:cNvSpPr>
              <a:spLocks/>
            </p:cNvSpPr>
            <p:nvPr/>
          </p:nvSpPr>
          <p:spPr bwMode="auto">
            <a:xfrm>
              <a:off x="3838575"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1" name="Freeform 31">
              <a:extLst>
                <a:ext uri="{FF2B5EF4-FFF2-40B4-BE49-F238E27FC236}">
                  <a16:creationId xmlns:a16="http://schemas.microsoft.com/office/drawing/2014/main" id="{8ED94519-1B51-4A42-B79F-0508C1ACE880}"/>
                </a:ext>
              </a:extLst>
            </p:cNvPr>
            <p:cNvSpPr>
              <a:spLocks/>
            </p:cNvSpPr>
            <p:nvPr/>
          </p:nvSpPr>
          <p:spPr bwMode="auto">
            <a:xfrm>
              <a:off x="4284663" y="4614863"/>
              <a:ext cx="379412" cy="788988"/>
            </a:xfrm>
            <a:custGeom>
              <a:avLst/>
              <a:gdLst>
                <a:gd name="T0" fmla="*/ 143 w 143"/>
                <a:gd name="T1" fmla="*/ 284 h 297"/>
                <a:gd name="T2" fmla="*/ 137 w 143"/>
                <a:gd name="T3" fmla="*/ 297 h 297"/>
                <a:gd name="T4" fmla="*/ 6 w 143"/>
                <a:gd name="T5" fmla="*/ 297 h 297"/>
                <a:gd name="T6" fmla="*/ 0 w 143"/>
                <a:gd name="T7" fmla="*/ 284 h 297"/>
                <a:gd name="T8" fmla="*/ 0 w 143"/>
                <a:gd name="T9" fmla="*/ 13 h 297"/>
                <a:gd name="T10" fmla="*/ 6 w 143"/>
                <a:gd name="T11" fmla="*/ 0 h 297"/>
                <a:gd name="T12" fmla="*/ 137 w 143"/>
                <a:gd name="T13" fmla="*/ 0 h 297"/>
                <a:gd name="T14" fmla="*/ 143 w 143"/>
                <a:gd name="T15" fmla="*/ 13 h 297"/>
                <a:gd name="T16" fmla="*/ 143 w 143"/>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297">
                  <a:moveTo>
                    <a:pt x="143" y="284"/>
                  </a:moveTo>
                  <a:cubicBezTo>
                    <a:pt x="143" y="292"/>
                    <a:pt x="141" y="297"/>
                    <a:pt x="137" y="297"/>
                  </a:cubicBezTo>
                  <a:cubicBezTo>
                    <a:pt x="6" y="297"/>
                    <a:pt x="6" y="297"/>
                    <a:pt x="6" y="297"/>
                  </a:cubicBezTo>
                  <a:cubicBezTo>
                    <a:pt x="2" y="297"/>
                    <a:pt x="0" y="292"/>
                    <a:pt x="0" y="284"/>
                  </a:cubicBezTo>
                  <a:cubicBezTo>
                    <a:pt x="0" y="13"/>
                    <a:pt x="0" y="13"/>
                    <a:pt x="0" y="13"/>
                  </a:cubicBezTo>
                  <a:cubicBezTo>
                    <a:pt x="0" y="6"/>
                    <a:pt x="2" y="0"/>
                    <a:pt x="6" y="0"/>
                  </a:cubicBezTo>
                  <a:cubicBezTo>
                    <a:pt x="137" y="0"/>
                    <a:pt x="137" y="0"/>
                    <a:pt x="137" y="0"/>
                  </a:cubicBezTo>
                  <a:cubicBezTo>
                    <a:pt x="141" y="0"/>
                    <a:pt x="143" y="6"/>
                    <a:pt x="143" y="13"/>
                  </a:cubicBezTo>
                  <a:lnTo>
                    <a:pt x="143"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2" name="Freeform 32">
              <a:extLst>
                <a:ext uri="{FF2B5EF4-FFF2-40B4-BE49-F238E27FC236}">
                  <a16:creationId xmlns:a16="http://schemas.microsoft.com/office/drawing/2014/main" id="{D7A6CF31-BF6F-4671-9FAA-721289DFA42E}"/>
                </a:ext>
              </a:extLst>
            </p:cNvPr>
            <p:cNvSpPr>
              <a:spLocks/>
            </p:cNvSpPr>
            <p:nvPr/>
          </p:nvSpPr>
          <p:spPr bwMode="auto">
            <a:xfrm>
              <a:off x="6942138" y="4184650"/>
              <a:ext cx="382587" cy="788988"/>
            </a:xfrm>
            <a:custGeom>
              <a:avLst/>
              <a:gdLst>
                <a:gd name="T0" fmla="*/ 144 w 144"/>
                <a:gd name="T1" fmla="*/ 284 h 297"/>
                <a:gd name="T2" fmla="*/ 137 w 144"/>
                <a:gd name="T3" fmla="*/ 297 h 297"/>
                <a:gd name="T4" fmla="*/ 6 w 144"/>
                <a:gd name="T5" fmla="*/ 297 h 297"/>
                <a:gd name="T6" fmla="*/ 0 w 144"/>
                <a:gd name="T7" fmla="*/ 284 h 297"/>
                <a:gd name="T8" fmla="*/ 0 w 144"/>
                <a:gd name="T9" fmla="*/ 13 h 297"/>
                <a:gd name="T10" fmla="*/ 6 w 144"/>
                <a:gd name="T11" fmla="*/ 0 h 297"/>
                <a:gd name="T12" fmla="*/ 137 w 144"/>
                <a:gd name="T13" fmla="*/ 0 h 297"/>
                <a:gd name="T14" fmla="*/ 144 w 144"/>
                <a:gd name="T15" fmla="*/ 13 h 297"/>
                <a:gd name="T16" fmla="*/ 144 w 144"/>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297">
                  <a:moveTo>
                    <a:pt x="144" y="284"/>
                  </a:moveTo>
                  <a:cubicBezTo>
                    <a:pt x="144" y="291"/>
                    <a:pt x="141" y="297"/>
                    <a:pt x="137" y="297"/>
                  </a:cubicBezTo>
                  <a:cubicBezTo>
                    <a:pt x="6" y="297"/>
                    <a:pt x="6" y="297"/>
                    <a:pt x="6" y="297"/>
                  </a:cubicBezTo>
                  <a:cubicBezTo>
                    <a:pt x="3" y="297"/>
                    <a:pt x="0" y="291"/>
                    <a:pt x="0" y="284"/>
                  </a:cubicBezTo>
                  <a:cubicBezTo>
                    <a:pt x="0" y="13"/>
                    <a:pt x="0" y="13"/>
                    <a:pt x="0" y="13"/>
                  </a:cubicBezTo>
                  <a:cubicBezTo>
                    <a:pt x="0" y="6"/>
                    <a:pt x="3" y="0"/>
                    <a:pt x="6" y="0"/>
                  </a:cubicBezTo>
                  <a:cubicBezTo>
                    <a:pt x="137" y="0"/>
                    <a:pt x="137" y="0"/>
                    <a:pt x="137" y="0"/>
                  </a:cubicBezTo>
                  <a:cubicBezTo>
                    <a:pt x="141" y="0"/>
                    <a:pt x="144" y="6"/>
                    <a:pt x="144" y="13"/>
                  </a:cubicBezTo>
                  <a:lnTo>
                    <a:pt x="144"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3" name="Freeform 33">
              <a:extLst>
                <a:ext uri="{FF2B5EF4-FFF2-40B4-BE49-F238E27FC236}">
                  <a16:creationId xmlns:a16="http://schemas.microsoft.com/office/drawing/2014/main" id="{4DA6197D-968E-4547-B4DD-9D32DA530C80}"/>
                </a:ext>
              </a:extLst>
            </p:cNvPr>
            <p:cNvSpPr>
              <a:spLocks/>
            </p:cNvSpPr>
            <p:nvPr/>
          </p:nvSpPr>
          <p:spPr bwMode="auto">
            <a:xfrm>
              <a:off x="2854325" y="3697288"/>
              <a:ext cx="381000"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4" name="Freeform 34">
              <a:extLst>
                <a:ext uri="{FF2B5EF4-FFF2-40B4-BE49-F238E27FC236}">
                  <a16:creationId xmlns:a16="http://schemas.microsoft.com/office/drawing/2014/main" id="{D3C9F0CA-4BAA-47B4-BA79-3D34FDDB3093}"/>
                </a:ext>
              </a:extLst>
            </p:cNvPr>
            <p:cNvSpPr>
              <a:spLocks/>
            </p:cNvSpPr>
            <p:nvPr/>
          </p:nvSpPr>
          <p:spPr bwMode="auto">
            <a:xfrm>
              <a:off x="5159375" y="4181475"/>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5" name="Freeform 35">
              <a:extLst>
                <a:ext uri="{FF2B5EF4-FFF2-40B4-BE49-F238E27FC236}">
                  <a16:creationId xmlns:a16="http://schemas.microsoft.com/office/drawing/2014/main" id="{C0926FC1-276C-4B39-9A3A-523A86234176}"/>
                </a:ext>
              </a:extLst>
            </p:cNvPr>
            <p:cNvSpPr>
              <a:spLocks/>
            </p:cNvSpPr>
            <p:nvPr/>
          </p:nvSpPr>
          <p:spPr bwMode="auto">
            <a:xfrm>
              <a:off x="7426325" y="1976438"/>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6" y="142"/>
                    <a:pt x="6" y="142"/>
                    <a:pt x="6" y="142"/>
                  </a:cubicBezTo>
                  <a:cubicBezTo>
                    <a:pt x="3" y="142"/>
                    <a:pt x="0" y="139"/>
                    <a:pt x="0" y="136"/>
                  </a:cubicBezTo>
                  <a:cubicBezTo>
                    <a:pt x="0" y="6"/>
                    <a:pt x="0" y="6"/>
                    <a:pt x="0" y="6"/>
                  </a:cubicBezTo>
                  <a:cubicBezTo>
                    <a:pt x="0" y="2"/>
                    <a:pt x="3" y="0"/>
                    <a:pt x="6"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6" name="Freeform 36">
              <a:extLst>
                <a:ext uri="{FF2B5EF4-FFF2-40B4-BE49-F238E27FC236}">
                  <a16:creationId xmlns:a16="http://schemas.microsoft.com/office/drawing/2014/main" id="{26C9039D-D265-4917-95DD-DBE0AED5E301}"/>
                </a:ext>
              </a:extLst>
            </p:cNvPr>
            <p:cNvSpPr>
              <a:spLocks/>
            </p:cNvSpPr>
            <p:nvPr/>
          </p:nvSpPr>
          <p:spPr bwMode="auto">
            <a:xfrm>
              <a:off x="7845425" y="3268663"/>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7" name="Freeform 37">
              <a:extLst>
                <a:ext uri="{FF2B5EF4-FFF2-40B4-BE49-F238E27FC236}">
                  <a16:creationId xmlns:a16="http://schemas.microsoft.com/office/drawing/2014/main" id="{F51D5F3D-71A7-4CB3-8A2A-62FBC16ECD30}"/>
                </a:ext>
              </a:extLst>
            </p:cNvPr>
            <p:cNvSpPr>
              <a:spLocks/>
            </p:cNvSpPr>
            <p:nvPr/>
          </p:nvSpPr>
          <p:spPr bwMode="auto">
            <a:xfrm>
              <a:off x="7426325" y="3268663"/>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6" y="142"/>
                    <a:pt x="6" y="142"/>
                    <a:pt x="6" y="142"/>
                  </a:cubicBezTo>
                  <a:cubicBezTo>
                    <a:pt x="3" y="142"/>
                    <a:pt x="0" y="140"/>
                    <a:pt x="0" y="136"/>
                  </a:cubicBezTo>
                  <a:cubicBezTo>
                    <a:pt x="0" y="6"/>
                    <a:pt x="0" y="6"/>
                    <a:pt x="0" y="6"/>
                  </a:cubicBezTo>
                  <a:cubicBezTo>
                    <a:pt x="0" y="3"/>
                    <a:pt x="3" y="0"/>
                    <a:pt x="6"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8" name="Freeform 38">
              <a:extLst>
                <a:ext uri="{FF2B5EF4-FFF2-40B4-BE49-F238E27FC236}">
                  <a16:creationId xmlns:a16="http://schemas.microsoft.com/office/drawing/2014/main" id="{463A32C7-479A-4B51-BAB3-AA5F8904332D}"/>
                </a:ext>
              </a:extLst>
            </p:cNvPr>
            <p:cNvSpPr>
              <a:spLocks/>
            </p:cNvSpPr>
            <p:nvPr/>
          </p:nvSpPr>
          <p:spPr bwMode="auto">
            <a:xfrm>
              <a:off x="6027738" y="3268663"/>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9" name="Freeform 39">
              <a:extLst>
                <a:ext uri="{FF2B5EF4-FFF2-40B4-BE49-F238E27FC236}">
                  <a16:creationId xmlns:a16="http://schemas.microsoft.com/office/drawing/2014/main" id="{258DD1E4-D60D-4DEF-A219-EB7C38A9720E}"/>
                </a:ext>
              </a:extLst>
            </p:cNvPr>
            <p:cNvSpPr>
              <a:spLocks/>
            </p:cNvSpPr>
            <p:nvPr/>
          </p:nvSpPr>
          <p:spPr bwMode="auto">
            <a:xfrm>
              <a:off x="6035675" y="3733800"/>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0" name="Freeform 40">
              <a:extLst>
                <a:ext uri="{FF2B5EF4-FFF2-40B4-BE49-F238E27FC236}">
                  <a16:creationId xmlns:a16="http://schemas.microsoft.com/office/drawing/2014/main" id="{870D3001-83D2-4DC2-8FDD-208F7BE655E6}"/>
                </a:ext>
              </a:extLst>
            </p:cNvPr>
            <p:cNvSpPr>
              <a:spLocks/>
            </p:cNvSpPr>
            <p:nvPr/>
          </p:nvSpPr>
          <p:spPr bwMode="auto">
            <a:xfrm>
              <a:off x="5170488" y="1562100"/>
              <a:ext cx="1230312" cy="1643063"/>
            </a:xfrm>
            <a:custGeom>
              <a:avLst/>
              <a:gdLst>
                <a:gd name="T0" fmla="*/ 464 w 464"/>
                <a:gd name="T1" fmla="*/ 592 h 619"/>
                <a:gd name="T2" fmla="*/ 443 w 464"/>
                <a:gd name="T3" fmla="*/ 619 h 619"/>
                <a:gd name="T4" fmla="*/ 21 w 464"/>
                <a:gd name="T5" fmla="*/ 619 h 619"/>
                <a:gd name="T6" fmla="*/ 0 w 464"/>
                <a:gd name="T7" fmla="*/ 592 h 619"/>
                <a:gd name="T8" fmla="*/ 0 w 464"/>
                <a:gd name="T9" fmla="*/ 28 h 619"/>
                <a:gd name="T10" fmla="*/ 21 w 464"/>
                <a:gd name="T11" fmla="*/ 0 h 619"/>
                <a:gd name="T12" fmla="*/ 443 w 464"/>
                <a:gd name="T13" fmla="*/ 0 h 619"/>
                <a:gd name="T14" fmla="*/ 464 w 464"/>
                <a:gd name="T15" fmla="*/ 28 h 619"/>
                <a:gd name="T16" fmla="*/ 464 w 464"/>
                <a:gd name="T17" fmla="*/ 59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4" h="619">
                  <a:moveTo>
                    <a:pt x="464" y="592"/>
                  </a:moveTo>
                  <a:cubicBezTo>
                    <a:pt x="464" y="607"/>
                    <a:pt x="454" y="619"/>
                    <a:pt x="443" y="619"/>
                  </a:cubicBezTo>
                  <a:cubicBezTo>
                    <a:pt x="21" y="619"/>
                    <a:pt x="21" y="619"/>
                    <a:pt x="21" y="619"/>
                  </a:cubicBezTo>
                  <a:cubicBezTo>
                    <a:pt x="9" y="619"/>
                    <a:pt x="0" y="607"/>
                    <a:pt x="0" y="592"/>
                  </a:cubicBezTo>
                  <a:cubicBezTo>
                    <a:pt x="0" y="28"/>
                    <a:pt x="0" y="28"/>
                    <a:pt x="0" y="28"/>
                  </a:cubicBezTo>
                  <a:cubicBezTo>
                    <a:pt x="0" y="12"/>
                    <a:pt x="9" y="0"/>
                    <a:pt x="21" y="0"/>
                  </a:cubicBezTo>
                  <a:cubicBezTo>
                    <a:pt x="443" y="0"/>
                    <a:pt x="443" y="0"/>
                    <a:pt x="443" y="0"/>
                  </a:cubicBezTo>
                  <a:cubicBezTo>
                    <a:pt x="454" y="0"/>
                    <a:pt x="464" y="12"/>
                    <a:pt x="464" y="28"/>
                  </a:cubicBezTo>
                  <a:lnTo>
                    <a:pt x="464" y="59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1" name="Freeform 41">
              <a:extLst>
                <a:ext uri="{FF2B5EF4-FFF2-40B4-BE49-F238E27FC236}">
                  <a16:creationId xmlns:a16="http://schemas.microsoft.com/office/drawing/2014/main" id="{F49E952E-8D94-4BFD-B940-69187D07D709}"/>
                </a:ext>
              </a:extLst>
            </p:cNvPr>
            <p:cNvSpPr>
              <a:spLocks/>
            </p:cNvSpPr>
            <p:nvPr/>
          </p:nvSpPr>
          <p:spPr bwMode="auto">
            <a:xfrm>
              <a:off x="4703763" y="4625975"/>
              <a:ext cx="835025" cy="777875"/>
            </a:xfrm>
            <a:custGeom>
              <a:avLst/>
              <a:gdLst>
                <a:gd name="T0" fmla="*/ 315 w 315"/>
                <a:gd name="T1" fmla="*/ 280 h 293"/>
                <a:gd name="T2" fmla="*/ 301 w 315"/>
                <a:gd name="T3" fmla="*/ 293 h 293"/>
                <a:gd name="T4" fmla="*/ 14 w 315"/>
                <a:gd name="T5" fmla="*/ 293 h 293"/>
                <a:gd name="T6" fmla="*/ 0 w 315"/>
                <a:gd name="T7" fmla="*/ 280 h 293"/>
                <a:gd name="T8" fmla="*/ 0 w 315"/>
                <a:gd name="T9" fmla="*/ 13 h 293"/>
                <a:gd name="T10" fmla="*/ 14 w 315"/>
                <a:gd name="T11" fmla="*/ 0 h 293"/>
                <a:gd name="T12" fmla="*/ 301 w 315"/>
                <a:gd name="T13" fmla="*/ 0 h 293"/>
                <a:gd name="T14" fmla="*/ 315 w 315"/>
                <a:gd name="T15" fmla="*/ 13 h 293"/>
                <a:gd name="T16" fmla="*/ 315 w 31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5" h="293">
                  <a:moveTo>
                    <a:pt x="315" y="280"/>
                  </a:moveTo>
                  <a:cubicBezTo>
                    <a:pt x="315" y="288"/>
                    <a:pt x="309" y="293"/>
                    <a:pt x="301" y="293"/>
                  </a:cubicBezTo>
                  <a:cubicBezTo>
                    <a:pt x="14" y="293"/>
                    <a:pt x="14" y="293"/>
                    <a:pt x="14" y="293"/>
                  </a:cubicBezTo>
                  <a:cubicBezTo>
                    <a:pt x="6" y="293"/>
                    <a:pt x="0" y="288"/>
                    <a:pt x="0" y="280"/>
                  </a:cubicBezTo>
                  <a:cubicBezTo>
                    <a:pt x="0" y="13"/>
                    <a:pt x="0" y="13"/>
                    <a:pt x="0" y="13"/>
                  </a:cubicBezTo>
                  <a:cubicBezTo>
                    <a:pt x="0" y="6"/>
                    <a:pt x="6" y="0"/>
                    <a:pt x="14" y="0"/>
                  </a:cubicBezTo>
                  <a:cubicBezTo>
                    <a:pt x="301" y="0"/>
                    <a:pt x="301" y="0"/>
                    <a:pt x="301" y="0"/>
                  </a:cubicBezTo>
                  <a:cubicBezTo>
                    <a:pt x="309" y="0"/>
                    <a:pt x="315" y="6"/>
                    <a:pt x="315" y="13"/>
                  </a:cubicBezTo>
                  <a:lnTo>
                    <a:pt x="31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2" name="Freeform 42">
              <a:extLst>
                <a:ext uri="{FF2B5EF4-FFF2-40B4-BE49-F238E27FC236}">
                  <a16:creationId xmlns:a16="http://schemas.microsoft.com/office/drawing/2014/main" id="{1E5CC48C-A6AF-4347-B4A4-ABAE741FE41F}"/>
                </a:ext>
              </a:extLst>
            </p:cNvPr>
            <p:cNvSpPr>
              <a:spLocks/>
            </p:cNvSpPr>
            <p:nvPr/>
          </p:nvSpPr>
          <p:spPr bwMode="auto">
            <a:xfrm>
              <a:off x="5605463" y="5068888"/>
              <a:ext cx="817562" cy="779463"/>
            </a:xfrm>
            <a:custGeom>
              <a:avLst/>
              <a:gdLst>
                <a:gd name="T0" fmla="*/ 308 w 308"/>
                <a:gd name="T1" fmla="*/ 281 h 294"/>
                <a:gd name="T2" fmla="*/ 294 w 308"/>
                <a:gd name="T3" fmla="*/ 294 h 294"/>
                <a:gd name="T4" fmla="*/ 14 w 308"/>
                <a:gd name="T5" fmla="*/ 294 h 294"/>
                <a:gd name="T6" fmla="*/ 0 w 308"/>
                <a:gd name="T7" fmla="*/ 281 h 294"/>
                <a:gd name="T8" fmla="*/ 0 w 308"/>
                <a:gd name="T9" fmla="*/ 13 h 294"/>
                <a:gd name="T10" fmla="*/ 14 w 308"/>
                <a:gd name="T11" fmla="*/ 0 h 294"/>
                <a:gd name="T12" fmla="*/ 294 w 308"/>
                <a:gd name="T13" fmla="*/ 0 h 294"/>
                <a:gd name="T14" fmla="*/ 308 w 308"/>
                <a:gd name="T15" fmla="*/ 13 h 294"/>
                <a:gd name="T16" fmla="*/ 308 w 308"/>
                <a:gd name="T17" fmla="*/ 281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4">
                  <a:moveTo>
                    <a:pt x="308" y="281"/>
                  </a:moveTo>
                  <a:cubicBezTo>
                    <a:pt x="308" y="288"/>
                    <a:pt x="302" y="294"/>
                    <a:pt x="294" y="294"/>
                  </a:cubicBezTo>
                  <a:cubicBezTo>
                    <a:pt x="14" y="294"/>
                    <a:pt x="14" y="294"/>
                    <a:pt x="14" y="294"/>
                  </a:cubicBezTo>
                  <a:cubicBezTo>
                    <a:pt x="6" y="294"/>
                    <a:pt x="0" y="288"/>
                    <a:pt x="0" y="281"/>
                  </a:cubicBezTo>
                  <a:cubicBezTo>
                    <a:pt x="0" y="13"/>
                    <a:pt x="0" y="13"/>
                    <a:pt x="0" y="13"/>
                  </a:cubicBezTo>
                  <a:cubicBezTo>
                    <a:pt x="0" y="6"/>
                    <a:pt x="6" y="0"/>
                    <a:pt x="14" y="0"/>
                  </a:cubicBezTo>
                  <a:cubicBezTo>
                    <a:pt x="294" y="0"/>
                    <a:pt x="294" y="0"/>
                    <a:pt x="294" y="0"/>
                  </a:cubicBezTo>
                  <a:cubicBezTo>
                    <a:pt x="302" y="0"/>
                    <a:pt x="308" y="6"/>
                    <a:pt x="308" y="13"/>
                  </a:cubicBezTo>
                  <a:lnTo>
                    <a:pt x="308" y="281"/>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3" name="Freeform 43">
              <a:extLst>
                <a:ext uri="{FF2B5EF4-FFF2-40B4-BE49-F238E27FC236}">
                  <a16:creationId xmlns:a16="http://schemas.microsoft.com/office/drawing/2014/main" id="{9FE3AAA6-983C-40A9-8F1C-B812655D6946}"/>
                </a:ext>
              </a:extLst>
            </p:cNvPr>
            <p:cNvSpPr>
              <a:spLocks/>
            </p:cNvSpPr>
            <p:nvPr/>
          </p:nvSpPr>
          <p:spPr bwMode="auto">
            <a:xfrm>
              <a:off x="5167313" y="3316288"/>
              <a:ext cx="809625" cy="777875"/>
            </a:xfrm>
            <a:custGeom>
              <a:avLst/>
              <a:gdLst>
                <a:gd name="T0" fmla="*/ 305 w 305"/>
                <a:gd name="T1" fmla="*/ 280 h 293"/>
                <a:gd name="T2" fmla="*/ 291 w 305"/>
                <a:gd name="T3" fmla="*/ 293 h 293"/>
                <a:gd name="T4" fmla="*/ 13 w 305"/>
                <a:gd name="T5" fmla="*/ 293 h 293"/>
                <a:gd name="T6" fmla="*/ 0 w 305"/>
                <a:gd name="T7" fmla="*/ 280 h 293"/>
                <a:gd name="T8" fmla="*/ 0 w 305"/>
                <a:gd name="T9" fmla="*/ 13 h 293"/>
                <a:gd name="T10" fmla="*/ 13 w 305"/>
                <a:gd name="T11" fmla="*/ 0 h 293"/>
                <a:gd name="T12" fmla="*/ 291 w 305"/>
                <a:gd name="T13" fmla="*/ 0 h 293"/>
                <a:gd name="T14" fmla="*/ 305 w 305"/>
                <a:gd name="T15" fmla="*/ 13 h 293"/>
                <a:gd name="T16" fmla="*/ 305 w 30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5" h="293">
                  <a:moveTo>
                    <a:pt x="305" y="280"/>
                  </a:moveTo>
                  <a:cubicBezTo>
                    <a:pt x="305" y="288"/>
                    <a:pt x="299" y="293"/>
                    <a:pt x="291" y="293"/>
                  </a:cubicBezTo>
                  <a:cubicBezTo>
                    <a:pt x="13" y="293"/>
                    <a:pt x="13" y="293"/>
                    <a:pt x="13" y="293"/>
                  </a:cubicBezTo>
                  <a:cubicBezTo>
                    <a:pt x="6" y="293"/>
                    <a:pt x="0" y="288"/>
                    <a:pt x="0" y="280"/>
                  </a:cubicBezTo>
                  <a:cubicBezTo>
                    <a:pt x="0" y="13"/>
                    <a:pt x="0" y="13"/>
                    <a:pt x="0" y="13"/>
                  </a:cubicBezTo>
                  <a:cubicBezTo>
                    <a:pt x="0" y="6"/>
                    <a:pt x="6" y="0"/>
                    <a:pt x="13" y="0"/>
                  </a:cubicBezTo>
                  <a:cubicBezTo>
                    <a:pt x="291" y="0"/>
                    <a:pt x="291" y="0"/>
                    <a:pt x="291" y="0"/>
                  </a:cubicBezTo>
                  <a:cubicBezTo>
                    <a:pt x="299" y="0"/>
                    <a:pt x="305" y="6"/>
                    <a:pt x="305" y="13"/>
                  </a:cubicBezTo>
                  <a:lnTo>
                    <a:pt x="30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4" name="Freeform 44">
              <a:extLst>
                <a:ext uri="{FF2B5EF4-FFF2-40B4-BE49-F238E27FC236}">
                  <a16:creationId xmlns:a16="http://schemas.microsoft.com/office/drawing/2014/main" id="{CCC666AD-2635-48AC-BB69-17CED0467E79}"/>
                </a:ext>
              </a:extLst>
            </p:cNvPr>
            <p:cNvSpPr>
              <a:spLocks/>
            </p:cNvSpPr>
            <p:nvPr/>
          </p:nvSpPr>
          <p:spPr bwMode="auto">
            <a:xfrm>
              <a:off x="7426325" y="703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5" name="Freeform 45">
              <a:extLst>
                <a:ext uri="{FF2B5EF4-FFF2-40B4-BE49-F238E27FC236}">
                  <a16:creationId xmlns:a16="http://schemas.microsoft.com/office/drawing/2014/main" id="{AEE195D8-6357-4095-AA8D-2A2694C12801}"/>
                </a:ext>
              </a:extLst>
            </p:cNvPr>
            <p:cNvSpPr>
              <a:spLocks/>
            </p:cNvSpPr>
            <p:nvPr/>
          </p:nvSpPr>
          <p:spPr bwMode="auto">
            <a:xfrm>
              <a:off x="6546850" y="2419350"/>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6" name="Freeform 46">
              <a:extLst>
                <a:ext uri="{FF2B5EF4-FFF2-40B4-BE49-F238E27FC236}">
                  <a16:creationId xmlns:a16="http://schemas.microsoft.com/office/drawing/2014/main" id="{18BB957F-1EE8-4FF0-85A8-5227C4852FC1}"/>
                </a:ext>
              </a:extLst>
            </p:cNvPr>
            <p:cNvSpPr>
              <a:spLocks/>
            </p:cNvSpPr>
            <p:nvPr/>
          </p:nvSpPr>
          <p:spPr bwMode="auto">
            <a:xfrm>
              <a:off x="5605463" y="4206875"/>
              <a:ext cx="1223962" cy="766763"/>
            </a:xfrm>
            <a:custGeom>
              <a:avLst/>
              <a:gdLst>
                <a:gd name="T0" fmla="*/ 461 w 461"/>
                <a:gd name="T1" fmla="*/ 276 h 289"/>
                <a:gd name="T2" fmla="*/ 441 w 461"/>
                <a:gd name="T3" fmla="*/ 289 h 289"/>
                <a:gd name="T4" fmla="*/ 20 w 461"/>
                <a:gd name="T5" fmla="*/ 289 h 289"/>
                <a:gd name="T6" fmla="*/ 0 w 461"/>
                <a:gd name="T7" fmla="*/ 276 h 289"/>
                <a:gd name="T8" fmla="*/ 0 w 461"/>
                <a:gd name="T9" fmla="*/ 13 h 289"/>
                <a:gd name="T10" fmla="*/ 20 w 461"/>
                <a:gd name="T11" fmla="*/ 0 h 289"/>
                <a:gd name="T12" fmla="*/ 441 w 461"/>
                <a:gd name="T13" fmla="*/ 0 h 289"/>
                <a:gd name="T14" fmla="*/ 461 w 461"/>
                <a:gd name="T15" fmla="*/ 13 h 289"/>
                <a:gd name="T16" fmla="*/ 461 w 461"/>
                <a:gd name="T17" fmla="*/ 276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1" h="289">
                  <a:moveTo>
                    <a:pt x="461" y="276"/>
                  </a:moveTo>
                  <a:cubicBezTo>
                    <a:pt x="461" y="283"/>
                    <a:pt x="452" y="289"/>
                    <a:pt x="441" y="289"/>
                  </a:cubicBezTo>
                  <a:cubicBezTo>
                    <a:pt x="20" y="289"/>
                    <a:pt x="20" y="289"/>
                    <a:pt x="20" y="289"/>
                  </a:cubicBezTo>
                  <a:cubicBezTo>
                    <a:pt x="9" y="289"/>
                    <a:pt x="0" y="283"/>
                    <a:pt x="0" y="276"/>
                  </a:cubicBezTo>
                  <a:cubicBezTo>
                    <a:pt x="0" y="13"/>
                    <a:pt x="0" y="13"/>
                    <a:pt x="0" y="13"/>
                  </a:cubicBezTo>
                  <a:cubicBezTo>
                    <a:pt x="0" y="6"/>
                    <a:pt x="9" y="0"/>
                    <a:pt x="20" y="0"/>
                  </a:cubicBezTo>
                  <a:cubicBezTo>
                    <a:pt x="441" y="0"/>
                    <a:pt x="441" y="0"/>
                    <a:pt x="441" y="0"/>
                  </a:cubicBezTo>
                  <a:cubicBezTo>
                    <a:pt x="452" y="0"/>
                    <a:pt x="461" y="6"/>
                    <a:pt x="461" y="13"/>
                  </a:cubicBezTo>
                  <a:lnTo>
                    <a:pt x="461" y="27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7" name="Freeform 47">
              <a:extLst>
                <a:ext uri="{FF2B5EF4-FFF2-40B4-BE49-F238E27FC236}">
                  <a16:creationId xmlns:a16="http://schemas.microsoft.com/office/drawing/2014/main" id="{CADECC54-B54F-467C-B5B0-1CE0E77A6E97}"/>
                </a:ext>
              </a:extLst>
            </p:cNvPr>
            <p:cNvSpPr>
              <a:spLocks/>
            </p:cNvSpPr>
            <p:nvPr/>
          </p:nvSpPr>
          <p:spPr bwMode="auto">
            <a:xfrm>
              <a:off x="3352800" y="3322638"/>
              <a:ext cx="1716087" cy="1201738"/>
            </a:xfrm>
            <a:custGeom>
              <a:avLst/>
              <a:gdLst>
                <a:gd name="T0" fmla="*/ 647 w 647"/>
                <a:gd name="T1" fmla="*/ 433 h 453"/>
                <a:gd name="T2" fmla="*/ 618 w 647"/>
                <a:gd name="T3" fmla="*/ 453 h 453"/>
                <a:gd name="T4" fmla="*/ 29 w 647"/>
                <a:gd name="T5" fmla="*/ 453 h 453"/>
                <a:gd name="T6" fmla="*/ 0 w 647"/>
                <a:gd name="T7" fmla="*/ 433 h 453"/>
                <a:gd name="T8" fmla="*/ 0 w 647"/>
                <a:gd name="T9" fmla="*/ 20 h 453"/>
                <a:gd name="T10" fmla="*/ 29 w 647"/>
                <a:gd name="T11" fmla="*/ 0 h 453"/>
                <a:gd name="T12" fmla="*/ 618 w 647"/>
                <a:gd name="T13" fmla="*/ 0 h 453"/>
                <a:gd name="T14" fmla="*/ 647 w 647"/>
                <a:gd name="T15" fmla="*/ 20 h 453"/>
                <a:gd name="T16" fmla="*/ 647 w 647"/>
                <a:gd name="T17" fmla="*/ 433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7" h="453">
                  <a:moveTo>
                    <a:pt x="647" y="433"/>
                  </a:moveTo>
                  <a:cubicBezTo>
                    <a:pt x="647" y="444"/>
                    <a:pt x="634" y="453"/>
                    <a:pt x="618" y="453"/>
                  </a:cubicBezTo>
                  <a:cubicBezTo>
                    <a:pt x="29" y="453"/>
                    <a:pt x="29" y="453"/>
                    <a:pt x="29" y="453"/>
                  </a:cubicBezTo>
                  <a:cubicBezTo>
                    <a:pt x="13" y="453"/>
                    <a:pt x="0" y="444"/>
                    <a:pt x="0" y="433"/>
                  </a:cubicBezTo>
                  <a:cubicBezTo>
                    <a:pt x="0" y="20"/>
                    <a:pt x="0" y="20"/>
                    <a:pt x="0" y="20"/>
                  </a:cubicBezTo>
                  <a:cubicBezTo>
                    <a:pt x="0" y="9"/>
                    <a:pt x="13" y="0"/>
                    <a:pt x="29" y="0"/>
                  </a:cubicBezTo>
                  <a:cubicBezTo>
                    <a:pt x="618" y="0"/>
                    <a:pt x="618" y="0"/>
                    <a:pt x="618" y="0"/>
                  </a:cubicBezTo>
                  <a:cubicBezTo>
                    <a:pt x="634" y="0"/>
                    <a:pt x="647" y="9"/>
                    <a:pt x="647" y="20"/>
                  </a:cubicBezTo>
                  <a:lnTo>
                    <a:pt x="647" y="433"/>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8" name="Freeform 48">
              <a:extLst>
                <a:ext uri="{FF2B5EF4-FFF2-40B4-BE49-F238E27FC236}">
                  <a16:creationId xmlns:a16="http://schemas.microsoft.com/office/drawing/2014/main" id="{180124DB-F2AE-47AC-981D-66F4BB1CB4F0}"/>
                </a:ext>
              </a:extLst>
            </p:cNvPr>
            <p:cNvSpPr>
              <a:spLocks/>
            </p:cNvSpPr>
            <p:nvPr/>
          </p:nvSpPr>
          <p:spPr bwMode="auto">
            <a:xfrm>
              <a:off x="3355975" y="2014538"/>
              <a:ext cx="800100" cy="1209675"/>
            </a:xfrm>
            <a:custGeom>
              <a:avLst/>
              <a:gdLst>
                <a:gd name="T0" fmla="*/ 302 w 302"/>
                <a:gd name="T1" fmla="*/ 436 h 456"/>
                <a:gd name="T2" fmla="*/ 288 w 302"/>
                <a:gd name="T3" fmla="*/ 456 h 456"/>
                <a:gd name="T4" fmla="*/ 13 w 302"/>
                <a:gd name="T5" fmla="*/ 456 h 456"/>
                <a:gd name="T6" fmla="*/ 0 w 302"/>
                <a:gd name="T7" fmla="*/ 436 h 456"/>
                <a:gd name="T8" fmla="*/ 0 w 302"/>
                <a:gd name="T9" fmla="*/ 20 h 456"/>
                <a:gd name="T10" fmla="*/ 13 w 302"/>
                <a:gd name="T11" fmla="*/ 0 h 456"/>
                <a:gd name="T12" fmla="*/ 288 w 302"/>
                <a:gd name="T13" fmla="*/ 0 h 456"/>
                <a:gd name="T14" fmla="*/ 302 w 302"/>
                <a:gd name="T15" fmla="*/ 20 h 456"/>
                <a:gd name="T16" fmla="*/ 302 w 302"/>
                <a:gd name="T17" fmla="*/ 43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6">
                  <a:moveTo>
                    <a:pt x="302" y="436"/>
                  </a:moveTo>
                  <a:cubicBezTo>
                    <a:pt x="302" y="447"/>
                    <a:pt x="296" y="456"/>
                    <a:pt x="288" y="456"/>
                  </a:cubicBezTo>
                  <a:cubicBezTo>
                    <a:pt x="13" y="456"/>
                    <a:pt x="13" y="456"/>
                    <a:pt x="13" y="456"/>
                  </a:cubicBezTo>
                  <a:cubicBezTo>
                    <a:pt x="6" y="456"/>
                    <a:pt x="0" y="447"/>
                    <a:pt x="0" y="436"/>
                  </a:cubicBezTo>
                  <a:cubicBezTo>
                    <a:pt x="0" y="20"/>
                    <a:pt x="0" y="20"/>
                    <a:pt x="0" y="20"/>
                  </a:cubicBezTo>
                  <a:cubicBezTo>
                    <a:pt x="0" y="9"/>
                    <a:pt x="6" y="0"/>
                    <a:pt x="13" y="0"/>
                  </a:cubicBezTo>
                  <a:cubicBezTo>
                    <a:pt x="288" y="0"/>
                    <a:pt x="288" y="0"/>
                    <a:pt x="288" y="0"/>
                  </a:cubicBezTo>
                  <a:cubicBezTo>
                    <a:pt x="296" y="0"/>
                    <a:pt x="302" y="9"/>
                    <a:pt x="302" y="20"/>
                  </a:cubicBezTo>
                  <a:lnTo>
                    <a:pt x="302" y="43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9" name="Rectangle 49">
              <a:extLst>
                <a:ext uri="{FF2B5EF4-FFF2-40B4-BE49-F238E27FC236}">
                  <a16:creationId xmlns:a16="http://schemas.microsoft.com/office/drawing/2014/main" id="{15F1DBC8-B663-4CB9-9B42-271E4CB93563}"/>
                </a:ext>
              </a:extLst>
            </p:cNvPr>
            <p:cNvSpPr>
              <a:spLocks noChangeArrowheads="1"/>
            </p:cNvSpPr>
            <p:nvPr/>
          </p:nvSpPr>
          <p:spPr bwMode="auto">
            <a:xfrm>
              <a:off x="7464697" y="1984678"/>
              <a:ext cx="606005" cy="36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000" b="0" i="0" u="none" strike="noStrike" cap="none" normalizeH="0" baseline="0" dirty="0">
                  <a:ln>
                    <a:noFill/>
                  </a:ln>
                  <a:solidFill>
                    <a:srgbClr val="FFFFFF"/>
                  </a:solidFill>
                  <a:effectLst/>
                  <a:latin typeface="iCiel Cadena"/>
                  <a:ea typeface="微软雅黑" panose="020B0503020204020204" pitchFamily="34" charset="-122"/>
                </a:rPr>
                <a:t>LOVE</a:t>
              </a:r>
              <a:endParaRPr kumimoji="0" lang="zh-CN" altLang="zh-CN" sz="1600" b="0" i="0" u="none" strike="noStrike" cap="none" normalizeH="0" baseline="0" dirty="0">
                <a:ln>
                  <a:noFill/>
                </a:ln>
                <a:solidFill>
                  <a:schemeClr val="tx1"/>
                </a:solidFill>
                <a:effectLst/>
                <a:latin typeface="iCiel Cadena"/>
              </a:endParaRPr>
            </a:p>
          </p:txBody>
        </p:sp>
        <p:sp>
          <p:nvSpPr>
            <p:cNvPr id="70" name="Rectangle 50">
              <a:extLst>
                <a:ext uri="{FF2B5EF4-FFF2-40B4-BE49-F238E27FC236}">
                  <a16:creationId xmlns:a16="http://schemas.microsoft.com/office/drawing/2014/main" id="{41E5E95D-8AE9-420E-ABD9-6F7DD481F1B6}"/>
                </a:ext>
              </a:extLst>
            </p:cNvPr>
            <p:cNvSpPr>
              <a:spLocks noChangeArrowheads="1"/>
            </p:cNvSpPr>
            <p:nvPr/>
          </p:nvSpPr>
          <p:spPr bwMode="auto">
            <a:xfrm>
              <a:off x="2908300" y="1149350"/>
              <a:ext cx="138662" cy="425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zh-CN" sz="2300" dirty="0">
                  <a:solidFill>
                    <a:srgbClr val="FFFFFF"/>
                  </a:solidFill>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1" name="Rectangle 51">
              <a:extLst>
                <a:ext uri="{FF2B5EF4-FFF2-40B4-BE49-F238E27FC236}">
                  <a16:creationId xmlns:a16="http://schemas.microsoft.com/office/drawing/2014/main" id="{66B708E3-0311-4D3D-AC73-EE47BD38CE95}"/>
                </a:ext>
              </a:extLst>
            </p:cNvPr>
            <p:cNvSpPr>
              <a:spLocks noChangeArrowheads="1"/>
            </p:cNvSpPr>
            <p:nvPr/>
          </p:nvSpPr>
          <p:spPr bwMode="auto">
            <a:xfrm>
              <a:off x="2908300" y="3684587"/>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2" name="Rectangle 52">
              <a:extLst>
                <a:ext uri="{FF2B5EF4-FFF2-40B4-BE49-F238E27FC236}">
                  <a16:creationId xmlns:a16="http://schemas.microsoft.com/office/drawing/2014/main" id="{FBDF44F0-B975-4DBF-80DF-F60717F3BD3F}"/>
                </a:ext>
              </a:extLst>
            </p:cNvPr>
            <p:cNvSpPr>
              <a:spLocks noChangeArrowheads="1"/>
            </p:cNvSpPr>
            <p:nvPr/>
          </p:nvSpPr>
          <p:spPr bwMode="auto">
            <a:xfrm>
              <a:off x="8366125" y="1149350"/>
              <a:ext cx="260350" cy="425022"/>
            </a:xfrm>
            <a:prstGeom prst="rect">
              <a:avLst/>
            </a:prstGeom>
            <a:noFill/>
            <a:ln>
              <a:noFill/>
            </a:ln>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300" b="0" i="0" u="none" strike="noStrike" cap="none" normalizeH="0" baseline="0" dirty="0">
                  <a:ln>
                    <a:noFill/>
                  </a:ln>
                  <a:solidFill>
                    <a:schemeClr val="bg1"/>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bg1"/>
                </a:solidFill>
                <a:effectLst/>
                <a:latin typeface="iCiel Cadena"/>
              </a:endParaRPr>
            </a:p>
          </p:txBody>
        </p:sp>
        <p:sp>
          <p:nvSpPr>
            <p:cNvPr id="73" name="Rectangle 53">
              <a:extLst>
                <a:ext uri="{FF2B5EF4-FFF2-40B4-BE49-F238E27FC236}">
                  <a16:creationId xmlns:a16="http://schemas.microsoft.com/office/drawing/2014/main" id="{1FB81681-A380-4158-9AF9-F7EFD2BDCA80}"/>
                </a:ext>
              </a:extLst>
            </p:cNvPr>
            <p:cNvSpPr>
              <a:spLocks noChangeArrowheads="1"/>
            </p:cNvSpPr>
            <p:nvPr/>
          </p:nvSpPr>
          <p:spPr bwMode="auto">
            <a:xfrm>
              <a:off x="6526213" y="5449888"/>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4" name="Rectangle 54">
              <a:extLst>
                <a:ext uri="{FF2B5EF4-FFF2-40B4-BE49-F238E27FC236}">
                  <a16:creationId xmlns:a16="http://schemas.microsoft.com/office/drawing/2014/main" id="{2FA22E07-C71A-482B-9422-81D404CC81E4}"/>
                </a:ext>
              </a:extLst>
            </p:cNvPr>
            <p:cNvSpPr>
              <a:spLocks noChangeArrowheads="1"/>
            </p:cNvSpPr>
            <p:nvPr/>
          </p:nvSpPr>
          <p:spPr bwMode="auto">
            <a:xfrm>
              <a:off x="7436353" y="3302375"/>
              <a:ext cx="600963" cy="332626"/>
            </a:xfrm>
            <a:prstGeom prst="rect">
              <a:avLst/>
            </a:prstGeom>
            <a:no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b="0" i="0" u="none" strike="noStrike" cap="none" normalizeH="0" baseline="0" dirty="0">
                  <a:ln>
                    <a:noFill/>
                  </a:ln>
                  <a:solidFill>
                    <a:schemeClr val="bg1"/>
                  </a:solidFill>
                  <a:effectLst/>
                  <a:latin typeface="iCiel Cadena"/>
                  <a:ea typeface="微软雅黑" panose="020B0503020204020204" pitchFamily="34" charset="-122"/>
                </a:rPr>
                <a:t>PIRCE</a:t>
              </a:r>
              <a:endParaRPr kumimoji="0" lang="zh-CN" altLang="zh-CN" sz="1400" b="0" i="0" u="none" strike="noStrike" cap="none" normalizeH="0" baseline="0" dirty="0">
                <a:ln>
                  <a:noFill/>
                </a:ln>
                <a:solidFill>
                  <a:schemeClr val="bg1"/>
                </a:solidFill>
                <a:effectLst/>
                <a:latin typeface="iCiel Cadena"/>
              </a:endParaRPr>
            </a:p>
          </p:txBody>
        </p:sp>
        <p:sp>
          <p:nvSpPr>
            <p:cNvPr id="75" name="Rectangle 55">
              <a:extLst>
                <a:ext uri="{FF2B5EF4-FFF2-40B4-BE49-F238E27FC236}">
                  <a16:creationId xmlns:a16="http://schemas.microsoft.com/office/drawing/2014/main" id="{F4994BDB-0663-453D-8693-5509DC8D4AF5}"/>
                </a:ext>
              </a:extLst>
            </p:cNvPr>
            <p:cNvSpPr>
              <a:spLocks noChangeArrowheads="1"/>
            </p:cNvSpPr>
            <p:nvPr/>
          </p:nvSpPr>
          <p:spPr bwMode="auto">
            <a:xfrm>
              <a:off x="6073774" y="3275013"/>
              <a:ext cx="217897"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G</a:t>
              </a:r>
              <a:endParaRPr kumimoji="0" lang="zh-CN" altLang="zh-CN" sz="1800" b="0" i="0" u="none" strike="noStrike" cap="none" normalizeH="0" baseline="0" dirty="0">
                <a:ln>
                  <a:noFill/>
                </a:ln>
                <a:solidFill>
                  <a:schemeClr val="tx1"/>
                </a:solidFill>
                <a:effectLst/>
                <a:latin typeface="iCiel Cadena"/>
              </a:endParaRPr>
            </a:p>
          </p:txBody>
        </p:sp>
        <p:sp>
          <p:nvSpPr>
            <p:cNvPr id="76" name="Rectangle 56">
              <a:extLst>
                <a:ext uri="{FF2B5EF4-FFF2-40B4-BE49-F238E27FC236}">
                  <a16:creationId xmlns:a16="http://schemas.microsoft.com/office/drawing/2014/main" id="{9A64F0FB-6F84-4FFF-9CB8-EAFD443A43AC}"/>
                </a:ext>
              </a:extLst>
            </p:cNvPr>
            <p:cNvSpPr>
              <a:spLocks noChangeArrowheads="1"/>
            </p:cNvSpPr>
            <p:nvPr/>
          </p:nvSpPr>
          <p:spPr bwMode="auto">
            <a:xfrm>
              <a:off x="6073774" y="3709988"/>
              <a:ext cx="158470"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S</a:t>
              </a:r>
              <a:endParaRPr kumimoji="0" lang="zh-CN" altLang="zh-CN" sz="1800" b="0" i="0" u="none" strike="noStrike" cap="none" normalizeH="0" baseline="0" dirty="0">
                <a:ln>
                  <a:noFill/>
                </a:ln>
                <a:solidFill>
                  <a:schemeClr val="tx1"/>
                </a:solidFill>
                <a:effectLst/>
                <a:latin typeface="iCiel Cadena"/>
              </a:endParaRPr>
            </a:p>
          </p:txBody>
        </p:sp>
        <p:sp>
          <p:nvSpPr>
            <p:cNvPr id="77" name="Rectangle 57">
              <a:extLst>
                <a:ext uri="{FF2B5EF4-FFF2-40B4-BE49-F238E27FC236}">
                  <a16:creationId xmlns:a16="http://schemas.microsoft.com/office/drawing/2014/main" id="{E4C505D5-C5ED-434D-8653-EE649CADCB6F}"/>
                </a:ext>
              </a:extLst>
            </p:cNvPr>
            <p:cNvSpPr>
              <a:spLocks noChangeArrowheads="1"/>
            </p:cNvSpPr>
            <p:nvPr/>
          </p:nvSpPr>
          <p:spPr bwMode="auto">
            <a:xfrm>
              <a:off x="4335463" y="4602163"/>
              <a:ext cx="16927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T</a:t>
              </a:r>
              <a:endParaRPr kumimoji="0" lang="zh-CN" altLang="zh-CN" sz="1800" b="0" i="0" u="none" strike="noStrike" cap="none" normalizeH="0" baseline="0" dirty="0">
                <a:ln>
                  <a:noFill/>
                </a:ln>
                <a:solidFill>
                  <a:schemeClr val="tx1"/>
                </a:solidFill>
                <a:effectLst/>
                <a:latin typeface="iCiel Cadena"/>
              </a:endParaRPr>
            </a:p>
          </p:txBody>
        </p:sp>
        <p:sp>
          <p:nvSpPr>
            <p:cNvPr id="78" name="Rectangle 58">
              <a:extLst>
                <a:ext uri="{FF2B5EF4-FFF2-40B4-BE49-F238E27FC236}">
                  <a16:creationId xmlns:a16="http://schemas.microsoft.com/office/drawing/2014/main" id="{DEFF40AE-ED0F-4466-ABCE-E566165508D5}"/>
                </a:ext>
              </a:extLst>
            </p:cNvPr>
            <p:cNvSpPr>
              <a:spLocks noChangeArrowheads="1"/>
            </p:cNvSpPr>
            <p:nvPr/>
          </p:nvSpPr>
          <p:spPr bwMode="auto">
            <a:xfrm>
              <a:off x="4335463" y="4948238"/>
              <a:ext cx="21609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H</a:t>
              </a:r>
              <a:endParaRPr kumimoji="0" lang="zh-CN" altLang="zh-CN" sz="1800" b="0" i="0" u="none" strike="noStrike" cap="none" normalizeH="0" baseline="0" dirty="0">
                <a:ln>
                  <a:noFill/>
                </a:ln>
                <a:solidFill>
                  <a:schemeClr val="tx1"/>
                </a:solidFill>
                <a:effectLst/>
                <a:latin typeface="iCiel Cadena"/>
              </a:endParaRPr>
            </a:p>
          </p:txBody>
        </p:sp>
      </p:grpSp>
      <p:sp>
        <p:nvSpPr>
          <p:cNvPr id="79" name="Rectangle 78"/>
          <p:cNvSpPr/>
          <p:nvPr/>
        </p:nvSpPr>
        <p:spPr>
          <a:xfrm>
            <a:off x="1967602" y="3249041"/>
            <a:ext cx="8417625" cy="830997"/>
          </a:xfrm>
          <a:prstGeom prst="rect">
            <a:avLst/>
          </a:prstGeom>
          <a:solidFill>
            <a:schemeClr val="bg1"/>
          </a:solidFill>
        </p:spPr>
        <p:txBody>
          <a:bodyPr wrap="none" lIns="91440" tIns="45720" rIns="91440" bIns="45720">
            <a:spAutoFit/>
          </a:bodyPr>
          <a:lstStyle/>
          <a:p>
            <a:pPr algn="ctr"/>
            <a:r>
              <a:rPr lang="en-US" sz="4800" b="1" dirty="0">
                <a:ln w="22225">
                  <a:solidFill>
                    <a:schemeClr val="accent2"/>
                  </a:solidFill>
                  <a:prstDash val="solid"/>
                </a:ln>
                <a:solidFill>
                  <a:schemeClr val="accent2">
                    <a:lumMod val="75000"/>
                  </a:schemeClr>
                </a:solidFill>
                <a:latin typeface="Times New Roman" panose="02020603050405020304" pitchFamily="18" charset="0"/>
                <a:cs typeface="Times New Roman" panose="02020603050405020304" pitchFamily="18" charset="0"/>
              </a:rPr>
              <a:t>TẠM BIỆT VÀ HẸN GẶP LẠI</a:t>
            </a:r>
          </a:p>
        </p:txBody>
      </p:sp>
      <p:pic>
        <p:nvPicPr>
          <p:cNvPr id="83" name="图片 14">
            <a:extLst>
              <a:ext uri="{FF2B5EF4-FFF2-40B4-BE49-F238E27FC236}">
                <a16:creationId xmlns:a16="http://schemas.microsoft.com/office/drawing/2014/main" id="{24C4C1C4-43C3-40EE-887E-6B37C3452A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3687" y="4174670"/>
            <a:ext cx="4084635" cy="2041582"/>
          </a:xfrm>
          <a:prstGeom prst="rect">
            <a:avLst/>
          </a:prstGeom>
        </p:spPr>
      </p:pic>
      <p:pic>
        <p:nvPicPr>
          <p:cNvPr id="84" name="图片 6">
            <a:extLst>
              <a:ext uri="{FF2B5EF4-FFF2-40B4-BE49-F238E27FC236}">
                <a16:creationId xmlns:a16="http://schemas.microsoft.com/office/drawing/2014/main" id="{D55673E8-2FB0-4E85-B254-56C877C27F9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9863874" y="-342891"/>
            <a:ext cx="2162083" cy="2588323"/>
          </a:xfrm>
          <a:prstGeom prst="rect">
            <a:avLst/>
          </a:prstGeom>
        </p:spPr>
      </p:pic>
      <p:pic>
        <p:nvPicPr>
          <p:cNvPr id="80" name="Picture 79">
            <a:extLst>
              <a:ext uri="{FF2B5EF4-FFF2-40B4-BE49-F238E27FC236}">
                <a16:creationId xmlns:a16="http://schemas.microsoft.com/office/drawing/2014/main" id="{7B602EAC-AED2-499F-BCF9-F7A0BD1ACE2A}"/>
              </a:ext>
            </a:extLst>
          </p:cNvPr>
          <p:cNvPicPr>
            <a:picLocks noChangeAspect="1"/>
          </p:cNvPicPr>
          <p:nvPr/>
        </p:nvPicPr>
        <p:blipFill>
          <a:blip r:embed="rId6"/>
          <a:stretch>
            <a:fillRect/>
          </a:stretch>
        </p:blipFill>
        <p:spPr>
          <a:xfrm>
            <a:off x="121559" y="2458656"/>
            <a:ext cx="589731" cy="520622"/>
          </a:xfrm>
          <a:prstGeom prst="rect">
            <a:avLst/>
          </a:prstGeom>
        </p:spPr>
      </p:pic>
    </p:spTree>
    <p:extLst>
      <p:ext uri="{BB962C8B-B14F-4D97-AF65-F5344CB8AC3E}">
        <p14:creationId xmlns:p14="http://schemas.microsoft.com/office/powerpoint/2010/main" val="21769427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84"/>
                                        </p:tgtEl>
                                        <p:attrNameLst>
                                          <p:attrName>style.visibility</p:attrName>
                                        </p:attrNameLst>
                                      </p:cBhvr>
                                      <p:to>
                                        <p:strVal val="visible"/>
                                      </p:to>
                                    </p:set>
                                    <p:animEffect transition="in" filter="fade">
                                      <p:cBhvr>
                                        <p:cTn id="7" dur="1000"/>
                                        <p:tgtEl>
                                          <p:spTgt spid="84"/>
                                        </p:tgtEl>
                                      </p:cBhvr>
                                    </p:animEffect>
                                    <p:anim calcmode="lin" valueType="num">
                                      <p:cBhvr>
                                        <p:cTn id="8" dur="1000" fill="hold"/>
                                        <p:tgtEl>
                                          <p:spTgt spid="84"/>
                                        </p:tgtEl>
                                        <p:attrNameLst>
                                          <p:attrName>ppt_x</p:attrName>
                                        </p:attrNameLst>
                                      </p:cBhvr>
                                      <p:tavLst>
                                        <p:tav tm="0">
                                          <p:val>
                                            <p:strVal val="#ppt_x"/>
                                          </p:val>
                                        </p:tav>
                                        <p:tav tm="100000">
                                          <p:val>
                                            <p:strVal val="#ppt_x"/>
                                          </p:val>
                                        </p:tav>
                                      </p:tavLst>
                                    </p:anim>
                                    <p:anim calcmode="lin" valueType="num">
                                      <p:cBhvr>
                                        <p:cTn id="9" dur="1000" fill="hold"/>
                                        <p:tgtEl>
                                          <p:spTgt spid="8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2A6422E-1239-424D-A9AC-7C016DFA5003}"/>
              </a:ext>
            </a:extLst>
          </p:cNvPr>
          <p:cNvGrpSpPr/>
          <p:nvPr/>
        </p:nvGrpSpPr>
        <p:grpSpPr>
          <a:xfrm>
            <a:off x="556071" y="344228"/>
            <a:ext cx="4134561" cy="2508169"/>
            <a:chOff x="301091" y="301982"/>
            <a:chExt cx="4134561" cy="2508169"/>
          </a:xfrm>
        </p:grpSpPr>
        <p:pic>
          <p:nvPicPr>
            <p:cNvPr id="6" name="Picture 5">
              <a:extLst>
                <a:ext uri="{FF2B5EF4-FFF2-40B4-BE49-F238E27FC236}">
                  <a16:creationId xmlns:a16="http://schemas.microsoft.com/office/drawing/2014/main" id="{A4BD8349-BD85-4613-9513-E9EC2902C2B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01091" y="301982"/>
              <a:ext cx="4134561" cy="2508169"/>
            </a:xfrm>
            <a:prstGeom prst="rect">
              <a:avLst/>
            </a:prstGeom>
          </p:spPr>
        </p:pic>
        <p:pic>
          <p:nvPicPr>
            <p:cNvPr id="8" name="Picture 7">
              <a:extLst>
                <a:ext uri="{FF2B5EF4-FFF2-40B4-BE49-F238E27FC236}">
                  <a16:creationId xmlns:a16="http://schemas.microsoft.com/office/drawing/2014/main" id="{FD433534-521B-4282-B898-22AB8B0BD9F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86620" y="498387"/>
              <a:ext cx="1158339" cy="914479"/>
            </a:xfrm>
            <a:prstGeom prst="rect">
              <a:avLst/>
            </a:prstGeom>
          </p:spPr>
        </p:pic>
      </p:grpSp>
      <p:grpSp>
        <p:nvGrpSpPr>
          <p:cNvPr id="12" name="Group 11">
            <a:extLst>
              <a:ext uri="{FF2B5EF4-FFF2-40B4-BE49-F238E27FC236}">
                <a16:creationId xmlns:a16="http://schemas.microsoft.com/office/drawing/2014/main" id="{356A26C7-1147-42FC-AADF-4ABDE0CAC4CB}"/>
              </a:ext>
            </a:extLst>
          </p:cNvPr>
          <p:cNvGrpSpPr/>
          <p:nvPr/>
        </p:nvGrpSpPr>
        <p:grpSpPr>
          <a:xfrm>
            <a:off x="556072" y="3048802"/>
            <a:ext cx="7480488" cy="2234398"/>
            <a:chOff x="1768766" y="4552258"/>
            <a:chExt cx="7300588" cy="1291045"/>
          </a:xfrm>
        </p:grpSpPr>
        <p:sp>
          <p:nvSpPr>
            <p:cNvPr id="10" name="Speech Bubble: Rectangle with Corners Rounded 9">
              <a:extLst>
                <a:ext uri="{FF2B5EF4-FFF2-40B4-BE49-F238E27FC236}">
                  <a16:creationId xmlns:a16="http://schemas.microsoft.com/office/drawing/2014/main" id="{87463E55-27CE-4F53-84D3-A2D16AD8D959}"/>
                </a:ext>
              </a:extLst>
            </p:cNvPr>
            <p:cNvSpPr/>
            <p:nvPr/>
          </p:nvSpPr>
          <p:spPr>
            <a:xfrm>
              <a:off x="1768766" y="4644318"/>
              <a:ext cx="7212563" cy="1198985"/>
            </a:xfrm>
            <a:prstGeom prst="wedgeRoundRectCallout">
              <a:avLst>
                <a:gd name="adj1" fmla="val 32336"/>
                <a:gd name="adj2" fmla="val 14223"/>
                <a:gd name="adj3" fmla="val 16667"/>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peech Bubble: Rectangle with Corners Rounded 10">
              <a:extLst>
                <a:ext uri="{FF2B5EF4-FFF2-40B4-BE49-F238E27FC236}">
                  <a16:creationId xmlns:a16="http://schemas.microsoft.com/office/drawing/2014/main" id="{A6C8193F-D622-4D36-935C-6910A39E3518}"/>
                </a:ext>
              </a:extLst>
            </p:cNvPr>
            <p:cNvSpPr/>
            <p:nvPr/>
          </p:nvSpPr>
          <p:spPr>
            <a:xfrm>
              <a:off x="1856791" y="4552258"/>
              <a:ext cx="7212563" cy="1198985"/>
            </a:xfrm>
            <a:prstGeom prst="wedgeRoundRectCallout">
              <a:avLst>
                <a:gd name="adj1" fmla="val 53513"/>
                <a:gd name="adj2" fmla="val 45768"/>
                <a:gd name="adj3" fmla="val 16667"/>
              </a:avLst>
            </a:prstGeom>
            <a:solidFill>
              <a:schemeClr val="bg1"/>
            </a:solidFill>
            <a:ln w="19050">
              <a:solidFill>
                <a:srgbClr val="00009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Rectangle 12">
            <a:extLst>
              <a:ext uri="{FF2B5EF4-FFF2-40B4-BE49-F238E27FC236}">
                <a16:creationId xmlns:a16="http://schemas.microsoft.com/office/drawing/2014/main" id="{FBFE8E40-0C04-41D1-A809-0C5B1905F92A}"/>
              </a:ext>
            </a:extLst>
          </p:cNvPr>
          <p:cNvSpPr/>
          <p:nvPr/>
        </p:nvSpPr>
        <p:spPr>
          <a:xfrm>
            <a:off x="903081" y="3149510"/>
            <a:ext cx="6920119" cy="1873654"/>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Các bộ phận chính của một cây xanh gồm rễ, thân, cành và lá. Vận dụng cấu tạo đó, chúng ta có thể biểu diễn một cách sắp xếp, phân loại bằng sơ đồ hình cây để dễ hình dung và tìm kiếm.</a:t>
            </a:r>
          </a:p>
        </p:txBody>
      </p:sp>
      <p:sp>
        <p:nvSpPr>
          <p:cNvPr id="20" name="Rectangle 19">
            <a:extLst>
              <a:ext uri="{FF2B5EF4-FFF2-40B4-BE49-F238E27FC236}">
                <a16:creationId xmlns:a16="http://schemas.microsoft.com/office/drawing/2014/main" id="{BEF1B6C6-026F-4FB9-8D32-25D1F67CD14F}"/>
              </a:ext>
            </a:extLst>
          </p:cNvPr>
          <p:cNvSpPr/>
          <p:nvPr/>
        </p:nvSpPr>
        <p:spPr>
          <a:xfrm>
            <a:off x="1335016" y="1142864"/>
            <a:ext cx="3076025" cy="878959"/>
          </a:xfrm>
          <a:prstGeom prst="rect">
            <a:avLst/>
          </a:prstGeom>
        </p:spPr>
        <p:txBody>
          <a:bodyPr wrap="square">
            <a:spAutoFit/>
          </a:bodyPr>
          <a:lstStyle/>
          <a:p>
            <a:pPr defTabSz="342900">
              <a:lnSpc>
                <a:spcPct val="150000"/>
              </a:lnSpc>
            </a:pPr>
            <a:r>
              <a:rPr lang="en-US" sz="4000" b="1">
                <a:solidFill>
                  <a:srgbClr val="0998D7"/>
                </a:solidFill>
                <a:latin typeface="SVN-SAF" panose="02040603050506020204" pitchFamily="18" charset="0"/>
                <a:cs typeface="Times New Roman" panose="02020603050405020304" pitchFamily="18" charset="0"/>
              </a:rPr>
              <a:t>KHỞI ĐỘNG</a:t>
            </a:r>
            <a:endParaRPr lang="vi-VN" sz="4000" b="1">
              <a:solidFill>
                <a:srgbClr val="0998D7"/>
              </a:solidFill>
              <a:latin typeface="SVN-SAF" panose="02040603050506020204" pitchFamily="18" charset="0"/>
              <a:cs typeface="Times New Roman" panose="02020603050405020304" pitchFamily="18" charset="0"/>
            </a:endParaRPr>
          </a:p>
        </p:txBody>
      </p:sp>
      <p:pic>
        <p:nvPicPr>
          <p:cNvPr id="3" name="Picture 2" descr="A picture containing plant&#10;&#10;Description automatically generated">
            <a:extLst>
              <a:ext uri="{FF2B5EF4-FFF2-40B4-BE49-F238E27FC236}">
                <a16:creationId xmlns:a16="http://schemas.microsoft.com/office/drawing/2014/main" id="{3BE4F914-F784-4F29-AAB8-C349D2E5DEB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6963" t="7883" r="19617" b="8001"/>
          <a:stretch/>
        </p:blipFill>
        <p:spPr>
          <a:xfrm>
            <a:off x="8393373" y="2204720"/>
            <a:ext cx="2895546" cy="3840479"/>
          </a:xfrm>
          <a:prstGeom prst="rect">
            <a:avLst/>
          </a:prstGeom>
        </p:spPr>
      </p:pic>
      <p:pic>
        <p:nvPicPr>
          <p:cNvPr id="14" name="Picture 13">
            <a:extLst>
              <a:ext uri="{FF2B5EF4-FFF2-40B4-BE49-F238E27FC236}">
                <a16:creationId xmlns:a16="http://schemas.microsoft.com/office/drawing/2014/main" id="{40409BAC-F58A-452A-980A-62091EAE5ACF}"/>
              </a:ext>
            </a:extLst>
          </p:cNvPr>
          <p:cNvPicPr>
            <a:picLocks noChangeAspect="1"/>
          </p:cNvPicPr>
          <p:nvPr/>
        </p:nvPicPr>
        <p:blipFill>
          <a:blip r:embed="rId5"/>
          <a:stretch>
            <a:fillRect/>
          </a:stretch>
        </p:blipFill>
        <p:spPr>
          <a:xfrm>
            <a:off x="11341064" y="1338001"/>
            <a:ext cx="499484" cy="440951"/>
          </a:xfrm>
          <a:prstGeom prst="rect">
            <a:avLst/>
          </a:prstGeom>
        </p:spPr>
      </p:pic>
    </p:spTree>
    <p:extLst>
      <p:ext uri="{BB962C8B-B14F-4D97-AF65-F5344CB8AC3E}">
        <p14:creationId xmlns:p14="http://schemas.microsoft.com/office/powerpoint/2010/main" val="31693103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1" nodeType="withEffect">
                                  <p:stCondLst>
                                    <p:cond delay="0"/>
                                  </p:stCondLst>
                                  <p:iterate type="lt">
                                    <p:tmPct val="0"/>
                                  </p:iterate>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par>
                          <p:cTn id="11" fill="hold">
                            <p:stCondLst>
                              <p:cond delay="500"/>
                            </p:stCondLst>
                            <p:childTnLst>
                              <p:par>
                                <p:cTn id="12" presetID="34" presetClass="emph" presetSubtype="0" fill="hold" grpId="0" nodeType="afterEffect">
                                  <p:stCondLst>
                                    <p:cond delay="0"/>
                                  </p:stCondLst>
                                  <p:iterate type="lt">
                                    <p:tmPct val="10000"/>
                                  </p:iterate>
                                  <p:childTnLst>
                                    <p:animMotion origin="layout" path="M 2.91667E-6 2.96296E-6 L 2.91667E-6 -0.07223 " pathEditMode="relative" rAng="0" ptsTypes="AA">
                                      <p:cBhvr>
                                        <p:cTn id="13" dur="250" accel="50000" decel="50000" autoRev="1" fill="hold">
                                          <p:stCondLst>
                                            <p:cond delay="0"/>
                                          </p:stCondLst>
                                        </p:cTn>
                                        <p:tgtEl>
                                          <p:spTgt spid="20"/>
                                        </p:tgtEl>
                                        <p:attrNameLst>
                                          <p:attrName>ppt_x</p:attrName>
                                          <p:attrName>ppt_y</p:attrName>
                                        </p:attrNameLst>
                                      </p:cBhvr>
                                      <p:rCtr x="0" y="-3611"/>
                                    </p:animMotion>
                                    <p:animRot by="1500000">
                                      <p:cBhvr>
                                        <p:cTn id="14" dur="125" fill="hold">
                                          <p:stCondLst>
                                            <p:cond delay="0"/>
                                          </p:stCondLst>
                                        </p:cTn>
                                        <p:tgtEl>
                                          <p:spTgt spid="20"/>
                                        </p:tgtEl>
                                        <p:attrNameLst>
                                          <p:attrName>r</p:attrName>
                                        </p:attrNameLst>
                                      </p:cBhvr>
                                    </p:animRot>
                                    <p:animRot by="-1500000">
                                      <p:cBhvr>
                                        <p:cTn id="15" dur="125" fill="hold">
                                          <p:stCondLst>
                                            <p:cond delay="125"/>
                                          </p:stCondLst>
                                        </p:cTn>
                                        <p:tgtEl>
                                          <p:spTgt spid="20"/>
                                        </p:tgtEl>
                                        <p:attrNameLst>
                                          <p:attrName>r</p:attrName>
                                        </p:attrNameLst>
                                      </p:cBhvr>
                                    </p:animRot>
                                    <p:animRot by="-1500000">
                                      <p:cBhvr>
                                        <p:cTn id="16" dur="125" fill="hold">
                                          <p:stCondLst>
                                            <p:cond delay="250"/>
                                          </p:stCondLst>
                                        </p:cTn>
                                        <p:tgtEl>
                                          <p:spTgt spid="20"/>
                                        </p:tgtEl>
                                        <p:attrNameLst>
                                          <p:attrName>r</p:attrName>
                                        </p:attrNameLst>
                                      </p:cBhvr>
                                    </p:animRot>
                                    <p:animRot by="1500000">
                                      <p:cBhvr>
                                        <p:cTn id="17" dur="125" fill="hold">
                                          <p:stCondLst>
                                            <p:cond delay="375"/>
                                          </p:stCondLst>
                                        </p:cTn>
                                        <p:tgtEl>
                                          <p:spTgt spid="20"/>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randombar(horizontal)">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par>
                                <p:cTn id="28" presetID="10" presetClass="entr" presetSubtype="0" fill="hold"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0" grpId="0"/>
      <p:bldP spid="20"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E10EB54-4731-4DD5-8421-518086FEA3E2}"/>
              </a:ext>
            </a:extLst>
          </p:cNvPr>
          <p:cNvSpPr/>
          <p:nvPr/>
        </p:nvSpPr>
        <p:spPr>
          <a:xfrm>
            <a:off x="614526" y="292955"/>
            <a:ext cx="8211146" cy="684803"/>
          </a:xfrm>
          <a:prstGeom prst="rect">
            <a:avLst/>
          </a:prstGeom>
        </p:spPr>
        <p:txBody>
          <a:bodyPr wrap="square">
            <a:spAutoFit/>
          </a:bodyPr>
          <a:lstStyle/>
          <a:p>
            <a:pPr defTabSz="342900">
              <a:lnSpc>
                <a:spcPct val="150000"/>
              </a:lnSpc>
            </a:pPr>
            <a:r>
              <a:rPr lang="en-US" sz="2800" b="1">
                <a:solidFill>
                  <a:srgbClr val="F03C69"/>
                </a:solidFill>
                <a:latin typeface="SVN-SAF" panose="02040603050506020204" pitchFamily="18" charset="0"/>
                <a:cs typeface="Times New Roman" panose="02020603050405020304" pitchFamily="18" charset="0"/>
              </a:rPr>
              <a:t>1. S</a:t>
            </a:r>
            <a:r>
              <a:rPr lang="vi-VN" sz="2800" b="1">
                <a:solidFill>
                  <a:srgbClr val="F03C69"/>
                </a:solidFill>
                <a:latin typeface="SVN-SAF" panose="02040603050506020204" pitchFamily="18" charset="0"/>
                <a:cs typeface="Times New Roman" panose="02020603050405020304" pitchFamily="18" charset="0"/>
              </a:rPr>
              <a:t>Ơ</a:t>
            </a:r>
            <a:r>
              <a:rPr lang="en-US" sz="2800" b="1">
                <a:solidFill>
                  <a:srgbClr val="F03C69"/>
                </a:solidFill>
                <a:latin typeface="SVN-SAF" panose="02040603050506020204" pitchFamily="18" charset="0"/>
                <a:cs typeface="Times New Roman" panose="02020603050405020304" pitchFamily="18" charset="0"/>
              </a:rPr>
              <a:t> ĐỒ HÌNH CÂY</a:t>
            </a:r>
            <a:endParaRPr lang="vi-VN" sz="2800" b="1">
              <a:solidFill>
                <a:srgbClr val="F03C69"/>
              </a:solidFill>
              <a:cs typeface="Times New Roman" panose="02020603050405020304" pitchFamily="18" charset="0"/>
            </a:endParaRPr>
          </a:p>
        </p:txBody>
      </p:sp>
      <p:grpSp>
        <p:nvGrpSpPr>
          <p:cNvPr id="3" name="Group 2">
            <a:extLst>
              <a:ext uri="{FF2B5EF4-FFF2-40B4-BE49-F238E27FC236}">
                <a16:creationId xmlns:a16="http://schemas.microsoft.com/office/drawing/2014/main" id="{E4887A39-7735-4207-A78B-68076D1A4286}"/>
              </a:ext>
            </a:extLst>
          </p:cNvPr>
          <p:cNvGrpSpPr/>
          <p:nvPr/>
        </p:nvGrpSpPr>
        <p:grpSpPr>
          <a:xfrm>
            <a:off x="604133" y="968721"/>
            <a:ext cx="10962947" cy="5364629"/>
            <a:chOff x="512219" y="900102"/>
            <a:chExt cx="10962947" cy="5364629"/>
          </a:xfrm>
        </p:grpSpPr>
        <p:sp>
          <p:nvSpPr>
            <p:cNvPr id="13" name="Rectangle 12">
              <a:extLst>
                <a:ext uri="{FF2B5EF4-FFF2-40B4-BE49-F238E27FC236}">
                  <a16:creationId xmlns:a16="http://schemas.microsoft.com/office/drawing/2014/main" id="{FAB2ABA5-E39F-453B-A1F6-A8A302CF76CF}"/>
                </a:ext>
              </a:extLst>
            </p:cNvPr>
            <p:cNvSpPr/>
            <p:nvPr/>
          </p:nvSpPr>
          <p:spPr>
            <a:xfrm>
              <a:off x="3379791" y="1086631"/>
              <a:ext cx="7173355" cy="642676"/>
            </a:xfrm>
            <a:prstGeom prst="rect">
              <a:avLst/>
            </a:prstGeom>
          </p:spPr>
          <p:txBody>
            <a:bodyPr wrap="square">
              <a:spAutoFit/>
            </a:bodyPr>
            <a:lstStyle/>
            <a:p>
              <a:pPr defTabSz="342900">
                <a:lnSpc>
                  <a:spcPct val="150000"/>
                </a:lnSpc>
              </a:pPr>
              <a:r>
                <a:rPr lang="en-US" sz="2800" b="1">
                  <a:solidFill>
                    <a:srgbClr val="7FC354"/>
                  </a:solidFill>
                  <a:latin typeface="SVN-Androgyne" panose="02040603050506020204" pitchFamily="18" charset="0"/>
                  <a:cs typeface="Times New Roman" panose="02020603050405020304" pitchFamily="18" charset="0"/>
                </a:rPr>
                <a:t>Trò ch</a:t>
              </a:r>
              <a:r>
                <a:rPr lang="vi-VN" sz="2800" b="1">
                  <a:solidFill>
                    <a:srgbClr val="7FC354"/>
                  </a:solidFill>
                  <a:latin typeface="SVN-Androgyne" panose="02040603050506020204" pitchFamily="18" charset="0"/>
                  <a:cs typeface="Times New Roman" panose="02020603050405020304" pitchFamily="18" charset="0"/>
                </a:rPr>
                <a:t>ơi</a:t>
              </a:r>
              <a:r>
                <a:rPr lang="en-US" sz="2800" b="1">
                  <a:solidFill>
                    <a:srgbClr val="7FC354"/>
                  </a:solidFill>
                  <a:latin typeface="SVN-Androgyne" panose="02040603050506020204" pitchFamily="18" charset="0"/>
                  <a:cs typeface="Times New Roman" panose="02020603050405020304" pitchFamily="18" charset="0"/>
                </a:rPr>
                <a:t> dán sở thích</a:t>
              </a:r>
              <a:endParaRPr lang="vi-VN" sz="2800" b="1">
                <a:solidFill>
                  <a:srgbClr val="7FC354"/>
                </a:solidFill>
                <a:latin typeface="SVN-Androgyne" panose="02040603050506020204" pitchFamily="18" charset="0"/>
                <a:cs typeface="Times New Roman" panose="02020603050405020304" pitchFamily="18" charset="0"/>
              </a:endParaRPr>
            </a:p>
          </p:txBody>
        </p:sp>
        <p:sp>
          <p:nvSpPr>
            <p:cNvPr id="2" name="Rectangle: Rounded Corners 1">
              <a:extLst>
                <a:ext uri="{FF2B5EF4-FFF2-40B4-BE49-F238E27FC236}">
                  <a16:creationId xmlns:a16="http://schemas.microsoft.com/office/drawing/2014/main" id="{16B29C23-1986-4FCE-AE04-4E2E5FEDFBCC}"/>
                </a:ext>
              </a:extLst>
            </p:cNvPr>
            <p:cNvSpPr/>
            <p:nvPr/>
          </p:nvSpPr>
          <p:spPr>
            <a:xfrm>
              <a:off x="512219" y="1021436"/>
              <a:ext cx="10962947" cy="5243295"/>
            </a:xfrm>
            <a:prstGeom prst="roundRect">
              <a:avLst>
                <a:gd name="adj" fmla="val 3938"/>
              </a:avLst>
            </a:prstGeom>
            <a:no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0DA43EF-4FDA-4CA6-88C0-2BCCF27C1E7C}"/>
                </a:ext>
              </a:extLst>
            </p:cNvPr>
            <p:cNvSpPr/>
            <p:nvPr/>
          </p:nvSpPr>
          <p:spPr>
            <a:xfrm>
              <a:off x="747841" y="1807237"/>
              <a:ext cx="6231605" cy="4181979"/>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Cây </a:t>
              </a:r>
              <a:r>
                <a:rPr lang="en-US" sz="2000">
                  <a:latin typeface="UTM Avo" panose="02040603050506020204" pitchFamily="18" charset="0"/>
                  <a:cs typeface="Times New Roman" panose="02020603050405020304" pitchFamily="18" charset="0"/>
                </a:rPr>
                <a:t>s</a:t>
              </a:r>
              <a:r>
                <a:rPr lang="vi-VN" sz="2000">
                  <a:latin typeface="UTM Avo" panose="02040603050506020204" pitchFamily="18" charset="0"/>
                  <a:cs typeface="Times New Roman" panose="02020603050405020304" pitchFamily="18" charset="0"/>
                </a:rPr>
                <a:t>ở thích gồm nhiều cành, mỗi cành.. là tên của một nhóm có sẵn. Nhiệm vụ của các em là thêm lá vào mỗi cành bằng </a:t>
              </a:r>
              <a:r>
                <a:rPr lang="en-US" sz="2000">
                  <a:latin typeface="UTM Avo" panose="02040603050506020204" pitchFamily="18" charset="0"/>
                  <a:cs typeface="Times New Roman" panose="02020603050405020304" pitchFamily="18" charset="0"/>
                </a:rPr>
                <a:t>c</a:t>
              </a:r>
              <a:r>
                <a:rPr lang="vi-VN" sz="2000">
                  <a:latin typeface="UTM Avo" panose="02040603050506020204" pitchFamily="18" charset="0"/>
                  <a:cs typeface="Times New Roman" panose="02020603050405020304" pitchFamily="18" charset="0"/>
                </a:rPr>
                <a:t>ách: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solidFill>
                    <a:srgbClr val="FF3399"/>
                  </a:solidFill>
                  <a:latin typeface="UTM Avo" panose="02040603050506020204" pitchFamily="18" charset="0"/>
                  <a:cs typeface="Times New Roman" panose="02020603050405020304" pitchFamily="18" charset="0"/>
                </a:rPr>
                <a:t>Bước 1.</a:t>
              </a:r>
              <a:r>
                <a:rPr lang="vi-VN" sz="2000">
                  <a:latin typeface="UTM Avo" panose="02040603050506020204" pitchFamily="18" charset="0"/>
                  <a:cs typeface="Times New Roman" panose="02020603050405020304" pitchFamily="18" charset="0"/>
                </a:rPr>
                <a:t> Mỗi em viết sở thích của mình vào một mặt của lá, mặt sau ghi tên của mình và dán vào cành phù hợp trên cây. Ví dụ, lá viết sở thích </a:t>
              </a:r>
              <a:r>
                <a:rPr lang="vi-VN" sz="2000">
                  <a:solidFill>
                    <a:srgbClr val="0998D7"/>
                  </a:solidFill>
                  <a:latin typeface="UTM Avo" panose="02040603050506020204" pitchFamily="18" charset="0"/>
                  <a:cs typeface="Times New Roman" panose="02020603050405020304" pitchFamily="18" charset="0"/>
                </a:rPr>
                <a:t>Đá bóng </a:t>
              </a:r>
              <a:r>
                <a:rPr lang="vi-VN" sz="2000">
                  <a:latin typeface="UTM Avo" panose="02040603050506020204" pitchFamily="18" charset="0"/>
                  <a:cs typeface="Times New Roman" panose="02020603050405020304" pitchFamily="18" charset="0"/>
                </a:rPr>
                <a:t>dán ở cành </a:t>
              </a:r>
              <a:r>
                <a:rPr lang="vi-VN" sz="2000">
                  <a:solidFill>
                    <a:srgbClr val="0998D7"/>
                  </a:solidFill>
                  <a:latin typeface="UTM Avo" panose="02040603050506020204" pitchFamily="18" charset="0"/>
                  <a:cs typeface="Times New Roman" panose="02020603050405020304" pitchFamily="18" charset="0"/>
                </a:rPr>
                <a:t>Thể thao</a:t>
              </a:r>
              <a:r>
                <a:rPr lang="en-US" sz="2000">
                  <a:latin typeface="UTM Avo" panose="02040603050506020204" pitchFamily="18" charset="0"/>
                  <a:cs typeface="Times New Roman" panose="02020603050405020304" pitchFamily="18" charset="0"/>
                </a:rPr>
                <a:t>.</a:t>
              </a:r>
            </a:p>
            <a:p>
              <a:pPr algn="just" defTabSz="342900">
                <a:lnSpc>
                  <a:spcPct val="150000"/>
                </a:lnSpc>
              </a:pPr>
              <a:r>
                <a:rPr lang="vi-VN" sz="2000">
                  <a:solidFill>
                    <a:srgbClr val="FF3399"/>
                  </a:solidFill>
                  <a:latin typeface="UTM Avo" panose="02040603050506020204" pitchFamily="18" charset="0"/>
                  <a:cs typeface="Times New Roman" panose="02020603050405020304" pitchFamily="18" charset="0"/>
                </a:rPr>
                <a:t>Bước 2.</a:t>
              </a:r>
              <a:r>
                <a:rPr lang="vi-VN" sz="2000">
                  <a:latin typeface="UTM Avo" panose="02040603050506020204" pitchFamily="18" charset="0"/>
                  <a:cs typeface="Times New Roman" panose="02020603050405020304" pitchFamily="18" charset="0"/>
                </a:rPr>
                <a:t> Một em sẽ mô tả sở thích của mình bằng lời để bạn khác tìm.</a:t>
              </a:r>
            </a:p>
          </p:txBody>
        </p:sp>
        <p:grpSp>
          <p:nvGrpSpPr>
            <p:cNvPr id="15" name="Group 14">
              <a:extLst>
                <a:ext uri="{FF2B5EF4-FFF2-40B4-BE49-F238E27FC236}">
                  <a16:creationId xmlns:a16="http://schemas.microsoft.com/office/drawing/2014/main" id="{9F981BEB-8658-4DB9-970A-DFF9F966A571}"/>
                </a:ext>
              </a:extLst>
            </p:cNvPr>
            <p:cNvGrpSpPr/>
            <p:nvPr/>
          </p:nvGrpSpPr>
          <p:grpSpPr>
            <a:xfrm>
              <a:off x="522612" y="900102"/>
              <a:ext cx="2898644" cy="880803"/>
              <a:chOff x="522612" y="900102"/>
              <a:chExt cx="2898644" cy="880803"/>
            </a:xfrm>
          </p:grpSpPr>
          <p:grpSp>
            <p:nvGrpSpPr>
              <p:cNvPr id="16" name="Group 15">
                <a:extLst>
                  <a:ext uri="{FF2B5EF4-FFF2-40B4-BE49-F238E27FC236}">
                    <a16:creationId xmlns:a16="http://schemas.microsoft.com/office/drawing/2014/main" id="{C0485714-67DE-444C-AB85-04CC1EF99EEE}"/>
                  </a:ext>
                </a:extLst>
              </p:cNvPr>
              <p:cNvGrpSpPr/>
              <p:nvPr/>
            </p:nvGrpSpPr>
            <p:grpSpPr>
              <a:xfrm>
                <a:off x="522612" y="1095583"/>
                <a:ext cx="2372989" cy="661656"/>
                <a:chOff x="5906375" y="1404722"/>
                <a:chExt cx="2372989" cy="661656"/>
              </a:xfrm>
            </p:grpSpPr>
            <p:sp>
              <p:nvSpPr>
                <p:cNvPr id="21" name="Rectangle: Top Corners Rounded 20">
                  <a:extLst>
                    <a:ext uri="{FF2B5EF4-FFF2-40B4-BE49-F238E27FC236}">
                      <a16:creationId xmlns:a16="http://schemas.microsoft.com/office/drawing/2014/main" id="{195ABAE6-A846-409B-85E5-4CD6FF370697}"/>
                    </a:ext>
                  </a:extLst>
                </p:cNvPr>
                <p:cNvSpPr/>
                <p:nvPr/>
              </p:nvSpPr>
              <p:spPr>
                <a:xfrm>
                  <a:off x="5981023" y="1404722"/>
                  <a:ext cx="2298341" cy="661656"/>
                </a:xfrm>
                <a:prstGeom prst="round2SameRect">
                  <a:avLst/>
                </a:prstGeom>
                <a:solidFill>
                  <a:srgbClr val="7FC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UTM Bienvenue" panose="02040603050506020204" pitchFamily="18" charset="0"/>
                  </a:endParaRPr>
                </a:p>
              </p:txBody>
            </p:sp>
            <p:sp>
              <p:nvSpPr>
                <p:cNvPr id="22" name="Rectangle 21">
                  <a:extLst>
                    <a:ext uri="{FF2B5EF4-FFF2-40B4-BE49-F238E27FC236}">
                      <a16:creationId xmlns:a16="http://schemas.microsoft.com/office/drawing/2014/main" id="{22D5722D-C4D9-4D78-80B8-7026BEF70276}"/>
                    </a:ext>
                  </a:extLst>
                </p:cNvPr>
                <p:cNvSpPr/>
                <p:nvPr/>
              </p:nvSpPr>
              <p:spPr>
                <a:xfrm>
                  <a:off x="5906375" y="1465062"/>
                  <a:ext cx="2135017" cy="533223"/>
                </a:xfrm>
                <a:prstGeom prst="rect">
                  <a:avLst/>
                </a:prstGeom>
              </p:spPr>
              <p:txBody>
                <a:bodyPr wrap="square">
                  <a:spAutoFit/>
                </a:bodyPr>
                <a:lstStyle/>
                <a:p>
                  <a:pPr algn="ctr" defTabSz="342900">
                    <a:lnSpc>
                      <a:spcPct val="150000"/>
                    </a:lnSpc>
                  </a:pPr>
                  <a:r>
                    <a:rPr lang="en-US" sz="2200" b="1">
                      <a:solidFill>
                        <a:schemeClr val="bg1"/>
                      </a:solidFill>
                      <a:latin typeface="UTM Bienvenue" panose="02040603050506020204" pitchFamily="18" charset="0"/>
                      <a:cs typeface="Times New Roman" panose="02020603050405020304" pitchFamily="18" charset="0"/>
                    </a:rPr>
                    <a:t>HOẠT ĐỘNG </a:t>
                  </a:r>
                  <a:endParaRPr lang="vi-VN" sz="2200" b="1">
                    <a:solidFill>
                      <a:schemeClr val="bg1"/>
                    </a:solidFill>
                    <a:latin typeface="UTM Avo" panose="02040603050506020204" pitchFamily="18" charset="0"/>
                    <a:cs typeface="Times New Roman" panose="02020603050405020304" pitchFamily="18" charset="0"/>
                  </a:endParaRPr>
                </a:p>
              </p:txBody>
            </p:sp>
          </p:grpSp>
          <p:grpSp>
            <p:nvGrpSpPr>
              <p:cNvPr id="17" name="Group 16">
                <a:extLst>
                  <a:ext uri="{FF2B5EF4-FFF2-40B4-BE49-F238E27FC236}">
                    <a16:creationId xmlns:a16="http://schemas.microsoft.com/office/drawing/2014/main" id="{5CFE52EF-B45D-41EF-AD98-6772D8E16074}"/>
                  </a:ext>
                </a:extLst>
              </p:cNvPr>
              <p:cNvGrpSpPr/>
              <p:nvPr/>
            </p:nvGrpSpPr>
            <p:grpSpPr>
              <a:xfrm rot="20419193">
                <a:off x="2468303" y="900102"/>
                <a:ext cx="952953" cy="880803"/>
                <a:chOff x="8974078" y="279854"/>
                <a:chExt cx="3397172" cy="3224225"/>
              </a:xfrm>
            </p:grpSpPr>
            <p:pic>
              <p:nvPicPr>
                <p:cNvPr id="19" name="Picture 5">
                  <a:extLst>
                    <a:ext uri="{FF2B5EF4-FFF2-40B4-BE49-F238E27FC236}">
                      <a16:creationId xmlns:a16="http://schemas.microsoft.com/office/drawing/2014/main" id="{1F1A57E2-D857-4D89-A4EF-C44572F6907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974078" y="279854"/>
                  <a:ext cx="3397172" cy="3224225"/>
                </a:xfrm>
                <a:prstGeom prst="rect">
                  <a:avLst/>
                </a:prstGeom>
              </p:spPr>
            </p:pic>
            <p:pic>
              <p:nvPicPr>
                <p:cNvPr id="20" name="Picture 6">
                  <a:extLst>
                    <a:ext uri="{FF2B5EF4-FFF2-40B4-BE49-F238E27FC236}">
                      <a16:creationId xmlns:a16="http://schemas.microsoft.com/office/drawing/2014/main" id="{987D6516-EAFE-4645-8413-365F09D829A3}"/>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264793" y="565916"/>
                  <a:ext cx="2916628" cy="2768146"/>
                </a:xfrm>
                <a:prstGeom prst="rect">
                  <a:avLst/>
                </a:prstGeom>
              </p:spPr>
            </p:pic>
          </p:grpSp>
          <p:sp>
            <p:nvSpPr>
              <p:cNvPr id="18" name="Rectangle 17">
                <a:extLst>
                  <a:ext uri="{FF2B5EF4-FFF2-40B4-BE49-F238E27FC236}">
                    <a16:creationId xmlns:a16="http://schemas.microsoft.com/office/drawing/2014/main" id="{4F4984E6-5DDB-4389-BA4B-99FF68DE7565}"/>
                  </a:ext>
                </a:extLst>
              </p:cNvPr>
              <p:cNvSpPr/>
              <p:nvPr/>
            </p:nvSpPr>
            <p:spPr>
              <a:xfrm>
                <a:off x="2792351" y="1002361"/>
                <a:ext cx="363894" cy="661656"/>
              </a:xfrm>
              <a:prstGeom prst="rect">
                <a:avLst/>
              </a:prstGeom>
            </p:spPr>
            <p:txBody>
              <a:bodyPr wrap="square">
                <a:spAutoFit/>
              </a:bodyPr>
              <a:lstStyle/>
              <a:p>
                <a:pPr algn="ctr" defTabSz="342900">
                  <a:lnSpc>
                    <a:spcPct val="150000"/>
                  </a:lnSpc>
                </a:pPr>
                <a:r>
                  <a:rPr lang="en-US" sz="2800" b="1">
                    <a:solidFill>
                      <a:schemeClr val="bg1"/>
                    </a:solidFill>
                    <a:latin typeface="UTM HelvetIns" panose="02040603050506020204" pitchFamily="18" charset="0"/>
                    <a:cs typeface="Times New Roman" panose="02020603050405020304" pitchFamily="18" charset="0"/>
                  </a:rPr>
                  <a:t>1</a:t>
                </a:r>
                <a:endParaRPr lang="vi-VN" sz="2800" b="1">
                  <a:solidFill>
                    <a:schemeClr val="bg1"/>
                  </a:solidFill>
                  <a:latin typeface="UTM Avo" panose="02040603050506020204" pitchFamily="18" charset="0"/>
                  <a:cs typeface="Times New Roman" panose="02020603050405020304" pitchFamily="18" charset="0"/>
                </a:endParaRPr>
              </a:p>
            </p:txBody>
          </p:sp>
        </p:grpSp>
      </p:grpSp>
      <p:pic>
        <p:nvPicPr>
          <p:cNvPr id="24" name="Picture 23">
            <a:extLst>
              <a:ext uri="{FF2B5EF4-FFF2-40B4-BE49-F238E27FC236}">
                <a16:creationId xmlns:a16="http://schemas.microsoft.com/office/drawing/2014/main" id="{A830AFBE-7425-4D98-8652-D4D3828B3B12}"/>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3932" b="99829" l="1536" r="97313">
                        <a14:foregroundMark x1="5566" y1="40513" x2="5566" y2="40513"/>
                        <a14:foregroundMark x1="2111" y1="39829" x2="2111" y2="39829"/>
                        <a14:foregroundMark x1="92514" y1="47179" x2="92514" y2="47179"/>
                        <a14:foregroundMark x1="97313" y1="48034" x2="97313" y2="48034"/>
                        <a14:foregroundMark x1="55662" y1="3932" x2="55662" y2="3932"/>
                        <a14:foregroundMark x1="19770" y1="92308" x2="19770" y2="99829"/>
                        <a14:foregroundMark x1="20537" y1="92308" x2="59117" y2="93675"/>
                        <a14:foregroundMark x1="59117" y1="93675" x2="72553" y2="92991"/>
                        <a14:foregroundMark x1="72553" y1="92991" x2="75432" y2="98462"/>
                        <a14:foregroundMark x1="26296" y1="95556" x2="22649" y2="96410"/>
                      </a14:backgroundRemoval>
                    </a14:imgEffect>
                  </a14:imgLayer>
                </a14:imgProps>
              </a:ext>
            </a:extLst>
          </a:blip>
          <a:stretch>
            <a:fillRect/>
          </a:stretch>
        </p:blipFill>
        <p:spPr>
          <a:xfrm>
            <a:off x="7381881" y="1732636"/>
            <a:ext cx="3970364" cy="4458086"/>
          </a:xfrm>
          <a:prstGeom prst="rect">
            <a:avLst/>
          </a:prstGeom>
        </p:spPr>
      </p:pic>
    </p:spTree>
    <p:extLst>
      <p:ext uri="{BB962C8B-B14F-4D97-AF65-F5344CB8AC3E}">
        <p14:creationId xmlns:p14="http://schemas.microsoft.com/office/powerpoint/2010/main" val="12181021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p:cTn id="7" dur="500" fill="hold"/>
                                        <p:tgtEl>
                                          <p:spTgt spid="1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1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randombar(horizontal)">
                                      <p:cBhvr>
                                        <p:cTn id="21"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8BABE6A-BF3B-49A7-A052-89E353AE79D3}"/>
              </a:ext>
            </a:extLst>
          </p:cNvPr>
          <p:cNvSpPr/>
          <p:nvPr/>
        </p:nvSpPr>
        <p:spPr>
          <a:xfrm>
            <a:off x="606489" y="454090"/>
            <a:ext cx="10935271" cy="454035"/>
          </a:xfrm>
          <a:prstGeom prst="rect">
            <a:avLst/>
          </a:prstGeom>
        </p:spPr>
        <p:txBody>
          <a:bodyPr wrap="square">
            <a:spAutoFit/>
          </a:bodyPr>
          <a:lstStyle/>
          <a:p>
            <a:pPr indent="625475" algn="just" defTabSz="342900">
              <a:lnSpc>
                <a:spcPct val="135000"/>
              </a:lnSpc>
            </a:pPr>
            <a:r>
              <a:rPr lang="vi-VN" sz="2000">
                <a:latin typeface="UTM Avo" panose="02040603050506020204" pitchFamily="18" charset="0"/>
                <a:cs typeface="Times New Roman" panose="02020603050405020304" pitchFamily="18" charset="0"/>
              </a:rPr>
              <a:t>Cây sở thích ở Hoạt động 1 được biểu diễn thành sơ đồ hình cây như Hình 4: </a:t>
            </a:r>
            <a:endParaRPr lang="en-US" sz="2000">
              <a:latin typeface="UTM Avo" panose="020406030505060202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67F0000B-F8DC-4EF8-88DE-5FE0AD8C2B96}"/>
              </a:ext>
            </a:extLst>
          </p:cNvPr>
          <p:cNvPicPr>
            <a:picLocks noChangeAspect="1"/>
          </p:cNvPicPr>
          <p:nvPr/>
        </p:nvPicPr>
        <p:blipFill>
          <a:blip r:embed="rId2"/>
          <a:stretch>
            <a:fillRect/>
          </a:stretch>
        </p:blipFill>
        <p:spPr>
          <a:xfrm>
            <a:off x="535610" y="360783"/>
            <a:ext cx="734513" cy="653278"/>
          </a:xfrm>
          <a:prstGeom prst="rect">
            <a:avLst/>
          </a:prstGeom>
        </p:spPr>
      </p:pic>
      <p:pic>
        <p:nvPicPr>
          <p:cNvPr id="6" name="Picture 5">
            <a:extLst>
              <a:ext uri="{FF2B5EF4-FFF2-40B4-BE49-F238E27FC236}">
                <a16:creationId xmlns:a16="http://schemas.microsoft.com/office/drawing/2014/main" id="{858ED75D-C4CF-4B93-9BF5-DAAE86711883}"/>
              </a:ext>
            </a:extLst>
          </p:cNvPr>
          <p:cNvPicPr>
            <a:picLocks noChangeAspect="1"/>
          </p:cNvPicPr>
          <p:nvPr/>
        </p:nvPicPr>
        <p:blipFill>
          <a:blip r:embed="rId3"/>
          <a:stretch>
            <a:fillRect/>
          </a:stretch>
        </p:blipFill>
        <p:spPr>
          <a:xfrm>
            <a:off x="1211154" y="1252445"/>
            <a:ext cx="9769687" cy="3734124"/>
          </a:xfrm>
          <a:prstGeom prst="rect">
            <a:avLst/>
          </a:prstGeom>
        </p:spPr>
      </p:pic>
      <p:sp>
        <p:nvSpPr>
          <p:cNvPr id="7" name="Rectangle 6">
            <a:extLst>
              <a:ext uri="{FF2B5EF4-FFF2-40B4-BE49-F238E27FC236}">
                <a16:creationId xmlns:a16="http://schemas.microsoft.com/office/drawing/2014/main" id="{D6217B81-52A1-4E04-A007-848CB1E69907}"/>
              </a:ext>
            </a:extLst>
          </p:cNvPr>
          <p:cNvSpPr/>
          <p:nvPr/>
        </p:nvSpPr>
        <p:spPr>
          <a:xfrm>
            <a:off x="628363" y="5330890"/>
            <a:ext cx="10935271" cy="869533"/>
          </a:xfrm>
          <a:prstGeom prst="rect">
            <a:avLst/>
          </a:prstGeom>
        </p:spPr>
        <p:txBody>
          <a:bodyPr wrap="square">
            <a:spAutoFit/>
          </a:bodyPr>
          <a:lstStyle/>
          <a:p>
            <a:pPr algn="just" defTabSz="342900">
              <a:lnSpc>
                <a:spcPct val="135000"/>
              </a:lnSpc>
            </a:pPr>
            <a:r>
              <a:rPr lang="vi-VN" sz="2000">
                <a:latin typeface="UTM Avo" panose="02040603050506020204" pitchFamily="18" charset="0"/>
                <a:cs typeface="Times New Roman" panose="02020603050405020304" pitchFamily="18" charset="0"/>
              </a:rPr>
              <a:t>Sơ đồ hình cây là một loại sơ đồ đơn giản, dễ sử dụng. Sơ đồ hình cây bắt đầu với một “gốc”, phân thành các nhánh. Mỗi nhánh lại phân thành các nhánh </a:t>
            </a:r>
            <a:r>
              <a:rPr lang="en-US" sz="2000">
                <a:latin typeface="UTM Avo" panose="02040603050506020204" pitchFamily="18" charset="0"/>
                <a:cs typeface="Times New Roman" panose="02020603050405020304" pitchFamily="18" charset="0"/>
              </a:rPr>
              <a:t>co</a:t>
            </a:r>
            <a:r>
              <a:rPr lang="vi-VN" sz="2000">
                <a:latin typeface="UTM Avo" panose="02040603050506020204" pitchFamily="18" charset="0"/>
                <a:cs typeface="Times New Roman" panose="02020603050405020304" pitchFamily="18" charset="0"/>
              </a:rPr>
              <a:t>n hoặc lá...</a:t>
            </a:r>
            <a:endParaRPr lang="en-US" sz="2000">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38227792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par>
                          <p:cTn id="11" fill="hold">
                            <p:stCondLst>
                              <p:cond delay="500"/>
                            </p:stCondLst>
                            <p:childTnLst>
                              <p:par>
                                <p:cTn id="12" presetID="53" presetClass="entr" presetSubtype="16"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9D49F90-F06C-4902-A1D9-C580ABCB5080}"/>
              </a:ext>
            </a:extLst>
          </p:cNvPr>
          <p:cNvPicPr>
            <a:picLocks noChangeAspect="1"/>
          </p:cNvPicPr>
          <p:nvPr/>
        </p:nvPicPr>
        <p:blipFill>
          <a:blip r:embed="rId2"/>
          <a:stretch>
            <a:fillRect/>
          </a:stretch>
        </p:blipFill>
        <p:spPr>
          <a:xfrm>
            <a:off x="1736982" y="3830564"/>
            <a:ext cx="8718035" cy="1851820"/>
          </a:xfrm>
          <a:prstGeom prst="rect">
            <a:avLst/>
          </a:prstGeom>
        </p:spPr>
      </p:pic>
      <p:grpSp>
        <p:nvGrpSpPr>
          <p:cNvPr id="6" name="Group 5">
            <a:extLst>
              <a:ext uri="{FF2B5EF4-FFF2-40B4-BE49-F238E27FC236}">
                <a16:creationId xmlns:a16="http://schemas.microsoft.com/office/drawing/2014/main" id="{8A280BD5-3226-44FD-9336-8CC9C64E993D}"/>
              </a:ext>
            </a:extLst>
          </p:cNvPr>
          <p:cNvGrpSpPr/>
          <p:nvPr/>
        </p:nvGrpSpPr>
        <p:grpSpPr>
          <a:xfrm>
            <a:off x="1348051" y="378360"/>
            <a:ext cx="9495897" cy="1629525"/>
            <a:chOff x="149795" y="535277"/>
            <a:chExt cx="9495897" cy="1629525"/>
          </a:xfrm>
        </p:grpSpPr>
        <p:grpSp>
          <p:nvGrpSpPr>
            <p:cNvPr id="8" name="Group 7">
              <a:extLst>
                <a:ext uri="{FF2B5EF4-FFF2-40B4-BE49-F238E27FC236}">
                  <a16:creationId xmlns:a16="http://schemas.microsoft.com/office/drawing/2014/main" id="{92AF4E26-8EB3-4844-811C-3F4A2099F61D}"/>
                </a:ext>
              </a:extLst>
            </p:cNvPr>
            <p:cNvGrpSpPr/>
            <p:nvPr/>
          </p:nvGrpSpPr>
          <p:grpSpPr>
            <a:xfrm>
              <a:off x="149795" y="535277"/>
              <a:ext cx="9495897" cy="1629525"/>
              <a:chOff x="149795" y="535277"/>
              <a:chExt cx="9495897" cy="1629525"/>
            </a:xfrm>
          </p:grpSpPr>
          <p:grpSp>
            <p:nvGrpSpPr>
              <p:cNvPr id="11" name="Group 10">
                <a:extLst>
                  <a:ext uri="{FF2B5EF4-FFF2-40B4-BE49-F238E27FC236}">
                    <a16:creationId xmlns:a16="http://schemas.microsoft.com/office/drawing/2014/main" id="{A05A8335-9F34-47A5-8BCF-2B5DE644CC56}"/>
                  </a:ext>
                </a:extLst>
              </p:cNvPr>
              <p:cNvGrpSpPr/>
              <p:nvPr/>
            </p:nvGrpSpPr>
            <p:grpSpPr>
              <a:xfrm>
                <a:off x="552796" y="917810"/>
                <a:ext cx="9092896" cy="1246992"/>
                <a:chOff x="1338208" y="943284"/>
                <a:chExt cx="8180364" cy="1839657"/>
              </a:xfrm>
            </p:grpSpPr>
            <p:sp>
              <p:nvSpPr>
                <p:cNvPr id="13" name="Rectangle: Rounded Corners 12">
                  <a:extLst>
                    <a:ext uri="{FF2B5EF4-FFF2-40B4-BE49-F238E27FC236}">
                      <a16:creationId xmlns:a16="http://schemas.microsoft.com/office/drawing/2014/main" id="{4C9C130B-0C1E-462F-83F5-D5E64FFE342F}"/>
                    </a:ext>
                  </a:extLst>
                </p:cNvPr>
                <p:cNvSpPr/>
                <p:nvPr/>
              </p:nvSpPr>
              <p:spPr>
                <a:xfrm>
                  <a:off x="1424711" y="1063553"/>
                  <a:ext cx="8093861" cy="1719388"/>
                </a:xfrm>
                <a:prstGeom prst="roundRect">
                  <a:avLst/>
                </a:prstGeom>
                <a:solidFill>
                  <a:srgbClr val="C1BFC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53D734E4-82AF-47EC-8DB3-39F69AEEC9D9}"/>
                    </a:ext>
                  </a:extLst>
                </p:cNvPr>
                <p:cNvSpPr/>
                <p:nvPr/>
              </p:nvSpPr>
              <p:spPr>
                <a:xfrm>
                  <a:off x="1338208" y="943284"/>
                  <a:ext cx="8093866" cy="1719387"/>
                </a:xfrm>
                <a:prstGeom prst="roundRect">
                  <a:avLst/>
                </a:prstGeom>
                <a:solidFill>
                  <a:srgbClr val="F2E9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2" name="Picture 11">
                <a:extLst>
                  <a:ext uri="{FF2B5EF4-FFF2-40B4-BE49-F238E27FC236}">
                    <a16:creationId xmlns:a16="http://schemas.microsoft.com/office/drawing/2014/main" id="{B29A9421-470C-49CF-8988-F5727F3AD2B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49795" y="535277"/>
                <a:ext cx="998307" cy="883997"/>
              </a:xfrm>
              <a:prstGeom prst="rect">
                <a:avLst/>
              </a:prstGeom>
            </p:spPr>
          </p:pic>
        </p:grpSp>
        <p:sp>
          <p:nvSpPr>
            <p:cNvPr id="10" name="Rectangle 9">
              <a:extLst>
                <a:ext uri="{FF2B5EF4-FFF2-40B4-BE49-F238E27FC236}">
                  <a16:creationId xmlns:a16="http://schemas.microsoft.com/office/drawing/2014/main" id="{0B593A40-4BBA-4D35-87AB-C8B627A5971D}"/>
                </a:ext>
              </a:extLst>
            </p:cNvPr>
            <p:cNvSpPr/>
            <p:nvPr/>
          </p:nvSpPr>
          <p:spPr>
            <a:xfrm>
              <a:off x="946676" y="1021967"/>
              <a:ext cx="8474359" cy="953210"/>
            </a:xfrm>
            <a:prstGeom prst="rect">
              <a:avLst/>
            </a:prstGeom>
          </p:spPr>
          <p:txBody>
            <a:bodyPr wrap="square">
              <a:spAutoFit/>
            </a:bodyPr>
            <a:lstStyle/>
            <a:p>
              <a:pPr algn="ctr" defTabSz="342900">
                <a:lnSpc>
                  <a:spcPct val="135000"/>
                </a:lnSpc>
              </a:pPr>
              <a:r>
                <a:rPr lang="vi-VN" sz="2200" b="1">
                  <a:solidFill>
                    <a:srgbClr val="F03C69"/>
                  </a:solidFill>
                  <a:latin typeface="UTM Avo" panose="02040603050506020204" pitchFamily="18" charset="0"/>
                  <a:cs typeface="Times New Roman" panose="02020603050405020304" pitchFamily="18" charset="0"/>
                </a:rPr>
                <a:t>Có thể biểu diễn một cách sắp xếp, phân loại cụ thể</a:t>
              </a:r>
            </a:p>
            <a:p>
              <a:pPr algn="ctr" defTabSz="342900">
                <a:lnSpc>
                  <a:spcPct val="135000"/>
                </a:lnSpc>
              </a:pPr>
              <a:r>
                <a:rPr lang="vi-VN" sz="2200" b="1">
                  <a:solidFill>
                    <a:srgbClr val="F03C69"/>
                  </a:solidFill>
                  <a:latin typeface="UTM Avo" panose="02040603050506020204" pitchFamily="18" charset="0"/>
                  <a:cs typeface="Times New Roman" panose="02020603050405020304" pitchFamily="18" charset="0"/>
                </a:rPr>
                <a:t>bằng sơ đồ hình cây.</a:t>
              </a:r>
            </a:p>
          </p:txBody>
        </p:sp>
      </p:grpSp>
      <p:pic>
        <p:nvPicPr>
          <p:cNvPr id="15" name="Picture 14">
            <a:extLst>
              <a:ext uri="{FF2B5EF4-FFF2-40B4-BE49-F238E27FC236}">
                <a16:creationId xmlns:a16="http://schemas.microsoft.com/office/drawing/2014/main" id="{AAB82F71-378F-4682-B499-8D2C458D072E}"/>
              </a:ext>
            </a:extLst>
          </p:cNvPr>
          <p:cNvPicPr>
            <a:picLocks noChangeAspect="1"/>
          </p:cNvPicPr>
          <p:nvPr/>
        </p:nvPicPr>
        <p:blipFill>
          <a:blip r:embed="rId4"/>
          <a:stretch>
            <a:fillRect/>
          </a:stretch>
        </p:blipFill>
        <p:spPr>
          <a:xfrm>
            <a:off x="714902" y="2288783"/>
            <a:ext cx="897917" cy="883996"/>
          </a:xfrm>
          <a:prstGeom prst="rect">
            <a:avLst/>
          </a:prstGeom>
        </p:spPr>
      </p:pic>
      <p:sp>
        <p:nvSpPr>
          <p:cNvPr id="16" name="Rectangle 15">
            <a:extLst>
              <a:ext uri="{FF2B5EF4-FFF2-40B4-BE49-F238E27FC236}">
                <a16:creationId xmlns:a16="http://schemas.microsoft.com/office/drawing/2014/main" id="{018A3791-48BD-4296-B87A-1561C00FA520}"/>
              </a:ext>
            </a:extLst>
          </p:cNvPr>
          <p:cNvSpPr/>
          <p:nvPr/>
        </p:nvSpPr>
        <p:spPr>
          <a:xfrm>
            <a:off x="1713210" y="2401166"/>
            <a:ext cx="9315124" cy="1036117"/>
          </a:xfrm>
          <a:prstGeom prst="rect">
            <a:avLst/>
          </a:prstGeom>
        </p:spPr>
        <p:txBody>
          <a:bodyPr wrap="square">
            <a:spAutoFit/>
          </a:bodyPr>
          <a:lstStyle/>
          <a:p>
            <a:pPr algn="just" defTabSz="342900">
              <a:lnSpc>
                <a:spcPct val="150000"/>
              </a:lnSpc>
            </a:pPr>
            <a:r>
              <a:rPr lang="en-US" sz="2200" b="1">
                <a:latin typeface="UTM Avo" panose="02040603050506020204" pitchFamily="18" charset="0"/>
                <a:cs typeface="Times New Roman" panose="02020603050405020304" pitchFamily="18" charset="0"/>
              </a:rPr>
              <a:t>1. </a:t>
            </a:r>
            <a:r>
              <a:rPr lang="vi-VN" sz="2200">
                <a:latin typeface="UTM Avo" panose="02040603050506020204" pitchFamily="18" charset="0"/>
                <a:cs typeface="Times New Roman" panose="02020603050405020304" pitchFamily="18" charset="0"/>
              </a:rPr>
              <a:t>Em hãy biểu diễn cách sắp xếp giá sách thành sơ đồ hình cây theo thông tin gợi ý trong bảng sau:</a:t>
            </a:r>
          </a:p>
        </p:txBody>
      </p:sp>
    </p:spTree>
    <p:extLst>
      <p:ext uri="{BB962C8B-B14F-4D97-AF65-F5344CB8AC3E}">
        <p14:creationId xmlns:p14="http://schemas.microsoft.com/office/powerpoint/2010/main" val="10259866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500"/>
                                        <p:tgtEl>
                                          <p:spTgt spid="15"/>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par>
                          <p:cTn id="18" fill="hold">
                            <p:stCondLst>
                              <p:cond delay="500"/>
                            </p:stCondLst>
                            <p:childTnLst>
                              <p:par>
                                <p:cTn id="19" presetID="53" presetClass="entr" presetSubtype="16" fill="hold" nodeType="after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E10EB54-4731-4DD5-8421-518086FEA3E2}"/>
              </a:ext>
            </a:extLst>
          </p:cNvPr>
          <p:cNvSpPr/>
          <p:nvPr/>
        </p:nvSpPr>
        <p:spPr>
          <a:xfrm>
            <a:off x="614526" y="292955"/>
            <a:ext cx="8211146" cy="642933"/>
          </a:xfrm>
          <a:prstGeom prst="rect">
            <a:avLst/>
          </a:prstGeom>
        </p:spPr>
        <p:txBody>
          <a:bodyPr wrap="square">
            <a:spAutoFit/>
          </a:bodyPr>
          <a:lstStyle/>
          <a:p>
            <a:pPr defTabSz="342900">
              <a:lnSpc>
                <a:spcPct val="150000"/>
              </a:lnSpc>
            </a:pPr>
            <a:r>
              <a:rPr lang="vi-VN" sz="2800" b="1">
                <a:solidFill>
                  <a:srgbClr val="F03C69"/>
                </a:solidFill>
                <a:latin typeface="SVN-SAF" panose="02040603050506020204" pitchFamily="18" charset="0"/>
                <a:cs typeface="Times New Roman" panose="02020603050405020304" pitchFamily="18" charset="0"/>
              </a:rPr>
              <a:t>2. TỆP, THƯ MỤC, Ổ ĐĨA TRONG MÁY TÍNH</a:t>
            </a:r>
          </a:p>
        </p:txBody>
      </p:sp>
      <p:grpSp>
        <p:nvGrpSpPr>
          <p:cNvPr id="3" name="Group 2">
            <a:extLst>
              <a:ext uri="{FF2B5EF4-FFF2-40B4-BE49-F238E27FC236}">
                <a16:creationId xmlns:a16="http://schemas.microsoft.com/office/drawing/2014/main" id="{E4887A39-7735-4207-A78B-68076D1A4286}"/>
              </a:ext>
            </a:extLst>
          </p:cNvPr>
          <p:cNvGrpSpPr/>
          <p:nvPr/>
        </p:nvGrpSpPr>
        <p:grpSpPr>
          <a:xfrm>
            <a:off x="604133" y="968721"/>
            <a:ext cx="10962947" cy="5364629"/>
            <a:chOff x="512219" y="900102"/>
            <a:chExt cx="10962947" cy="5364629"/>
          </a:xfrm>
        </p:grpSpPr>
        <p:sp>
          <p:nvSpPr>
            <p:cNvPr id="13" name="Rectangle 12">
              <a:extLst>
                <a:ext uri="{FF2B5EF4-FFF2-40B4-BE49-F238E27FC236}">
                  <a16:creationId xmlns:a16="http://schemas.microsoft.com/office/drawing/2014/main" id="{FAB2ABA5-E39F-453B-A1F6-A8A302CF76CF}"/>
                </a:ext>
              </a:extLst>
            </p:cNvPr>
            <p:cNvSpPr/>
            <p:nvPr/>
          </p:nvSpPr>
          <p:spPr>
            <a:xfrm>
              <a:off x="3379791" y="1086631"/>
              <a:ext cx="7173355" cy="642676"/>
            </a:xfrm>
            <a:prstGeom prst="rect">
              <a:avLst/>
            </a:prstGeom>
          </p:spPr>
          <p:txBody>
            <a:bodyPr wrap="square">
              <a:spAutoFit/>
            </a:bodyPr>
            <a:lstStyle/>
            <a:p>
              <a:pPr defTabSz="342900">
                <a:lnSpc>
                  <a:spcPct val="150000"/>
                </a:lnSpc>
              </a:pPr>
              <a:r>
                <a:rPr lang="vi-VN" sz="2800" b="1">
                  <a:solidFill>
                    <a:srgbClr val="7FC354"/>
                  </a:solidFill>
                  <a:latin typeface="SVN-Androgyne" panose="02040603050506020204" pitchFamily="18" charset="0"/>
                  <a:cs typeface="Times New Roman" panose="02020603050405020304" pitchFamily="18" charset="0"/>
                </a:rPr>
                <a:t>Nhận biết biểu tượng</a:t>
              </a:r>
            </a:p>
          </p:txBody>
        </p:sp>
        <p:sp>
          <p:nvSpPr>
            <p:cNvPr id="2" name="Rectangle: Rounded Corners 1">
              <a:extLst>
                <a:ext uri="{FF2B5EF4-FFF2-40B4-BE49-F238E27FC236}">
                  <a16:creationId xmlns:a16="http://schemas.microsoft.com/office/drawing/2014/main" id="{16B29C23-1986-4FCE-AE04-4E2E5FEDFBCC}"/>
                </a:ext>
              </a:extLst>
            </p:cNvPr>
            <p:cNvSpPr/>
            <p:nvPr/>
          </p:nvSpPr>
          <p:spPr>
            <a:xfrm>
              <a:off x="512219" y="1021436"/>
              <a:ext cx="10962947" cy="5243295"/>
            </a:xfrm>
            <a:prstGeom prst="roundRect">
              <a:avLst>
                <a:gd name="adj" fmla="val 3938"/>
              </a:avLst>
            </a:prstGeom>
            <a:no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0DA43EF-4FDA-4CA6-88C0-2BCCF27C1E7C}"/>
                </a:ext>
              </a:extLst>
            </p:cNvPr>
            <p:cNvSpPr/>
            <p:nvPr/>
          </p:nvSpPr>
          <p:spPr>
            <a:xfrm>
              <a:off x="747841" y="1807237"/>
              <a:ext cx="5784565" cy="1873654"/>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Em hãy quan sát màn hình nền trong Hình 48, đọc các thông tin về </a:t>
              </a:r>
              <a:r>
                <a:rPr lang="vi-VN" sz="2000">
                  <a:solidFill>
                    <a:srgbClr val="0998D7"/>
                  </a:solidFill>
                  <a:latin typeface="UTM Avo" panose="02040603050506020204" pitchFamily="18" charset="0"/>
                  <a:cs typeface="Times New Roman" panose="02020603050405020304" pitchFamily="18" charset="0"/>
                </a:rPr>
                <a:t>Tệp</a:t>
              </a:r>
              <a:r>
                <a:rPr lang="vi-VN" sz="2000">
                  <a:latin typeface="UTM Avo" panose="02040603050506020204" pitchFamily="18" charset="0"/>
                  <a:cs typeface="Times New Roman" panose="02020603050405020304" pitchFamily="18" charset="0"/>
                </a:rPr>
                <a:t>, </a:t>
              </a:r>
              <a:r>
                <a:rPr lang="vi-VN" sz="2000">
                  <a:solidFill>
                    <a:srgbClr val="0998D7"/>
                  </a:solidFill>
                  <a:latin typeface="UTM Avo" panose="02040603050506020204" pitchFamily="18" charset="0"/>
                  <a:cs typeface="Times New Roman" panose="02020603050405020304" pitchFamily="18" charset="0"/>
                </a:rPr>
                <a:t>Thư mục</a:t>
              </a:r>
              <a:r>
                <a:rPr lang="vi-VN" sz="2000">
                  <a:latin typeface="UTM Avo" panose="02040603050506020204" pitchFamily="18" charset="0"/>
                  <a:cs typeface="Times New Roman" panose="02020603050405020304" pitchFamily="18" charset="0"/>
                </a:rPr>
                <a:t>, </a:t>
              </a:r>
              <a:r>
                <a:rPr lang="vi-VN" sz="2000">
                  <a:solidFill>
                    <a:srgbClr val="0998D7"/>
                  </a:solidFill>
                  <a:latin typeface="UTM Avo" panose="02040603050506020204" pitchFamily="18" charset="0"/>
                  <a:cs typeface="Times New Roman" panose="02020603050405020304" pitchFamily="18" charset="0"/>
                </a:rPr>
                <a:t>Ổ đĩa </a:t>
              </a:r>
              <a:r>
                <a:rPr lang="vi-VN" sz="2000">
                  <a:latin typeface="UTM Avo" panose="02040603050506020204" pitchFamily="18" charset="0"/>
                  <a:cs typeface="Times New Roman" panose="02020603050405020304" pitchFamily="18" charset="0"/>
                </a:rPr>
                <a:t>ở trang 40 và cho biết biểu tượng nào là tệp, biểu tượng nào là thư mục?</a:t>
              </a:r>
            </a:p>
          </p:txBody>
        </p:sp>
        <p:grpSp>
          <p:nvGrpSpPr>
            <p:cNvPr id="15" name="Group 14">
              <a:extLst>
                <a:ext uri="{FF2B5EF4-FFF2-40B4-BE49-F238E27FC236}">
                  <a16:creationId xmlns:a16="http://schemas.microsoft.com/office/drawing/2014/main" id="{9F981BEB-8658-4DB9-970A-DFF9F966A571}"/>
                </a:ext>
              </a:extLst>
            </p:cNvPr>
            <p:cNvGrpSpPr/>
            <p:nvPr/>
          </p:nvGrpSpPr>
          <p:grpSpPr>
            <a:xfrm>
              <a:off x="522612" y="900102"/>
              <a:ext cx="2898644" cy="880803"/>
              <a:chOff x="522612" y="900102"/>
              <a:chExt cx="2898644" cy="880803"/>
            </a:xfrm>
          </p:grpSpPr>
          <p:grpSp>
            <p:nvGrpSpPr>
              <p:cNvPr id="16" name="Group 15">
                <a:extLst>
                  <a:ext uri="{FF2B5EF4-FFF2-40B4-BE49-F238E27FC236}">
                    <a16:creationId xmlns:a16="http://schemas.microsoft.com/office/drawing/2014/main" id="{C0485714-67DE-444C-AB85-04CC1EF99EEE}"/>
                  </a:ext>
                </a:extLst>
              </p:cNvPr>
              <p:cNvGrpSpPr/>
              <p:nvPr/>
            </p:nvGrpSpPr>
            <p:grpSpPr>
              <a:xfrm>
                <a:off x="522612" y="1095583"/>
                <a:ext cx="2372989" cy="661656"/>
                <a:chOff x="5906375" y="1404722"/>
                <a:chExt cx="2372989" cy="661656"/>
              </a:xfrm>
            </p:grpSpPr>
            <p:sp>
              <p:nvSpPr>
                <p:cNvPr id="21" name="Rectangle: Top Corners Rounded 20">
                  <a:extLst>
                    <a:ext uri="{FF2B5EF4-FFF2-40B4-BE49-F238E27FC236}">
                      <a16:creationId xmlns:a16="http://schemas.microsoft.com/office/drawing/2014/main" id="{195ABAE6-A846-409B-85E5-4CD6FF370697}"/>
                    </a:ext>
                  </a:extLst>
                </p:cNvPr>
                <p:cNvSpPr/>
                <p:nvPr/>
              </p:nvSpPr>
              <p:spPr>
                <a:xfrm>
                  <a:off x="5981023" y="1404722"/>
                  <a:ext cx="2298341" cy="661656"/>
                </a:xfrm>
                <a:prstGeom prst="round2SameRect">
                  <a:avLst/>
                </a:prstGeom>
                <a:solidFill>
                  <a:srgbClr val="7FC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UTM Bienvenue" panose="02040603050506020204" pitchFamily="18" charset="0"/>
                  </a:endParaRPr>
                </a:p>
              </p:txBody>
            </p:sp>
            <p:sp>
              <p:nvSpPr>
                <p:cNvPr id="22" name="Rectangle 21">
                  <a:extLst>
                    <a:ext uri="{FF2B5EF4-FFF2-40B4-BE49-F238E27FC236}">
                      <a16:creationId xmlns:a16="http://schemas.microsoft.com/office/drawing/2014/main" id="{22D5722D-C4D9-4D78-80B8-7026BEF70276}"/>
                    </a:ext>
                  </a:extLst>
                </p:cNvPr>
                <p:cNvSpPr/>
                <p:nvPr/>
              </p:nvSpPr>
              <p:spPr>
                <a:xfrm>
                  <a:off x="5906375" y="1465062"/>
                  <a:ext cx="2135017" cy="533223"/>
                </a:xfrm>
                <a:prstGeom prst="rect">
                  <a:avLst/>
                </a:prstGeom>
              </p:spPr>
              <p:txBody>
                <a:bodyPr wrap="square">
                  <a:spAutoFit/>
                </a:bodyPr>
                <a:lstStyle/>
                <a:p>
                  <a:pPr algn="ctr" defTabSz="342900">
                    <a:lnSpc>
                      <a:spcPct val="150000"/>
                    </a:lnSpc>
                  </a:pPr>
                  <a:r>
                    <a:rPr lang="en-US" sz="2200" b="1">
                      <a:solidFill>
                        <a:schemeClr val="bg1"/>
                      </a:solidFill>
                      <a:latin typeface="UTM Bienvenue" panose="02040603050506020204" pitchFamily="18" charset="0"/>
                      <a:cs typeface="Times New Roman" panose="02020603050405020304" pitchFamily="18" charset="0"/>
                    </a:rPr>
                    <a:t>HOẠT ĐỘNG </a:t>
                  </a:r>
                  <a:endParaRPr lang="vi-VN" sz="2200" b="1">
                    <a:solidFill>
                      <a:schemeClr val="bg1"/>
                    </a:solidFill>
                    <a:latin typeface="UTM Avo" panose="02040603050506020204" pitchFamily="18" charset="0"/>
                    <a:cs typeface="Times New Roman" panose="02020603050405020304" pitchFamily="18" charset="0"/>
                  </a:endParaRPr>
                </a:p>
              </p:txBody>
            </p:sp>
          </p:grpSp>
          <p:grpSp>
            <p:nvGrpSpPr>
              <p:cNvPr id="17" name="Group 16">
                <a:extLst>
                  <a:ext uri="{FF2B5EF4-FFF2-40B4-BE49-F238E27FC236}">
                    <a16:creationId xmlns:a16="http://schemas.microsoft.com/office/drawing/2014/main" id="{5CFE52EF-B45D-41EF-AD98-6772D8E16074}"/>
                  </a:ext>
                </a:extLst>
              </p:cNvPr>
              <p:cNvGrpSpPr/>
              <p:nvPr/>
            </p:nvGrpSpPr>
            <p:grpSpPr>
              <a:xfrm rot="20419193">
                <a:off x="2468303" y="900102"/>
                <a:ext cx="952953" cy="880803"/>
                <a:chOff x="8974078" y="279854"/>
                <a:chExt cx="3397172" cy="3224225"/>
              </a:xfrm>
            </p:grpSpPr>
            <p:pic>
              <p:nvPicPr>
                <p:cNvPr id="19" name="Picture 5">
                  <a:extLst>
                    <a:ext uri="{FF2B5EF4-FFF2-40B4-BE49-F238E27FC236}">
                      <a16:creationId xmlns:a16="http://schemas.microsoft.com/office/drawing/2014/main" id="{1F1A57E2-D857-4D89-A4EF-C44572F6907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974078" y="279854"/>
                  <a:ext cx="3397172" cy="3224225"/>
                </a:xfrm>
                <a:prstGeom prst="rect">
                  <a:avLst/>
                </a:prstGeom>
              </p:spPr>
            </p:pic>
            <p:pic>
              <p:nvPicPr>
                <p:cNvPr id="20" name="Picture 6">
                  <a:extLst>
                    <a:ext uri="{FF2B5EF4-FFF2-40B4-BE49-F238E27FC236}">
                      <a16:creationId xmlns:a16="http://schemas.microsoft.com/office/drawing/2014/main" id="{987D6516-EAFE-4645-8413-365F09D829A3}"/>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264793" y="565916"/>
                  <a:ext cx="2916628" cy="2768146"/>
                </a:xfrm>
                <a:prstGeom prst="rect">
                  <a:avLst/>
                </a:prstGeom>
              </p:spPr>
            </p:pic>
          </p:grpSp>
          <p:sp>
            <p:nvSpPr>
              <p:cNvPr id="18" name="Rectangle 17">
                <a:extLst>
                  <a:ext uri="{FF2B5EF4-FFF2-40B4-BE49-F238E27FC236}">
                    <a16:creationId xmlns:a16="http://schemas.microsoft.com/office/drawing/2014/main" id="{4F4984E6-5DDB-4389-BA4B-99FF68DE7565}"/>
                  </a:ext>
                </a:extLst>
              </p:cNvPr>
              <p:cNvSpPr/>
              <p:nvPr/>
            </p:nvSpPr>
            <p:spPr>
              <a:xfrm>
                <a:off x="2792351" y="1002361"/>
                <a:ext cx="363894" cy="661656"/>
              </a:xfrm>
              <a:prstGeom prst="rect">
                <a:avLst/>
              </a:prstGeom>
            </p:spPr>
            <p:txBody>
              <a:bodyPr wrap="square">
                <a:spAutoFit/>
              </a:bodyPr>
              <a:lstStyle/>
              <a:p>
                <a:pPr algn="ctr" defTabSz="342900">
                  <a:lnSpc>
                    <a:spcPct val="150000"/>
                  </a:lnSpc>
                </a:pPr>
                <a:r>
                  <a:rPr lang="en-US" sz="2800" b="1">
                    <a:solidFill>
                      <a:schemeClr val="bg1"/>
                    </a:solidFill>
                    <a:latin typeface="UTM HelvetIns" panose="02040603050506020204" pitchFamily="18" charset="0"/>
                    <a:cs typeface="Times New Roman" panose="02020603050405020304" pitchFamily="18" charset="0"/>
                  </a:rPr>
                  <a:t>2</a:t>
                </a:r>
                <a:endParaRPr lang="vi-VN" sz="2800" b="1">
                  <a:solidFill>
                    <a:schemeClr val="bg1"/>
                  </a:solidFill>
                  <a:latin typeface="UTM Avo" panose="02040603050506020204" pitchFamily="18" charset="0"/>
                  <a:cs typeface="Times New Roman" panose="02020603050405020304" pitchFamily="18" charset="0"/>
                </a:endParaRPr>
              </a:p>
            </p:txBody>
          </p:sp>
        </p:grpSp>
      </p:grpSp>
      <p:pic>
        <p:nvPicPr>
          <p:cNvPr id="23" name="Picture 22">
            <a:extLst>
              <a:ext uri="{FF2B5EF4-FFF2-40B4-BE49-F238E27FC236}">
                <a16:creationId xmlns:a16="http://schemas.microsoft.com/office/drawing/2014/main" id="{CE72FA7A-2E22-4D01-9A20-A0896ABE3F01}"/>
              </a:ext>
            </a:extLst>
          </p:cNvPr>
          <p:cNvPicPr>
            <a:picLocks noChangeAspect="1"/>
          </p:cNvPicPr>
          <p:nvPr/>
        </p:nvPicPr>
        <p:blipFill>
          <a:blip r:embed="rId6"/>
          <a:stretch>
            <a:fillRect/>
          </a:stretch>
        </p:blipFill>
        <p:spPr>
          <a:xfrm>
            <a:off x="7657053" y="2105798"/>
            <a:ext cx="3543607" cy="3596952"/>
          </a:xfrm>
          <a:prstGeom prst="rect">
            <a:avLst/>
          </a:prstGeom>
        </p:spPr>
      </p:pic>
    </p:spTree>
    <p:extLst>
      <p:ext uri="{BB962C8B-B14F-4D97-AF65-F5344CB8AC3E}">
        <p14:creationId xmlns:p14="http://schemas.microsoft.com/office/powerpoint/2010/main" val="9990109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p:cTn id="7" dur="500" fill="hold"/>
                                        <p:tgtEl>
                                          <p:spTgt spid="1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1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childTnLst>
                          </p:cTn>
                        </p:par>
                        <p:par>
                          <p:cTn id="17" fill="hold">
                            <p:stCondLst>
                              <p:cond delay="500"/>
                            </p:stCondLst>
                            <p:childTnLst>
                              <p:par>
                                <p:cTn id="18" presetID="14" presetClass="entr" presetSubtype="10" fill="hold" nodeType="after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randombar(horizontal)">
                                      <p:cBhvr>
                                        <p:cTn id="2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357C0FF-3E08-4CD8-9F7C-D728D7C715BB}"/>
              </a:ext>
            </a:extLst>
          </p:cNvPr>
          <p:cNvSpPr/>
          <p:nvPr/>
        </p:nvSpPr>
        <p:spPr>
          <a:xfrm>
            <a:off x="535365" y="1314646"/>
            <a:ext cx="7419915" cy="2947025"/>
          </a:xfrm>
          <a:prstGeom prst="rect">
            <a:avLst/>
          </a:prstGeom>
        </p:spPr>
        <p:txBody>
          <a:bodyPr wrap="square">
            <a:spAutoFit/>
          </a:bodyPr>
          <a:lstStyle/>
          <a:p>
            <a:pPr algn="just" defTabSz="342900">
              <a:lnSpc>
                <a:spcPct val="135000"/>
              </a:lnSpc>
            </a:pPr>
            <a:r>
              <a:rPr lang="vi-VN" sz="2000">
                <a:solidFill>
                  <a:srgbClr val="FFC000"/>
                </a:solidFill>
                <a:latin typeface="UTM Avo" panose="02040603050506020204" pitchFamily="18" charset="0"/>
                <a:cs typeface="Times New Roman" panose="02020603050405020304" pitchFamily="18" charset="0"/>
              </a:rPr>
              <a:t>Thư mục</a:t>
            </a:r>
            <a:r>
              <a:rPr lang="vi-VN" sz="2000">
                <a:latin typeface="UTM Avo" panose="02040603050506020204" pitchFamily="18" charset="0"/>
                <a:cs typeface="Times New Roman" panose="02020603050405020304" pitchFamily="18" charset="0"/>
              </a:rPr>
              <a:t>: Các tệp được sắp xếp trong các thư mục để dễ quản lí và tìm kiếm, giống như việc chúng ta sắp xếp các cuốn sách vào các ngăn. Mỗi thư mục có tên riêng và biểu tượng của thư mục thường là hình kẹp giấy (Hình 49). Một thư mục Có thể chứa các thư mục khác gọi là các thư mục </a:t>
            </a:r>
            <a:r>
              <a:rPr lang="en-US" sz="2000">
                <a:latin typeface="UTM Avo" panose="02040603050506020204" pitchFamily="18" charset="0"/>
                <a:cs typeface="Times New Roman" panose="02020603050405020304" pitchFamily="18" charset="0"/>
              </a:rPr>
              <a:t>c</a:t>
            </a:r>
            <a:r>
              <a:rPr lang="vi-VN" sz="2000">
                <a:latin typeface="UTM Avo" panose="02040603050506020204" pitchFamily="18" charset="0"/>
                <a:cs typeface="Times New Roman" panose="02020603050405020304" pitchFamily="18" charset="0"/>
              </a:rPr>
              <a:t>on. Các thư mục con trong cùng thư mục không được trùng tên</a:t>
            </a:r>
          </a:p>
        </p:txBody>
      </p:sp>
      <p:sp>
        <p:nvSpPr>
          <p:cNvPr id="3" name="Rectangle 2">
            <a:extLst>
              <a:ext uri="{FF2B5EF4-FFF2-40B4-BE49-F238E27FC236}">
                <a16:creationId xmlns:a16="http://schemas.microsoft.com/office/drawing/2014/main" id="{5D505E70-6FFF-4823-AD10-E44225708B1A}"/>
              </a:ext>
            </a:extLst>
          </p:cNvPr>
          <p:cNvSpPr/>
          <p:nvPr/>
        </p:nvSpPr>
        <p:spPr>
          <a:xfrm>
            <a:off x="1511507" y="411926"/>
            <a:ext cx="9168986" cy="869533"/>
          </a:xfrm>
          <a:prstGeom prst="rect">
            <a:avLst/>
          </a:prstGeom>
        </p:spPr>
        <p:txBody>
          <a:bodyPr wrap="square">
            <a:spAutoFit/>
          </a:bodyPr>
          <a:lstStyle/>
          <a:p>
            <a:pPr algn="just" defTabSz="342900">
              <a:lnSpc>
                <a:spcPct val="135000"/>
              </a:lnSpc>
            </a:pPr>
            <a:r>
              <a:rPr lang="vi-VN" sz="2000">
                <a:solidFill>
                  <a:srgbClr val="FFC000"/>
                </a:solidFill>
                <a:latin typeface="UTM Avo" panose="02040603050506020204" pitchFamily="18" charset="0"/>
                <a:cs typeface="Times New Roman" panose="02020603050405020304" pitchFamily="18" charset="0"/>
              </a:rPr>
              <a:t>Tệp</a:t>
            </a:r>
            <a:r>
              <a:rPr lang="vi-VN" sz="2000">
                <a:latin typeface="UTM Avo" panose="02040603050506020204" pitchFamily="18" charset="0"/>
                <a:cs typeface="Times New Roman" panose="02020603050405020304" pitchFamily="18" charset="0"/>
              </a:rPr>
              <a:t>: Thông tin trong máy tính được lưu trữ thành các tệp (tệp văn bản, tập hình ảnh, tệp video,...). Mỗi tệp đều có tên và biểu tượng.</a:t>
            </a:r>
          </a:p>
        </p:txBody>
      </p:sp>
      <p:pic>
        <p:nvPicPr>
          <p:cNvPr id="4" name="Picture 3">
            <a:extLst>
              <a:ext uri="{FF2B5EF4-FFF2-40B4-BE49-F238E27FC236}">
                <a16:creationId xmlns:a16="http://schemas.microsoft.com/office/drawing/2014/main" id="{8E14F747-906E-40D8-8951-5B5BDF3ED807}"/>
              </a:ext>
            </a:extLst>
          </p:cNvPr>
          <p:cNvPicPr>
            <a:picLocks noChangeAspect="1"/>
          </p:cNvPicPr>
          <p:nvPr/>
        </p:nvPicPr>
        <p:blipFill>
          <a:blip r:embed="rId2"/>
          <a:stretch>
            <a:fillRect/>
          </a:stretch>
        </p:blipFill>
        <p:spPr>
          <a:xfrm>
            <a:off x="644914" y="562216"/>
            <a:ext cx="734513" cy="653278"/>
          </a:xfrm>
          <a:prstGeom prst="rect">
            <a:avLst/>
          </a:prstGeom>
        </p:spPr>
      </p:pic>
      <p:pic>
        <p:nvPicPr>
          <p:cNvPr id="9" name="Picture 8">
            <a:extLst>
              <a:ext uri="{FF2B5EF4-FFF2-40B4-BE49-F238E27FC236}">
                <a16:creationId xmlns:a16="http://schemas.microsoft.com/office/drawing/2014/main" id="{B2376341-3F3B-482C-8187-240C9E02188B}"/>
              </a:ext>
            </a:extLst>
          </p:cNvPr>
          <p:cNvPicPr>
            <a:picLocks noChangeAspect="1"/>
          </p:cNvPicPr>
          <p:nvPr/>
        </p:nvPicPr>
        <p:blipFill>
          <a:blip r:embed="rId3"/>
          <a:stretch>
            <a:fillRect/>
          </a:stretch>
        </p:blipFill>
        <p:spPr>
          <a:xfrm>
            <a:off x="8135891" y="1347424"/>
            <a:ext cx="3154954" cy="1679910"/>
          </a:xfrm>
          <a:prstGeom prst="rect">
            <a:avLst/>
          </a:prstGeom>
        </p:spPr>
      </p:pic>
      <p:sp>
        <p:nvSpPr>
          <p:cNvPr id="10" name="Rectangle 9">
            <a:extLst>
              <a:ext uri="{FF2B5EF4-FFF2-40B4-BE49-F238E27FC236}">
                <a16:creationId xmlns:a16="http://schemas.microsoft.com/office/drawing/2014/main" id="{2ED6ED0E-0EC3-4C6F-AE06-F3523CCD25B9}"/>
              </a:ext>
            </a:extLst>
          </p:cNvPr>
          <p:cNvSpPr/>
          <p:nvPr/>
        </p:nvSpPr>
        <p:spPr>
          <a:xfrm>
            <a:off x="535365" y="4294859"/>
            <a:ext cx="7419915" cy="1285032"/>
          </a:xfrm>
          <a:prstGeom prst="rect">
            <a:avLst/>
          </a:prstGeom>
        </p:spPr>
        <p:txBody>
          <a:bodyPr wrap="square">
            <a:spAutoFit/>
          </a:bodyPr>
          <a:lstStyle/>
          <a:p>
            <a:pPr algn="just" defTabSz="342900">
              <a:lnSpc>
                <a:spcPct val="135000"/>
              </a:lnSpc>
            </a:pPr>
            <a:r>
              <a:rPr lang="vi-VN" sz="2000">
                <a:solidFill>
                  <a:srgbClr val="FFC000"/>
                </a:solidFill>
                <a:latin typeface="UTM Avo" panose="02040603050506020204" pitchFamily="18" charset="0"/>
                <a:cs typeface="Times New Roman" panose="02020603050405020304" pitchFamily="18" charset="0"/>
              </a:rPr>
              <a:t>Ổ đĩa</a:t>
            </a:r>
            <a:r>
              <a:rPr lang="vi-VN" sz="2000">
                <a:latin typeface="UTM Avo" panose="02040603050506020204" pitchFamily="18" charset="0"/>
                <a:cs typeface="Times New Roman" panose="02020603050405020304" pitchFamily="18" charset="0"/>
              </a:rPr>
              <a:t>: Các thư mục và tệp được lưu trữ trong các ổ đĩa</a:t>
            </a:r>
            <a:r>
              <a:rPr lang="en-US" sz="2000">
                <a:latin typeface="UTM Avo" panose="02040603050506020204" pitchFamily="18" charset="0"/>
                <a:cs typeface="Times New Roman" panose="02020603050405020304" pitchFamily="18" charset="0"/>
              </a:rPr>
              <a:t>.</a:t>
            </a:r>
            <a:r>
              <a:rPr lang="vi-VN" sz="2000">
                <a:latin typeface="UTM Avo" panose="02040603050506020204" pitchFamily="18" charset="0"/>
                <a:cs typeface="Times New Roman" panose="02020603050405020304" pitchFamily="18" charset="0"/>
              </a:rPr>
              <a:t> Ổ đĩa thường được đặt tên là </a:t>
            </a:r>
            <a:r>
              <a:rPr lang="vi-VN" sz="2000">
                <a:solidFill>
                  <a:srgbClr val="0998D7"/>
                </a:solidFill>
                <a:latin typeface="UTM Avo" panose="02040603050506020204" pitchFamily="18" charset="0"/>
                <a:cs typeface="Times New Roman" panose="02020603050405020304" pitchFamily="18" charset="0"/>
              </a:rPr>
              <a:t>C</a:t>
            </a:r>
            <a:r>
              <a:rPr lang="vi-VN" sz="2000">
                <a:latin typeface="UTM Avo" panose="02040603050506020204" pitchFamily="18" charset="0"/>
                <a:cs typeface="Times New Roman" panose="02020603050405020304" pitchFamily="18" charset="0"/>
              </a:rPr>
              <a:t>, </a:t>
            </a:r>
            <a:r>
              <a:rPr lang="vi-VN" sz="2000">
                <a:solidFill>
                  <a:srgbClr val="0998D7"/>
                </a:solidFill>
                <a:latin typeface="UTM Avo" panose="02040603050506020204" pitchFamily="18" charset="0"/>
                <a:cs typeface="Times New Roman" panose="02020603050405020304" pitchFamily="18" charset="0"/>
              </a:rPr>
              <a:t>D</a:t>
            </a:r>
            <a:r>
              <a:rPr lang="vi-VN" sz="2000">
                <a:latin typeface="UTM Avo" panose="02040603050506020204" pitchFamily="18" charset="0"/>
                <a:cs typeface="Times New Roman" panose="02020603050405020304" pitchFamily="18" charset="0"/>
              </a:rPr>
              <a:t>, </a:t>
            </a:r>
            <a:r>
              <a:rPr lang="vi-VN" sz="2000">
                <a:solidFill>
                  <a:srgbClr val="0998D7"/>
                </a:solidFill>
                <a:latin typeface="UTM Avo" panose="02040603050506020204" pitchFamily="18" charset="0"/>
                <a:cs typeface="Times New Roman" panose="02020603050405020304" pitchFamily="18" charset="0"/>
              </a:rPr>
              <a:t>E</a:t>
            </a:r>
            <a:r>
              <a:rPr lang="vi-VN" sz="2000">
                <a:latin typeface="UTM Avo" panose="02040603050506020204" pitchFamily="18" charset="0"/>
                <a:cs typeface="Times New Roman" panose="02020603050405020304" pitchFamily="18" charset="0"/>
              </a:rPr>
              <a:t>,... Ổ đĩa còn gọi là thư mục gốc.</a:t>
            </a:r>
          </a:p>
        </p:txBody>
      </p:sp>
      <p:sp>
        <p:nvSpPr>
          <p:cNvPr id="11" name="Rectangle 10">
            <a:extLst>
              <a:ext uri="{FF2B5EF4-FFF2-40B4-BE49-F238E27FC236}">
                <a16:creationId xmlns:a16="http://schemas.microsoft.com/office/drawing/2014/main" id="{8BD9CB80-1674-4BA5-98F3-C1AD0D15AA6D}"/>
              </a:ext>
            </a:extLst>
          </p:cNvPr>
          <p:cNvSpPr/>
          <p:nvPr/>
        </p:nvSpPr>
        <p:spPr>
          <a:xfrm>
            <a:off x="535365" y="5613079"/>
            <a:ext cx="7519237" cy="869533"/>
          </a:xfrm>
          <a:prstGeom prst="rect">
            <a:avLst/>
          </a:prstGeom>
        </p:spPr>
        <p:txBody>
          <a:bodyPr wrap="square">
            <a:spAutoFit/>
          </a:bodyPr>
          <a:lstStyle/>
          <a:p>
            <a:pPr algn="just" defTabSz="342900">
              <a:lnSpc>
                <a:spcPct val="135000"/>
              </a:lnSpc>
            </a:pPr>
            <a:r>
              <a:rPr lang="en-US" sz="2000">
                <a:latin typeface="UTM Avo" panose="02040603050506020204" pitchFamily="18" charset="0"/>
                <a:cs typeface="Times New Roman" panose="02020603050405020304" pitchFamily="18" charset="0"/>
                <a:sym typeface="Wingdings 3" panose="05040102010807070707" pitchFamily="18" charset="2"/>
              </a:rPr>
              <a:t> </a:t>
            </a:r>
            <a:r>
              <a:rPr lang="en-US" sz="2000">
                <a:latin typeface="UTM Avo" panose="02040603050506020204" pitchFamily="18" charset="0"/>
                <a:cs typeface="Times New Roman" panose="02020603050405020304" pitchFamily="18" charset="0"/>
              </a:rPr>
              <a:t>S</a:t>
            </a:r>
            <a:r>
              <a:rPr lang="vi-VN" sz="2000">
                <a:latin typeface="UTM Avo" panose="02040603050506020204" pitchFamily="18" charset="0"/>
                <a:cs typeface="Times New Roman" panose="02020603050405020304" pitchFamily="18" charset="0"/>
              </a:rPr>
              <a:t>ử dụng sơ đồ hình cây, em có thể dễ dàng hình dung việc tổ chức lưu trữ thông tin trong máy tính (Hình 50).</a:t>
            </a:r>
          </a:p>
        </p:txBody>
      </p:sp>
      <p:pic>
        <p:nvPicPr>
          <p:cNvPr id="15" name="Picture 14" descr="Diagram&#10;&#10;Description automatically generated">
            <a:extLst>
              <a:ext uri="{FF2B5EF4-FFF2-40B4-BE49-F238E27FC236}">
                <a16:creationId xmlns:a16="http://schemas.microsoft.com/office/drawing/2014/main" id="{475AB769-60CE-4681-98D7-9B77F176DB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34200" y="3148417"/>
            <a:ext cx="2621507" cy="3328704"/>
          </a:xfrm>
          <a:prstGeom prst="rect">
            <a:avLst/>
          </a:prstGeom>
        </p:spPr>
      </p:pic>
    </p:spTree>
    <p:extLst>
      <p:ext uri="{BB962C8B-B14F-4D97-AF65-F5344CB8AC3E}">
        <p14:creationId xmlns:p14="http://schemas.microsoft.com/office/powerpoint/2010/main" val="2377744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randombar(horizontal)">
                                      <p:cBhvr>
                                        <p:cTn id="18" dur="500"/>
                                        <p:tgtEl>
                                          <p:spTgt spid="2"/>
                                        </p:tgtEl>
                                      </p:cBhvr>
                                    </p:animEffect>
                                  </p:childTnLst>
                                </p:cTn>
                              </p:par>
                            </p:childTnLst>
                          </p:cTn>
                        </p:par>
                        <p:par>
                          <p:cTn id="19" fill="hold">
                            <p:stCondLst>
                              <p:cond delay="500"/>
                            </p:stCondLst>
                            <p:childTnLst>
                              <p:par>
                                <p:cTn id="20" presetID="53" presetClass="entr" presetSubtype="16"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500" fill="hold"/>
                                        <p:tgtEl>
                                          <p:spTgt spid="9"/>
                                        </p:tgtEl>
                                        <p:attrNameLst>
                                          <p:attrName>ppt_w</p:attrName>
                                        </p:attrNameLst>
                                      </p:cBhvr>
                                      <p:tavLst>
                                        <p:tav tm="0">
                                          <p:val>
                                            <p:fltVal val="0"/>
                                          </p:val>
                                        </p:tav>
                                        <p:tav tm="100000">
                                          <p:val>
                                            <p:strVal val="#ppt_w"/>
                                          </p:val>
                                        </p:tav>
                                      </p:tavLst>
                                    </p:anim>
                                    <p:anim calcmode="lin" valueType="num">
                                      <p:cBhvr>
                                        <p:cTn id="23" dur="500" fill="hold"/>
                                        <p:tgtEl>
                                          <p:spTgt spid="9"/>
                                        </p:tgtEl>
                                        <p:attrNameLst>
                                          <p:attrName>ppt_h</p:attrName>
                                        </p:attrNameLst>
                                      </p:cBhvr>
                                      <p:tavLst>
                                        <p:tav tm="0">
                                          <p:val>
                                            <p:fltVal val="0"/>
                                          </p:val>
                                        </p:tav>
                                        <p:tav tm="100000">
                                          <p:val>
                                            <p:strVal val="#ppt_h"/>
                                          </p:val>
                                        </p:tav>
                                      </p:tavLst>
                                    </p:anim>
                                    <p:animEffect transition="in" filter="fade">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randombar(horizontal)">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 calcmode="lin" valueType="num">
                                      <p:cBhvr additive="base">
                                        <p:cTn id="34" dur="500" fill="hold"/>
                                        <p:tgtEl>
                                          <p:spTgt spid="11"/>
                                        </p:tgtEl>
                                        <p:attrNameLst>
                                          <p:attrName>ppt_x</p:attrName>
                                        </p:attrNameLst>
                                      </p:cBhvr>
                                      <p:tavLst>
                                        <p:tav tm="0">
                                          <p:val>
                                            <p:strVal val="0-#ppt_w/2"/>
                                          </p:val>
                                        </p:tav>
                                        <p:tav tm="100000">
                                          <p:val>
                                            <p:strVal val="#ppt_x"/>
                                          </p:val>
                                        </p:tav>
                                      </p:tavLst>
                                    </p:anim>
                                    <p:anim calcmode="lin" valueType="num">
                                      <p:cBhvr additive="base">
                                        <p:cTn id="35" dur="500" fill="hold"/>
                                        <p:tgtEl>
                                          <p:spTgt spid="11"/>
                                        </p:tgtEl>
                                        <p:attrNameLst>
                                          <p:attrName>ppt_y</p:attrName>
                                        </p:attrNameLst>
                                      </p:cBhvr>
                                      <p:tavLst>
                                        <p:tav tm="0">
                                          <p:val>
                                            <p:strVal val="#ppt_y"/>
                                          </p:val>
                                        </p:tav>
                                        <p:tav tm="100000">
                                          <p:val>
                                            <p:strVal val="#ppt_y"/>
                                          </p:val>
                                        </p:tav>
                                      </p:tavLst>
                                    </p:anim>
                                  </p:childTnLst>
                                </p:cTn>
                              </p:par>
                            </p:childTnLst>
                          </p:cTn>
                        </p:par>
                        <p:par>
                          <p:cTn id="36" fill="hold">
                            <p:stCondLst>
                              <p:cond delay="500"/>
                            </p:stCondLst>
                            <p:childTnLst>
                              <p:par>
                                <p:cTn id="37" presetID="10" presetClass="entr" presetSubtype="0" fill="hold" nodeType="after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8A280BD5-3226-44FD-9336-8CC9C64E993D}"/>
              </a:ext>
            </a:extLst>
          </p:cNvPr>
          <p:cNvGrpSpPr/>
          <p:nvPr/>
        </p:nvGrpSpPr>
        <p:grpSpPr>
          <a:xfrm>
            <a:off x="1348051" y="378360"/>
            <a:ext cx="9495897" cy="1629525"/>
            <a:chOff x="149795" y="535277"/>
            <a:chExt cx="9495897" cy="1629525"/>
          </a:xfrm>
        </p:grpSpPr>
        <p:grpSp>
          <p:nvGrpSpPr>
            <p:cNvPr id="8" name="Group 7">
              <a:extLst>
                <a:ext uri="{FF2B5EF4-FFF2-40B4-BE49-F238E27FC236}">
                  <a16:creationId xmlns:a16="http://schemas.microsoft.com/office/drawing/2014/main" id="{92AF4E26-8EB3-4844-811C-3F4A2099F61D}"/>
                </a:ext>
              </a:extLst>
            </p:cNvPr>
            <p:cNvGrpSpPr/>
            <p:nvPr/>
          </p:nvGrpSpPr>
          <p:grpSpPr>
            <a:xfrm>
              <a:off x="149795" y="535277"/>
              <a:ext cx="9495897" cy="1629525"/>
              <a:chOff x="149795" y="535277"/>
              <a:chExt cx="9495897" cy="1629525"/>
            </a:xfrm>
          </p:grpSpPr>
          <p:grpSp>
            <p:nvGrpSpPr>
              <p:cNvPr id="11" name="Group 10">
                <a:extLst>
                  <a:ext uri="{FF2B5EF4-FFF2-40B4-BE49-F238E27FC236}">
                    <a16:creationId xmlns:a16="http://schemas.microsoft.com/office/drawing/2014/main" id="{A05A8335-9F34-47A5-8BCF-2B5DE644CC56}"/>
                  </a:ext>
                </a:extLst>
              </p:cNvPr>
              <p:cNvGrpSpPr/>
              <p:nvPr/>
            </p:nvGrpSpPr>
            <p:grpSpPr>
              <a:xfrm>
                <a:off x="552796" y="917810"/>
                <a:ext cx="9092896" cy="1246992"/>
                <a:chOff x="1338208" y="943284"/>
                <a:chExt cx="8180364" cy="1839657"/>
              </a:xfrm>
            </p:grpSpPr>
            <p:sp>
              <p:nvSpPr>
                <p:cNvPr id="13" name="Rectangle: Rounded Corners 12">
                  <a:extLst>
                    <a:ext uri="{FF2B5EF4-FFF2-40B4-BE49-F238E27FC236}">
                      <a16:creationId xmlns:a16="http://schemas.microsoft.com/office/drawing/2014/main" id="{4C9C130B-0C1E-462F-83F5-D5E64FFE342F}"/>
                    </a:ext>
                  </a:extLst>
                </p:cNvPr>
                <p:cNvSpPr/>
                <p:nvPr/>
              </p:nvSpPr>
              <p:spPr>
                <a:xfrm>
                  <a:off x="1424711" y="1063553"/>
                  <a:ext cx="8093861" cy="1719388"/>
                </a:xfrm>
                <a:prstGeom prst="roundRect">
                  <a:avLst/>
                </a:prstGeom>
                <a:solidFill>
                  <a:srgbClr val="C1BFC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53D734E4-82AF-47EC-8DB3-39F69AEEC9D9}"/>
                    </a:ext>
                  </a:extLst>
                </p:cNvPr>
                <p:cNvSpPr/>
                <p:nvPr/>
              </p:nvSpPr>
              <p:spPr>
                <a:xfrm>
                  <a:off x="1338208" y="943284"/>
                  <a:ext cx="8093866" cy="1719387"/>
                </a:xfrm>
                <a:prstGeom prst="roundRect">
                  <a:avLst/>
                </a:prstGeom>
                <a:solidFill>
                  <a:srgbClr val="F2E9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2" name="Picture 11">
                <a:extLst>
                  <a:ext uri="{FF2B5EF4-FFF2-40B4-BE49-F238E27FC236}">
                    <a16:creationId xmlns:a16="http://schemas.microsoft.com/office/drawing/2014/main" id="{B29A9421-470C-49CF-8988-F5727F3AD2B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49795" y="535277"/>
                <a:ext cx="998307" cy="883997"/>
              </a:xfrm>
              <a:prstGeom prst="rect">
                <a:avLst/>
              </a:prstGeom>
            </p:spPr>
          </p:pic>
        </p:grpSp>
        <p:sp>
          <p:nvSpPr>
            <p:cNvPr id="10" name="Rectangle 9">
              <a:extLst>
                <a:ext uri="{FF2B5EF4-FFF2-40B4-BE49-F238E27FC236}">
                  <a16:creationId xmlns:a16="http://schemas.microsoft.com/office/drawing/2014/main" id="{0B593A40-4BBA-4D35-87AB-C8B627A5971D}"/>
                </a:ext>
              </a:extLst>
            </p:cNvPr>
            <p:cNvSpPr/>
            <p:nvPr/>
          </p:nvSpPr>
          <p:spPr>
            <a:xfrm>
              <a:off x="946676" y="1021967"/>
              <a:ext cx="8474359" cy="953210"/>
            </a:xfrm>
            <a:prstGeom prst="rect">
              <a:avLst/>
            </a:prstGeom>
          </p:spPr>
          <p:txBody>
            <a:bodyPr wrap="square">
              <a:spAutoFit/>
            </a:bodyPr>
            <a:lstStyle/>
            <a:p>
              <a:pPr algn="ctr" defTabSz="342900">
                <a:lnSpc>
                  <a:spcPct val="135000"/>
                </a:lnSpc>
              </a:pPr>
              <a:r>
                <a:rPr lang="vi-VN" sz="2200" b="1">
                  <a:solidFill>
                    <a:srgbClr val="F03C69"/>
                  </a:solidFill>
                  <a:latin typeface="UTM Avo" panose="02040603050506020204" pitchFamily="18" charset="0"/>
                  <a:cs typeface="Times New Roman" panose="02020603050405020304" pitchFamily="18" charset="0"/>
                </a:rPr>
                <a:t>Ổ đĩa, thư mục và tập trong máy tính được tổ chức,</a:t>
              </a:r>
            </a:p>
            <a:p>
              <a:pPr algn="ctr" defTabSz="342900">
                <a:lnSpc>
                  <a:spcPct val="135000"/>
                </a:lnSpc>
              </a:pPr>
              <a:r>
                <a:rPr lang="vi-VN" sz="2200" b="1">
                  <a:solidFill>
                    <a:srgbClr val="F03C69"/>
                  </a:solidFill>
                  <a:latin typeface="UTM Avo" panose="02040603050506020204" pitchFamily="18" charset="0"/>
                  <a:cs typeface="Times New Roman" panose="02020603050405020304" pitchFamily="18" charset="0"/>
                </a:rPr>
                <a:t>sắp xếp dưới dạng sơ đồ hình cây.</a:t>
              </a:r>
            </a:p>
          </p:txBody>
        </p:sp>
      </p:grpSp>
      <p:pic>
        <p:nvPicPr>
          <p:cNvPr id="15" name="Picture 14">
            <a:extLst>
              <a:ext uri="{FF2B5EF4-FFF2-40B4-BE49-F238E27FC236}">
                <a16:creationId xmlns:a16="http://schemas.microsoft.com/office/drawing/2014/main" id="{AAB82F71-378F-4682-B499-8D2C458D072E}"/>
              </a:ext>
            </a:extLst>
          </p:cNvPr>
          <p:cNvPicPr>
            <a:picLocks noChangeAspect="1"/>
          </p:cNvPicPr>
          <p:nvPr/>
        </p:nvPicPr>
        <p:blipFill>
          <a:blip r:embed="rId3"/>
          <a:stretch>
            <a:fillRect/>
          </a:stretch>
        </p:blipFill>
        <p:spPr>
          <a:xfrm>
            <a:off x="399942" y="2288783"/>
            <a:ext cx="897917" cy="883996"/>
          </a:xfrm>
          <a:prstGeom prst="rect">
            <a:avLst/>
          </a:prstGeom>
        </p:spPr>
      </p:pic>
      <p:sp>
        <p:nvSpPr>
          <p:cNvPr id="16" name="Rectangle 15">
            <a:extLst>
              <a:ext uri="{FF2B5EF4-FFF2-40B4-BE49-F238E27FC236}">
                <a16:creationId xmlns:a16="http://schemas.microsoft.com/office/drawing/2014/main" id="{018A3791-48BD-4296-B87A-1561C00FA520}"/>
              </a:ext>
            </a:extLst>
          </p:cNvPr>
          <p:cNvSpPr/>
          <p:nvPr/>
        </p:nvSpPr>
        <p:spPr>
          <a:xfrm>
            <a:off x="1398250" y="2401166"/>
            <a:ext cx="9315124" cy="493148"/>
          </a:xfrm>
          <a:prstGeom prst="rect">
            <a:avLst/>
          </a:prstGeom>
        </p:spPr>
        <p:txBody>
          <a:bodyPr wrap="square">
            <a:spAutoFit/>
          </a:bodyPr>
          <a:lstStyle/>
          <a:p>
            <a:pPr algn="just" defTabSz="342900">
              <a:lnSpc>
                <a:spcPct val="150000"/>
              </a:lnSpc>
            </a:pPr>
            <a:r>
              <a:rPr lang="en-US" sz="2000" b="1">
                <a:latin typeface="UTM Avo" panose="02040603050506020204" pitchFamily="18" charset="0"/>
                <a:cs typeface="Times New Roman" panose="02020603050405020304" pitchFamily="18" charset="0"/>
              </a:rPr>
              <a:t>1. </a:t>
            </a:r>
            <a:r>
              <a:rPr lang="vi-VN" sz="2000">
                <a:latin typeface="UTM Avo" panose="02040603050506020204" pitchFamily="18" charset="0"/>
                <a:cs typeface="Times New Roman" panose="02020603050405020304" pitchFamily="18" charset="0"/>
              </a:rPr>
              <a:t>Câu nào sau đây là sai?</a:t>
            </a:r>
          </a:p>
        </p:txBody>
      </p:sp>
      <p:sp>
        <p:nvSpPr>
          <p:cNvPr id="17" name="Rectangle 16">
            <a:extLst>
              <a:ext uri="{FF2B5EF4-FFF2-40B4-BE49-F238E27FC236}">
                <a16:creationId xmlns:a16="http://schemas.microsoft.com/office/drawing/2014/main" id="{649B9E90-2B13-410F-B826-DD93E87AA902}"/>
              </a:ext>
            </a:extLst>
          </p:cNvPr>
          <p:cNvSpPr/>
          <p:nvPr/>
        </p:nvSpPr>
        <p:spPr>
          <a:xfrm>
            <a:off x="1748692" y="2894314"/>
            <a:ext cx="9323937" cy="493148"/>
          </a:xfrm>
          <a:prstGeom prst="rect">
            <a:avLst/>
          </a:prstGeom>
        </p:spPr>
        <p:txBody>
          <a:bodyPr wrap="square">
            <a:spAutoFit/>
          </a:bodyPr>
          <a:lstStyle/>
          <a:p>
            <a:pPr defTabSz="342900">
              <a:lnSpc>
                <a:spcPct val="150000"/>
              </a:lnSpc>
            </a:pPr>
            <a:r>
              <a:rPr lang="en-US" sz="2000" b="1">
                <a:solidFill>
                  <a:srgbClr val="7FC354"/>
                </a:solidFill>
                <a:latin typeface="UTM Avo" panose="02040603050506020204" pitchFamily="18" charset="0"/>
                <a:cs typeface="Times New Roman" panose="02020603050405020304" pitchFamily="18" charset="0"/>
              </a:rPr>
              <a:t>A. </a:t>
            </a:r>
            <a:r>
              <a:rPr lang="vi-VN" sz="2000">
                <a:latin typeface="UTM Avo" panose="02040603050506020204" pitchFamily="18" charset="0"/>
                <a:cs typeface="Times New Roman" panose="02020603050405020304" pitchFamily="18" charset="0"/>
              </a:rPr>
              <a:t>Một ổ đĩa có thể chứa nhiều thư mục. </a:t>
            </a:r>
          </a:p>
        </p:txBody>
      </p:sp>
      <p:sp>
        <p:nvSpPr>
          <p:cNvPr id="18" name="Rectangle 17">
            <a:extLst>
              <a:ext uri="{FF2B5EF4-FFF2-40B4-BE49-F238E27FC236}">
                <a16:creationId xmlns:a16="http://schemas.microsoft.com/office/drawing/2014/main" id="{ACE2B0C8-C803-4E96-B1E5-93E0D0180152}"/>
              </a:ext>
            </a:extLst>
          </p:cNvPr>
          <p:cNvSpPr/>
          <p:nvPr/>
        </p:nvSpPr>
        <p:spPr>
          <a:xfrm>
            <a:off x="1748691" y="3382974"/>
            <a:ext cx="9323937" cy="515526"/>
          </a:xfrm>
          <a:prstGeom prst="rect">
            <a:avLst/>
          </a:prstGeom>
        </p:spPr>
        <p:txBody>
          <a:bodyPr wrap="square">
            <a:spAutoFit/>
          </a:bodyPr>
          <a:lstStyle/>
          <a:p>
            <a:pPr defTabSz="342900">
              <a:lnSpc>
                <a:spcPct val="150000"/>
              </a:lnSpc>
            </a:pPr>
            <a:r>
              <a:rPr lang="en-US" sz="2000" b="1">
                <a:solidFill>
                  <a:srgbClr val="7FC354"/>
                </a:solidFill>
                <a:latin typeface="UTM Avo" panose="02040603050506020204" pitchFamily="18" charset="0"/>
                <a:cs typeface="Times New Roman" panose="02020603050405020304" pitchFamily="18" charset="0"/>
              </a:rPr>
              <a:t>B. </a:t>
            </a:r>
            <a:r>
              <a:rPr lang="vi-VN" sz="2000">
                <a:latin typeface="UTM Avo" panose="02040603050506020204" pitchFamily="18" charset="0"/>
                <a:cs typeface="Times New Roman" panose="02020603050405020304" pitchFamily="18" charset="0"/>
              </a:rPr>
              <a:t>Một thư mục </a:t>
            </a:r>
            <a:r>
              <a:rPr lang="en-US" sz="2000">
                <a:latin typeface="UTM Avo" panose="02040603050506020204" pitchFamily="18" charset="0"/>
                <a:cs typeface="Times New Roman" panose="02020603050405020304" pitchFamily="18" charset="0"/>
              </a:rPr>
              <a:t>c</a:t>
            </a:r>
            <a:r>
              <a:rPr lang="vi-VN" sz="2000">
                <a:latin typeface="UTM Avo" panose="02040603050506020204" pitchFamily="18" charset="0"/>
                <a:cs typeface="Times New Roman" panose="02020603050405020304" pitchFamily="18" charset="0"/>
              </a:rPr>
              <a:t>ó thể chứa nhiều tập và thư mục con.</a:t>
            </a:r>
            <a:endParaRPr lang="en-US" sz="2000"/>
          </a:p>
        </p:txBody>
      </p:sp>
      <p:sp>
        <p:nvSpPr>
          <p:cNvPr id="19" name="Rectangle 18">
            <a:extLst>
              <a:ext uri="{FF2B5EF4-FFF2-40B4-BE49-F238E27FC236}">
                <a16:creationId xmlns:a16="http://schemas.microsoft.com/office/drawing/2014/main" id="{BD46D696-D2C9-45D4-A1BF-3B87E05CF7D3}"/>
              </a:ext>
            </a:extLst>
          </p:cNvPr>
          <p:cNvSpPr/>
          <p:nvPr/>
        </p:nvSpPr>
        <p:spPr>
          <a:xfrm>
            <a:off x="1748692" y="3871634"/>
            <a:ext cx="9323936" cy="493148"/>
          </a:xfrm>
          <a:prstGeom prst="rect">
            <a:avLst/>
          </a:prstGeom>
        </p:spPr>
        <p:txBody>
          <a:bodyPr wrap="square">
            <a:spAutoFit/>
          </a:bodyPr>
          <a:lstStyle/>
          <a:p>
            <a:pPr defTabSz="342900">
              <a:lnSpc>
                <a:spcPct val="150000"/>
              </a:lnSpc>
            </a:pPr>
            <a:r>
              <a:rPr lang="en-US" sz="2000" b="1">
                <a:solidFill>
                  <a:srgbClr val="7FC354"/>
                </a:solidFill>
                <a:latin typeface="UTM Avo" panose="02040603050506020204" pitchFamily="18" charset="0"/>
                <a:cs typeface="Times New Roman" panose="02020603050405020304" pitchFamily="18" charset="0"/>
              </a:rPr>
              <a:t>C. </a:t>
            </a:r>
            <a:r>
              <a:rPr lang="vi-VN" sz="2000">
                <a:latin typeface="UTM Avo" panose="02040603050506020204" pitchFamily="18" charset="0"/>
                <a:cs typeface="Times New Roman" panose="02020603050405020304" pitchFamily="18" charset="0"/>
              </a:rPr>
              <a:t>Thư mục có thể chứa nhiều thư mục con cùng tên.</a:t>
            </a:r>
          </a:p>
        </p:txBody>
      </p:sp>
      <p:sp>
        <p:nvSpPr>
          <p:cNvPr id="20" name="Rectangle 19">
            <a:extLst>
              <a:ext uri="{FF2B5EF4-FFF2-40B4-BE49-F238E27FC236}">
                <a16:creationId xmlns:a16="http://schemas.microsoft.com/office/drawing/2014/main" id="{B90C3809-9BD3-4E81-ABAA-A46D1CDFC900}"/>
              </a:ext>
            </a:extLst>
          </p:cNvPr>
          <p:cNvSpPr/>
          <p:nvPr/>
        </p:nvSpPr>
        <p:spPr>
          <a:xfrm>
            <a:off x="1748691" y="4364782"/>
            <a:ext cx="9323936" cy="493148"/>
          </a:xfrm>
          <a:prstGeom prst="rect">
            <a:avLst/>
          </a:prstGeom>
        </p:spPr>
        <p:txBody>
          <a:bodyPr wrap="square">
            <a:spAutoFit/>
          </a:bodyPr>
          <a:lstStyle/>
          <a:p>
            <a:pPr defTabSz="342900">
              <a:lnSpc>
                <a:spcPct val="150000"/>
              </a:lnSpc>
            </a:pPr>
            <a:r>
              <a:rPr lang="en-US" sz="2000" b="1">
                <a:solidFill>
                  <a:srgbClr val="7FC354"/>
                </a:solidFill>
                <a:latin typeface="UTM Avo" panose="02040603050506020204" pitchFamily="18" charset="0"/>
                <a:cs typeface="Times New Roman" panose="02020603050405020304" pitchFamily="18" charset="0"/>
              </a:rPr>
              <a:t>D. </a:t>
            </a:r>
            <a:r>
              <a:rPr lang="vi-VN" sz="2000">
                <a:latin typeface="UTM Avo" panose="02040603050506020204" pitchFamily="18" charset="0"/>
                <a:cs typeface="Times New Roman" panose="02020603050405020304" pitchFamily="18" charset="0"/>
              </a:rPr>
              <a:t>Có thể có hai tập cùng tên nằm ở hai thư mục khác nhau</a:t>
            </a:r>
            <a:r>
              <a:rPr lang="en-US" sz="2000">
                <a:latin typeface="UTM Avo" panose="02040603050506020204" pitchFamily="18" charset="0"/>
                <a:cs typeface="Times New Roman" panose="02020603050405020304" pitchFamily="18" charset="0"/>
              </a:rPr>
              <a:t>.</a:t>
            </a:r>
            <a:endParaRPr lang="vi-VN" sz="2000">
              <a:latin typeface="UTM Avo" panose="02040603050506020204" pitchFamily="18" charset="0"/>
              <a:cs typeface="Times New Roman" panose="02020603050405020304" pitchFamily="18" charset="0"/>
            </a:endParaRPr>
          </a:p>
        </p:txBody>
      </p:sp>
      <p:sp>
        <p:nvSpPr>
          <p:cNvPr id="21" name="Oval 20">
            <a:extLst>
              <a:ext uri="{FF2B5EF4-FFF2-40B4-BE49-F238E27FC236}">
                <a16:creationId xmlns:a16="http://schemas.microsoft.com/office/drawing/2014/main" id="{B69E098E-84FE-48B6-B163-1029AE004506}"/>
              </a:ext>
            </a:extLst>
          </p:cNvPr>
          <p:cNvSpPr/>
          <p:nvPr/>
        </p:nvSpPr>
        <p:spPr>
          <a:xfrm>
            <a:off x="1728314" y="3945944"/>
            <a:ext cx="443608" cy="44360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3" name="Rectangle 22">
            <a:extLst>
              <a:ext uri="{FF2B5EF4-FFF2-40B4-BE49-F238E27FC236}">
                <a16:creationId xmlns:a16="http://schemas.microsoft.com/office/drawing/2014/main" id="{8847B3B5-7324-400D-BAAD-81181F5EF734}"/>
              </a:ext>
            </a:extLst>
          </p:cNvPr>
          <p:cNvSpPr/>
          <p:nvPr/>
        </p:nvSpPr>
        <p:spPr>
          <a:xfrm>
            <a:off x="1436092" y="4923264"/>
            <a:ext cx="7149108" cy="950325"/>
          </a:xfrm>
          <a:prstGeom prst="rect">
            <a:avLst/>
          </a:prstGeom>
        </p:spPr>
        <p:txBody>
          <a:bodyPr wrap="square">
            <a:spAutoFit/>
          </a:bodyPr>
          <a:lstStyle/>
          <a:p>
            <a:pPr algn="just" defTabSz="342900">
              <a:lnSpc>
                <a:spcPct val="150000"/>
              </a:lnSpc>
            </a:pPr>
            <a:r>
              <a:rPr lang="en-US" sz="2000" b="1">
                <a:latin typeface="UTM Avo" panose="02040603050506020204" pitchFamily="18" charset="0"/>
                <a:cs typeface="Times New Roman" panose="02020603050405020304" pitchFamily="18" charset="0"/>
              </a:rPr>
              <a:t>2. </a:t>
            </a:r>
            <a:r>
              <a:rPr lang="vi-VN" sz="2000">
                <a:latin typeface="UTM Avo" panose="02040603050506020204" pitchFamily="18" charset="0"/>
                <a:cs typeface="Times New Roman" panose="02020603050405020304" pitchFamily="18" charset="0"/>
              </a:rPr>
              <a:t>Trong Hình 50, ổ đĩa tên là gì? Thư mục </a:t>
            </a:r>
            <a:r>
              <a:rPr lang="vi-VN" sz="2000">
                <a:solidFill>
                  <a:srgbClr val="0998D7"/>
                </a:solidFill>
                <a:latin typeface="UTM Avo" panose="02040603050506020204" pitchFamily="18" charset="0"/>
                <a:cs typeface="Times New Roman" panose="02020603050405020304" pitchFamily="18" charset="0"/>
              </a:rPr>
              <a:t>Truyen tranh </a:t>
            </a:r>
            <a:r>
              <a:rPr lang="vi-VN" sz="2000">
                <a:latin typeface="UTM Avo" panose="02040603050506020204" pitchFamily="18" charset="0"/>
                <a:cs typeface="Times New Roman" panose="02020603050405020304" pitchFamily="18" charset="0"/>
              </a:rPr>
              <a:t>chứa tệp và thư mục nào?</a:t>
            </a:r>
          </a:p>
        </p:txBody>
      </p:sp>
      <p:pic>
        <p:nvPicPr>
          <p:cNvPr id="25" name="Picture 24" descr="Diagram&#10;&#10;Description automatically generated">
            <a:extLst>
              <a:ext uri="{FF2B5EF4-FFF2-40B4-BE49-F238E27FC236}">
                <a16:creationId xmlns:a16="http://schemas.microsoft.com/office/drawing/2014/main" id="{531FCE06-EB0C-4530-8E94-858085D491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49413" y="3140888"/>
            <a:ext cx="2387789" cy="3031937"/>
          </a:xfrm>
          <a:prstGeom prst="rect">
            <a:avLst/>
          </a:prstGeom>
        </p:spPr>
      </p:pic>
    </p:spTree>
    <p:extLst>
      <p:ext uri="{BB962C8B-B14F-4D97-AF65-F5344CB8AC3E}">
        <p14:creationId xmlns:p14="http://schemas.microsoft.com/office/powerpoint/2010/main" val="20635264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500"/>
                                        <p:tgtEl>
                                          <p:spTgt spid="16"/>
                                        </p:tgtEl>
                                      </p:cBhvr>
                                    </p:animEffect>
                                  </p:childTnLst>
                                </p:cTn>
                              </p:par>
                              <p:par>
                                <p:cTn id="15" presetID="10"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500"/>
                                        <p:tgtEl>
                                          <p:spTgt spid="17"/>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fade">
                                      <p:cBhvr>
                                        <p:cTn id="26" dur="500"/>
                                        <p:tgtEl>
                                          <p:spTgt spid="19"/>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500"/>
                                        <p:tgtEl>
                                          <p:spTgt spid="20"/>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fade">
                                      <p:cBhvr>
                                        <p:cTn id="34" dur="500"/>
                                        <p:tgtEl>
                                          <p:spTgt spid="21"/>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fade">
                                      <p:cBhvr>
                                        <p:cTn id="39" dur="500"/>
                                        <p:tgtEl>
                                          <p:spTgt spid="23"/>
                                        </p:tgtEl>
                                      </p:cBhvr>
                                    </p:animEffect>
                                  </p:childTnLst>
                                </p:cTn>
                              </p:par>
                            </p:childTnLst>
                          </p:cTn>
                        </p:par>
                        <p:par>
                          <p:cTn id="40" fill="hold">
                            <p:stCondLst>
                              <p:cond delay="500"/>
                            </p:stCondLst>
                            <p:childTnLst>
                              <p:par>
                                <p:cTn id="41" presetID="10" presetClass="entr" presetSubtype="0" fill="hold" nodeType="after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fade">
                                      <p:cBhvr>
                                        <p:cTn id="43"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20" grpId="0"/>
      <p:bldP spid="21" grpId="0" animBg="1"/>
      <p:bldP spid="2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085A6CC-D588-497F-9387-C877909473D8}"/>
              </a:ext>
            </a:extLst>
          </p:cNvPr>
          <p:cNvPicPr>
            <a:picLocks noChangeAspect="1"/>
          </p:cNvPicPr>
          <p:nvPr/>
        </p:nvPicPr>
        <p:blipFill>
          <a:blip r:embed="rId4"/>
          <a:stretch>
            <a:fillRect/>
          </a:stretch>
        </p:blipFill>
        <p:spPr>
          <a:xfrm>
            <a:off x="5511674" y="301272"/>
            <a:ext cx="6423523" cy="5919550"/>
          </a:xfrm>
          <a:prstGeom prst="rect">
            <a:avLst/>
          </a:prstGeom>
        </p:spPr>
      </p:pic>
      <p:grpSp>
        <p:nvGrpSpPr>
          <p:cNvPr id="11" name="Group 10">
            <a:extLst>
              <a:ext uri="{FF2B5EF4-FFF2-40B4-BE49-F238E27FC236}">
                <a16:creationId xmlns:a16="http://schemas.microsoft.com/office/drawing/2014/main" id="{60BEE735-CE58-4102-B051-8E89722AB9F6}"/>
              </a:ext>
            </a:extLst>
          </p:cNvPr>
          <p:cNvGrpSpPr/>
          <p:nvPr/>
        </p:nvGrpSpPr>
        <p:grpSpPr>
          <a:xfrm>
            <a:off x="414536" y="410130"/>
            <a:ext cx="3761537" cy="1014929"/>
            <a:chOff x="371924" y="467376"/>
            <a:chExt cx="3761537" cy="1014929"/>
          </a:xfrm>
        </p:grpSpPr>
        <p:pic>
          <p:nvPicPr>
            <p:cNvPr id="13" name="Picture 12">
              <a:extLst>
                <a:ext uri="{FF2B5EF4-FFF2-40B4-BE49-F238E27FC236}">
                  <a16:creationId xmlns:a16="http://schemas.microsoft.com/office/drawing/2014/main" id="{E9E35BFB-9160-475A-9A3C-F4BFA55FD3CE}"/>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71924" y="467376"/>
              <a:ext cx="1280271" cy="1014929"/>
            </a:xfrm>
            <a:prstGeom prst="rect">
              <a:avLst/>
            </a:prstGeom>
          </p:spPr>
        </p:pic>
        <p:sp>
          <p:nvSpPr>
            <p:cNvPr id="15" name="Rectangle 14">
              <a:extLst>
                <a:ext uri="{FF2B5EF4-FFF2-40B4-BE49-F238E27FC236}">
                  <a16:creationId xmlns:a16="http://schemas.microsoft.com/office/drawing/2014/main" id="{DC92854C-9D59-4229-99FA-518A76AD336B}"/>
                </a:ext>
              </a:extLst>
            </p:cNvPr>
            <p:cNvSpPr/>
            <p:nvPr/>
          </p:nvSpPr>
          <p:spPr>
            <a:xfrm>
              <a:off x="1752860" y="653374"/>
              <a:ext cx="2380601" cy="642933"/>
            </a:xfrm>
            <a:prstGeom prst="rect">
              <a:avLst/>
            </a:prstGeom>
          </p:spPr>
          <p:txBody>
            <a:bodyPr wrap="square">
              <a:spAutoFit/>
            </a:bodyPr>
            <a:lstStyle/>
            <a:p>
              <a:pPr defTabSz="342900">
                <a:lnSpc>
                  <a:spcPct val="150000"/>
                </a:lnSpc>
              </a:pPr>
              <a:r>
                <a:rPr lang="en-US" sz="2800" b="1">
                  <a:solidFill>
                    <a:srgbClr val="0998D7"/>
                  </a:solidFill>
                  <a:latin typeface="SVN-SAF" panose="02040603050506020204" pitchFamily="18" charset="0"/>
                  <a:cs typeface="Times New Roman" panose="02020603050405020304" pitchFamily="18" charset="0"/>
                </a:rPr>
                <a:t>LUYỆN TẬP</a:t>
              </a:r>
              <a:endParaRPr lang="vi-VN" sz="2800" b="1">
                <a:solidFill>
                  <a:srgbClr val="0998D7"/>
                </a:solidFill>
                <a:latin typeface="SVN-SAF" panose="02040603050506020204" pitchFamily="18" charset="0"/>
                <a:cs typeface="Times New Roman" panose="02020603050405020304" pitchFamily="18" charset="0"/>
              </a:endParaRPr>
            </a:p>
          </p:txBody>
        </p:sp>
      </p:grpSp>
      <p:sp>
        <p:nvSpPr>
          <p:cNvPr id="17" name="Rectangle 16">
            <a:extLst>
              <a:ext uri="{FF2B5EF4-FFF2-40B4-BE49-F238E27FC236}">
                <a16:creationId xmlns:a16="http://schemas.microsoft.com/office/drawing/2014/main" id="{E7C4189C-8D01-4510-8AA7-A9858504856D}"/>
              </a:ext>
            </a:extLst>
          </p:cNvPr>
          <p:cNvSpPr/>
          <p:nvPr/>
        </p:nvSpPr>
        <p:spPr>
          <a:xfrm>
            <a:off x="635645" y="1448968"/>
            <a:ext cx="4876029" cy="950325"/>
          </a:xfrm>
          <a:prstGeom prst="rect">
            <a:avLst/>
          </a:prstGeom>
        </p:spPr>
        <p:txBody>
          <a:bodyPr wrap="square">
            <a:spAutoFit/>
          </a:bodyPr>
          <a:lstStyle/>
          <a:p>
            <a:pPr algn="just" defTabSz="342900">
              <a:lnSpc>
                <a:spcPct val="150000"/>
              </a:lnSpc>
            </a:pPr>
            <a:r>
              <a:rPr lang="en-US" sz="2000" b="1">
                <a:latin typeface="UTM Avo" panose="02040603050506020204" pitchFamily="18" charset="0"/>
                <a:cs typeface="Times New Roman" panose="02020603050405020304" pitchFamily="18" charset="0"/>
              </a:rPr>
              <a:t>1. </a:t>
            </a:r>
            <a:r>
              <a:rPr lang="vi-VN" sz="2000">
                <a:latin typeface="UTM Avo" panose="02040603050506020204" pitchFamily="18" charset="0"/>
                <a:cs typeface="Times New Roman" panose="02020603050405020304" pitchFamily="18" charset="0"/>
              </a:rPr>
              <a:t>Sơ đồ nào sau đây không phải là sơ đồ hình cây?</a:t>
            </a:r>
          </a:p>
        </p:txBody>
      </p:sp>
      <p:sp>
        <p:nvSpPr>
          <p:cNvPr id="10" name="Rectangle 9">
            <a:extLst>
              <a:ext uri="{FF2B5EF4-FFF2-40B4-BE49-F238E27FC236}">
                <a16:creationId xmlns:a16="http://schemas.microsoft.com/office/drawing/2014/main" id="{E9770DC8-2D80-4B12-B179-29CF25F904DF}"/>
              </a:ext>
            </a:extLst>
          </p:cNvPr>
          <p:cNvSpPr/>
          <p:nvPr/>
        </p:nvSpPr>
        <p:spPr>
          <a:xfrm>
            <a:off x="635645" y="2435093"/>
            <a:ext cx="4876029" cy="950325"/>
          </a:xfrm>
          <a:prstGeom prst="rect">
            <a:avLst/>
          </a:prstGeom>
        </p:spPr>
        <p:txBody>
          <a:bodyPr wrap="square">
            <a:spAutoFit/>
          </a:bodyPr>
          <a:lstStyle/>
          <a:p>
            <a:pPr algn="just" defTabSz="342900">
              <a:lnSpc>
                <a:spcPct val="150000"/>
              </a:lnSpc>
            </a:pPr>
            <a:r>
              <a:rPr lang="en-US" sz="2000" b="1">
                <a:latin typeface="UTM Avo" panose="02040603050506020204" pitchFamily="18" charset="0"/>
                <a:cs typeface="Times New Roman" panose="02020603050405020304" pitchFamily="18" charset="0"/>
              </a:rPr>
              <a:t>2. </a:t>
            </a:r>
            <a:r>
              <a:rPr lang="vi-VN" sz="2000">
                <a:latin typeface="UTM Avo" panose="02040603050506020204" pitchFamily="18" charset="0"/>
                <a:cs typeface="Times New Roman" panose="02020603050405020304" pitchFamily="18" charset="0"/>
              </a:rPr>
              <a:t>Trong Hình 50, thư mục </a:t>
            </a:r>
            <a:r>
              <a:rPr lang="vi-VN" sz="2000">
                <a:solidFill>
                  <a:srgbClr val="0998D7"/>
                </a:solidFill>
                <a:latin typeface="UTM Avo" panose="02040603050506020204" pitchFamily="18" charset="0"/>
                <a:cs typeface="Times New Roman" panose="02020603050405020304" pitchFamily="18" charset="0"/>
              </a:rPr>
              <a:t>Co-nan</a:t>
            </a:r>
            <a:r>
              <a:rPr lang="vi-VN" sz="2000">
                <a:latin typeface="UTM Avo" panose="02040603050506020204" pitchFamily="18" charset="0"/>
                <a:cs typeface="Times New Roman" panose="02020603050405020304" pitchFamily="18" charset="0"/>
              </a:rPr>
              <a:t> nằm trong thư mục nào?</a:t>
            </a:r>
          </a:p>
        </p:txBody>
      </p:sp>
      <p:pic>
        <p:nvPicPr>
          <p:cNvPr id="12" name="Picture 11" descr="Diagram&#10;&#10;Description automatically generated">
            <a:extLst>
              <a:ext uri="{FF2B5EF4-FFF2-40B4-BE49-F238E27FC236}">
                <a16:creationId xmlns:a16="http://schemas.microsoft.com/office/drawing/2014/main" id="{26806619-0DAE-4BBE-8363-6EF8C796943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62190" y="3472583"/>
            <a:ext cx="2387789" cy="3031937"/>
          </a:xfrm>
          <a:prstGeom prst="rect">
            <a:avLst/>
          </a:prstGeom>
        </p:spPr>
      </p:pic>
      <p:sp>
        <p:nvSpPr>
          <p:cNvPr id="14" name="Oval 13">
            <a:extLst>
              <a:ext uri="{FF2B5EF4-FFF2-40B4-BE49-F238E27FC236}">
                <a16:creationId xmlns:a16="http://schemas.microsoft.com/office/drawing/2014/main" id="{0CC68900-EAA1-4BF9-BC9B-3C403A82CE92}"/>
              </a:ext>
            </a:extLst>
          </p:cNvPr>
          <p:cNvSpPr/>
          <p:nvPr/>
        </p:nvSpPr>
        <p:spPr>
          <a:xfrm>
            <a:off x="10283034" y="2563919"/>
            <a:ext cx="374806" cy="35676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pic>
        <p:nvPicPr>
          <p:cNvPr id="16" name="Picture 15">
            <a:extLst>
              <a:ext uri="{FF2B5EF4-FFF2-40B4-BE49-F238E27FC236}">
                <a16:creationId xmlns:a16="http://schemas.microsoft.com/office/drawing/2014/main" id="{2D8C3E9D-E8E9-471D-ACBD-32C20ACB11E2}"/>
              </a:ext>
            </a:extLst>
          </p:cNvPr>
          <p:cNvPicPr>
            <a:picLocks noChangeAspect="1"/>
          </p:cNvPicPr>
          <p:nvPr/>
        </p:nvPicPr>
        <p:blipFill>
          <a:blip r:embed="rId7"/>
          <a:stretch>
            <a:fillRect/>
          </a:stretch>
        </p:blipFill>
        <p:spPr>
          <a:xfrm>
            <a:off x="11317473" y="282610"/>
            <a:ext cx="589731" cy="520622"/>
          </a:xfrm>
          <a:prstGeom prst="rect">
            <a:avLst/>
          </a:prstGeom>
        </p:spPr>
      </p:pic>
    </p:spTree>
    <p:custDataLst>
      <p:tags r:id="rId1"/>
    </p:custDataLst>
    <p:extLst>
      <p:ext uri="{BB962C8B-B14F-4D97-AF65-F5344CB8AC3E}">
        <p14:creationId xmlns:p14="http://schemas.microsoft.com/office/powerpoint/2010/main" val="15762914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par>
                          <p:cTn id="22" fill="hold">
                            <p:stCondLst>
                              <p:cond delay="500"/>
                            </p:stCondLst>
                            <p:childTnLst>
                              <p:par>
                                <p:cTn id="23" presetID="10" presetClass="entr" presetSubtype="0"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0" grpId="0"/>
      <p:bldP spid="1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4.6|21.8|32.7|2.7|1.5|1.1"/>
</p:tagLst>
</file>

<file path=ppt/tags/tag2.xml><?xml version="1.0" encoding="utf-8"?>
<p:tagLst xmlns:a="http://schemas.openxmlformats.org/drawingml/2006/main" xmlns:r="http://schemas.openxmlformats.org/officeDocument/2006/relationships" xmlns:p="http://schemas.openxmlformats.org/presentationml/2006/main">
  <p:tag name="TIMING" val="|4.6|21.8|32.7|2.7|1.5|1.1"/>
</p:tagLst>
</file>

<file path=ppt/theme/theme1.xml><?xml version="1.0" encoding="utf-8"?>
<a:theme xmlns:a="http://schemas.openxmlformats.org/drawingml/2006/main" name="1_Office 主题">
  <a:themeElements>
    <a:clrScheme name="Office">
      <a:dk1>
        <a:srgbClr val="000000"/>
      </a:dk1>
      <a:lt1>
        <a:srgbClr val="FFFFFF"/>
      </a:lt1>
      <a:dk2>
        <a:srgbClr val="44546A"/>
      </a:dk2>
      <a:lt2>
        <a:srgbClr val="E7E6E6"/>
      </a:lt2>
      <a:accent1>
        <a:srgbClr val="008A3B"/>
      </a:accent1>
      <a:accent2>
        <a:srgbClr val="7DC8FF"/>
      </a:accent2>
      <a:accent3>
        <a:srgbClr val="56AF35"/>
      </a:accent3>
      <a:accent4>
        <a:srgbClr val="CDD500"/>
      </a:accent4>
      <a:accent5>
        <a:srgbClr val="4472C4"/>
      </a:accent5>
      <a:accent6>
        <a:srgbClr val="F95421"/>
      </a:accent6>
      <a:hlink>
        <a:srgbClr val="0563C1"/>
      </a:hlink>
      <a:folHlink>
        <a:srgbClr val="954F72"/>
      </a:folHlink>
    </a:clrScheme>
    <a:fontScheme name="zezbname">
      <a:majorFont>
        <a:latin typeface="Segoe Print"/>
        <a:ea typeface="方正黑体_GBK"/>
        <a:cs typeface=""/>
      </a:majorFont>
      <a:minorFont>
        <a:latin typeface="Segoe Print"/>
        <a:ea typeface="方正黑体_GBK"/>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5548</TotalTime>
  <Words>744</Words>
  <Application>Microsoft Office PowerPoint</Application>
  <PresentationFormat>Widescreen</PresentationFormat>
  <Paragraphs>51</Paragraphs>
  <Slides>11</Slides>
  <Notes>3</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11</vt:i4>
      </vt:variant>
    </vt:vector>
  </HeadingPairs>
  <TitlesOfParts>
    <vt:vector size="23" baseType="lpstr">
      <vt:lpstr>等线</vt:lpstr>
      <vt:lpstr>Arial</vt:lpstr>
      <vt:lpstr>Calibri</vt:lpstr>
      <vt:lpstr>iCiel Cadena</vt:lpstr>
      <vt:lpstr>Segoe Print</vt:lpstr>
      <vt:lpstr>SVN-Androgyne</vt:lpstr>
      <vt:lpstr>SVN-SAF</vt:lpstr>
      <vt:lpstr>Times New Roman</vt:lpstr>
      <vt:lpstr>UTM Avo</vt:lpstr>
      <vt:lpstr>UTM Bienvenue</vt:lpstr>
      <vt:lpstr>UTM HelvetIns</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Uyen Uyen</dc:creator>
  <cp:lastModifiedBy>Tran Minh</cp:lastModifiedBy>
  <cp:revision>182</cp:revision>
  <dcterms:created xsi:type="dcterms:W3CDTF">2021-11-14T08:33:55Z</dcterms:created>
  <dcterms:modified xsi:type="dcterms:W3CDTF">2022-03-18T17:12:54Z</dcterms:modified>
</cp:coreProperties>
</file>