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wav" ContentType="audio/wav"/>
  <Default Extension="wdp" ContentType="image/vnd.ms-photo"/>
  <Default Extension="wmf" ContentType="image/x-wmf"/>
  <Default Extension="wmv" ContentType="video/x-ms-wm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media/audio2.wav" ContentType="audio/x-wav"/>
  <Override PartName="/ppt/media/audio3.wav" ContentType="audio/x-wav"/>
  <Override PartName="/ppt/media/audio4.wav" ContentType="audio/x-wav"/>
  <Override PartName="/ppt/media/audio5.wav" ContentType="audio/x-wav"/>
  <Override PartName="/ppt/media/audio6.wav" ContentType="audio/x-wav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8" r:id="rId1"/>
  </p:sldMasterIdLst>
  <p:notesMasterIdLst>
    <p:notesMasterId r:id="rId28"/>
  </p:notesMasterIdLst>
  <p:sldIdLst>
    <p:sldId id="300" r:id="rId2"/>
    <p:sldId id="327" r:id="rId3"/>
    <p:sldId id="356" r:id="rId4"/>
    <p:sldId id="410" r:id="rId5"/>
    <p:sldId id="374" r:id="rId6"/>
    <p:sldId id="355" r:id="rId7"/>
    <p:sldId id="375" r:id="rId8"/>
    <p:sldId id="377" r:id="rId9"/>
    <p:sldId id="412" r:id="rId10"/>
    <p:sldId id="413" r:id="rId11"/>
    <p:sldId id="414" r:id="rId12"/>
    <p:sldId id="415" r:id="rId13"/>
    <p:sldId id="416" r:id="rId14"/>
    <p:sldId id="417" r:id="rId15"/>
    <p:sldId id="418" r:id="rId16"/>
    <p:sldId id="384" r:id="rId17"/>
    <p:sldId id="385" r:id="rId18"/>
    <p:sldId id="382" r:id="rId19"/>
    <p:sldId id="411" r:id="rId20"/>
    <p:sldId id="354" r:id="rId21"/>
    <p:sldId id="380" r:id="rId22"/>
    <p:sldId id="386" r:id="rId23"/>
    <p:sldId id="387" r:id="rId24"/>
    <p:sldId id="381" r:id="rId25"/>
    <p:sldId id="351" r:id="rId26"/>
    <p:sldId id="352" r:id="rId2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36" autoAdjust="0"/>
    <p:restoredTop sz="94660"/>
  </p:normalViewPr>
  <p:slideViewPr>
    <p:cSldViewPr snapToGrid="0">
      <p:cViewPr varScale="1">
        <p:scale>
          <a:sx n="66" d="100"/>
          <a:sy n="66" d="100"/>
        </p:scale>
        <p:origin x="552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CCC5DA-588C-413F-A877-8DAD1F20E088}" type="datetimeFigureOut">
              <a:rPr lang="en-US" smtClean="0"/>
              <a:t>4/16/2024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4C0D23-9FF9-44D0-8A45-F921EE6DDE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7383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AE39EF-C0E5-4896-B9D3-7E7938E4611D}" type="slidenum">
              <a:rPr lang="zh-CN" altLang="en-US" smtClean="0">
                <a:latin typeface="UTM Avo" panose="02040603050506020204" pitchFamily="18" charset="0"/>
              </a:rPr>
              <a:t>1</a:t>
            </a:fld>
            <a:endParaRPr lang="zh-CN" altLang="en-US"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684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幻灯片图像占位符 23553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843" name="文本占位符 23554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35844" name="灯片编号占位符 1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fld id="{2193C34B-3927-4E3E-A365-9FF072AB584E}" type="slidenum">
              <a:rPr lang="en-US" altLang="zh-CN" sz="1200">
                <a:solidFill>
                  <a:srgbClr val="000000"/>
                </a:solidFill>
              </a:rPr>
              <a:pPr algn="r" eaLnBrk="1" hangingPunct="1"/>
              <a:t>9</a:t>
            </a:fld>
            <a:endParaRPr lang="en-US" altLang="zh-CN" sz="12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36348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Bấm</a:t>
            </a:r>
            <a:r>
              <a:rPr lang="en-US" dirty="0"/>
              <a:t> </a:t>
            </a:r>
            <a:r>
              <a:rPr lang="en-US" dirty="0" err="1"/>
              <a:t>đồng</a:t>
            </a:r>
            <a:r>
              <a:rPr lang="en-US" dirty="0"/>
              <a:t> </a:t>
            </a:r>
            <a:r>
              <a:rPr lang="en-US" dirty="0" err="1"/>
              <a:t>hồ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đếm</a:t>
            </a:r>
            <a:r>
              <a:rPr lang="en-US" dirty="0"/>
              <a:t> </a:t>
            </a:r>
            <a:r>
              <a:rPr lang="en-US" dirty="0" err="1"/>
              <a:t>ngược</a:t>
            </a:r>
            <a:r>
              <a:rPr lang="en-US" dirty="0"/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884422-AE47-4C56-8624-9DE26F8369E3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42982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Bấm</a:t>
            </a:r>
            <a:r>
              <a:rPr lang="en-US" dirty="0"/>
              <a:t> </a:t>
            </a:r>
            <a:r>
              <a:rPr lang="en-US" dirty="0" err="1"/>
              <a:t>đồng</a:t>
            </a:r>
            <a:r>
              <a:rPr lang="en-US" dirty="0"/>
              <a:t> </a:t>
            </a:r>
            <a:r>
              <a:rPr lang="en-US" dirty="0" err="1"/>
              <a:t>hồ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đếm</a:t>
            </a:r>
            <a:r>
              <a:rPr lang="en-US" dirty="0"/>
              <a:t> </a:t>
            </a:r>
            <a:r>
              <a:rPr lang="en-US" dirty="0" err="1"/>
              <a:t>ngược</a:t>
            </a:r>
            <a:r>
              <a:rPr lang="en-US" dirty="0"/>
              <a:t>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884422-AE47-4C56-8624-9DE26F8369E3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32265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Bấm</a:t>
            </a:r>
            <a:r>
              <a:rPr lang="en-US" dirty="0"/>
              <a:t> </a:t>
            </a:r>
            <a:r>
              <a:rPr lang="en-US" dirty="0" err="1"/>
              <a:t>đồng</a:t>
            </a:r>
            <a:r>
              <a:rPr lang="en-US" dirty="0"/>
              <a:t> </a:t>
            </a:r>
            <a:r>
              <a:rPr lang="en-US" dirty="0" err="1"/>
              <a:t>hồ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đếm</a:t>
            </a:r>
            <a:r>
              <a:rPr lang="en-US" dirty="0"/>
              <a:t> </a:t>
            </a:r>
            <a:r>
              <a:rPr lang="en-US" dirty="0" err="1"/>
              <a:t>ngược</a:t>
            </a:r>
            <a:r>
              <a:rPr lang="en-US" dirty="0"/>
              <a:t>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884422-AE47-4C56-8624-9DE26F8369E3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72258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Bấm</a:t>
            </a:r>
            <a:r>
              <a:rPr lang="en-US" dirty="0"/>
              <a:t> </a:t>
            </a:r>
            <a:r>
              <a:rPr lang="en-US" dirty="0" err="1"/>
              <a:t>đồng</a:t>
            </a:r>
            <a:r>
              <a:rPr lang="en-US" dirty="0"/>
              <a:t> </a:t>
            </a:r>
            <a:r>
              <a:rPr lang="en-US" dirty="0" err="1"/>
              <a:t>hồ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đếm</a:t>
            </a:r>
            <a:r>
              <a:rPr lang="en-US" dirty="0"/>
              <a:t> </a:t>
            </a:r>
            <a:r>
              <a:rPr lang="en-US" dirty="0" err="1"/>
              <a:t>ngược</a:t>
            </a:r>
            <a:r>
              <a:rPr lang="en-US" dirty="0"/>
              <a:t>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884422-AE47-4C56-8624-9DE26F8369E3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91758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2286000" y="514350"/>
            <a:ext cx="4572000" cy="257175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BCD967-5C2A-4176-9658-5E92363C71A0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717897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61B3B-9BA6-4C4D-8B30-45AEED0A188D}" type="datetimeFigureOut">
              <a:rPr lang="en-US" smtClean="0"/>
              <a:pPr/>
              <a:t>4/16/2024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DA5AD-FBF5-4393-A73C-EEA18769A2C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49841DBB-16DA-7C50-5D0B-2171DC7AB5B1}"/>
              </a:ext>
            </a:extLst>
          </p:cNvPr>
          <p:cNvSpPr/>
          <p:nvPr userDrawn="1"/>
        </p:nvSpPr>
        <p:spPr>
          <a:xfrm>
            <a:off x="11008796" y="2766"/>
            <a:ext cx="1284651" cy="1387884"/>
          </a:xfrm>
          <a:prstGeom prst="ellipse">
            <a:avLst/>
          </a:prstGeom>
          <a:solidFill>
            <a:srgbClr val="29AE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8009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77C12-23BB-41AB-9736-401CEE738D52}" type="datetimeFigureOut">
              <a:rPr lang="en-US" smtClean="0"/>
              <a:t>4/16/2024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3EE4E-F92B-44C4-BC1C-CB38CD19D2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37265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77C12-23BB-41AB-9736-401CEE738D52}" type="datetimeFigureOut">
              <a:rPr lang="en-US" smtClean="0"/>
              <a:t>4/16/2024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3EE4E-F92B-44C4-BC1C-CB38CD19D2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08821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userDrawn="1">
  <p:cSld name="1_Title Slid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12;p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01447" y="-90897"/>
            <a:ext cx="12613688" cy="7095200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Google Shape;15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C354FBDB-570B-47DF-96E0-31EC931D5420}" type="datetimeFigureOut">
              <a:rPr lang="en-US" smtClean="0"/>
              <a:t>4/16/2024</a:t>
            </a:fld>
            <a:endParaRPr lang="en-US"/>
          </a:p>
        </p:txBody>
      </p:sp>
      <p:sp>
        <p:nvSpPr>
          <p:cNvPr id="16" name="Google Shape;16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17" name="Google Shape;17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7FA4BBA6-1016-4661-98DC-FB176A95F2CF}" type="slidenum">
              <a:rPr lang="en-US" smtClean="0"/>
              <a:t>‹#›</a:t>
            </a:fld>
            <a:endParaRPr lang="en-US"/>
          </a:p>
        </p:txBody>
      </p:sp>
      <p:sp>
        <p:nvSpPr>
          <p:cNvPr id="18" name="Google Shape;18;p7"/>
          <p:cNvSpPr/>
          <p:nvPr/>
        </p:nvSpPr>
        <p:spPr>
          <a:xfrm>
            <a:off x="2629361" y="1930595"/>
            <a:ext cx="852022" cy="852022"/>
          </a:xfrm>
          <a:prstGeom prst="ellipse">
            <a:avLst/>
          </a:prstGeom>
          <a:solidFill>
            <a:srgbClr val="FEE59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9AD1DDED-7DF5-4CD6-A1A3-FC0C2ECC92B2}"/>
              </a:ext>
            </a:extLst>
          </p:cNvPr>
          <p:cNvSpPr/>
          <p:nvPr userDrawn="1"/>
        </p:nvSpPr>
        <p:spPr>
          <a:xfrm>
            <a:off x="11050607" y="136525"/>
            <a:ext cx="1284651" cy="1284651"/>
          </a:xfrm>
          <a:prstGeom prst="ellipse">
            <a:avLst/>
          </a:prstGeom>
          <a:solidFill>
            <a:srgbClr val="29AE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80653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 userDrawn="1">
  <p:cSld name="1_Title and Conten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Google Shape;27;p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520" y="2004"/>
            <a:ext cx="12165839" cy="6853994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Google Shape;30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97561B3B-9BA6-4C4D-8B30-45AEED0A188D}" type="datetimeFigureOut">
              <a:rPr lang="en-US" smtClean="0"/>
              <a:t>4/16/2024</a:t>
            </a:fld>
            <a:endParaRPr lang="en-US"/>
          </a:p>
        </p:txBody>
      </p:sp>
      <p:sp>
        <p:nvSpPr>
          <p:cNvPr id="31" name="Google Shape;31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32" name="Google Shape;32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4DADA5AD-FBF5-4393-A73C-EEA18769A2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4323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17946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2000">
        <p14:vortex dir="r"/>
      </p:transition>
    </mc:Choice>
    <mc:Fallback xmlns="">
      <p:transition spd="slow" advClick="0" advTm="2000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userDrawn="1">
  <p:cSld name="1_Comparison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49;p11">
            <a:extLst>
              <a:ext uri="{FF2B5EF4-FFF2-40B4-BE49-F238E27FC236}">
                <a16:creationId xmlns:a16="http://schemas.microsoft.com/office/drawing/2014/main" id="{883D005B-8B11-4FA0-82A2-9A260DE58982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-165100" y="-68826"/>
            <a:ext cx="12513464" cy="7000539"/>
          </a:xfrm>
          <a:prstGeom prst="rect">
            <a:avLst/>
          </a:prstGeom>
          <a:noFill/>
          <a:ln>
            <a:noFill/>
          </a:ln>
        </p:spPr>
      </p:pic>
      <p:sp>
        <p:nvSpPr>
          <p:cNvPr id="46" name="Google Shape;46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97561B3B-9BA6-4C4D-8B30-45AEED0A188D}" type="datetimeFigureOut">
              <a:rPr lang="en-US" smtClean="0"/>
              <a:pPr/>
              <a:t>4/16/2024</a:t>
            </a:fld>
            <a:endParaRPr lang="en-US"/>
          </a:p>
        </p:txBody>
      </p:sp>
      <p:sp>
        <p:nvSpPr>
          <p:cNvPr id="47" name="Google Shape;47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48" name="Google Shape;48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4DADA5AD-FBF5-4393-A73C-EEA18769A2C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20C92834-F07F-4579-8623-1CF3469E4D08}"/>
              </a:ext>
            </a:extLst>
          </p:cNvPr>
          <p:cNvSpPr/>
          <p:nvPr userDrawn="1"/>
        </p:nvSpPr>
        <p:spPr>
          <a:xfrm>
            <a:off x="10907349" y="154887"/>
            <a:ext cx="1284651" cy="1284651"/>
          </a:xfrm>
          <a:prstGeom prst="ellipse">
            <a:avLst/>
          </a:prstGeom>
          <a:solidFill>
            <a:srgbClr val="29AE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086827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preserve="1" userDrawn="1">
  <p:cSld name="2_Title and Content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oogle Shape;20;p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61891" y="0"/>
            <a:ext cx="12253891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97561B3B-9BA6-4C4D-8B30-45AEED0A188D}" type="datetimeFigureOut">
              <a:rPr lang="en-US" smtClean="0"/>
              <a:pPr/>
              <a:t>4/16/2024</a:t>
            </a:fld>
            <a:endParaRPr lang="en-US"/>
          </a:p>
        </p:txBody>
      </p:sp>
      <p:sp>
        <p:nvSpPr>
          <p:cNvPr id="24" name="Google Shape;24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25" name="Google Shape;25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4DADA5AD-FBF5-4393-A73C-EEA18769A2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564187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 preserve="1" userDrawn="1">
  <p:cSld name="2_Title and Conten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Google Shape;27;p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520" y="2004"/>
            <a:ext cx="12165839" cy="6853994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Google Shape;30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97561B3B-9BA6-4C4D-8B30-45AEED0A188D}" type="datetimeFigureOut">
              <a:rPr lang="en-US" smtClean="0"/>
              <a:pPr/>
              <a:t>4/16/2024</a:t>
            </a:fld>
            <a:endParaRPr lang="en-US"/>
          </a:p>
        </p:txBody>
      </p:sp>
      <p:sp>
        <p:nvSpPr>
          <p:cNvPr id="31" name="Google Shape;31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32" name="Google Shape;32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4DADA5AD-FBF5-4393-A73C-EEA18769A2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83263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and Content" preserve="1" userDrawn="1">
  <p:cSld name="2_Title and Conten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Google Shape;34;p10"/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9520" y="2004"/>
            <a:ext cx="12165839" cy="6853993"/>
          </a:xfrm>
          <a:prstGeom prst="rect">
            <a:avLst/>
          </a:prstGeom>
          <a:noFill/>
          <a:ln>
            <a:noFill/>
          </a:ln>
        </p:spPr>
      </p:pic>
      <p:sp>
        <p:nvSpPr>
          <p:cNvPr id="37" name="Google Shape;37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97561B3B-9BA6-4C4D-8B30-45AEED0A188D}" type="datetimeFigureOut">
              <a:rPr lang="en-US" smtClean="0"/>
              <a:pPr/>
              <a:t>4/16/2024</a:t>
            </a:fld>
            <a:endParaRPr lang="en-US"/>
          </a:p>
        </p:txBody>
      </p:sp>
      <p:sp>
        <p:nvSpPr>
          <p:cNvPr id="38" name="Google Shape;38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39" name="Google Shape;39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4DADA5AD-FBF5-4393-A73C-EEA18769A2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93695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77C12-23BB-41AB-9736-401CEE738D52}" type="datetimeFigureOut">
              <a:rPr lang="en-US" smtClean="0"/>
              <a:t>4/16/2024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3EE4E-F92B-44C4-BC1C-CB38CD19D2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18110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77C12-23BB-41AB-9736-401CEE738D52}" type="datetimeFigureOut">
              <a:rPr lang="en-US" smtClean="0"/>
              <a:t>4/16/2024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3EE4E-F92B-44C4-BC1C-CB38CD19D2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58671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77C12-23BB-41AB-9736-401CEE738D52}" type="datetimeFigureOut">
              <a:rPr lang="en-US" smtClean="0"/>
              <a:t>4/16/2024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3EE4E-F92B-44C4-BC1C-CB38CD19D2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1493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77C12-23BB-41AB-9736-401CEE738D52}" type="datetimeFigureOut">
              <a:rPr lang="en-US" smtClean="0"/>
              <a:t>4/16/2024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3EE4E-F92B-44C4-BC1C-CB38CD19D2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16457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77C12-23BB-41AB-9736-401CEE738D52}" type="datetimeFigureOut">
              <a:rPr lang="en-US" smtClean="0"/>
              <a:t>4/16/2024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3EE4E-F92B-44C4-BC1C-CB38CD19D2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53049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77C12-23BB-41AB-9736-401CEE738D52}" type="datetimeFigureOut">
              <a:rPr lang="en-US" smtClean="0"/>
              <a:t>4/16/2024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3EE4E-F92B-44C4-BC1C-CB38CD19D2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23479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77C12-23BB-41AB-9736-401CEE738D52}" type="datetimeFigureOut">
              <a:rPr lang="en-US" smtClean="0"/>
              <a:t>4/16/2024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3EE4E-F92B-44C4-BC1C-CB38CD19D2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14892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77C12-23BB-41AB-9736-401CEE738D52}" type="datetimeFigureOut">
              <a:rPr lang="en-US" smtClean="0"/>
              <a:t>4/16/2024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3EE4E-F92B-44C4-BC1C-CB38CD19D2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99265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777C12-23BB-41AB-9736-401CEE738D52}" type="datetimeFigureOut">
              <a:rPr lang="en-US" smtClean="0"/>
              <a:t>4/16/2024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43EE4E-F92B-44C4-BC1C-CB38CD19D2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5745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5" r:id="rId7"/>
    <p:sldLayoutId id="2147483676" r:id="rId8"/>
    <p:sldLayoutId id="2147483677" r:id="rId9"/>
    <p:sldLayoutId id="2147483678" r:id="rId10"/>
    <p:sldLayoutId id="2147483679" r:id="rId11"/>
    <p:sldLayoutId id="2147483680" r:id="rId12"/>
    <p:sldLayoutId id="2147483681" r:id="rId13"/>
    <p:sldLayoutId id="2147483682" r:id="rId14"/>
    <p:sldLayoutId id="2147483683" r:id="rId15"/>
    <p:sldLayoutId id="2147483664" r:id="rId16"/>
    <p:sldLayoutId id="2147483665" r:id="rId17"/>
    <p:sldLayoutId id="2147483666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microsoft.com/office/2007/relationships/media" Target="../media/media3.mp3"/><Relationship Id="rId1" Type="http://schemas.openxmlformats.org/officeDocument/2006/relationships/audio" Target="NULL" TargetMode="Externa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microsoft.com/office/2007/relationships/media" Target="../media/media3.mp3"/><Relationship Id="rId1" Type="http://schemas.openxmlformats.org/officeDocument/2006/relationships/audio" Target="NULL" TargetMode="Externa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13" Type="http://schemas.microsoft.com/office/2007/relationships/hdphoto" Target="../media/hdphoto1.wdp"/><Relationship Id="rId18" Type="http://schemas.openxmlformats.org/officeDocument/2006/relationships/image" Target="../media/image24.png"/><Relationship Id="rId3" Type="http://schemas.openxmlformats.org/officeDocument/2006/relationships/slideLayout" Target="../slideLayouts/slideLayout13.xml"/><Relationship Id="rId7" Type="http://schemas.openxmlformats.org/officeDocument/2006/relationships/audio" Target="../media/audio4.wav"/><Relationship Id="rId12" Type="http://schemas.openxmlformats.org/officeDocument/2006/relationships/image" Target="../media/image21.png"/><Relationship Id="rId17" Type="http://schemas.openxmlformats.org/officeDocument/2006/relationships/image" Target="../media/image23.wmf"/><Relationship Id="rId2" Type="http://schemas.openxmlformats.org/officeDocument/2006/relationships/audio" Target="../media/media4.mp3"/><Relationship Id="rId16" Type="http://schemas.openxmlformats.org/officeDocument/2006/relationships/image" Target="../media/image19.png"/><Relationship Id="rId1" Type="http://schemas.microsoft.com/office/2007/relationships/media" Target="../media/media4.mp3"/><Relationship Id="rId6" Type="http://schemas.openxmlformats.org/officeDocument/2006/relationships/audio" Target="../media/audio3.wav"/><Relationship Id="rId11" Type="http://schemas.openxmlformats.org/officeDocument/2006/relationships/image" Target="../media/image20.png"/><Relationship Id="rId5" Type="http://schemas.openxmlformats.org/officeDocument/2006/relationships/audio" Target="../media/audio2.wav"/><Relationship Id="rId15" Type="http://schemas.microsoft.com/office/2007/relationships/hdphoto" Target="../media/hdphoto2.wdp"/><Relationship Id="rId10" Type="http://schemas.openxmlformats.org/officeDocument/2006/relationships/image" Target="../media/image18.jpeg"/><Relationship Id="rId4" Type="http://schemas.openxmlformats.org/officeDocument/2006/relationships/notesSlide" Target="../notesSlides/notesSlide3.xml"/><Relationship Id="rId9" Type="http://schemas.openxmlformats.org/officeDocument/2006/relationships/audio" Target="../media/audio6.wav"/><Relationship Id="rId14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13" Type="http://schemas.microsoft.com/office/2007/relationships/hdphoto" Target="../media/hdphoto1.wdp"/><Relationship Id="rId18" Type="http://schemas.openxmlformats.org/officeDocument/2006/relationships/image" Target="../media/image25.png"/><Relationship Id="rId3" Type="http://schemas.openxmlformats.org/officeDocument/2006/relationships/slideLayout" Target="../slideLayouts/slideLayout13.xml"/><Relationship Id="rId7" Type="http://schemas.openxmlformats.org/officeDocument/2006/relationships/audio" Target="../media/audio6.wav"/><Relationship Id="rId12" Type="http://schemas.openxmlformats.org/officeDocument/2006/relationships/image" Target="../media/image21.png"/><Relationship Id="rId17" Type="http://schemas.openxmlformats.org/officeDocument/2006/relationships/image" Target="../media/image23.wmf"/><Relationship Id="rId2" Type="http://schemas.openxmlformats.org/officeDocument/2006/relationships/audio" Target="../media/media4.mp3"/><Relationship Id="rId16" Type="http://schemas.openxmlformats.org/officeDocument/2006/relationships/image" Target="../media/image20.png"/><Relationship Id="rId1" Type="http://schemas.microsoft.com/office/2007/relationships/media" Target="../media/media4.mp3"/><Relationship Id="rId6" Type="http://schemas.openxmlformats.org/officeDocument/2006/relationships/audio" Target="../media/audio4.wav"/><Relationship Id="rId11" Type="http://schemas.openxmlformats.org/officeDocument/2006/relationships/image" Target="../media/image19.png"/><Relationship Id="rId5" Type="http://schemas.openxmlformats.org/officeDocument/2006/relationships/audio" Target="../media/audio2.wav"/><Relationship Id="rId15" Type="http://schemas.microsoft.com/office/2007/relationships/hdphoto" Target="../media/hdphoto2.wdp"/><Relationship Id="rId10" Type="http://schemas.openxmlformats.org/officeDocument/2006/relationships/image" Target="../media/image18.jpeg"/><Relationship Id="rId4" Type="http://schemas.openxmlformats.org/officeDocument/2006/relationships/notesSlide" Target="../notesSlides/notesSlide4.xml"/><Relationship Id="rId9" Type="http://schemas.openxmlformats.org/officeDocument/2006/relationships/audio" Target="../media/audio3.wav"/><Relationship Id="rId14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13" Type="http://schemas.microsoft.com/office/2007/relationships/hdphoto" Target="../media/hdphoto1.wdp"/><Relationship Id="rId18" Type="http://schemas.openxmlformats.org/officeDocument/2006/relationships/image" Target="../media/image26.png"/><Relationship Id="rId3" Type="http://schemas.openxmlformats.org/officeDocument/2006/relationships/slideLayout" Target="../slideLayouts/slideLayout13.xml"/><Relationship Id="rId7" Type="http://schemas.openxmlformats.org/officeDocument/2006/relationships/audio" Target="../media/audio6.wav"/><Relationship Id="rId12" Type="http://schemas.openxmlformats.org/officeDocument/2006/relationships/image" Target="../media/image21.png"/><Relationship Id="rId17" Type="http://schemas.openxmlformats.org/officeDocument/2006/relationships/image" Target="../media/image23.wmf"/><Relationship Id="rId2" Type="http://schemas.openxmlformats.org/officeDocument/2006/relationships/audio" Target="../media/media4.mp3"/><Relationship Id="rId16" Type="http://schemas.openxmlformats.org/officeDocument/2006/relationships/image" Target="../media/image20.png"/><Relationship Id="rId1" Type="http://schemas.microsoft.com/office/2007/relationships/media" Target="../media/media4.mp3"/><Relationship Id="rId6" Type="http://schemas.openxmlformats.org/officeDocument/2006/relationships/audio" Target="../media/audio4.wav"/><Relationship Id="rId11" Type="http://schemas.openxmlformats.org/officeDocument/2006/relationships/image" Target="../media/image19.png"/><Relationship Id="rId5" Type="http://schemas.openxmlformats.org/officeDocument/2006/relationships/audio" Target="../media/audio2.wav"/><Relationship Id="rId15" Type="http://schemas.microsoft.com/office/2007/relationships/hdphoto" Target="../media/hdphoto2.wdp"/><Relationship Id="rId10" Type="http://schemas.openxmlformats.org/officeDocument/2006/relationships/image" Target="../media/image18.jpeg"/><Relationship Id="rId4" Type="http://schemas.openxmlformats.org/officeDocument/2006/relationships/notesSlide" Target="../notesSlides/notesSlide5.xml"/><Relationship Id="rId9" Type="http://schemas.openxmlformats.org/officeDocument/2006/relationships/audio" Target="../media/audio3.wav"/><Relationship Id="rId14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13" Type="http://schemas.microsoft.com/office/2007/relationships/hdphoto" Target="../media/hdphoto1.wdp"/><Relationship Id="rId18" Type="http://schemas.openxmlformats.org/officeDocument/2006/relationships/image" Target="../media/image27.png"/><Relationship Id="rId3" Type="http://schemas.openxmlformats.org/officeDocument/2006/relationships/slideLayout" Target="../slideLayouts/slideLayout13.xml"/><Relationship Id="rId7" Type="http://schemas.openxmlformats.org/officeDocument/2006/relationships/audio" Target="../media/audio6.wav"/><Relationship Id="rId12" Type="http://schemas.openxmlformats.org/officeDocument/2006/relationships/image" Target="../media/image21.png"/><Relationship Id="rId17" Type="http://schemas.openxmlformats.org/officeDocument/2006/relationships/image" Target="../media/image23.wmf"/><Relationship Id="rId2" Type="http://schemas.openxmlformats.org/officeDocument/2006/relationships/audio" Target="../media/media4.mp3"/><Relationship Id="rId16" Type="http://schemas.openxmlformats.org/officeDocument/2006/relationships/image" Target="../media/image20.png"/><Relationship Id="rId1" Type="http://schemas.microsoft.com/office/2007/relationships/media" Target="../media/media4.mp3"/><Relationship Id="rId6" Type="http://schemas.openxmlformats.org/officeDocument/2006/relationships/audio" Target="../media/audio4.wav"/><Relationship Id="rId11" Type="http://schemas.openxmlformats.org/officeDocument/2006/relationships/image" Target="../media/image19.png"/><Relationship Id="rId5" Type="http://schemas.openxmlformats.org/officeDocument/2006/relationships/audio" Target="../media/audio2.wav"/><Relationship Id="rId15" Type="http://schemas.microsoft.com/office/2007/relationships/hdphoto" Target="../media/hdphoto2.wdp"/><Relationship Id="rId10" Type="http://schemas.openxmlformats.org/officeDocument/2006/relationships/image" Target="../media/image18.jpeg"/><Relationship Id="rId4" Type="http://schemas.openxmlformats.org/officeDocument/2006/relationships/notesSlide" Target="../notesSlides/notesSlide6.xml"/><Relationship Id="rId9" Type="http://schemas.openxmlformats.org/officeDocument/2006/relationships/audio" Target="../media/audio3.wav"/><Relationship Id="rId14" Type="http://schemas.openxmlformats.org/officeDocument/2006/relationships/image" Target="../media/image2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5.wmv"/><Relationship Id="rId1" Type="http://schemas.microsoft.com/office/2007/relationships/media" Target="../media/media5.wmv"/><Relationship Id="rId4" Type="http://schemas.openxmlformats.org/officeDocument/2006/relationships/image" Target="../media/image31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2.mp4"/><Relationship Id="rId1" Type="http://schemas.openxmlformats.org/officeDocument/2006/relationships/video" Target="NULL" TargetMode="External"/><Relationship Id="rId4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2.emf"/><Relationship Id="rId5" Type="http://schemas.openxmlformats.org/officeDocument/2006/relationships/image" Target="../media/image11.emf"/><Relationship Id="rId4" Type="http://schemas.openxmlformats.org/officeDocument/2006/relationships/image" Target="../media/image10.em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2.mp4"/><Relationship Id="rId1" Type="http://schemas.openxmlformats.org/officeDocument/2006/relationships/video" Target="NULL" TargetMode="External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DA144B1-BC48-4FB5-81A0-5EEE0F41D92F}"/>
              </a:ext>
            </a:extLst>
          </p:cNvPr>
          <p:cNvSpPr/>
          <p:nvPr/>
        </p:nvSpPr>
        <p:spPr>
          <a:xfrm>
            <a:off x="1037593" y="1648606"/>
            <a:ext cx="10116873" cy="233717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914377">
              <a:lnSpc>
                <a:spcPct val="150000"/>
              </a:lnSpc>
              <a:defRPr/>
            </a:pPr>
            <a:r>
              <a:rPr lang="en-US" sz="5200" b="1" err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Tuần</a:t>
            </a:r>
            <a:r>
              <a:rPr lang="en-US" sz="5200" b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1</a:t>
            </a:r>
            <a:endParaRPr lang="en-US" sz="5200" b="1" dirty="0">
              <a:solidFill>
                <a:srgbClr val="002060"/>
              </a:solidFill>
              <a:latin typeface="UTM Avo" panose="02040603050506020204" pitchFamily="18" charset="0"/>
              <a:cs typeface="Arial" panose="020B0604020202020204" pitchFamily="34" charset="0"/>
            </a:endParaRPr>
          </a:p>
          <a:p>
            <a:pPr algn="ctr" defTabSz="914377">
              <a:lnSpc>
                <a:spcPct val="150000"/>
              </a:lnSpc>
              <a:defRPr/>
            </a:pPr>
            <a:r>
              <a:rPr lang="en-US" sz="5200" b="1" err="1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Bài</a:t>
            </a:r>
            <a:r>
              <a:rPr lang="en-US" sz="5200" b="1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3: Kể chuyện: Hai con dê</a:t>
            </a:r>
            <a:endParaRPr lang="en-US" sz="5200" b="1" dirty="0">
              <a:solidFill>
                <a:srgbClr val="FF0000"/>
              </a:solidFill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116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7 Conector recto">
            <a:extLst>
              <a:ext uri="{FF2B5EF4-FFF2-40B4-BE49-F238E27FC236}">
                <a16:creationId xmlns:a16="http://schemas.microsoft.com/office/drawing/2014/main" id="{C08D4303-DD97-42D0-A0A9-9A979524503C}"/>
              </a:ext>
            </a:extLst>
          </p:cNvPr>
          <p:cNvCxnSpPr/>
          <p:nvPr/>
        </p:nvCxnSpPr>
        <p:spPr>
          <a:xfrm flipH="1">
            <a:off x="6061880" y="5053169"/>
            <a:ext cx="32590" cy="179928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1">
            <a:extLst>
              <a:ext uri="{FF2B5EF4-FFF2-40B4-BE49-F238E27FC236}">
                <a16:creationId xmlns:a16="http://schemas.microsoft.com/office/drawing/2014/main" id="{1F2D4FF8-D242-4A94-A65F-5003C6A0DE7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5" t="2331" r="1" b="53511"/>
          <a:stretch>
            <a:fillRect/>
          </a:stretch>
        </p:blipFill>
        <p:spPr>
          <a:xfrm>
            <a:off x="0" y="386663"/>
            <a:ext cx="12260240" cy="50531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9 Imagen">
            <a:extLst>
              <a:ext uri="{FF2B5EF4-FFF2-40B4-BE49-F238E27FC236}">
                <a16:creationId xmlns:a16="http://schemas.microsoft.com/office/drawing/2014/main" id="{ADB29459-4BF5-49B3-A065-099ED505474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763" y="3803414"/>
            <a:ext cx="9682490" cy="2752209"/>
          </a:xfrm>
          <a:prstGeom prst="rect">
            <a:avLst/>
          </a:prstGeom>
          <a:effectLst>
            <a:outerShdw blurRad="76200" dist="139700" dir="18900000" sy="23000" kx="-1200000" algn="bl" rotWithShape="0">
              <a:prstClr val="black">
                <a:alpha val="20000"/>
              </a:prstClr>
            </a:outerShdw>
          </a:effec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EC637465-9F12-443D-B8BF-49E1D89EAFA5}"/>
              </a:ext>
            </a:extLst>
          </p:cNvPr>
          <p:cNvSpPr/>
          <p:nvPr/>
        </p:nvSpPr>
        <p:spPr>
          <a:xfrm>
            <a:off x="369400" y="2401088"/>
            <a:ext cx="11521439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threePt" dir="t"/>
            </a:scene3d>
            <a:sp3d extrusionH="57150">
              <a:bevelT w="82550" h="38100" prst="coolSlant"/>
            </a:sp3d>
          </a:bodyPr>
          <a:lstStyle/>
          <a:p>
            <a:pPr algn="ctr"/>
            <a:r>
              <a:rPr lang="en-US" sz="4800" dirty="0" err="1">
                <a:ln w="0"/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Trò</a:t>
            </a:r>
            <a:r>
              <a:rPr lang="en-US" sz="4800" dirty="0">
                <a:ln w="0"/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ln w="0"/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chơi</a:t>
            </a:r>
            <a:r>
              <a:rPr lang="en-US" sz="4800" dirty="0">
                <a:ln w="0"/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“</a:t>
            </a:r>
            <a:r>
              <a:rPr lang="en-US" sz="4800" dirty="0" err="1">
                <a:ln w="0"/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Kéo</a:t>
            </a:r>
            <a:r>
              <a:rPr lang="en-US" sz="4800" dirty="0">
                <a:ln w="0"/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co"</a:t>
            </a:r>
            <a:endParaRPr lang="en-US" sz="4800" cap="none" spc="0" dirty="0">
              <a:ln w="0"/>
              <a:solidFill>
                <a:srgbClr val="FF0000"/>
              </a:solidFill>
              <a:latin typeface="UTM Avo" panose="02040603050506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Coupe">
            <a:hlinkClick r:id="" action="ppaction://media"/>
            <a:extLst>
              <a:ext uri="{FF2B5EF4-FFF2-40B4-BE49-F238E27FC236}">
                <a16:creationId xmlns:a16="http://schemas.microsoft.com/office/drawing/2014/main" id="{63B08B32-9CB2-42D9-80B8-A9E5B8148AE5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057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261202" y="-6096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92677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400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4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8" dur="10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9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0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1" dur="5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2" dur="5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1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464 0.00926 C -0.02409 0.00487 -0.00729 0.00232 0.01107 0.00232 C 0.02955 0.00232 0.04609 0.00487 0.05742 0.00926 C 0.04609 0.01366 0.02955 0.0169 0.01107 0.0169 C -0.00729 0.0169 -0.02409 0.01366 -0.03464 0.00926 Z " pathEditMode="relative" rAng="0" ptsTypes="AAAAA"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596" y="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7 Conector recto">
            <a:extLst>
              <a:ext uri="{FF2B5EF4-FFF2-40B4-BE49-F238E27FC236}">
                <a16:creationId xmlns:a16="http://schemas.microsoft.com/office/drawing/2014/main" id="{4C306799-64C3-4573-A84A-7A789475D003}"/>
              </a:ext>
            </a:extLst>
          </p:cNvPr>
          <p:cNvCxnSpPr/>
          <p:nvPr/>
        </p:nvCxnSpPr>
        <p:spPr>
          <a:xfrm flipH="1">
            <a:off x="6061880" y="5053169"/>
            <a:ext cx="32590" cy="179928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ABE75C9C-979A-4365-A1B9-0C303CEBDF3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5" t="2331" r="1" b="53511"/>
          <a:stretch>
            <a:fillRect/>
          </a:stretch>
        </p:blipFill>
        <p:spPr>
          <a:xfrm>
            <a:off x="-35650" y="542919"/>
            <a:ext cx="12260240" cy="50531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9 Imagen">
            <a:extLst>
              <a:ext uri="{FF2B5EF4-FFF2-40B4-BE49-F238E27FC236}">
                <a16:creationId xmlns:a16="http://schemas.microsoft.com/office/drawing/2014/main" id="{9E615E76-374E-486B-9BD0-84407D40A3B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3327" y="4453039"/>
            <a:ext cx="8042674" cy="2286098"/>
          </a:xfrm>
          <a:prstGeom prst="rect">
            <a:avLst/>
          </a:prstGeom>
          <a:effectLst>
            <a:outerShdw blurRad="76200" dist="139700" dir="18900000" sy="23000" kx="-1200000" algn="bl" rotWithShape="0">
              <a:prstClr val="black">
                <a:alpha val="20000"/>
              </a:prstClr>
            </a:outerShdw>
          </a:effectLst>
        </p:spPr>
      </p:pic>
      <p:pic>
        <p:nvPicPr>
          <p:cNvPr id="5" name="Coupe">
            <a:hlinkClick r:id="" action="ppaction://media"/>
            <a:extLst>
              <a:ext uri="{FF2B5EF4-FFF2-40B4-BE49-F238E27FC236}">
                <a16:creationId xmlns:a16="http://schemas.microsoft.com/office/drawing/2014/main" id="{A01AD2DB-1B6E-4116-9B05-89B6516A03FC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057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261202" y="-609600"/>
            <a:ext cx="609600" cy="609600"/>
          </a:xfrm>
          <a:prstGeom prst="rect">
            <a:avLst/>
          </a:prstGeom>
        </p:spPr>
      </p:pic>
      <p:sp>
        <p:nvSpPr>
          <p:cNvPr id="6" name="Rounded Rectangle 1">
            <a:extLst>
              <a:ext uri="{FF2B5EF4-FFF2-40B4-BE49-F238E27FC236}">
                <a16:creationId xmlns:a16="http://schemas.microsoft.com/office/drawing/2014/main" id="{145F3548-70A7-4912-A637-4BF29F7F8549}"/>
              </a:ext>
            </a:extLst>
          </p:cNvPr>
          <p:cNvSpPr/>
          <p:nvPr/>
        </p:nvSpPr>
        <p:spPr>
          <a:xfrm>
            <a:off x="211016" y="542919"/>
            <a:ext cx="11980984" cy="3796801"/>
          </a:xfrm>
          <a:prstGeom prst="roundRect">
            <a:avLst/>
          </a:prstGeom>
          <a:solidFill>
            <a:schemeClr val="bg1">
              <a:alpha val="88000"/>
            </a:schemeClr>
          </a:solidFill>
          <a:ln w="57150">
            <a:solidFill>
              <a:srgbClr val="00B05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>
                <a:solidFill>
                  <a:srgbClr val="000066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Cách</a:t>
            </a:r>
            <a:r>
              <a:rPr lang="en-US" sz="4000" dirty="0">
                <a:solidFill>
                  <a:srgbClr val="000066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66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chơi</a:t>
            </a:r>
            <a:endParaRPr lang="en-US" sz="4000" dirty="0">
              <a:solidFill>
                <a:srgbClr val="000066"/>
              </a:solidFill>
              <a:latin typeface="UTM Avo" panose="020406030505060202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en-US" sz="2400" dirty="0" err="1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em</a:t>
            </a:r>
            <a:r>
              <a:rPr lang="en-US" sz="2400" dirty="0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học</a:t>
            </a:r>
            <a:r>
              <a:rPr lang="en-US" sz="2400" dirty="0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sinh</a:t>
            </a:r>
            <a:r>
              <a:rPr lang="en-US" sz="2400" dirty="0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sẽ</a:t>
            </a:r>
            <a:r>
              <a:rPr lang="en-US" sz="2400" dirty="0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trả</a:t>
            </a:r>
            <a:r>
              <a:rPr lang="en-US" sz="2400" dirty="0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lời</a:t>
            </a:r>
            <a:r>
              <a:rPr lang="en-US" sz="2400" dirty="0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câu</a:t>
            </a:r>
            <a:r>
              <a:rPr lang="en-US" sz="2400" dirty="0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hỏi</a:t>
            </a:r>
            <a:r>
              <a:rPr lang="en-US" sz="2400" dirty="0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để</a:t>
            </a:r>
            <a:r>
              <a:rPr lang="en-US" sz="2400" dirty="0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giúp</a:t>
            </a:r>
            <a:r>
              <a:rPr lang="en-US" sz="2400" dirty="0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đội</a:t>
            </a:r>
            <a:r>
              <a:rPr lang="en-US" sz="2400" dirty="0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mình</a:t>
            </a:r>
            <a:r>
              <a:rPr lang="en-US" sz="2400" dirty="0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kéo</a:t>
            </a:r>
            <a:r>
              <a:rPr lang="en-US" sz="2400" dirty="0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thắng</a:t>
            </a:r>
            <a:r>
              <a:rPr lang="en-US" sz="2400" dirty="0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đội</a:t>
            </a:r>
            <a:r>
              <a:rPr lang="en-US" sz="2400" dirty="0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bạn</a:t>
            </a:r>
            <a:r>
              <a:rPr lang="en-US" sz="2400" dirty="0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Mỗi</a:t>
            </a:r>
            <a:r>
              <a:rPr lang="en-US" sz="2400" dirty="0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câu</a:t>
            </a:r>
            <a:r>
              <a:rPr lang="en-US" sz="2400" dirty="0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trả</a:t>
            </a:r>
            <a:r>
              <a:rPr lang="en-US" sz="2400" dirty="0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lời</a:t>
            </a:r>
            <a:r>
              <a:rPr lang="en-US" sz="2400" dirty="0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đúng</a:t>
            </a:r>
            <a:r>
              <a:rPr lang="en-US" sz="2400" dirty="0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dirty="0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thời</a:t>
            </a:r>
            <a:r>
              <a:rPr lang="en-US" sz="2400" dirty="0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gian</a:t>
            </a:r>
            <a:r>
              <a:rPr lang="en-US" sz="2400" dirty="0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quy</a:t>
            </a:r>
            <a:r>
              <a:rPr lang="en-US" sz="2400" dirty="0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định</a:t>
            </a:r>
            <a:r>
              <a:rPr lang="en-US" sz="2400" dirty="0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sẽ</a:t>
            </a:r>
            <a:r>
              <a:rPr lang="en-US" sz="2400" dirty="0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giúp</a:t>
            </a:r>
            <a:r>
              <a:rPr lang="en-US" sz="2400" dirty="0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đội</a:t>
            </a:r>
            <a:r>
              <a:rPr lang="en-US" sz="2400" dirty="0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mình</a:t>
            </a:r>
            <a:r>
              <a:rPr lang="en-US" sz="2400" dirty="0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thắng</a:t>
            </a:r>
            <a:r>
              <a:rPr lang="en-US" sz="2400" dirty="0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1 </a:t>
            </a:r>
            <a:r>
              <a:rPr lang="en-US" sz="2400" dirty="0" err="1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hiệp</a:t>
            </a:r>
            <a:r>
              <a:rPr lang="en-US" sz="2400" dirty="0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. 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Click </a:t>
            </a:r>
            <a:r>
              <a:rPr lang="en-US" sz="2400" dirty="0" err="1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vào</a:t>
            </a:r>
            <a:r>
              <a:rPr lang="en-US" sz="2400" dirty="0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tranh</a:t>
            </a:r>
            <a:r>
              <a:rPr lang="en-US" sz="2400" dirty="0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để</a:t>
            </a:r>
            <a:r>
              <a:rPr lang="en-US" sz="2400" dirty="0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hiện</a:t>
            </a:r>
            <a:r>
              <a:rPr lang="en-US" sz="2400" dirty="0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đáp</a:t>
            </a:r>
            <a:r>
              <a:rPr lang="en-US" sz="2400" dirty="0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án</a:t>
            </a:r>
            <a:r>
              <a:rPr lang="en-US" sz="2400" dirty="0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.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en-US" sz="2400" dirty="0" err="1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Trường</a:t>
            </a:r>
            <a:r>
              <a:rPr lang="en-US" sz="2400" dirty="0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hợp</a:t>
            </a:r>
            <a:r>
              <a:rPr lang="en-US" sz="2400" dirty="0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cả</a:t>
            </a:r>
            <a:r>
              <a:rPr lang="en-US" sz="2400" dirty="0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hai</a:t>
            </a:r>
            <a:r>
              <a:rPr lang="en-US" sz="2400" dirty="0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đội</a:t>
            </a:r>
            <a:r>
              <a:rPr lang="en-US" sz="2400" dirty="0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không</a:t>
            </a:r>
            <a:r>
              <a:rPr lang="en-US" sz="2400" dirty="0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trả</a:t>
            </a:r>
            <a:r>
              <a:rPr lang="en-US" sz="2400" dirty="0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lời</a:t>
            </a:r>
            <a:r>
              <a:rPr lang="en-US" sz="2400" dirty="0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đúng</a:t>
            </a:r>
            <a:r>
              <a:rPr lang="en-US" sz="2400" dirty="0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sẽ</a:t>
            </a:r>
            <a:r>
              <a:rPr lang="en-US" sz="2400" dirty="0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coi</a:t>
            </a:r>
            <a:r>
              <a:rPr lang="en-US" sz="2400" dirty="0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như</a:t>
            </a:r>
            <a:r>
              <a:rPr lang="en-US" sz="2400" dirty="0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hòa</a:t>
            </a:r>
            <a:r>
              <a:rPr lang="en-US" sz="2400" dirty="0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Hiệp</a:t>
            </a:r>
            <a:r>
              <a:rPr lang="en-US" sz="2400" dirty="0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đó</a:t>
            </a:r>
            <a:r>
              <a:rPr lang="en-US" sz="2400" dirty="0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không</a:t>
            </a:r>
            <a:r>
              <a:rPr lang="en-US" sz="2400" dirty="0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tính</a:t>
            </a:r>
            <a:r>
              <a:rPr lang="en-US" sz="2400" dirty="0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vào</a:t>
            </a:r>
            <a:r>
              <a:rPr lang="en-US" sz="2400" dirty="0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số</a:t>
            </a:r>
            <a:r>
              <a:rPr lang="en-US" sz="2400" dirty="0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hiệp</a:t>
            </a:r>
            <a:r>
              <a:rPr lang="en-US" sz="2400" dirty="0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thắng</a:t>
            </a:r>
            <a:r>
              <a:rPr lang="en-US" sz="2400" dirty="0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.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en-US" sz="2400" dirty="0" err="1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Kết</a:t>
            </a:r>
            <a:r>
              <a:rPr lang="en-US" sz="2400" dirty="0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thúc</a:t>
            </a:r>
            <a:r>
              <a:rPr lang="en-US" sz="2400" dirty="0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trò</a:t>
            </a:r>
            <a:r>
              <a:rPr lang="en-US" sz="2400" dirty="0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chơi</a:t>
            </a:r>
            <a:r>
              <a:rPr lang="en-US" sz="2400" dirty="0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đội</a:t>
            </a:r>
            <a:r>
              <a:rPr lang="en-US" sz="2400" dirty="0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nào</a:t>
            </a:r>
            <a:r>
              <a:rPr lang="en-US" sz="2400" dirty="0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số</a:t>
            </a:r>
            <a:r>
              <a:rPr lang="en-US" sz="2400" dirty="0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hiệp</a:t>
            </a:r>
            <a:r>
              <a:rPr lang="en-US" sz="2400" dirty="0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thắng</a:t>
            </a:r>
            <a:r>
              <a:rPr lang="en-US" sz="2400" dirty="0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nhiều</a:t>
            </a:r>
            <a:r>
              <a:rPr lang="en-US" sz="2400" dirty="0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hơn</a:t>
            </a:r>
            <a:r>
              <a:rPr lang="en-US" sz="2400" dirty="0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(</a:t>
            </a:r>
            <a:r>
              <a:rPr lang="en-US" sz="2400" dirty="0" err="1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tương</a:t>
            </a:r>
            <a:r>
              <a:rPr lang="en-US" sz="2400" dirty="0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đương</a:t>
            </a:r>
            <a:r>
              <a:rPr lang="en-US" sz="2400" dirty="0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với</a:t>
            </a:r>
            <a:r>
              <a:rPr lang="en-US" sz="2400" dirty="0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trả</a:t>
            </a:r>
            <a:r>
              <a:rPr lang="en-US" sz="2400" dirty="0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lời</a:t>
            </a:r>
            <a:r>
              <a:rPr lang="en-US" sz="2400" dirty="0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đúng</a:t>
            </a:r>
            <a:r>
              <a:rPr lang="en-US" sz="2400" dirty="0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nhiều</a:t>
            </a:r>
            <a:r>
              <a:rPr lang="en-US" sz="2400" dirty="0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câu</a:t>
            </a:r>
            <a:r>
              <a:rPr lang="en-US" sz="2400" dirty="0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hỏi</a:t>
            </a:r>
            <a:r>
              <a:rPr lang="en-US" sz="2400" dirty="0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hơn</a:t>
            </a:r>
            <a:r>
              <a:rPr lang="en-US" sz="2400" dirty="0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) </a:t>
            </a:r>
            <a:r>
              <a:rPr lang="en-US" sz="2400" dirty="0" err="1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sẽ</a:t>
            </a:r>
            <a:r>
              <a:rPr lang="en-US" sz="2400" dirty="0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là</a:t>
            </a:r>
            <a:r>
              <a:rPr lang="en-US" sz="2400" dirty="0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đội</a:t>
            </a:r>
            <a:r>
              <a:rPr lang="en-US" sz="2400" dirty="0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chiến</a:t>
            </a:r>
            <a:r>
              <a:rPr lang="en-US" sz="2400" dirty="0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thắng</a:t>
            </a:r>
            <a:r>
              <a:rPr lang="en-US" sz="2400" dirty="0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944921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400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877 0.00949 C -0.01823 0.00509 -0.00143 0.00255 0.01693 0.00255 C 0.03542 0.00255 0.05196 0.00509 0.06328 0.00949 C 0.05196 0.01389 0.03542 0.01713 0.01693 0.01713 C -0.00143 0.01713 -0.01823 0.01389 -0.02877 0.00949 Z " pathEditMode="relative" rAng="0" ptsTypes="AAAAA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596" y="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DF29DE7-2F51-49D1-9045-4E78A49C907F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5" t="2331" r="1" b="53511"/>
          <a:stretch>
            <a:fillRect/>
          </a:stretch>
        </p:blipFill>
        <p:spPr>
          <a:xfrm>
            <a:off x="-68240" y="376562"/>
            <a:ext cx="12260240" cy="50531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Apprehensive_at_Best">
            <a:hlinkClick r:id="" action="ppaction://media"/>
            <a:extLst>
              <a:ext uri="{FF2B5EF4-FFF2-40B4-BE49-F238E27FC236}">
                <a16:creationId xmlns:a16="http://schemas.microsoft.com/office/drawing/2014/main" id="{E059F1E7-5E76-4F57-B8B5-38BC9C836DC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5866307" y="-911959"/>
            <a:ext cx="609600" cy="609600"/>
          </a:xfrm>
          <a:prstGeom prst="rect">
            <a:avLst/>
          </a:prstGeom>
        </p:spPr>
      </p:pic>
      <p:pic>
        <p:nvPicPr>
          <p:cNvPr id="4" name="Đội B">
            <a:extLst>
              <a:ext uri="{FF2B5EF4-FFF2-40B4-BE49-F238E27FC236}">
                <a16:creationId xmlns:a16="http://schemas.microsoft.com/office/drawing/2014/main" id="{B0B3B0E5-4A2C-40F7-8A06-F1C3720263F6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9896" b="100000" l="9883" r="89971"/>
                    </a14:imgEffect>
                  </a14:imgLayer>
                </a14:imgProps>
              </a:ext>
            </a:extLst>
          </a:blip>
          <a:srcRect l="30643" t="31195" r="31012" b="4112"/>
          <a:stretch>
            <a:fillRect/>
          </a:stretch>
        </p:blipFill>
        <p:spPr>
          <a:xfrm>
            <a:off x="10900071" y="5355528"/>
            <a:ext cx="1325091" cy="1401299"/>
          </a:xfrm>
          <a:prstGeom prst="rect">
            <a:avLst/>
          </a:prstGeom>
        </p:spPr>
      </p:pic>
      <p:pic>
        <p:nvPicPr>
          <p:cNvPr id="5" name="Đội A">
            <a:extLst>
              <a:ext uri="{FF2B5EF4-FFF2-40B4-BE49-F238E27FC236}">
                <a16:creationId xmlns:a16="http://schemas.microsoft.com/office/drawing/2014/main" id="{310990A6-37C6-4BB0-A789-EB540272B546}"/>
              </a:ext>
            </a:extLst>
          </p:cNvPr>
          <p:cNvPicPr>
            <a:picLocks noChangeAspect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24108" t="17379" r="35452" b="16393"/>
          <a:stretch>
            <a:fillRect/>
          </a:stretch>
        </p:blipFill>
        <p:spPr>
          <a:xfrm>
            <a:off x="74135" y="5213684"/>
            <a:ext cx="1274482" cy="1478256"/>
          </a:xfrm>
          <a:prstGeom prst="rect">
            <a:avLst/>
          </a:prstGeom>
        </p:spPr>
      </p:pic>
      <p:sp>
        <p:nvSpPr>
          <p:cNvPr id="6" name="Nội dung CH">
            <a:extLst>
              <a:ext uri="{FF2B5EF4-FFF2-40B4-BE49-F238E27FC236}">
                <a16:creationId xmlns:a16="http://schemas.microsoft.com/office/drawing/2014/main" id="{D3C07732-06D9-43B5-93B6-6FE75E2CC025}"/>
              </a:ext>
            </a:extLst>
          </p:cNvPr>
          <p:cNvSpPr/>
          <p:nvPr/>
        </p:nvSpPr>
        <p:spPr>
          <a:xfrm>
            <a:off x="424478" y="894697"/>
            <a:ext cx="11658600" cy="3392610"/>
          </a:xfrm>
          <a:prstGeom prst="roundRect">
            <a:avLst/>
          </a:prstGeom>
          <a:solidFill>
            <a:schemeClr val="accent3">
              <a:lumMod val="20000"/>
              <a:lumOff val="80000"/>
              <a:alpha val="8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150000"/>
              </a:lnSpc>
              <a:defRPr/>
            </a:pPr>
            <a:r>
              <a:rPr lang="vi-VN" sz="2400" b="1" dirty="0">
                <a:solidFill>
                  <a:srgbClr val="7030A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endParaRPr lang="en-US" sz="2400" b="1" dirty="0">
              <a:solidFill>
                <a:srgbClr val="7030A0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algn="ctr">
              <a:lnSpc>
                <a:spcPct val="150000"/>
              </a:lnSpc>
              <a:defRPr/>
            </a:pPr>
            <a:r>
              <a:rPr lang="vi-VN" sz="2800" b="1" dirty="0">
                <a:solidFill>
                  <a:srgbClr val="FFFFFF"/>
                </a:solidFill>
              </a:rPr>
              <a:t> </a:t>
            </a:r>
            <a:endParaRPr lang="en-US" sz="2800" b="1" dirty="0">
              <a:solidFill>
                <a:srgbClr val="FFFFFF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Câu hỏi">
            <a:extLst>
              <a:ext uri="{FF2B5EF4-FFF2-40B4-BE49-F238E27FC236}">
                <a16:creationId xmlns:a16="http://schemas.microsoft.com/office/drawing/2014/main" id="{7FE5A97E-8026-4835-A91F-02EE64B440B9}"/>
              </a:ext>
            </a:extLst>
          </p:cNvPr>
          <p:cNvSpPr/>
          <p:nvPr/>
        </p:nvSpPr>
        <p:spPr>
          <a:xfrm>
            <a:off x="5067802" y="460744"/>
            <a:ext cx="2209800" cy="6858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200" b="1" dirty="0" err="1">
                <a:solidFill>
                  <a:srgbClr val="00B050"/>
                </a:solidFill>
                <a:latin typeface="UTM Avo" panose="02040603050506020204" pitchFamily="18" charset="0"/>
                <a:cs typeface="Tahoma" panose="020B0604030504040204" pitchFamily="34" charset="0"/>
              </a:rPr>
              <a:t>Câu</a:t>
            </a:r>
            <a:r>
              <a:rPr lang="en-US" sz="3200" b="1" dirty="0">
                <a:solidFill>
                  <a:srgbClr val="00B050"/>
                </a:solidFill>
                <a:latin typeface="UTM Avo" panose="02040603050506020204" pitchFamily="18" charset="0"/>
                <a:cs typeface="Tahoma" panose="020B0604030504040204" pitchFamily="34" charset="0"/>
              </a:rPr>
              <a:t> </a:t>
            </a:r>
            <a:r>
              <a:rPr lang="en-US" sz="3200" b="1" dirty="0" err="1">
                <a:solidFill>
                  <a:srgbClr val="00B050"/>
                </a:solidFill>
                <a:latin typeface="UTM Avo" panose="02040603050506020204" pitchFamily="18" charset="0"/>
                <a:cs typeface="Tahoma" panose="020B0604030504040204" pitchFamily="34" charset="0"/>
              </a:rPr>
              <a:t>hỏi</a:t>
            </a:r>
            <a:r>
              <a:rPr lang="en-US" sz="3200" b="1" dirty="0">
                <a:solidFill>
                  <a:srgbClr val="00B050"/>
                </a:solidFill>
                <a:latin typeface="UTM Avo" panose="02040603050506020204" pitchFamily="18" charset="0"/>
                <a:cs typeface="Tahoma" panose="020B0604030504040204" pitchFamily="34" charset="0"/>
              </a:rPr>
              <a:t> </a:t>
            </a:r>
          </a:p>
        </p:txBody>
      </p:sp>
      <p:sp>
        <p:nvSpPr>
          <p:cNvPr id="8" name="Đáp án">
            <a:extLst>
              <a:ext uri="{FF2B5EF4-FFF2-40B4-BE49-F238E27FC236}">
                <a16:creationId xmlns:a16="http://schemas.microsoft.com/office/drawing/2014/main" id="{DBA6C7AE-319F-448E-8CA3-6151DFDF515D}"/>
              </a:ext>
            </a:extLst>
          </p:cNvPr>
          <p:cNvSpPr/>
          <p:nvPr/>
        </p:nvSpPr>
        <p:spPr>
          <a:xfrm>
            <a:off x="6475907" y="1124815"/>
            <a:ext cx="5378571" cy="2987311"/>
          </a:xfrm>
          <a:prstGeom prst="roundRect">
            <a:avLst>
              <a:gd name="adj" fmla="val 50000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600" dirty="0" err="1">
                <a:solidFill>
                  <a:srgbClr val="FF0000"/>
                </a:solidFill>
                <a:latin typeface="UTM Avo" panose="02040603050506020204" pitchFamily="18" charset="0"/>
                <a:cs typeface="Tahoma" panose="020B0604030504040204" pitchFamily="34" charset="0"/>
              </a:rPr>
              <a:t>Đáp</a:t>
            </a:r>
            <a:r>
              <a:rPr lang="en-US" sz="3600" dirty="0">
                <a:solidFill>
                  <a:srgbClr val="FF0000"/>
                </a:solidFill>
                <a:latin typeface="UTM Avo" panose="02040603050506020204" pitchFamily="18" charset="0"/>
                <a:cs typeface="Tahoma" panose="020B0604030504040204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UTM Avo" panose="02040603050506020204" pitchFamily="18" charset="0"/>
                <a:cs typeface="Tahoma" panose="020B0604030504040204" pitchFamily="34" charset="0"/>
              </a:rPr>
              <a:t>án</a:t>
            </a:r>
            <a:r>
              <a:rPr lang="en-US" sz="3600" dirty="0">
                <a:solidFill>
                  <a:srgbClr val="FF0000"/>
                </a:solidFill>
                <a:latin typeface="UTM Avo" panose="02040603050506020204" pitchFamily="18" charset="0"/>
                <a:cs typeface="Tahoma" panose="020B0604030504040204" pitchFamily="34" charset="0"/>
              </a:rPr>
              <a:t>: </a:t>
            </a:r>
            <a:r>
              <a:rPr lang="en-US" sz="3600" dirty="0">
                <a:solidFill>
                  <a:srgbClr val="002060"/>
                </a:solidFill>
                <a:latin typeface="UTM Avo" panose="02040603050506020204" pitchFamily="18" charset="0"/>
              </a:rPr>
              <a:t>Hai con </a:t>
            </a:r>
            <a:r>
              <a:rPr lang="en-US" sz="3600" dirty="0" err="1">
                <a:solidFill>
                  <a:srgbClr val="002060"/>
                </a:solidFill>
                <a:latin typeface="UTM Avo" panose="02040603050506020204" pitchFamily="18" charset="0"/>
              </a:rPr>
              <a:t>dê</a:t>
            </a:r>
            <a:r>
              <a:rPr lang="en-US" sz="36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UTM Avo" panose="02040603050506020204" pitchFamily="18" charset="0"/>
              </a:rPr>
              <a:t>muốn</a:t>
            </a:r>
            <a:r>
              <a:rPr lang="en-US" sz="3600" dirty="0">
                <a:solidFill>
                  <a:srgbClr val="002060"/>
                </a:solidFill>
                <a:latin typeface="UTM Avo" panose="02040603050506020204" pitchFamily="18" charset="0"/>
              </a:rPr>
              <a:t> qua 1 </a:t>
            </a:r>
            <a:r>
              <a:rPr lang="en-US" sz="3600" dirty="0" err="1">
                <a:solidFill>
                  <a:srgbClr val="002060"/>
                </a:solidFill>
                <a:latin typeface="UTM Avo" panose="02040603050506020204" pitchFamily="18" charset="0"/>
              </a:rPr>
              <a:t>chiếc</a:t>
            </a:r>
            <a:r>
              <a:rPr lang="en-US" sz="36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UTM Avo" panose="02040603050506020204" pitchFamily="18" charset="0"/>
              </a:rPr>
              <a:t>cầu</a:t>
            </a:r>
            <a:r>
              <a:rPr lang="en-US" sz="3600" dirty="0">
                <a:solidFill>
                  <a:srgbClr val="002060"/>
                </a:solidFill>
                <a:latin typeface="UTM Avo" panose="02040603050506020204" pitchFamily="18" charset="0"/>
              </a:rPr>
              <a:t>.</a:t>
            </a:r>
          </a:p>
        </p:txBody>
      </p:sp>
      <p:sp>
        <p:nvSpPr>
          <p:cNvPr id="10" name="Oval 176">
            <a:extLst>
              <a:ext uri="{FF2B5EF4-FFF2-40B4-BE49-F238E27FC236}">
                <a16:creationId xmlns:a16="http://schemas.microsoft.com/office/drawing/2014/main" id="{CD3EA348-026F-4DE1-8A27-9C194E469F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en-US" sz="2800" dirty="0">
                <a:solidFill>
                  <a:srgbClr val="DC2608"/>
                </a:solidFill>
                <a:latin typeface=".VnBlack" panose="020B7200000000000000" pitchFamily="34" charset="0"/>
              </a:rPr>
              <a:t>0</a:t>
            </a:r>
          </a:p>
        </p:txBody>
      </p:sp>
      <p:cxnSp>
        <p:nvCxnSpPr>
          <p:cNvPr id="11" name="7 Conector recto">
            <a:extLst>
              <a:ext uri="{FF2B5EF4-FFF2-40B4-BE49-F238E27FC236}">
                <a16:creationId xmlns:a16="http://schemas.microsoft.com/office/drawing/2014/main" id="{71364F8A-698D-4AFC-94EA-49FB2A4B2A01}"/>
              </a:ext>
            </a:extLst>
          </p:cNvPr>
          <p:cNvCxnSpPr/>
          <p:nvPr/>
        </p:nvCxnSpPr>
        <p:spPr>
          <a:xfrm flipH="1">
            <a:off x="6061880" y="5053169"/>
            <a:ext cx="32590" cy="179928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ảnh kéo">
            <a:extLst>
              <a:ext uri="{FF2B5EF4-FFF2-40B4-BE49-F238E27FC236}">
                <a16:creationId xmlns:a16="http://schemas.microsoft.com/office/drawing/2014/main" id="{AAFC8A4A-4255-4F55-8F60-40BC309CCBED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0283" y="4269092"/>
            <a:ext cx="8752048" cy="2487735"/>
          </a:xfrm>
          <a:prstGeom prst="rect">
            <a:avLst/>
          </a:prstGeom>
          <a:effectLst>
            <a:outerShdw blurRad="76200" dist="139700" dir="18900000" sy="23000" kx="-1200000" algn="bl" rotWithShape="0">
              <a:prstClr val="black">
                <a:alpha val="20000"/>
              </a:prstClr>
            </a:outerShdw>
          </a:effectLst>
        </p:spPr>
      </p:pic>
      <p:pic>
        <p:nvPicPr>
          <p:cNvPr id="15" name="Picture 115" descr="ALRMCLOK">
            <a:extLst>
              <a:ext uri="{FF2B5EF4-FFF2-40B4-BE49-F238E27FC236}">
                <a16:creationId xmlns:a16="http://schemas.microsoft.com/office/drawing/2014/main" id="{A955BB43-C5CC-40B1-B388-F64A9AEFAE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22" y="414617"/>
            <a:ext cx="1008063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Oval 176">
            <a:extLst>
              <a:ext uri="{FF2B5EF4-FFF2-40B4-BE49-F238E27FC236}">
                <a16:creationId xmlns:a16="http://schemas.microsoft.com/office/drawing/2014/main" id="{954F3EB7-5549-4D21-B319-51B21C0380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7522" y="79561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15</a:t>
            </a:r>
          </a:p>
        </p:txBody>
      </p:sp>
      <p:sp>
        <p:nvSpPr>
          <p:cNvPr id="17" name="Oval 176">
            <a:extLst>
              <a:ext uri="{FF2B5EF4-FFF2-40B4-BE49-F238E27FC236}">
                <a16:creationId xmlns:a16="http://schemas.microsoft.com/office/drawing/2014/main" id="{613E5612-A34C-4AFB-A2A9-AE2E67C81E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7522" y="79561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14</a:t>
            </a:r>
          </a:p>
        </p:txBody>
      </p:sp>
      <p:sp>
        <p:nvSpPr>
          <p:cNvPr id="18" name="Oval 176">
            <a:extLst>
              <a:ext uri="{FF2B5EF4-FFF2-40B4-BE49-F238E27FC236}">
                <a16:creationId xmlns:a16="http://schemas.microsoft.com/office/drawing/2014/main" id="{E2DE8C60-43D3-47A8-8483-A17CBAEBED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7522" y="79561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13</a:t>
            </a:r>
          </a:p>
        </p:txBody>
      </p:sp>
      <p:sp>
        <p:nvSpPr>
          <p:cNvPr id="19" name="Oval 176">
            <a:extLst>
              <a:ext uri="{FF2B5EF4-FFF2-40B4-BE49-F238E27FC236}">
                <a16:creationId xmlns:a16="http://schemas.microsoft.com/office/drawing/2014/main" id="{22A31BA7-A4DB-431B-B1EE-1B656B3236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7522" y="79561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12</a:t>
            </a:r>
          </a:p>
        </p:txBody>
      </p:sp>
      <p:sp>
        <p:nvSpPr>
          <p:cNvPr id="20" name="Oval 176">
            <a:extLst>
              <a:ext uri="{FF2B5EF4-FFF2-40B4-BE49-F238E27FC236}">
                <a16:creationId xmlns:a16="http://schemas.microsoft.com/office/drawing/2014/main" id="{0DA28B8F-75EB-463C-B7FD-2E791B5751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7522" y="79561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11</a:t>
            </a:r>
          </a:p>
        </p:txBody>
      </p:sp>
      <p:sp>
        <p:nvSpPr>
          <p:cNvPr id="21" name="Oval 176">
            <a:extLst>
              <a:ext uri="{FF2B5EF4-FFF2-40B4-BE49-F238E27FC236}">
                <a16:creationId xmlns:a16="http://schemas.microsoft.com/office/drawing/2014/main" id="{F16E23F6-7A55-48DF-B28D-717D846417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7522" y="79561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10</a:t>
            </a:r>
          </a:p>
        </p:txBody>
      </p:sp>
      <p:sp>
        <p:nvSpPr>
          <p:cNvPr id="22" name="Oval 176">
            <a:extLst>
              <a:ext uri="{FF2B5EF4-FFF2-40B4-BE49-F238E27FC236}">
                <a16:creationId xmlns:a16="http://schemas.microsoft.com/office/drawing/2014/main" id="{2B38B7AA-A257-4F5D-81B9-1976091C36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7522" y="79561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9</a:t>
            </a:r>
          </a:p>
        </p:txBody>
      </p:sp>
      <p:sp>
        <p:nvSpPr>
          <p:cNvPr id="23" name="Oval 176">
            <a:extLst>
              <a:ext uri="{FF2B5EF4-FFF2-40B4-BE49-F238E27FC236}">
                <a16:creationId xmlns:a16="http://schemas.microsoft.com/office/drawing/2014/main" id="{5C76D604-A19B-44BD-A872-5D84C39E6D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7522" y="79561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8</a:t>
            </a:r>
          </a:p>
        </p:txBody>
      </p:sp>
      <p:sp>
        <p:nvSpPr>
          <p:cNvPr id="24" name="Oval 176">
            <a:extLst>
              <a:ext uri="{FF2B5EF4-FFF2-40B4-BE49-F238E27FC236}">
                <a16:creationId xmlns:a16="http://schemas.microsoft.com/office/drawing/2014/main" id="{CC68FF81-40F2-4573-982C-572C67E906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7522" y="79561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7</a:t>
            </a:r>
          </a:p>
        </p:txBody>
      </p:sp>
      <p:sp>
        <p:nvSpPr>
          <p:cNvPr id="25" name="Oval 176">
            <a:extLst>
              <a:ext uri="{FF2B5EF4-FFF2-40B4-BE49-F238E27FC236}">
                <a16:creationId xmlns:a16="http://schemas.microsoft.com/office/drawing/2014/main" id="{F5A92E97-406D-47B8-98B4-082B912975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7522" y="79561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6</a:t>
            </a:r>
          </a:p>
        </p:txBody>
      </p:sp>
      <p:sp>
        <p:nvSpPr>
          <p:cNvPr id="26" name="Oval 176">
            <a:extLst>
              <a:ext uri="{FF2B5EF4-FFF2-40B4-BE49-F238E27FC236}">
                <a16:creationId xmlns:a16="http://schemas.microsoft.com/office/drawing/2014/main" id="{024FC605-DC3D-4606-B310-D9A3D69BF7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7522" y="79561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5</a:t>
            </a:r>
          </a:p>
        </p:txBody>
      </p:sp>
      <p:sp>
        <p:nvSpPr>
          <p:cNvPr id="27" name="Oval 176">
            <a:extLst>
              <a:ext uri="{FF2B5EF4-FFF2-40B4-BE49-F238E27FC236}">
                <a16:creationId xmlns:a16="http://schemas.microsoft.com/office/drawing/2014/main" id="{02BD4DD7-FDBC-4CDC-9E90-3B079EC7D2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7522" y="79561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4</a:t>
            </a:r>
          </a:p>
        </p:txBody>
      </p:sp>
      <p:sp>
        <p:nvSpPr>
          <p:cNvPr id="28" name="Oval 176">
            <a:extLst>
              <a:ext uri="{FF2B5EF4-FFF2-40B4-BE49-F238E27FC236}">
                <a16:creationId xmlns:a16="http://schemas.microsoft.com/office/drawing/2014/main" id="{139E67B5-84B8-4668-87C7-226AB982B7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7522" y="79561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3</a:t>
            </a:r>
          </a:p>
        </p:txBody>
      </p:sp>
      <p:sp>
        <p:nvSpPr>
          <p:cNvPr id="29" name="Oval 176">
            <a:extLst>
              <a:ext uri="{FF2B5EF4-FFF2-40B4-BE49-F238E27FC236}">
                <a16:creationId xmlns:a16="http://schemas.microsoft.com/office/drawing/2014/main" id="{00F4605C-FFDD-4861-BAF4-5D9060EF23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7522" y="79561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2</a:t>
            </a:r>
          </a:p>
        </p:txBody>
      </p:sp>
      <p:sp>
        <p:nvSpPr>
          <p:cNvPr id="30" name="Oval 176">
            <a:extLst>
              <a:ext uri="{FF2B5EF4-FFF2-40B4-BE49-F238E27FC236}">
                <a16:creationId xmlns:a16="http://schemas.microsoft.com/office/drawing/2014/main" id="{4ACE53F4-98BD-4262-BCCA-1DE1AFC154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7522" y="79561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</a:t>
            </a:r>
          </a:p>
        </p:txBody>
      </p:sp>
      <p:sp>
        <p:nvSpPr>
          <p:cNvPr id="31" name="Oval 176">
            <a:extLst>
              <a:ext uri="{FF2B5EF4-FFF2-40B4-BE49-F238E27FC236}">
                <a16:creationId xmlns:a16="http://schemas.microsoft.com/office/drawing/2014/main" id="{0F82E432-3306-41E1-A210-414A4D5917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7522" y="79561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en-US" sz="2800" dirty="0">
                <a:solidFill>
                  <a:srgbClr val="DC2608"/>
                </a:solidFill>
                <a:latin typeface=".VnBlack" panose="020B7200000000000000" pitchFamily="34" charset="0"/>
              </a:rPr>
              <a:t>0</a:t>
            </a:r>
          </a:p>
        </p:txBody>
      </p:sp>
      <p:pic>
        <p:nvPicPr>
          <p:cNvPr id="33" name="Picture 1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985" y="945685"/>
            <a:ext cx="4020853" cy="32738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81278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287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2870"/>
                            </p:stCondLst>
                            <p:childTnLst>
                              <p:par>
                                <p:cTn id="1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GU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00"/>
                            </p:stCondLst>
                            <p:childTnLst>
                              <p:par>
                                <p:cTn id="3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000"/>
                            </p:stCondLst>
                            <p:childTnLst>
                              <p:par>
                                <p:cTn id="4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000"/>
                            </p:stCondLst>
                            <p:childTnLst>
                              <p:par>
                                <p:cTn id="4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0"/>
                            </p:stCondLst>
                            <p:childTnLst>
                              <p:par>
                                <p:cTn id="4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6000"/>
                            </p:stCondLst>
                            <p:childTnLst>
                              <p:par>
                                <p:cTn id="4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7000"/>
                            </p:stCondLst>
                            <p:childTnLst>
                              <p:par>
                                <p:cTn id="5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8000"/>
                            </p:stCondLst>
                            <p:childTnLst>
                              <p:par>
                                <p:cTn id="5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9000"/>
                            </p:stCondLst>
                            <p:childTnLst>
                              <p:par>
                                <p:cTn id="5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0000"/>
                            </p:stCondLst>
                            <p:childTnLst>
                              <p:par>
                                <p:cTn id="6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1000"/>
                            </p:stCondLst>
                            <p:childTnLst>
                              <p:par>
                                <p:cTn id="6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2000"/>
                            </p:stCondLst>
                            <p:childTnLst>
                              <p:par>
                                <p:cTn id="6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3000"/>
                            </p:stCondLst>
                            <p:childTnLst>
                              <p:par>
                                <p:cTn id="7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4000"/>
                            </p:stCondLst>
                            <p:childTnLst>
                              <p:par>
                                <p:cTn id="7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5000"/>
                            </p:stCondLst>
                            <p:childTnLst>
                              <p:par>
                                <p:cTn id="7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GU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7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9" fill="hold">
                      <p:stCondLst>
                        <p:cond delay="0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-3.7037E-6 L -0.09714 -0.00601 " pathEditMode="relative" rAng="0" ptsTypes="AA">
                                      <p:cBhvr>
                                        <p:cTn id="8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857" y="-30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yaaa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>
                      <p:stCondLst>
                        <p:cond delay="0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-3.7037E-6 L 0.09714 -0.00601 " pathEditMode="relative" rAng="0" ptsTypes="AA">
                                      <p:cBhvr>
                                        <p:cTn id="8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857" y="-30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yaaa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6" grpId="0" bldLvl="0" animBg="1"/>
      <p:bldP spid="7" grpId="0" bldLvl="0" animBg="1"/>
      <p:bldP spid="8" grpId="0" bldLvl="0" animBg="1"/>
      <p:bldP spid="10" grpId="0" bldLvl="0" animBg="1"/>
      <p:bldP spid="16" grpId="0" bldLvl="0" animBg="1"/>
      <p:bldP spid="17" grpId="0" bldLvl="0" animBg="1"/>
      <p:bldP spid="18" grpId="0" bldLvl="0" animBg="1"/>
      <p:bldP spid="19" grpId="0" bldLvl="0" animBg="1"/>
      <p:bldP spid="20" grpId="0" bldLvl="0" animBg="1"/>
      <p:bldP spid="21" grpId="0" bldLvl="0" animBg="1"/>
      <p:bldP spid="22" grpId="0" bldLvl="0" animBg="1"/>
      <p:bldP spid="23" grpId="0" bldLvl="0" animBg="1"/>
      <p:bldP spid="24" grpId="0" bldLvl="0" animBg="1"/>
      <p:bldP spid="25" grpId="0" bldLvl="0" animBg="1"/>
      <p:bldP spid="26" grpId="0" bldLvl="0" animBg="1"/>
      <p:bldP spid="27" grpId="0" bldLvl="0" animBg="1"/>
      <p:bldP spid="28" grpId="0" bldLvl="0" animBg="1"/>
      <p:bldP spid="29" grpId="0" bldLvl="0" animBg="1"/>
      <p:bldP spid="30" grpId="0" bldLvl="0" animBg="1"/>
      <p:bldP spid="31" grpId="0" bldLvl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7 Conector recto">
            <a:extLst>
              <a:ext uri="{FF2B5EF4-FFF2-40B4-BE49-F238E27FC236}">
                <a16:creationId xmlns:a16="http://schemas.microsoft.com/office/drawing/2014/main" id="{9BBF875A-E029-4788-9A72-C92E39498AD3}"/>
              </a:ext>
            </a:extLst>
          </p:cNvPr>
          <p:cNvCxnSpPr/>
          <p:nvPr/>
        </p:nvCxnSpPr>
        <p:spPr>
          <a:xfrm flipH="1">
            <a:off x="6061880" y="5053169"/>
            <a:ext cx="32590" cy="179928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1">
            <a:extLst>
              <a:ext uri="{FF2B5EF4-FFF2-40B4-BE49-F238E27FC236}">
                <a16:creationId xmlns:a16="http://schemas.microsoft.com/office/drawing/2014/main" id="{4E77D4FC-8181-4FC7-B763-C484CC6ED8A4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5" t="2331" r="1" b="53511"/>
          <a:stretch>
            <a:fillRect/>
          </a:stretch>
        </p:blipFill>
        <p:spPr>
          <a:xfrm>
            <a:off x="-68728" y="417189"/>
            <a:ext cx="12260240" cy="50531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ảnh kéo">
            <a:extLst>
              <a:ext uri="{FF2B5EF4-FFF2-40B4-BE49-F238E27FC236}">
                <a16:creationId xmlns:a16="http://schemas.microsoft.com/office/drawing/2014/main" id="{6A1954C6-2B2C-48E0-91B6-EFC88AF59E6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0283" y="4268526"/>
            <a:ext cx="8752048" cy="2487735"/>
          </a:xfrm>
          <a:prstGeom prst="rect">
            <a:avLst/>
          </a:prstGeom>
          <a:effectLst>
            <a:outerShdw blurRad="76200" dist="139700" dir="18900000" sy="23000" kx="-1200000" algn="bl" rotWithShape="0">
              <a:prstClr val="black">
                <a:alpha val="20000"/>
              </a:prstClr>
            </a:outerShdw>
          </a:effectLst>
        </p:spPr>
      </p:pic>
      <p:pic>
        <p:nvPicPr>
          <p:cNvPr id="4" name="Đội B">
            <a:extLst>
              <a:ext uri="{FF2B5EF4-FFF2-40B4-BE49-F238E27FC236}">
                <a16:creationId xmlns:a16="http://schemas.microsoft.com/office/drawing/2014/main" id="{45283AFD-A577-49C8-A2EB-7A252A027A62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9896" b="100000" l="9883" r="89971"/>
                    </a14:imgEffect>
                  </a14:imgLayer>
                </a14:imgProps>
              </a:ext>
            </a:extLst>
          </a:blip>
          <a:srcRect l="30643" t="31195" r="31012" b="4112"/>
          <a:stretch>
            <a:fillRect/>
          </a:stretch>
        </p:blipFill>
        <p:spPr>
          <a:xfrm>
            <a:off x="10900071" y="5355528"/>
            <a:ext cx="1325091" cy="1401299"/>
          </a:xfrm>
          <a:prstGeom prst="rect">
            <a:avLst/>
          </a:prstGeom>
        </p:spPr>
      </p:pic>
      <p:pic>
        <p:nvPicPr>
          <p:cNvPr id="5" name="Đội A">
            <a:extLst>
              <a:ext uri="{FF2B5EF4-FFF2-40B4-BE49-F238E27FC236}">
                <a16:creationId xmlns:a16="http://schemas.microsoft.com/office/drawing/2014/main" id="{2ED549C8-D03D-4CE7-96D5-5FAF64DE17DE}"/>
              </a:ext>
            </a:extLst>
          </p:cNvPr>
          <p:cNvPicPr>
            <a:picLocks noChangeAspect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24108" t="17379" r="35452" b="16393"/>
          <a:stretch>
            <a:fillRect/>
          </a:stretch>
        </p:blipFill>
        <p:spPr>
          <a:xfrm>
            <a:off x="-94673" y="5470358"/>
            <a:ext cx="1274482" cy="1478256"/>
          </a:xfrm>
          <a:prstGeom prst="rect">
            <a:avLst/>
          </a:prstGeom>
        </p:spPr>
      </p:pic>
      <p:sp>
        <p:nvSpPr>
          <p:cNvPr id="6" name="Nội dung CH">
            <a:extLst>
              <a:ext uri="{FF2B5EF4-FFF2-40B4-BE49-F238E27FC236}">
                <a16:creationId xmlns:a16="http://schemas.microsoft.com/office/drawing/2014/main" id="{35FBB273-4192-47EB-86D7-A065D3BBFEBF}"/>
              </a:ext>
            </a:extLst>
          </p:cNvPr>
          <p:cNvSpPr/>
          <p:nvPr/>
        </p:nvSpPr>
        <p:spPr>
          <a:xfrm>
            <a:off x="542568" y="1042649"/>
            <a:ext cx="11258266" cy="3225877"/>
          </a:xfrm>
          <a:prstGeom prst="roundRect">
            <a:avLst/>
          </a:prstGeom>
          <a:solidFill>
            <a:schemeClr val="accent3">
              <a:lumMod val="20000"/>
              <a:lumOff val="80000"/>
              <a:alpha val="8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150000"/>
              </a:lnSpc>
              <a:defRPr/>
            </a:pPr>
            <a:r>
              <a:rPr lang="vi-VN" sz="2400" b="1" dirty="0">
                <a:solidFill>
                  <a:srgbClr val="7030A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endParaRPr lang="en-US" sz="2400" b="1" dirty="0">
              <a:solidFill>
                <a:srgbClr val="7030A0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algn="ctr">
              <a:lnSpc>
                <a:spcPct val="150000"/>
              </a:lnSpc>
              <a:defRPr/>
            </a:pPr>
            <a:r>
              <a:rPr lang="vi-VN" sz="2800" b="1" dirty="0">
                <a:solidFill>
                  <a:srgbClr val="FFFFFF"/>
                </a:solidFill>
              </a:rPr>
              <a:t> </a:t>
            </a:r>
            <a:endParaRPr lang="en-US" sz="2800" b="1" dirty="0">
              <a:solidFill>
                <a:srgbClr val="FFFFFF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Câu hỏi">
            <a:extLst>
              <a:ext uri="{FF2B5EF4-FFF2-40B4-BE49-F238E27FC236}">
                <a16:creationId xmlns:a16="http://schemas.microsoft.com/office/drawing/2014/main" id="{E651E0A6-11E7-4E52-A7D3-34DD55DB048E}"/>
              </a:ext>
            </a:extLst>
          </p:cNvPr>
          <p:cNvSpPr/>
          <p:nvPr/>
        </p:nvSpPr>
        <p:spPr>
          <a:xfrm>
            <a:off x="5066207" y="521666"/>
            <a:ext cx="2209800" cy="6858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200" b="1" dirty="0" err="1">
                <a:solidFill>
                  <a:srgbClr val="00B050"/>
                </a:solidFill>
                <a:latin typeface="UTM Avo" panose="02040603050506020204" pitchFamily="18" charset="0"/>
                <a:cs typeface="Tahoma" panose="020B0604030504040204" pitchFamily="34" charset="0"/>
              </a:rPr>
              <a:t>Câu</a:t>
            </a:r>
            <a:r>
              <a:rPr lang="en-US" sz="3200" b="1" dirty="0">
                <a:solidFill>
                  <a:srgbClr val="00B050"/>
                </a:solidFill>
                <a:latin typeface="UTM Avo" panose="02040603050506020204" pitchFamily="18" charset="0"/>
                <a:cs typeface="Tahoma" panose="020B0604030504040204" pitchFamily="34" charset="0"/>
              </a:rPr>
              <a:t> </a:t>
            </a:r>
            <a:r>
              <a:rPr lang="en-US" sz="3200" b="1" dirty="0" err="1">
                <a:solidFill>
                  <a:srgbClr val="00B050"/>
                </a:solidFill>
                <a:latin typeface="UTM Avo" panose="02040603050506020204" pitchFamily="18" charset="0"/>
                <a:cs typeface="Tahoma" panose="020B0604030504040204" pitchFamily="34" charset="0"/>
              </a:rPr>
              <a:t>hỏi</a:t>
            </a:r>
            <a:r>
              <a:rPr lang="en-US" sz="3200" b="1" dirty="0">
                <a:solidFill>
                  <a:srgbClr val="00B050"/>
                </a:solidFill>
                <a:latin typeface="UTM Avo" panose="02040603050506020204" pitchFamily="18" charset="0"/>
                <a:cs typeface="Tahoma" panose="020B0604030504040204" pitchFamily="34" charset="0"/>
              </a:rPr>
              <a:t> </a:t>
            </a:r>
          </a:p>
        </p:txBody>
      </p:sp>
      <p:sp>
        <p:nvSpPr>
          <p:cNvPr id="8" name="Đáp án">
            <a:extLst>
              <a:ext uri="{FF2B5EF4-FFF2-40B4-BE49-F238E27FC236}">
                <a16:creationId xmlns:a16="http://schemas.microsoft.com/office/drawing/2014/main" id="{1EDECD27-70C8-41D8-BDD4-39B443FEB5E2}"/>
              </a:ext>
            </a:extLst>
          </p:cNvPr>
          <p:cNvSpPr/>
          <p:nvPr/>
        </p:nvSpPr>
        <p:spPr>
          <a:xfrm>
            <a:off x="6414498" y="1421306"/>
            <a:ext cx="5234934" cy="2468563"/>
          </a:xfrm>
          <a:prstGeom prst="roundRect">
            <a:avLst>
              <a:gd name="adj" fmla="val 50000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dirty="0" err="1">
                <a:solidFill>
                  <a:srgbClr val="FF0000"/>
                </a:solidFill>
                <a:latin typeface="UTM Avo" panose="02040603050506020204" pitchFamily="18" charset="0"/>
                <a:cs typeface="Tahoma" panose="020B0604030504040204" pitchFamily="34" charset="0"/>
              </a:rPr>
              <a:t>Đáp</a:t>
            </a:r>
            <a:r>
              <a:rPr lang="en-US" sz="2800" dirty="0">
                <a:solidFill>
                  <a:srgbClr val="FF0000"/>
                </a:solidFill>
                <a:latin typeface="UTM Avo" panose="02040603050506020204" pitchFamily="18" charset="0"/>
                <a:cs typeface="Tahoma" panose="020B0604030504040204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UTM Avo" panose="02040603050506020204" pitchFamily="18" charset="0"/>
                <a:cs typeface="Tahoma" panose="020B0604030504040204" pitchFamily="34" charset="0"/>
              </a:rPr>
              <a:t>án</a:t>
            </a:r>
            <a:r>
              <a:rPr lang="en-US" sz="2800" dirty="0">
                <a:solidFill>
                  <a:srgbClr val="FF0000"/>
                </a:solidFill>
                <a:latin typeface="UTM Avo" panose="02040603050506020204" pitchFamily="18" charset="0"/>
                <a:cs typeface="Tahoma" panose="020B0604030504040204" pitchFamily="34" charset="0"/>
              </a:rPr>
              <a:t>: </a:t>
            </a:r>
          </a:p>
          <a:p>
            <a:pPr algn="ctr">
              <a:defRPr/>
            </a:pPr>
            <a:r>
              <a:rPr lang="en-US" sz="2800" dirty="0">
                <a:solidFill>
                  <a:srgbClr val="002060"/>
                </a:solidFill>
                <a:latin typeface="UTM Avo" panose="02040603050506020204" pitchFamily="18" charset="0"/>
              </a:rPr>
              <a:t>Hai con </a:t>
            </a:r>
            <a:r>
              <a:rPr lang="en-US" sz="2800" dirty="0" err="1">
                <a:solidFill>
                  <a:srgbClr val="002060"/>
                </a:solidFill>
                <a:latin typeface="UTM Avo" panose="02040603050506020204" pitchFamily="18" charset="0"/>
              </a:rPr>
              <a:t>dê</a:t>
            </a:r>
            <a:r>
              <a:rPr lang="en-US" sz="28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UTM Avo" panose="02040603050506020204" pitchFamily="18" charset="0"/>
              </a:rPr>
              <a:t>không</a:t>
            </a:r>
            <a:r>
              <a:rPr lang="en-US" sz="28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UTM Avo" panose="02040603050506020204" pitchFamily="18" charset="0"/>
              </a:rPr>
              <a:t>chịu</a:t>
            </a:r>
            <a:r>
              <a:rPr lang="en-US" sz="28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UTM Avo" panose="02040603050506020204" pitchFamily="18" charset="0"/>
              </a:rPr>
              <a:t>nhường</a:t>
            </a:r>
            <a:r>
              <a:rPr lang="en-US" sz="28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UTM Avo" panose="02040603050506020204" pitchFamily="18" charset="0"/>
              </a:rPr>
              <a:t>nhau</a:t>
            </a:r>
            <a:r>
              <a:rPr lang="en-US" sz="2800" dirty="0">
                <a:solidFill>
                  <a:srgbClr val="002060"/>
                </a:solidFill>
                <a:latin typeface="UTM Avo" panose="02040603050506020204" pitchFamily="18" charset="0"/>
              </a:rPr>
              <a:t> qua </a:t>
            </a:r>
            <a:r>
              <a:rPr lang="en-US" sz="2800" dirty="0" err="1">
                <a:solidFill>
                  <a:srgbClr val="002060"/>
                </a:solidFill>
                <a:latin typeface="UTM Avo" panose="02040603050506020204" pitchFamily="18" charset="0"/>
              </a:rPr>
              <a:t>cầu</a:t>
            </a:r>
            <a:r>
              <a:rPr lang="en-US" sz="2800" dirty="0">
                <a:solidFill>
                  <a:srgbClr val="002060"/>
                </a:solidFill>
                <a:latin typeface="UTM Avo" panose="02040603050506020204" pitchFamily="18" charset="0"/>
              </a:rPr>
              <a:t>.</a:t>
            </a:r>
          </a:p>
        </p:txBody>
      </p:sp>
      <p:pic>
        <p:nvPicPr>
          <p:cNvPr id="14" name="Apprehensive_at_Best">
            <a:hlinkClick r:id="" action="ppaction://media"/>
            <a:extLst>
              <a:ext uri="{FF2B5EF4-FFF2-40B4-BE49-F238E27FC236}">
                <a16:creationId xmlns:a16="http://schemas.microsoft.com/office/drawing/2014/main" id="{74388A3A-664C-4B30-A073-2A4F1EEEDD6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5866307" y="-911959"/>
            <a:ext cx="609600" cy="609600"/>
          </a:xfrm>
          <a:prstGeom prst="rect">
            <a:avLst/>
          </a:prstGeom>
        </p:spPr>
      </p:pic>
      <p:pic>
        <p:nvPicPr>
          <p:cNvPr id="15" name="Picture 115" descr="ALRMCLOK">
            <a:extLst>
              <a:ext uri="{FF2B5EF4-FFF2-40B4-BE49-F238E27FC236}">
                <a16:creationId xmlns:a16="http://schemas.microsoft.com/office/drawing/2014/main" id="{29D3FF2D-F22D-40A9-BF5E-FA08D65BE3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54" y="394949"/>
            <a:ext cx="1008063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Oval 176">
            <a:extLst>
              <a:ext uri="{FF2B5EF4-FFF2-40B4-BE49-F238E27FC236}">
                <a16:creationId xmlns:a16="http://schemas.microsoft.com/office/drawing/2014/main" id="{062FD42D-1B26-45D0-8E86-16720EEFFC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854" y="7759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15</a:t>
            </a:r>
          </a:p>
        </p:txBody>
      </p:sp>
      <p:sp>
        <p:nvSpPr>
          <p:cNvPr id="17" name="Oval 176">
            <a:extLst>
              <a:ext uri="{FF2B5EF4-FFF2-40B4-BE49-F238E27FC236}">
                <a16:creationId xmlns:a16="http://schemas.microsoft.com/office/drawing/2014/main" id="{3B094BAE-CF99-4C77-86B0-93F0D8F958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854" y="7759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14</a:t>
            </a:r>
          </a:p>
        </p:txBody>
      </p:sp>
      <p:sp>
        <p:nvSpPr>
          <p:cNvPr id="18" name="Oval 176">
            <a:extLst>
              <a:ext uri="{FF2B5EF4-FFF2-40B4-BE49-F238E27FC236}">
                <a16:creationId xmlns:a16="http://schemas.microsoft.com/office/drawing/2014/main" id="{F31C9DC6-58AD-4057-B8A5-CB035A64B4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854" y="7759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13</a:t>
            </a:r>
          </a:p>
        </p:txBody>
      </p:sp>
      <p:sp>
        <p:nvSpPr>
          <p:cNvPr id="19" name="Oval 176">
            <a:extLst>
              <a:ext uri="{FF2B5EF4-FFF2-40B4-BE49-F238E27FC236}">
                <a16:creationId xmlns:a16="http://schemas.microsoft.com/office/drawing/2014/main" id="{1D944CFB-23A4-4A25-AC72-11D78D65FD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854" y="7759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12</a:t>
            </a:r>
          </a:p>
        </p:txBody>
      </p:sp>
      <p:sp>
        <p:nvSpPr>
          <p:cNvPr id="20" name="Oval 176">
            <a:extLst>
              <a:ext uri="{FF2B5EF4-FFF2-40B4-BE49-F238E27FC236}">
                <a16:creationId xmlns:a16="http://schemas.microsoft.com/office/drawing/2014/main" id="{1915B119-0D0F-4E5A-A2D6-C249DC0B9A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854" y="7759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11</a:t>
            </a:r>
          </a:p>
        </p:txBody>
      </p:sp>
      <p:sp>
        <p:nvSpPr>
          <p:cNvPr id="21" name="Oval 176">
            <a:extLst>
              <a:ext uri="{FF2B5EF4-FFF2-40B4-BE49-F238E27FC236}">
                <a16:creationId xmlns:a16="http://schemas.microsoft.com/office/drawing/2014/main" id="{4478AE9B-65C8-4576-B9EC-92A31A214E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854" y="7759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10</a:t>
            </a:r>
          </a:p>
        </p:txBody>
      </p:sp>
      <p:sp>
        <p:nvSpPr>
          <p:cNvPr id="22" name="Oval 176">
            <a:extLst>
              <a:ext uri="{FF2B5EF4-FFF2-40B4-BE49-F238E27FC236}">
                <a16:creationId xmlns:a16="http://schemas.microsoft.com/office/drawing/2014/main" id="{EE1FB433-5C8E-4470-A3DA-702DE9BAE6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854" y="7759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9</a:t>
            </a:r>
          </a:p>
        </p:txBody>
      </p:sp>
      <p:sp>
        <p:nvSpPr>
          <p:cNvPr id="23" name="Oval 176">
            <a:extLst>
              <a:ext uri="{FF2B5EF4-FFF2-40B4-BE49-F238E27FC236}">
                <a16:creationId xmlns:a16="http://schemas.microsoft.com/office/drawing/2014/main" id="{D4AB026D-38DD-4466-967F-1A672A8CAF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854" y="7759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8</a:t>
            </a:r>
          </a:p>
        </p:txBody>
      </p:sp>
      <p:sp>
        <p:nvSpPr>
          <p:cNvPr id="24" name="Oval 176">
            <a:extLst>
              <a:ext uri="{FF2B5EF4-FFF2-40B4-BE49-F238E27FC236}">
                <a16:creationId xmlns:a16="http://schemas.microsoft.com/office/drawing/2014/main" id="{3F54214A-BABA-471F-B8EA-365019AC8F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854" y="7759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7</a:t>
            </a:r>
          </a:p>
        </p:txBody>
      </p:sp>
      <p:sp>
        <p:nvSpPr>
          <p:cNvPr id="25" name="Oval 176">
            <a:extLst>
              <a:ext uri="{FF2B5EF4-FFF2-40B4-BE49-F238E27FC236}">
                <a16:creationId xmlns:a16="http://schemas.microsoft.com/office/drawing/2014/main" id="{F6E527FD-AC7C-4BB3-A263-6072BB2EC4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854" y="7759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6</a:t>
            </a:r>
          </a:p>
        </p:txBody>
      </p:sp>
      <p:sp>
        <p:nvSpPr>
          <p:cNvPr id="26" name="Oval 176">
            <a:extLst>
              <a:ext uri="{FF2B5EF4-FFF2-40B4-BE49-F238E27FC236}">
                <a16:creationId xmlns:a16="http://schemas.microsoft.com/office/drawing/2014/main" id="{2A6AA6BC-1F84-4ABC-A3C6-E0D0B46C5A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854" y="7759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5</a:t>
            </a:r>
          </a:p>
        </p:txBody>
      </p:sp>
      <p:sp>
        <p:nvSpPr>
          <p:cNvPr id="27" name="Oval 176">
            <a:extLst>
              <a:ext uri="{FF2B5EF4-FFF2-40B4-BE49-F238E27FC236}">
                <a16:creationId xmlns:a16="http://schemas.microsoft.com/office/drawing/2014/main" id="{3703DD3B-1B3A-4FE9-A165-1485ED5FD1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854" y="7759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4</a:t>
            </a:r>
          </a:p>
        </p:txBody>
      </p:sp>
      <p:sp>
        <p:nvSpPr>
          <p:cNvPr id="28" name="Oval 176">
            <a:extLst>
              <a:ext uri="{FF2B5EF4-FFF2-40B4-BE49-F238E27FC236}">
                <a16:creationId xmlns:a16="http://schemas.microsoft.com/office/drawing/2014/main" id="{12C21113-FD07-4D8C-869C-C0D0729623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854" y="7759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3</a:t>
            </a:r>
          </a:p>
        </p:txBody>
      </p:sp>
      <p:sp>
        <p:nvSpPr>
          <p:cNvPr id="29" name="Oval 176">
            <a:extLst>
              <a:ext uri="{FF2B5EF4-FFF2-40B4-BE49-F238E27FC236}">
                <a16:creationId xmlns:a16="http://schemas.microsoft.com/office/drawing/2014/main" id="{78B17057-8CCE-476F-8892-CA9FE026A1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854" y="7759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2</a:t>
            </a:r>
          </a:p>
        </p:txBody>
      </p:sp>
      <p:sp>
        <p:nvSpPr>
          <p:cNvPr id="30" name="Oval 176">
            <a:extLst>
              <a:ext uri="{FF2B5EF4-FFF2-40B4-BE49-F238E27FC236}">
                <a16:creationId xmlns:a16="http://schemas.microsoft.com/office/drawing/2014/main" id="{FC67C6ED-A0FE-41F6-A6C3-0B83E15762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854" y="7759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</a:t>
            </a:r>
          </a:p>
        </p:txBody>
      </p:sp>
      <p:sp>
        <p:nvSpPr>
          <p:cNvPr id="31" name="Oval 176">
            <a:extLst>
              <a:ext uri="{FF2B5EF4-FFF2-40B4-BE49-F238E27FC236}">
                <a16:creationId xmlns:a16="http://schemas.microsoft.com/office/drawing/2014/main" id="{039A9CE7-0E07-4567-98D0-F8755D1891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854" y="7759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en-US" sz="2800" dirty="0">
                <a:solidFill>
                  <a:srgbClr val="DC2608"/>
                </a:solidFill>
                <a:latin typeface=".VnBlack" panose="020B7200000000000000" pitchFamily="34" charset="0"/>
              </a:rPr>
              <a:t>0</a:t>
            </a:r>
          </a:p>
        </p:txBody>
      </p:sp>
      <p:pic>
        <p:nvPicPr>
          <p:cNvPr id="33" name="Content Placeholder 3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7791" y="844870"/>
            <a:ext cx="3703077" cy="3423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91218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2870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-3.7037E-6 L 0.09714 -0.00601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857" y="-30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yaaa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-3.7037E-6 L -0.09714 -0.00601 " pathEditMode="relative" rAng="0" ptsTypes="AA">
                                      <p:cBhvr>
                                        <p:cTn id="3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857" y="-30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yaaa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>
                <p:cTn id="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000"/>
                            </p:stCondLst>
                            <p:childTnLst>
                              <p:par>
                                <p:cTn id="4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000"/>
                            </p:stCondLst>
                            <p:childTnLst>
                              <p:par>
                                <p:cTn id="4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000"/>
                            </p:stCondLst>
                            <p:childTnLst>
                              <p:par>
                                <p:cTn id="5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0"/>
                            </p:stCondLst>
                            <p:childTnLst>
                              <p:par>
                                <p:cTn id="5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6000"/>
                            </p:stCondLst>
                            <p:childTnLst>
                              <p:par>
                                <p:cTn id="5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7000"/>
                            </p:stCondLst>
                            <p:childTnLst>
                              <p:par>
                                <p:cTn id="5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8000"/>
                            </p:stCondLst>
                            <p:childTnLst>
                              <p:par>
                                <p:cTn id="6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9000"/>
                            </p:stCondLst>
                            <p:childTnLst>
                              <p:par>
                                <p:cTn id="6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0000"/>
                            </p:stCondLst>
                            <p:childTnLst>
                              <p:par>
                                <p:cTn id="6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1000"/>
                            </p:stCondLst>
                            <p:childTnLst>
                              <p:par>
                                <p:cTn id="7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2000"/>
                            </p:stCondLst>
                            <p:childTnLst>
                              <p:par>
                                <p:cTn id="7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3000"/>
                            </p:stCondLst>
                            <p:childTnLst>
                              <p:par>
                                <p:cTn id="7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4000"/>
                            </p:stCondLst>
                            <p:childTnLst>
                              <p:par>
                                <p:cTn id="8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5000"/>
                            </p:stCondLst>
                            <p:childTnLst>
                              <p:par>
                                <p:cTn id="8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GU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6" grpId="0" bldLvl="0" animBg="1"/>
      <p:bldP spid="7" grpId="0" bldLvl="0" animBg="1"/>
      <p:bldP spid="8" grpId="0" bldLvl="0" animBg="1"/>
      <p:bldP spid="16" grpId="0" bldLvl="0" animBg="1"/>
      <p:bldP spid="17" grpId="0" bldLvl="0" animBg="1"/>
      <p:bldP spid="18" grpId="0" bldLvl="0" animBg="1"/>
      <p:bldP spid="19" grpId="0" bldLvl="0" animBg="1"/>
      <p:bldP spid="20" grpId="0" bldLvl="0" animBg="1"/>
      <p:bldP spid="21" grpId="0" bldLvl="0" animBg="1"/>
      <p:bldP spid="22" grpId="0" bldLvl="0" animBg="1"/>
      <p:bldP spid="23" grpId="0" bldLvl="0" animBg="1"/>
      <p:bldP spid="24" grpId="0" bldLvl="0" animBg="1"/>
      <p:bldP spid="25" grpId="0" bldLvl="0" animBg="1"/>
      <p:bldP spid="26" grpId="0" bldLvl="0" animBg="1"/>
      <p:bldP spid="27" grpId="0" bldLvl="0" animBg="1"/>
      <p:bldP spid="28" grpId="0" bldLvl="0" animBg="1"/>
      <p:bldP spid="29" grpId="0" bldLvl="0" animBg="1"/>
      <p:bldP spid="30" grpId="0" bldLvl="0" animBg="1"/>
      <p:bldP spid="31" grpId="0" bldLvl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7 Conector recto">
            <a:extLst>
              <a:ext uri="{FF2B5EF4-FFF2-40B4-BE49-F238E27FC236}">
                <a16:creationId xmlns:a16="http://schemas.microsoft.com/office/drawing/2014/main" id="{9BBF875A-E029-4788-9A72-C92E39498AD3}"/>
              </a:ext>
            </a:extLst>
          </p:cNvPr>
          <p:cNvCxnSpPr/>
          <p:nvPr/>
        </p:nvCxnSpPr>
        <p:spPr>
          <a:xfrm flipH="1">
            <a:off x="6061880" y="5053169"/>
            <a:ext cx="32590" cy="179928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1">
            <a:extLst>
              <a:ext uri="{FF2B5EF4-FFF2-40B4-BE49-F238E27FC236}">
                <a16:creationId xmlns:a16="http://schemas.microsoft.com/office/drawing/2014/main" id="{4E77D4FC-8181-4FC7-B763-C484CC6ED8A4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5" t="2331" r="1" b="53511"/>
          <a:stretch>
            <a:fillRect/>
          </a:stretch>
        </p:blipFill>
        <p:spPr>
          <a:xfrm>
            <a:off x="-35650" y="342900"/>
            <a:ext cx="12260240" cy="50531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ảnh kéo">
            <a:extLst>
              <a:ext uri="{FF2B5EF4-FFF2-40B4-BE49-F238E27FC236}">
                <a16:creationId xmlns:a16="http://schemas.microsoft.com/office/drawing/2014/main" id="{6A1954C6-2B2C-48E0-91B6-EFC88AF59E6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0283" y="4269092"/>
            <a:ext cx="8752048" cy="2487735"/>
          </a:xfrm>
          <a:prstGeom prst="rect">
            <a:avLst/>
          </a:prstGeom>
          <a:effectLst>
            <a:outerShdw blurRad="76200" dist="139700" dir="18900000" sy="23000" kx="-1200000" algn="bl" rotWithShape="0">
              <a:prstClr val="black">
                <a:alpha val="20000"/>
              </a:prstClr>
            </a:outerShdw>
          </a:effectLst>
        </p:spPr>
      </p:pic>
      <p:pic>
        <p:nvPicPr>
          <p:cNvPr id="4" name="Đội B">
            <a:extLst>
              <a:ext uri="{FF2B5EF4-FFF2-40B4-BE49-F238E27FC236}">
                <a16:creationId xmlns:a16="http://schemas.microsoft.com/office/drawing/2014/main" id="{45283AFD-A577-49C8-A2EB-7A252A027A62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9896" b="100000" l="9883" r="89971"/>
                    </a14:imgEffect>
                  </a14:imgLayer>
                </a14:imgProps>
              </a:ext>
            </a:extLst>
          </a:blip>
          <a:srcRect l="30643" t="31195" r="31012" b="4112"/>
          <a:stretch>
            <a:fillRect/>
          </a:stretch>
        </p:blipFill>
        <p:spPr>
          <a:xfrm>
            <a:off x="10900071" y="5355528"/>
            <a:ext cx="1325091" cy="1401299"/>
          </a:xfrm>
          <a:prstGeom prst="rect">
            <a:avLst/>
          </a:prstGeom>
        </p:spPr>
      </p:pic>
      <p:pic>
        <p:nvPicPr>
          <p:cNvPr id="5" name="Đội A">
            <a:extLst>
              <a:ext uri="{FF2B5EF4-FFF2-40B4-BE49-F238E27FC236}">
                <a16:creationId xmlns:a16="http://schemas.microsoft.com/office/drawing/2014/main" id="{2ED549C8-D03D-4CE7-96D5-5FAF64DE17DE}"/>
              </a:ext>
            </a:extLst>
          </p:cNvPr>
          <p:cNvPicPr>
            <a:picLocks noChangeAspect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24108" t="17379" r="35452" b="16393"/>
          <a:stretch>
            <a:fillRect/>
          </a:stretch>
        </p:blipFill>
        <p:spPr>
          <a:xfrm>
            <a:off x="-94673" y="5470358"/>
            <a:ext cx="1274482" cy="1478256"/>
          </a:xfrm>
          <a:prstGeom prst="rect">
            <a:avLst/>
          </a:prstGeom>
        </p:spPr>
      </p:pic>
      <p:sp>
        <p:nvSpPr>
          <p:cNvPr id="6" name="Nội dung CH">
            <a:extLst>
              <a:ext uri="{FF2B5EF4-FFF2-40B4-BE49-F238E27FC236}">
                <a16:creationId xmlns:a16="http://schemas.microsoft.com/office/drawing/2014/main" id="{35FBB273-4192-47EB-86D7-A065D3BBFEBF}"/>
              </a:ext>
            </a:extLst>
          </p:cNvPr>
          <p:cNvSpPr/>
          <p:nvPr/>
        </p:nvSpPr>
        <p:spPr>
          <a:xfrm>
            <a:off x="533400" y="969403"/>
            <a:ext cx="11258266" cy="3299690"/>
          </a:xfrm>
          <a:prstGeom prst="roundRect">
            <a:avLst/>
          </a:prstGeom>
          <a:solidFill>
            <a:schemeClr val="accent3">
              <a:lumMod val="20000"/>
              <a:lumOff val="80000"/>
              <a:alpha val="8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150000"/>
              </a:lnSpc>
              <a:defRPr/>
            </a:pPr>
            <a:r>
              <a:rPr lang="vi-VN" sz="2400" b="1" dirty="0">
                <a:solidFill>
                  <a:srgbClr val="7030A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endParaRPr lang="en-US" sz="2400" b="1" dirty="0">
              <a:solidFill>
                <a:srgbClr val="7030A0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algn="ctr">
              <a:lnSpc>
                <a:spcPct val="150000"/>
              </a:lnSpc>
              <a:defRPr/>
            </a:pPr>
            <a:r>
              <a:rPr lang="vi-VN" sz="2800" b="1" dirty="0">
                <a:solidFill>
                  <a:srgbClr val="FFFFFF"/>
                </a:solidFill>
              </a:rPr>
              <a:t> </a:t>
            </a:r>
            <a:endParaRPr lang="en-US" sz="2800" b="1" dirty="0">
              <a:solidFill>
                <a:srgbClr val="FFFFFF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Câu hỏi">
            <a:extLst>
              <a:ext uri="{FF2B5EF4-FFF2-40B4-BE49-F238E27FC236}">
                <a16:creationId xmlns:a16="http://schemas.microsoft.com/office/drawing/2014/main" id="{E651E0A6-11E7-4E52-A7D3-34DD55DB048E}"/>
              </a:ext>
            </a:extLst>
          </p:cNvPr>
          <p:cNvSpPr/>
          <p:nvPr/>
        </p:nvSpPr>
        <p:spPr>
          <a:xfrm>
            <a:off x="4956980" y="466417"/>
            <a:ext cx="2209800" cy="6858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200" b="1" dirty="0" err="1">
                <a:solidFill>
                  <a:srgbClr val="00B050"/>
                </a:solidFill>
                <a:latin typeface="UTM Avo" panose="02040603050506020204" pitchFamily="18" charset="0"/>
                <a:cs typeface="Tahoma" panose="020B0604030504040204" pitchFamily="34" charset="0"/>
              </a:rPr>
              <a:t>Câu</a:t>
            </a:r>
            <a:r>
              <a:rPr lang="en-US" sz="3200" b="1" dirty="0">
                <a:solidFill>
                  <a:srgbClr val="00B050"/>
                </a:solidFill>
                <a:latin typeface="UTM Avo" panose="02040603050506020204" pitchFamily="18" charset="0"/>
                <a:cs typeface="Tahoma" panose="020B0604030504040204" pitchFamily="34" charset="0"/>
              </a:rPr>
              <a:t> </a:t>
            </a:r>
            <a:r>
              <a:rPr lang="en-US" sz="3200" b="1" dirty="0" err="1">
                <a:solidFill>
                  <a:srgbClr val="00B050"/>
                </a:solidFill>
                <a:latin typeface="UTM Avo" panose="02040603050506020204" pitchFamily="18" charset="0"/>
                <a:cs typeface="Tahoma" panose="020B0604030504040204" pitchFamily="34" charset="0"/>
              </a:rPr>
              <a:t>hỏi</a:t>
            </a:r>
            <a:r>
              <a:rPr lang="en-US" sz="3200" b="1" dirty="0">
                <a:solidFill>
                  <a:srgbClr val="00B050"/>
                </a:solidFill>
                <a:latin typeface="UTM Avo" panose="02040603050506020204" pitchFamily="18" charset="0"/>
                <a:cs typeface="Tahoma" panose="020B0604030504040204" pitchFamily="34" charset="0"/>
              </a:rPr>
              <a:t> </a:t>
            </a:r>
          </a:p>
        </p:txBody>
      </p:sp>
      <p:sp>
        <p:nvSpPr>
          <p:cNvPr id="8" name="Đáp án">
            <a:extLst>
              <a:ext uri="{FF2B5EF4-FFF2-40B4-BE49-F238E27FC236}">
                <a16:creationId xmlns:a16="http://schemas.microsoft.com/office/drawing/2014/main" id="{1EDECD27-70C8-41D8-BDD4-39B443FEB5E2}"/>
              </a:ext>
            </a:extLst>
          </p:cNvPr>
          <p:cNvSpPr/>
          <p:nvPr/>
        </p:nvSpPr>
        <p:spPr>
          <a:xfrm>
            <a:off x="6475907" y="1324327"/>
            <a:ext cx="5182693" cy="2574923"/>
          </a:xfrm>
          <a:prstGeom prst="roundRect">
            <a:avLst>
              <a:gd name="adj" fmla="val 50000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dirty="0" err="1">
                <a:solidFill>
                  <a:srgbClr val="FF0000"/>
                </a:solidFill>
                <a:latin typeface="UTM Avo" panose="02040603050506020204" pitchFamily="18" charset="0"/>
                <a:cs typeface="Tahoma" panose="020B0604030504040204" pitchFamily="34" charset="0"/>
              </a:rPr>
              <a:t>Đáp</a:t>
            </a:r>
            <a:r>
              <a:rPr lang="en-US" sz="2800" dirty="0">
                <a:solidFill>
                  <a:srgbClr val="FF0000"/>
                </a:solidFill>
                <a:latin typeface="UTM Avo" panose="02040603050506020204" pitchFamily="18" charset="0"/>
                <a:cs typeface="Tahoma" panose="020B0604030504040204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UTM Avo" panose="02040603050506020204" pitchFamily="18" charset="0"/>
                <a:cs typeface="Tahoma" panose="020B0604030504040204" pitchFamily="34" charset="0"/>
              </a:rPr>
              <a:t>án</a:t>
            </a:r>
            <a:r>
              <a:rPr lang="en-US" sz="2800" dirty="0">
                <a:solidFill>
                  <a:srgbClr val="FF0000"/>
                </a:solidFill>
                <a:latin typeface="UTM Avo" panose="02040603050506020204" pitchFamily="18" charset="0"/>
                <a:cs typeface="Tahoma" panose="020B0604030504040204" pitchFamily="34" charset="0"/>
              </a:rPr>
              <a:t>: </a:t>
            </a:r>
            <a:r>
              <a:rPr lang="en-US" sz="2800" dirty="0" err="1">
                <a:solidFill>
                  <a:srgbClr val="002060"/>
                </a:solidFill>
                <a:latin typeface="UTM Avo" panose="02040603050506020204" pitchFamily="18" charset="0"/>
              </a:rPr>
              <a:t>Đến</a:t>
            </a:r>
            <a:r>
              <a:rPr lang="en-US" sz="28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UTM Avo" panose="02040603050506020204" pitchFamily="18" charset="0"/>
              </a:rPr>
              <a:t>giữa</a:t>
            </a:r>
            <a:r>
              <a:rPr lang="en-US" sz="28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UTM Avo" panose="02040603050506020204" pitchFamily="18" charset="0"/>
              </a:rPr>
              <a:t>cầu</a:t>
            </a:r>
            <a:r>
              <a:rPr lang="en-US" sz="28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UTM Avo" panose="02040603050506020204" pitchFamily="18" charset="0"/>
              </a:rPr>
              <a:t>hai</a:t>
            </a:r>
            <a:r>
              <a:rPr lang="en-US" sz="2800" dirty="0">
                <a:solidFill>
                  <a:srgbClr val="002060"/>
                </a:solidFill>
                <a:latin typeface="UTM Avo" panose="02040603050506020204" pitchFamily="18" charset="0"/>
              </a:rPr>
              <a:t> con </a:t>
            </a:r>
            <a:r>
              <a:rPr lang="en-US" sz="2800" dirty="0" err="1">
                <a:solidFill>
                  <a:srgbClr val="002060"/>
                </a:solidFill>
                <a:latin typeface="UTM Avo" panose="02040603050506020204" pitchFamily="18" charset="0"/>
              </a:rPr>
              <a:t>dê</a:t>
            </a:r>
            <a:r>
              <a:rPr lang="en-US" sz="28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UTM Avo" panose="02040603050506020204" pitchFamily="18" charset="0"/>
              </a:rPr>
              <a:t>húc</a:t>
            </a:r>
            <a:r>
              <a:rPr lang="en-US" sz="28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UTM Avo" panose="02040603050506020204" pitchFamily="18" charset="0"/>
              </a:rPr>
              <a:t>nhau</a:t>
            </a:r>
            <a:r>
              <a:rPr lang="en-US" sz="2800" dirty="0">
                <a:solidFill>
                  <a:srgbClr val="002060"/>
                </a:solidFill>
                <a:latin typeface="UTM Avo" panose="02040603050506020204" pitchFamily="18" charset="0"/>
              </a:rPr>
              <a:t>.</a:t>
            </a:r>
          </a:p>
        </p:txBody>
      </p:sp>
      <p:pic>
        <p:nvPicPr>
          <p:cNvPr id="15" name="Apprehensive_at_Best">
            <a:hlinkClick r:id="" action="ppaction://media"/>
            <a:extLst>
              <a:ext uri="{FF2B5EF4-FFF2-40B4-BE49-F238E27FC236}">
                <a16:creationId xmlns:a16="http://schemas.microsoft.com/office/drawing/2014/main" id="{A03F7CC0-C1E2-4865-BE54-3DDE53826F1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5866307" y="-911959"/>
            <a:ext cx="609600" cy="609600"/>
          </a:xfrm>
          <a:prstGeom prst="rect">
            <a:avLst/>
          </a:prstGeom>
        </p:spPr>
      </p:pic>
      <p:pic>
        <p:nvPicPr>
          <p:cNvPr id="16" name="Picture 115" descr="ALRMCLOK">
            <a:extLst>
              <a:ext uri="{FF2B5EF4-FFF2-40B4-BE49-F238E27FC236}">
                <a16:creationId xmlns:a16="http://schemas.microsoft.com/office/drawing/2014/main" id="{F30263BB-5F90-410A-BF09-901F3195A6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54" y="439193"/>
            <a:ext cx="1008063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Oval 176">
            <a:extLst>
              <a:ext uri="{FF2B5EF4-FFF2-40B4-BE49-F238E27FC236}">
                <a16:creationId xmlns:a16="http://schemas.microsoft.com/office/drawing/2014/main" id="{36818788-E207-49B3-AD90-0E3D07325E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854" y="820193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15</a:t>
            </a:r>
          </a:p>
        </p:txBody>
      </p:sp>
      <p:sp>
        <p:nvSpPr>
          <p:cNvPr id="18" name="Oval 176">
            <a:extLst>
              <a:ext uri="{FF2B5EF4-FFF2-40B4-BE49-F238E27FC236}">
                <a16:creationId xmlns:a16="http://schemas.microsoft.com/office/drawing/2014/main" id="{16651180-3A4E-418C-980E-F14EAA98B0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854" y="820193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14</a:t>
            </a:r>
          </a:p>
        </p:txBody>
      </p:sp>
      <p:sp>
        <p:nvSpPr>
          <p:cNvPr id="19" name="Oval 176">
            <a:extLst>
              <a:ext uri="{FF2B5EF4-FFF2-40B4-BE49-F238E27FC236}">
                <a16:creationId xmlns:a16="http://schemas.microsoft.com/office/drawing/2014/main" id="{ED275EF7-DC0B-407C-911B-475FC0099B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854" y="820193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13</a:t>
            </a:r>
          </a:p>
        </p:txBody>
      </p:sp>
      <p:sp>
        <p:nvSpPr>
          <p:cNvPr id="20" name="Oval 176">
            <a:extLst>
              <a:ext uri="{FF2B5EF4-FFF2-40B4-BE49-F238E27FC236}">
                <a16:creationId xmlns:a16="http://schemas.microsoft.com/office/drawing/2014/main" id="{C1A8EAA2-FB71-4EAE-BCE3-1A9FB7D1FA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854" y="820193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12</a:t>
            </a:r>
          </a:p>
        </p:txBody>
      </p:sp>
      <p:sp>
        <p:nvSpPr>
          <p:cNvPr id="21" name="Oval 176">
            <a:extLst>
              <a:ext uri="{FF2B5EF4-FFF2-40B4-BE49-F238E27FC236}">
                <a16:creationId xmlns:a16="http://schemas.microsoft.com/office/drawing/2014/main" id="{E7266317-A4A2-4A2F-BFED-732D3B7E9F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854" y="820193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11</a:t>
            </a:r>
          </a:p>
        </p:txBody>
      </p:sp>
      <p:sp>
        <p:nvSpPr>
          <p:cNvPr id="22" name="Oval 176">
            <a:extLst>
              <a:ext uri="{FF2B5EF4-FFF2-40B4-BE49-F238E27FC236}">
                <a16:creationId xmlns:a16="http://schemas.microsoft.com/office/drawing/2014/main" id="{CB8C6DC9-6E42-4651-971B-9430C39860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854" y="820193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10</a:t>
            </a:r>
          </a:p>
        </p:txBody>
      </p:sp>
      <p:sp>
        <p:nvSpPr>
          <p:cNvPr id="23" name="Oval 176">
            <a:extLst>
              <a:ext uri="{FF2B5EF4-FFF2-40B4-BE49-F238E27FC236}">
                <a16:creationId xmlns:a16="http://schemas.microsoft.com/office/drawing/2014/main" id="{26EC7F71-5147-4E1B-A9A5-930536C5F3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854" y="820193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9</a:t>
            </a:r>
          </a:p>
        </p:txBody>
      </p:sp>
      <p:sp>
        <p:nvSpPr>
          <p:cNvPr id="24" name="Oval 176">
            <a:extLst>
              <a:ext uri="{FF2B5EF4-FFF2-40B4-BE49-F238E27FC236}">
                <a16:creationId xmlns:a16="http://schemas.microsoft.com/office/drawing/2014/main" id="{D36137C6-960B-46D5-8426-F5D92A1575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854" y="820193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8</a:t>
            </a:r>
          </a:p>
        </p:txBody>
      </p:sp>
      <p:sp>
        <p:nvSpPr>
          <p:cNvPr id="25" name="Oval 176">
            <a:extLst>
              <a:ext uri="{FF2B5EF4-FFF2-40B4-BE49-F238E27FC236}">
                <a16:creationId xmlns:a16="http://schemas.microsoft.com/office/drawing/2014/main" id="{6E2A9B4D-18E5-4397-AA38-633ACDC430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854" y="820193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7</a:t>
            </a:r>
          </a:p>
        </p:txBody>
      </p:sp>
      <p:sp>
        <p:nvSpPr>
          <p:cNvPr id="26" name="Oval 176">
            <a:extLst>
              <a:ext uri="{FF2B5EF4-FFF2-40B4-BE49-F238E27FC236}">
                <a16:creationId xmlns:a16="http://schemas.microsoft.com/office/drawing/2014/main" id="{060B59DB-9035-4B43-91EC-F04F0CF503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854" y="820193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6</a:t>
            </a:r>
          </a:p>
        </p:txBody>
      </p:sp>
      <p:sp>
        <p:nvSpPr>
          <p:cNvPr id="27" name="Oval 176">
            <a:extLst>
              <a:ext uri="{FF2B5EF4-FFF2-40B4-BE49-F238E27FC236}">
                <a16:creationId xmlns:a16="http://schemas.microsoft.com/office/drawing/2014/main" id="{A51CB019-A076-4FCC-B419-8464844783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854" y="820193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5</a:t>
            </a:r>
          </a:p>
        </p:txBody>
      </p:sp>
      <p:sp>
        <p:nvSpPr>
          <p:cNvPr id="28" name="Oval 176">
            <a:extLst>
              <a:ext uri="{FF2B5EF4-FFF2-40B4-BE49-F238E27FC236}">
                <a16:creationId xmlns:a16="http://schemas.microsoft.com/office/drawing/2014/main" id="{8ECD6E05-DD5B-4D5D-9D83-8D9CE806E7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854" y="820193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4</a:t>
            </a:r>
          </a:p>
        </p:txBody>
      </p:sp>
      <p:sp>
        <p:nvSpPr>
          <p:cNvPr id="29" name="Oval 176">
            <a:extLst>
              <a:ext uri="{FF2B5EF4-FFF2-40B4-BE49-F238E27FC236}">
                <a16:creationId xmlns:a16="http://schemas.microsoft.com/office/drawing/2014/main" id="{9D493A16-9C4F-42A6-8ED8-B7ED28B838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854" y="820193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3</a:t>
            </a:r>
          </a:p>
        </p:txBody>
      </p:sp>
      <p:sp>
        <p:nvSpPr>
          <p:cNvPr id="30" name="Oval 176">
            <a:extLst>
              <a:ext uri="{FF2B5EF4-FFF2-40B4-BE49-F238E27FC236}">
                <a16:creationId xmlns:a16="http://schemas.microsoft.com/office/drawing/2014/main" id="{72F4C7EA-B67E-4E2B-8DEF-3B5FA73D8A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854" y="820193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2</a:t>
            </a:r>
          </a:p>
        </p:txBody>
      </p:sp>
      <p:sp>
        <p:nvSpPr>
          <p:cNvPr id="31" name="Oval 176">
            <a:extLst>
              <a:ext uri="{FF2B5EF4-FFF2-40B4-BE49-F238E27FC236}">
                <a16:creationId xmlns:a16="http://schemas.microsoft.com/office/drawing/2014/main" id="{A70EBCC2-2F78-4243-ADE0-1557A3C24D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854" y="820193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</a:t>
            </a:r>
          </a:p>
        </p:txBody>
      </p:sp>
      <p:sp>
        <p:nvSpPr>
          <p:cNvPr id="32" name="Oval 176">
            <a:extLst>
              <a:ext uri="{FF2B5EF4-FFF2-40B4-BE49-F238E27FC236}">
                <a16:creationId xmlns:a16="http://schemas.microsoft.com/office/drawing/2014/main" id="{24E6BB91-8854-4BBB-95AC-11B4C91AE8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854" y="820193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en-US" sz="2800" dirty="0">
                <a:solidFill>
                  <a:srgbClr val="DC2608"/>
                </a:solidFill>
                <a:latin typeface=".VnBlack" panose="020B7200000000000000" pitchFamily="34" charset="0"/>
              </a:rPr>
              <a:t>0</a:t>
            </a:r>
          </a:p>
        </p:txBody>
      </p:sp>
      <p:pic>
        <p:nvPicPr>
          <p:cNvPr id="34" name="Content Placeholder 3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5917" y="969403"/>
            <a:ext cx="3537010" cy="3302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03257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2870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-3.7037E-6 L 0.09714 -0.00601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857" y="-30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yaaa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-3.7037E-6 L -0.09714 -0.00601 " pathEditMode="relative" rAng="0" ptsTypes="AA">
                                      <p:cBhvr>
                                        <p:cTn id="3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857" y="-30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yaaa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>
                <p:cTn id="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000"/>
                            </p:stCondLst>
                            <p:childTnLst>
                              <p:par>
                                <p:cTn id="4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000"/>
                            </p:stCondLst>
                            <p:childTnLst>
                              <p:par>
                                <p:cTn id="4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000"/>
                            </p:stCondLst>
                            <p:childTnLst>
                              <p:par>
                                <p:cTn id="5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0"/>
                            </p:stCondLst>
                            <p:childTnLst>
                              <p:par>
                                <p:cTn id="5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6000"/>
                            </p:stCondLst>
                            <p:childTnLst>
                              <p:par>
                                <p:cTn id="5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7000"/>
                            </p:stCondLst>
                            <p:childTnLst>
                              <p:par>
                                <p:cTn id="5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8000"/>
                            </p:stCondLst>
                            <p:childTnLst>
                              <p:par>
                                <p:cTn id="6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9000"/>
                            </p:stCondLst>
                            <p:childTnLst>
                              <p:par>
                                <p:cTn id="6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0000"/>
                            </p:stCondLst>
                            <p:childTnLst>
                              <p:par>
                                <p:cTn id="6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1000"/>
                            </p:stCondLst>
                            <p:childTnLst>
                              <p:par>
                                <p:cTn id="7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2000"/>
                            </p:stCondLst>
                            <p:childTnLst>
                              <p:par>
                                <p:cTn id="7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3000"/>
                            </p:stCondLst>
                            <p:childTnLst>
                              <p:par>
                                <p:cTn id="7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4000"/>
                            </p:stCondLst>
                            <p:childTnLst>
                              <p:par>
                                <p:cTn id="8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5000"/>
                            </p:stCondLst>
                            <p:childTnLst>
                              <p:par>
                                <p:cTn id="8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GU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  <p:bldLst>
      <p:bldP spid="6" grpId="0" bldLvl="0" animBg="1"/>
      <p:bldP spid="7" grpId="0" bldLvl="0" animBg="1"/>
      <p:bldP spid="8" grpId="0" bldLvl="0" animBg="1"/>
      <p:bldP spid="17" grpId="0" bldLvl="0" animBg="1"/>
      <p:bldP spid="18" grpId="0" bldLvl="0" animBg="1"/>
      <p:bldP spid="19" grpId="0" bldLvl="0" animBg="1"/>
      <p:bldP spid="20" grpId="0" bldLvl="0" animBg="1"/>
      <p:bldP spid="21" grpId="0" bldLvl="0" animBg="1"/>
      <p:bldP spid="22" grpId="0" bldLvl="0" animBg="1"/>
      <p:bldP spid="23" grpId="0" bldLvl="0" animBg="1"/>
      <p:bldP spid="24" grpId="0" bldLvl="0" animBg="1"/>
      <p:bldP spid="25" grpId="0" bldLvl="0" animBg="1"/>
      <p:bldP spid="26" grpId="0" bldLvl="0" animBg="1"/>
      <p:bldP spid="27" grpId="0" bldLvl="0" animBg="1"/>
      <p:bldP spid="28" grpId="0" bldLvl="0" animBg="1"/>
      <p:bldP spid="29" grpId="0" bldLvl="0" animBg="1"/>
      <p:bldP spid="30" grpId="0" bldLvl="0" animBg="1"/>
      <p:bldP spid="31" grpId="0" bldLvl="0" animBg="1"/>
      <p:bldP spid="32" grpId="0" bldLvl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7 Conector recto">
            <a:extLst>
              <a:ext uri="{FF2B5EF4-FFF2-40B4-BE49-F238E27FC236}">
                <a16:creationId xmlns:a16="http://schemas.microsoft.com/office/drawing/2014/main" id="{9BBF875A-E029-4788-9A72-C92E39498AD3}"/>
              </a:ext>
            </a:extLst>
          </p:cNvPr>
          <p:cNvCxnSpPr/>
          <p:nvPr/>
        </p:nvCxnSpPr>
        <p:spPr>
          <a:xfrm flipH="1">
            <a:off x="6061880" y="5053169"/>
            <a:ext cx="32590" cy="179928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1">
            <a:extLst>
              <a:ext uri="{FF2B5EF4-FFF2-40B4-BE49-F238E27FC236}">
                <a16:creationId xmlns:a16="http://schemas.microsoft.com/office/drawing/2014/main" id="{4E77D4FC-8181-4FC7-B763-C484CC6ED8A4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5" t="2331" r="1" b="53511"/>
          <a:stretch>
            <a:fillRect/>
          </a:stretch>
        </p:blipFill>
        <p:spPr>
          <a:xfrm>
            <a:off x="-35650" y="342900"/>
            <a:ext cx="12260240" cy="50531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ảnh kéo">
            <a:extLst>
              <a:ext uri="{FF2B5EF4-FFF2-40B4-BE49-F238E27FC236}">
                <a16:creationId xmlns:a16="http://schemas.microsoft.com/office/drawing/2014/main" id="{6A1954C6-2B2C-48E0-91B6-EFC88AF59E6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0283" y="4269092"/>
            <a:ext cx="8752048" cy="2487735"/>
          </a:xfrm>
          <a:prstGeom prst="rect">
            <a:avLst/>
          </a:prstGeom>
          <a:effectLst>
            <a:outerShdw blurRad="76200" dist="139700" dir="18900000" sy="23000" kx="-1200000" algn="bl" rotWithShape="0">
              <a:prstClr val="black">
                <a:alpha val="20000"/>
              </a:prstClr>
            </a:outerShdw>
          </a:effectLst>
        </p:spPr>
      </p:pic>
      <p:pic>
        <p:nvPicPr>
          <p:cNvPr id="4" name="Đội B">
            <a:extLst>
              <a:ext uri="{FF2B5EF4-FFF2-40B4-BE49-F238E27FC236}">
                <a16:creationId xmlns:a16="http://schemas.microsoft.com/office/drawing/2014/main" id="{45283AFD-A577-49C8-A2EB-7A252A027A62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9896" b="100000" l="9883" r="89971"/>
                    </a14:imgEffect>
                  </a14:imgLayer>
                </a14:imgProps>
              </a:ext>
            </a:extLst>
          </a:blip>
          <a:srcRect l="30643" t="31195" r="31012" b="4112"/>
          <a:stretch>
            <a:fillRect/>
          </a:stretch>
        </p:blipFill>
        <p:spPr>
          <a:xfrm>
            <a:off x="10866909" y="5396069"/>
            <a:ext cx="1325091" cy="1401299"/>
          </a:xfrm>
          <a:prstGeom prst="rect">
            <a:avLst/>
          </a:prstGeom>
        </p:spPr>
      </p:pic>
      <p:pic>
        <p:nvPicPr>
          <p:cNvPr id="5" name="Đội A">
            <a:extLst>
              <a:ext uri="{FF2B5EF4-FFF2-40B4-BE49-F238E27FC236}">
                <a16:creationId xmlns:a16="http://schemas.microsoft.com/office/drawing/2014/main" id="{2ED549C8-D03D-4CE7-96D5-5FAF64DE17DE}"/>
              </a:ext>
            </a:extLst>
          </p:cNvPr>
          <p:cNvPicPr>
            <a:picLocks noChangeAspect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24108" t="17379" r="35452" b="16393"/>
          <a:stretch>
            <a:fillRect/>
          </a:stretch>
        </p:blipFill>
        <p:spPr>
          <a:xfrm>
            <a:off x="-94673" y="5470358"/>
            <a:ext cx="1274482" cy="1478256"/>
          </a:xfrm>
          <a:prstGeom prst="rect">
            <a:avLst/>
          </a:prstGeom>
        </p:spPr>
      </p:pic>
      <p:sp>
        <p:nvSpPr>
          <p:cNvPr id="6" name="Nội dung CH">
            <a:extLst>
              <a:ext uri="{FF2B5EF4-FFF2-40B4-BE49-F238E27FC236}">
                <a16:creationId xmlns:a16="http://schemas.microsoft.com/office/drawing/2014/main" id="{35FBB273-4192-47EB-86D7-A065D3BBFEBF}"/>
              </a:ext>
            </a:extLst>
          </p:cNvPr>
          <p:cNvSpPr/>
          <p:nvPr/>
        </p:nvSpPr>
        <p:spPr>
          <a:xfrm>
            <a:off x="542568" y="977510"/>
            <a:ext cx="11258266" cy="3390901"/>
          </a:xfrm>
          <a:prstGeom prst="roundRect">
            <a:avLst/>
          </a:prstGeom>
          <a:solidFill>
            <a:schemeClr val="accent3">
              <a:lumMod val="20000"/>
              <a:lumOff val="80000"/>
              <a:alpha val="8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150000"/>
              </a:lnSpc>
              <a:defRPr/>
            </a:pPr>
            <a:r>
              <a:rPr lang="vi-VN" sz="2400" b="1" dirty="0">
                <a:solidFill>
                  <a:srgbClr val="7030A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endParaRPr lang="en-US" sz="2400" b="1" dirty="0">
              <a:solidFill>
                <a:srgbClr val="7030A0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algn="ctr">
              <a:lnSpc>
                <a:spcPct val="150000"/>
              </a:lnSpc>
              <a:defRPr/>
            </a:pPr>
            <a:r>
              <a:rPr lang="vi-VN" sz="2800" b="1" dirty="0">
                <a:solidFill>
                  <a:srgbClr val="FFFFFF"/>
                </a:solidFill>
              </a:rPr>
              <a:t> </a:t>
            </a:r>
            <a:endParaRPr lang="en-US" sz="2800" b="1" dirty="0">
              <a:solidFill>
                <a:srgbClr val="FFFFFF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Câu hỏi">
            <a:extLst>
              <a:ext uri="{FF2B5EF4-FFF2-40B4-BE49-F238E27FC236}">
                <a16:creationId xmlns:a16="http://schemas.microsoft.com/office/drawing/2014/main" id="{E651E0A6-11E7-4E52-A7D3-34DD55DB048E}"/>
              </a:ext>
            </a:extLst>
          </p:cNvPr>
          <p:cNvSpPr/>
          <p:nvPr/>
        </p:nvSpPr>
        <p:spPr>
          <a:xfrm>
            <a:off x="4973189" y="477293"/>
            <a:ext cx="2209800" cy="6858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200" b="1" dirty="0" err="1">
                <a:solidFill>
                  <a:srgbClr val="00B050"/>
                </a:solidFill>
                <a:latin typeface="UTM Avo" panose="02040603050506020204" pitchFamily="18" charset="0"/>
                <a:cs typeface="Tahoma" panose="020B0604030504040204" pitchFamily="34" charset="0"/>
              </a:rPr>
              <a:t>Câu</a:t>
            </a:r>
            <a:r>
              <a:rPr lang="en-US" sz="3200" b="1" dirty="0">
                <a:solidFill>
                  <a:srgbClr val="00B050"/>
                </a:solidFill>
                <a:latin typeface="UTM Avo" panose="02040603050506020204" pitchFamily="18" charset="0"/>
                <a:cs typeface="Tahoma" panose="020B0604030504040204" pitchFamily="34" charset="0"/>
              </a:rPr>
              <a:t> </a:t>
            </a:r>
            <a:r>
              <a:rPr lang="en-US" sz="3200" b="1" dirty="0" err="1">
                <a:solidFill>
                  <a:srgbClr val="00B050"/>
                </a:solidFill>
                <a:latin typeface="UTM Avo" panose="02040603050506020204" pitchFamily="18" charset="0"/>
                <a:cs typeface="Tahoma" panose="020B0604030504040204" pitchFamily="34" charset="0"/>
              </a:rPr>
              <a:t>hỏi</a:t>
            </a:r>
            <a:r>
              <a:rPr lang="en-US" sz="3200" b="1" dirty="0">
                <a:solidFill>
                  <a:srgbClr val="00B050"/>
                </a:solidFill>
                <a:latin typeface="UTM Avo" panose="02040603050506020204" pitchFamily="18" charset="0"/>
                <a:cs typeface="Tahoma" panose="020B0604030504040204" pitchFamily="34" charset="0"/>
              </a:rPr>
              <a:t> </a:t>
            </a:r>
          </a:p>
        </p:txBody>
      </p:sp>
      <p:sp>
        <p:nvSpPr>
          <p:cNvPr id="8" name="Đáp án">
            <a:extLst>
              <a:ext uri="{FF2B5EF4-FFF2-40B4-BE49-F238E27FC236}">
                <a16:creationId xmlns:a16="http://schemas.microsoft.com/office/drawing/2014/main" id="{1EDECD27-70C8-41D8-BDD4-39B443FEB5E2}"/>
              </a:ext>
            </a:extLst>
          </p:cNvPr>
          <p:cNvSpPr/>
          <p:nvPr/>
        </p:nvSpPr>
        <p:spPr>
          <a:xfrm>
            <a:off x="6171107" y="1590519"/>
            <a:ext cx="5501634" cy="2136843"/>
          </a:xfrm>
          <a:prstGeom prst="roundRect">
            <a:avLst>
              <a:gd name="adj" fmla="val 50000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200" dirty="0" err="1">
                <a:solidFill>
                  <a:srgbClr val="FF0000"/>
                </a:solidFill>
                <a:latin typeface="UTM Avo" panose="02040603050506020204" pitchFamily="18" charset="0"/>
                <a:cs typeface="Tahoma" panose="020B0604030504040204" pitchFamily="34" charset="0"/>
              </a:rPr>
              <a:t>Đáp</a:t>
            </a:r>
            <a:r>
              <a:rPr lang="en-US" sz="3200" dirty="0">
                <a:solidFill>
                  <a:srgbClr val="FF0000"/>
                </a:solidFill>
                <a:latin typeface="UTM Avo" panose="02040603050506020204" pitchFamily="18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UTM Avo" panose="02040603050506020204" pitchFamily="18" charset="0"/>
                <a:cs typeface="Tahoma" panose="020B0604030504040204" pitchFamily="34" charset="0"/>
              </a:rPr>
              <a:t>án</a:t>
            </a:r>
            <a:r>
              <a:rPr lang="en-US" sz="3200" dirty="0">
                <a:solidFill>
                  <a:srgbClr val="FF0000"/>
                </a:solidFill>
                <a:latin typeface="UTM Avo" panose="02040603050506020204" pitchFamily="18" charset="0"/>
                <a:cs typeface="Tahoma" panose="020B0604030504040204" pitchFamily="34" charset="0"/>
              </a:rPr>
              <a:t>: </a:t>
            </a:r>
          </a:p>
          <a:p>
            <a:pPr algn="ctr">
              <a:defRPr/>
            </a:pPr>
            <a:r>
              <a:rPr lang="en-US" sz="2800" dirty="0" err="1">
                <a:solidFill>
                  <a:srgbClr val="002060"/>
                </a:solidFill>
                <a:latin typeface="UTM Avo" panose="02040603050506020204" pitchFamily="18" charset="0"/>
              </a:rPr>
              <a:t>Kết</a:t>
            </a:r>
            <a:r>
              <a:rPr lang="en-US" sz="28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UTM Avo" panose="02040603050506020204" pitchFamily="18" charset="0"/>
              </a:rPr>
              <a:t>quả</a:t>
            </a:r>
            <a:r>
              <a:rPr lang="en-US" sz="28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UTM Avo" panose="02040603050506020204" pitchFamily="18" charset="0"/>
              </a:rPr>
              <a:t>cả</a:t>
            </a:r>
            <a:r>
              <a:rPr lang="en-US" sz="28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UTM Avo" panose="02040603050506020204" pitchFamily="18" charset="0"/>
              </a:rPr>
              <a:t>hai</a:t>
            </a:r>
            <a:r>
              <a:rPr lang="en-US" sz="2800" dirty="0">
                <a:solidFill>
                  <a:srgbClr val="002060"/>
                </a:solidFill>
                <a:latin typeface="UTM Avo" panose="02040603050506020204" pitchFamily="18" charset="0"/>
              </a:rPr>
              <a:t> con </a:t>
            </a:r>
            <a:r>
              <a:rPr lang="en-US" sz="2800" dirty="0" err="1">
                <a:solidFill>
                  <a:srgbClr val="002060"/>
                </a:solidFill>
                <a:latin typeface="UTM Avo" panose="02040603050506020204" pitchFamily="18" charset="0"/>
              </a:rPr>
              <a:t>dê</a:t>
            </a:r>
            <a:r>
              <a:rPr lang="en-US" sz="28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UTM Avo" panose="02040603050506020204" pitchFamily="18" charset="0"/>
              </a:rPr>
              <a:t>cùng</a:t>
            </a:r>
            <a:r>
              <a:rPr lang="en-US" sz="28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UTM Avo" panose="02040603050506020204" pitchFamily="18" charset="0"/>
              </a:rPr>
              <a:t>rơi</a:t>
            </a:r>
            <a:r>
              <a:rPr lang="en-US" sz="28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UTM Avo" panose="02040603050506020204" pitchFamily="18" charset="0"/>
              </a:rPr>
              <a:t>xuống</a:t>
            </a:r>
            <a:r>
              <a:rPr lang="en-US" sz="28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UTM Avo" panose="02040603050506020204" pitchFamily="18" charset="0"/>
              </a:rPr>
              <a:t>suối</a:t>
            </a:r>
            <a:r>
              <a:rPr lang="en-US" sz="2800" dirty="0">
                <a:solidFill>
                  <a:srgbClr val="002060"/>
                </a:solidFill>
                <a:latin typeface="UTM Avo" panose="02040603050506020204" pitchFamily="18" charset="0"/>
              </a:rPr>
              <a:t>.</a:t>
            </a:r>
            <a:endParaRPr lang="en-US" sz="3200" dirty="0">
              <a:solidFill>
                <a:srgbClr val="002060"/>
              </a:solidFill>
              <a:latin typeface="UTM Avo" panose="02040603050506020204" pitchFamily="18" charset="0"/>
            </a:endParaRPr>
          </a:p>
        </p:txBody>
      </p:sp>
      <p:pic>
        <p:nvPicPr>
          <p:cNvPr id="15" name="Apprehensive_at_Best">
            <a:hlinkClick r:id="" action="ppaction://media"/>
            <a:extLst>
              <a:ext uri="{FF2B5EF4-FFF2-40B4-BE49-F238E27FC236}">
                <a16:creationId xmlns:a16="http://schemas.microsoft.com/office/drawing/2014/main" id="{A03F7CC0-C1E2-4865-BE54-3DDE53826F1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5866307" y="-911959"/>
            <a:ext cx="609600" cy="609600"/>
          </a:xfrm>
          <a:prstGeom prst="rect">
            <a:avLst/>
          </a:prstGeom>
        </p:spPr>
      </p:pic>
      <p:pic>
        <p:nvPicPr>
          <p:cNvPr id="16" name="Picture 115" descr="ALRMCLOK">
            <a:extLst>
              <a:ext uri="{FF2B5EF4-FFF2-40B4-BE49-F238E27FC236}">
                <a16:creationId xmlns:a16="http://schemas.microsoft.com/office/drawing/2014/main" id="{F30263BB-5F90-410A-BF09-901F3195A6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54" y="439193"/>
            <a:ext cx="1008063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Oval 176">
            <a:extLst>
              <a:ext uri="{FF2B5EF4-FFF2-40B4-BE49-F238E27FC236}">
                <a16:creationId xmlns:a16="http://schemas.microsoft.com/office/drawing/2014/main" id="{36818788-E207-49B3-AD90-0E3D07325E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854" y="820193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15</a:t>
            </a:r>
          </a:p>
        </p:txBody>
      </p:sp>
      <p:sp>
        <p:nvSpPr>
          <p:cNvPr id="18" name="Oval 176">
            <a:extLst>
              <a:ext uri="{FF2B5EF4-FFF2-40B4-BE49-F238E27FC236}">
                <a16:creationId xmlns:a16="http://schemas.microsoft.com/office/drawing/2014/main" id="{16651180-3A4E-418C-980E-F14EAA98B0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854" y="820193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14</a:t>
            </a:r>
          </a:p>
        </p:txBody>
      </p:sp>
      <p:sp>
        <p:nvSpPr>
          <p:cNvPr id="19" name="Oval 176">
            <a:extLst>
              <a:ext uri="{FF2B5EF4-FFF2-40B4-BE49-F238E27FC236}">
                <a16:creationId xmlns:a16="http://schemas.microsoft.com/office/drawing/2014/main" id="{ED275EF7-DC0B-407C-911B-475FC0099B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854" y="820193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13</a:t>
            </a:r>
          </a:p>
        </p:txBody>
      </p:sp>
      <p:sp>
        <p:nvSpPr>
          <p:cNvPr id="20" name="Oval 176">
            <a:extLst>
              <a:ext uri="{FF2B5EF4-FFF2-40B4-BE49-F238E27FC236}">
                <a16:creationId xmlns:a16="http://schemas.microsoft.com/office/drawing/2014/main" id="{C1A8EAA2-FB71-4EAE-BCE3-1A9FB7D1FA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854" y="820193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12</a:t>
            </a:r>
          </a:p>
        </p:txBody>
      </p:sp>
      <p:sp>
        <p:nvSpPr>
          <p:cNvPr id="21" name="Oval 176">
            <a:extLst>
              <a:ext uri="{FF2B5EF4-FFF2-40B4-BE49-F238E27FC236}">
                <a16:creationId xmlns:a16="http://schemas.microsoft.com/office/drawing/2014/main" id="{E7266317-A4A2-4A2F-BFED-732D3B7E9F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854" y="820193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11</a:t>
            </a:r>
          </a:p>
        </p:txBody>
      </p:sp>
      <p:sp>
        <p:nvSpPr>
          <p:cNvPr id="22" name="Oval 176">
            <a:extLst>
              <a:ext uri="{FF2B5EF4-FFF2-40B4-BE49-F238E27FC236}">
                <a16:creationId xmlns:a16="http://schemas.microsoft.com/office/drawing/2014/main" id="{CB8C6DC9-6E42-4651-971B-9430C39860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854" y="820193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10</a:t>
            </a:r>
          </a:p>
        </p:txBody>
      </p:sp>
      <p:sp>
        <p:nvSpPr>
          <p:cNvPr id="23" name="Oval 176">
            <a:extLst>
              <a:ext uri="{FF2B5EF4-FFF2-40B4-BE49-F238E27FC236}">
                <a16:creationId xmlns:a16="http://schemas.microsoft.com/office/drawing/2014/main" id="{26EC7F71-5147-4E1B-A9A5-930536C5F3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854" y="820193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9</a:t>
            </a:r>
          </a:p>
        </p:txBody>
      </p:sp>
      <p:sp>
        <p:nvSpPr>
          <p:cNvPr id="24" name="Oval 176">
            <a:extLst>
              <a:ext uri="{FF2B5EF4-FFF2-40B4-BE49-F238E27FC236}">
                <a16:creationId xmlns:a16="http://schemas.microsoft.com/office/drawing/2014/main" id="{D36137C6-960B-46D5-8426-F5D92A1575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854" y="820193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8</a:t>
            </a:r>
          </a:p>
        </p:txBody>
      </p:sp>
      <p:sp>
        <p:nvSpPr>
          <p:cNvPr id="25" name="Oval 176">
            <a:extLst>
              <a:ext uri="{FF2B5EF4-FFF2-40B4-BE49-F238E27FC236}">
                <a16:creationId xmlns:a16="http://schemas.microsoft.com/office/drawing/2014/main" id="{6E2A9B4D-18E5-4397-AA38-633ACDC430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854" y="820193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7</a:t>
            </a:r>
          </a:p>
        </p:txBody>
      </p:sp>
      <p:sp>
        <p:nvSpPr>
          <p:cNvPr id="26" name="Oval 176">
            <a:extLst>
              <a:ext uri="{FF2B5EF4-FFF2-40B4-BE49-F238E27FC236}">
                <a16:creationId xmlns:a16="http://schemas.microsoft.com/office/drawing/2014/main" id="{060B59DB-9035-4B43-91EC-F04F0CF503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854" y="820193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6</a:t>
            </a:r>
          </a:p>
        </p:txBody>
      </p:sp>
      <p:sp>
        <p:nvSpPr>
          <p:cNvPr id="27" name="Oval 176">
            <a:extLst>
              <a:ext uri="{FF2B5EF4-FFF2-40B4-BE49-F238E27FC236}">
                <a16:creationId xmlns:a16="http://schemas.microsoft.com/office/drawing/2014/main" id="{A51CB019-A076-4FCC-B419-8464844783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854" y="820193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5</a:t>
            </a:r>
          </a:p>
        </p:txBody>
      </p:sp>
      <p:sp>
        <p:nvSpPr>
          <p:cNvPr id="28" name="Oval 176">
            <a:extLst>
              <a:ext uri="{FF2B5EF4-FFF2-40B4-BE49-F238E27FC236}">
                <a16:creationId xmlns:a16="http://schemas.microsoft.com/office/drawing/2014/main" id="{8ECD6E05-DD5B-4D5D-9D83-8D9CE806E7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854" y="820193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4</a:t>
            </a:r>
          </a:p>
        </p:txBody>
      </p:sp>
      <p:sp>
        <p:nvSpPr>
          <p:cNvPr id="29" name="Oval 176">
            <a:extLst>
              <a:ext uri="{FF2B5EF4-FFF2-40B4-BE49-F238E27FC236}">
                <a16:creationId xmlns:a16="http://schemas.microsoft.com/office/drawing/2014/main" id="{9D493A16-9C4F-42A6-8ED8-B7ED28B838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854" y="820193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3</a:t>
            </a:r>
          </a:p>
        </p:txBody>
      </p:sp>
      <p:sp>
        <p:nvSpPr>
          <p:cNvPr id="30" name="Oval 176">
            <a:extLst>
              <a:ext uri="{FF2B5EF4-FFF2-40B4-BE49-F238E27FC236}">
                <a16:creationId xmlns:a16="http://schemas.microsoft.com/office/drawing/2014/main" id="{72F4C7EA-B67E-4E2B-8DEF-3B5FA73D8A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854" y="820193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2</a:t>
            </a:r>
          </a:p>
        </p:txBody>
      </p:sp>
      <p:sp>
        <p:nvSpPr>
          <p:cNvPr id="31" name="Oval 176">
            <a:extLst>
              <a:ext uri="{FF2B5EF4-FFF2-40B4-BE49-F238E27FC236}">
                <a16:creationId xmlns:a16="http://schemas.microsoft.com/office/drawing/2014/main" id="{A70EBCC2-2F78-4243-ADE0-1557A3C24D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854" y="820193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</a:t>
            </a:r>
          </a:p>
        </p:txBody>
      </p:sp>
      <p:sp>
        <p:nvSpPr>
          <p:cNvPr id="32" name="Oval 176">
            <a:extLst>
              <a:ext uri="{FF2B5EF4-FFF2-40B4-BE49-F238E27FC236}">
                <a16:creationId xmlns:a16="http://schemas.microsoft.com/office/drawing/2014/main" id="{24E6BB91-8854-4BBB-95AC-11B4C91AE8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854" y="820193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en-US" sz="2800" dirty="0">
                <a:solidFill>
                  <a:srgbClr val="DC2608"/>
                </a:solidFill>
                <a:latin typeface=".VnBlack" panose="020B7200000000000000" pitchFamily="34" charset="0"/>
              </a:rPr>
              <a:t>0</a:t>
            </a:r>
          </a:p>
        </p:txBody>
      </p:sp>
      <p:pic>
        <p:nvPicPr>
          <p:cNvPr id="33" name="Picture 1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9472" y="986210"/>
            <a:ext cx="3311372" cy="34012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09973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2870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-3.7037E-6 L 0.09714 -0.00601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857" y="-30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yaaa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-3.7037E-6 L -0.09714 -0.00601 " pathEditMode="relative" rAng="0" ptsTypes="AA">
                                      <p:cBhvr>
                                        <p:cTn id="3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857" y="-30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yaaa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>
                <p:cTn id="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000"/>
                            </p:stCondLst>
                            <p:childTnLst>
                              <p:par>
                                <p:cTn id="4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000"/>
                            </p:stCondLst>
                            <p:childTnLst>
                              <p:par>
                                <p:cTn id="4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000"/>
                            </p:stCondLst>
                            <p:childTnLst>
                              <p:par>
                                <p:cTn id="5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0"/>
                            </p:stCondLst>
                            <p:childTnLst>
                              <p:par>
                                <p:cTn id="5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6000"/>
                            </p:stCondLst>
                            <p:childTnLst>
                              <p:par>
                                <p:cTn id="5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7000"/>
                            </p:stCondLst>
                            <p:childTnLst>
                              <p:par>
                                <p:cTn id="5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8000"/>
                            </p:stCondLst>
                            <p:childTnLst>
                              <p:par>
                                <p:cTn id="6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9000"/>
                            </p:stCondLst>
                            <p:childTnLst>
                              <p:par>
                                <p:cTn id="6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0000"/>
                            </p:stCondLst>
                            <p:childTnLst>
                              <p:par>
                                <p:cTn id="6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1000"/>
                            </p:stCondLst>
                            <p:childTnLst>
                              <p:par>
                                <p:cTn id="7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2000"/>
                            </p:stCondLst>
                            <p:childTnLst>
                              <p:par>
                                <p:cTn id="7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3000"/>
                            </p:stCondLst>
                            <p:childTnLst>
                              <p:par>
                                <p:cTn id="7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4000"/>
                            </p:stCondLst>
                            <p:childTnLst>
                              <p:par>
                                <p:cTn id="8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5000"/>
                            </p:stCondLst>
                            <p:childTnLst>
                              <p:par>
                                <p:cTn id="8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GU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  <p:bldLst>
      <p:bldP spid="6" grpId="0" bldLvl="0" animBg="1"/>
      <p:bldP spid="7" grpId="0" bldLvl="0" animBg="1"/>
      <p:bldP spid="8" grpId="0" bldLvl="0" animBg="1"/>
      <p:bldP spid="17" grpId="0" bldLvl="0" animBg="1"/>
      <p:bldP spid="18" grpId="0" bldLvl="0" animBg="1"/>
      <p:bldP spid="19" grpId="0" bldLvl="0" animBg="1"/>
      <p:bldP spid="20" grpId="0" bldLvl="0" animBg="1"/>
      <p:bldP spid="21" grpId="0" bldLvl="0" animBg="1"/>
      <p:bldP spid="22" grpId="0" bldLvl="0" animBg="1"/>
      <p:bldP spid="23" grpId="0" bldLvl="0" animBg="1"/>
      <p:bldP spid="24" grpId="0" bldLvl="0" animBg="1"/>
      <p:bldP spid="25" grpId="0" bldLvl="0" animBg="1"/>
      <p:bldP spid="26" grpId="0" bldLvl="0" animBg="1"/>
      <p:bldP spid="27" grpId="0" bldLvl="0" animBg="1"/>
      <p:bldP spid="28" grpId="0" bldLvl="0" animBg="1"/>
      <p:bldP spid="29" grpId="0" bldLvl="0" animBg="1"/>
      <p:bldP spid="30" grpId="0" bldLvl="0" animBg="1"/>
      <p:bldP spid="31" grpId="0" bldLvl="0" animBg="1"/>
      <p:bldP spid="32" grpId="0" bldLvl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3559" y="4744195"/>
            <a:ext cx="7384080" cy="1295157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0427" y="439266"/>
            <a:ext cx="7427212" cy="6160821"/>
          </a:xfrm>
          <a:prstGeom prst="rect">
            <a:avLst/>
          </a:prstGeom>
        </p:spPr>
      </p:pic>
      <p:sp>
        <p:nvSpPr>
          <p:cNvPr id="18" name="Rectangle 7"/>
          <p:cNvSpPr>
            <a:spLocks noChangeArrowheads="1"/>
          </p:cNvSpPr>
          <p:nvPr/>
        </p:nvSpPr>
        <p:spPr bwMode="auto">
          <a:xfrm>
            <a:off x="5228089" y="2829229"/>
            <a:ext cx="1770335" cy="1809455"/>
          </a:xfrm>
          <a:prstGeom prst="rect">
            <a:avLst/>
          </a:prstGeom>
        </p:spPr>
        <p:txBody>
          <a:bodyPr vert="horz" lIns="121920" tIns="60960" rIns="121920" bIns="60960" rtlCol="0" anchor="ctr">
            <a:normAutofit fontScale="92500" lnSpcReduction="10000"/>
          </a:bodyPr>
          <a:lstStyle/>
          <a:p>
            <a:pPr algn="ctr" defTabSz="914377">
              <a:lnSpc>
                <a:spcPct val="110000"/>
              </a:lnSpc>
              <a:spcBef>
                <a:spcPct val="0"/>
              </a:spcBef>
            </a:pPr>
            <a:r>
              <a:rPr lang="zh-CN" altLang="en-US" sz="5867" dirty="0">
                <a:solidFill>
                  <a:schemeClr val="bg1"/>
                </a:solidFill>
                <a:latin typeface="方正粗圆简体" panose="02010601030101010101" pitchFamily="2" charset="-122"/>
                <a:ea typeface="方正粗圆简体" panose="02010601030101010101" pitchFamily="2" charset="-122"/>
                <a:cs typeface="+mj-cs"/>
              </a:rPr>
              <a:t>校园</a:t>
            </a:r>
            <a:endParaRPr lang="en-US" altLang="zh-CN" sz="5867" dirty="0">
              <a:solidFill>
                <a:schemeClr val="bg1"/>
              </a:solidFill>
              <a:latin typeface="方正粗圆简体" panose="02010601030101010101" pitchFamily="2" charset="-122"/>
              <a:ea typeface="方正粗圆简体" panose="02010601030101010101" pitchFamily="2" charset="-122"/>
              <a:cs typeface="+mj-cs"/>
            </a:endParaRPr>
          </a:p>
          <a:p>
            <a:pPr algn="ctr" defTabSz="914377">
              <a:lnSpc>
                <a:spcPct val="110000"/>
              </a:lnSpc>
              <a:spcBef>
                <a:spcPct val="0"/>
              </a:spcBef>
            </a:pPr>
            <a:r>
              <a:rPr lang="zh-CN" altLang="en-US" sz="5867" dirty="0">
                <a:solidFill>
                  <a:schemeClr val="bg1"/>
                </a:solidFill>
                <a:latin typeface="方正粗圆简体" panose="02010601030101010101" pitchFamily="2" charset="-122"/>
                <a:ea typeface="方正粗圆简体" panose="02010601030101010101" pitchFamily="2" charset="-122"/>
                <a:cs typeface="+mj-cs"/>
              </a:rPr>
              <a:t>安全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716496" y="3381754"/>
            <a:ext cx="4368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>
                <a:solidFill>
                  <a:srgbClr val="FF0000"/>
                </a:solidFill>
                <a:latin typeface="HP001 4 hàng" pitchFamily="34" charset="0"/>
              </a:rPr>
              <a:t>Thư giãn</a:t>
            </a:r>
          </a:p>
        </p:txBody>
      </p:sp>
    </p:spTree>
    <p:extLst>
      <p:ext uri="{BB962C8B-B14F-4D97-AF65-F5344CB8AC3E}">
        <p14:creationId xmlns:p14="http://schemas.microsoft.com/office/powerpoint/2010/main" val="1989362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Vui Đến Trường - Nhóm Hoa Tay - Nhạc Thiếu Nhi Sôi Động Remix 00_00_13-00_03_19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24667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8"/>
                </p:tgtEl>
              </p:cMediaNode>
            </p:vide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Kết quả hình ảnh cho boneca palito escola | Школьные проекты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935" y="421579"/>
            <a:ext cx="11200482" cy="5431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/>
          <p:cNvSpPr/>
          <p:nvPr/>
        </p:nvSpPr>
        <p:spPr>
          <a:xfrm>
            <a:off x="2355023" y="3722817"/>
            <a:ext cx="8416447" cy="1517823"/>
          </a:xfrm>
          <a:prstGeom prst="rect">
            <a:avLst/>
          </a:prstGeom>
          <a:noFill/>
        </p:spPr>
        <p:txBody>
          <a:bodyPr wrap="square" lIns="40104" tIns="20052" rIns="40104" bIns="20052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9600" b="1" dirty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UTM Avo" panose="02040603050506020204" pitchFamily="18" charset="0"/>
                <a:cs typeface="Times New Roman" pitchFamily="18" charset="0"/>
              </a:rPr>
              <a:t>NGHE KỂ LẠI</a:t>
            </a:r>
          </a:p>
        </p:txBody>
      </p:sp>
    </p:spTree>
    <p:extLst>
      <p:ext uri="{BB962C8B-B14F-4D97-AF65-F5344CB8AC3E}">
        <p14:creationId xmlns:p14="http://schemas.microsoft.com/office/powerpoint/2010/main" val="229141553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C HAI CON DÊ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1287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6518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36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Kết quả hình ảnh cho boneca palito escola | Школьные проекты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357" y="549202"/>
            <a:ext cx="10363919" cy="5431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/>
          <p:cNvSpPr/>
          <p:nvPr/>
        </p:nvSpPr>
        <p:spPr>
          <a:xfrm>
            <a:off x="2946973" y="3801166"/>
            <a:ext cx="7657231" cy="1394713"/>
          </a:xfrm>
          <a:prstGeom prst="rect">
            <a:avLst/>
          </a:prstGeom>
          <a:noFill/>
        </p:spPr>
        <p:txBody>
          <a:bodyPr wrap="square" lIns="40104" tIns="20052" rIns="40104" bIns="20052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8800" b="1" dirty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UTM Avo" panose="02040603050506020204" pitchFamily="18" charset="0"/>
                <a:cs typeface="Times New Roman" pitchFamily="18" charset="0"/>
              </a:rPr>
              <a:t>KHỞI ĐỘNG</a:t>
            </a:r>
          </a:p>
        </p:txBody>
      </p:sp>
    </p:spTree>
    <p:extLst>
      <p:ext uri="{BB962C8B-B14F-4D97-AF65-F5344CB8AC3E}">
        <p14:creationId xmlns:p14="http://schemas.microsoft.com/office/powerpoint/2010/main" val="15179628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Kết quả hình ảnh cho boneca palito escola | Школьные проекты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040" y="713442"/>
            <a:ext cx="10363919" cy="5431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/>
          <p:cNvSpPr/>
          <p:nvPr/>
        </p:nvSpPr>
        <p:spPr>
          <a:xfrm>
            <a:off x="2997273" y="4125221"/>
            <a:ext cx="7657231" cy="1148491"/>
          </a:xfrm>
          <a:prstGeom prst="rect">
            <a:avLst/>
          </a:prstGeom>
          <a:noFill/>
        </p:spPr>
        <p:txBody>
          <a:bodyPr wrap="square" lIns="40104" tIns="20052" rIns="40104" bIns="20052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7200" b="1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UTM Avo" panose="02040603050506020204" pitchFamily="18" charset="0"/>
                <a:cs typeface="Times New Roman" pitchFamily="18" charset="0"/>
              </a:rPr>
              <a:t>TẬP KỂ CHUYỆN</a:t>
            </a:r>
            <a:endParaRPr lang="en-US" sz="7200" b="1" dirty="0">
              <a:ln w="11430"/>
              <a:solidFill>
                <a:srgbClr val="00206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UTM Avo" panose="02040603050506020204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95084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0927" y="513460"/>
            <a:ext cx="9218843" cy="6344540"/>
          </a:xfrm>
        </p:spPr>
      </p:pic>
    </p:spTree>
    <p:extLst>
      <p:ext uri="{BB962C8B-B14F-4D97-AF65-F5344CB8AC3E}">
        <p14:creationId xmlns:p14="http://schemas.microsoft.com/office/powerpoint/2010/main" val="4162968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Kết quả hình ảnh cho boneca palito escola | Школьные проекты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509" y="713442"/>
            <a:ext cx="10363919" cy="5431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/>
          <p:cNvSpPr/>
          <p:nvPr/>
        </p:nvSpPr>
        <p:spPr>
          <a:xfrm>
            <a:off x="2520457" y="4241335"/>
            <a:ext cx="8249143" cy="1056158"/>
          </a:xfrm>
          <a:prstGeom prst="rect">
            <a:avLst/>
          </a:prstGeom>
          <a:noFill/>
        </p:spPr>
        <p:txBody>
          <a:bodyPr wrap="square" lIns="40104" tIns="20052" rIns="40104" bIns="20052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6600" b="1" dirty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UTM Avo" panose="02040603050506020204" pitchFamily="18" charset="0"/>
                <a:cs typeface="Times New Roman" pitchFamily="18" charset="0"/>
              </a:rPr>
              <a:t>THI KỂ TRƯỚC LỚP</a:t>
            </a:r>
          </a:p>
        </p:txBody>
      </p:sp>
    </p:spTree>
    <p:extLst>
      <p:ext uri="{BB962C8B-B14F-4D97-AF65-F5344CB8AC3E}">
        <p14:creationId xmlns:p14="http://schemas.microsoft.com/office/powerpoint/2010/main" val="34237169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8881" y="416689"/>
            <a:ext cx="9311440" cy="6344540"/>
          </a:xfrm>
        </p:spPr>
      </p:pic>
    </p:spTree>
    <p:extLst>
      <p:ext uri="{BB962C8B-B14F-4D97-AF65-F5344CB8AC3E}">
        <p14:creationId xmlns:p14="http://schemas.microsoft.com/office/powerpoint/2010/main" val="2694411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76803" descr="PPT素材-0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485" y="579181"/>
            <a:ext cx="11319029" cy="5699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2218913" y="2472730"/>
            <a:ext cx="7750206" cy="21236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en-US" sz="6600" b="1" dirty="0" err="1">
                <a:solidFill>
                  <a:schemeClr val="accent5"/>
                </a:solidFill>
                <a:latin typeface="UTM Avo" panose="02040603050506020204" pitchFamily="18" charset="0"/>
                <a:cs typeface="Tahoma" panose="020B0604030504040204" pitchFamily="34" charset="0"/>
              </a:rPr>
              <a:t>Câu</a:t>
            </a:r>
            <a:r>
              <a:rPr lang="en-US" sz="6600" b="1" dirty="0">
                <a:solidFill>
                  <a:schemeClr val="accent5"/>
                </a:solidFill>
                <a:latin typeface="UTM Avo" panose="02040603050506020204" pitchFamily="18" charset="0"/>
                <a:cs typeface="Tahoma" panose="020B0604030504040204" pitchFamily="34" charset="0"/>
              </a:rPr>
              <a:t> </a:t>
            </a:r>
            <a:r>
              <a:rPr lang="en-US" sz="6600" b="1" dirty="0" err="1">
                <a:solidFill>
                  <a:schemeClr val="accent5"/>
                </a:solidFill>
                <a:latin typeface="UTM Avo" panose="02040603050506020204" pitchFamily="18" charset="0"/>
                <a:cs typeface="Tahoma" panose="020B0604030504040204" pitchFamily="34" charset="0"/>
              </a:rPr>
              <a:t>chuyện</a:t>
            </a:r>
            <a:r>
              <a:rPr lang="en-US" sz="6600" b="1" dirty="0">
                <a:solidFill>
                  <a:schemeClr val="accent5"/>
                </a:solidFill>
                <a:latin typeface="UTM Avo" panose="02040603050506020204" pitchFamily="18" charset="0"/>
                <a:cs typeface="Tahoma" panose="020B0604030504040204" pitchFamily="34" charset="0"/>
              </a:rPr>
              <a:t> </a:t>
            </a:r>
            <a:r>
              <a:rPr lang="en-US" sz="6600" b="1" dirty="0" err="1">
                <a:solidFill>
                  <a:schemeClr val="accent5"/>
                </a:solidFill>
                <a:latin typeface="UTM Avo" panose="02040603050506020204" pitchFamily="18" charset="0"/>
                <a:cs typeface="Tahoma" panose="020B0604030504040204" pitchFamily="34" charset="0"/>
              </a:rPr>
              <a:t>giúp</a:t>
            </a:r>
            <a:r>
              <a:rPr lang="en-US" sz="6600" b="1" dirty="0">
                <a:solidFill>
                  <a:schemeClr val="accent5"/>
                </a:solidFill>
                <a:latin typeface="UTM Avo" panose="02040603050506020204" pitchFamily="18" charset="0"/>
                <a:cs typeface="Tahoma" panose="020B0604030504040204" pitchFamily="34" charset="0"/>
              </a:rPr>
              <a:t> </a:t>
            </a:r>
            <a:r>
              <a:rPr lang="en-US" sz="6600" b="1" dirty="0" err="1">
                <a:solidFill>
                  <a:schemeClr val="accent5"/>
                </a:solidFill>
                <a:latin typeface="UTM Avo" panose="02040603050506020204" pitchFamily="18" charset="0"/>
                <a:cs typeface="Tahoma" panose="020B0604030504040204" pitchFamily="34" charset="0"/>
              </a:rPr>
              <a:t>em</a:t>
            </a:r>
            <a:r>
              <a:rPr lang="en-US" sz="6600" b="1" dirty="0">
                <a:solidFill>
                  <a:schemeClr val="accent5"/>
                </a:solidFill>
                <a:latin typeface="UTM Avo" panose="02040603050506020204" pitchFamily="18" charset="0"/>
                <a:cs typeface="Tahoma" panose="020B0604030504040204" pitchFamily="34" charset="0"/>
              </a:rPr>
              <a:t> </a:t>
            </a:r>
            <a:r>
              <a:rPr lang="en-US" sz="6600" b="1" dirty="0" err="1">
                <a:solidFill>
                  <a:schemeClr val="accent5"/>
                </a:solidFill>
                <a:latin typeface="UTM Avo" panose="02040603050506020204" pitchFamily="18" charset="0"/>
                <a:cs typeface="Tahoma" panose="020B0604030504040204" pitchFamily="34" charset="0"/>
              </a:rPr>
              <a:t>hiểu</a:t>
            </a:r>
            <a:r>
              <a:rPr lang="en-US" sz="6600" b="1" dirty="0">
                <a:solidFill>
                  <a:schemeClr val="accent5"/>
                </a:solidFill>
                <a:latin typeface="UTM Avo" panose="02040603050506020204" pitchFamily="18" charset="0"/>
                <a:cs typeface="Tahoma" panose="020B0604030504040204" pitchFamily="34" charset="0"/>
              </a:rPr>
              <a:t> </a:t>
            </a:r>
            <a:r>
              <a:rPr lang="en-US" sz="6600" b="1" dirty="0" err="1">
                <a:solidFill>
                  <a:schemeClr val="accent5"/>
                </a:solidFill>
                <a:latin typeface="UTM Avo" panose="02040603050506020204" pitchFamily="18" charset="0"/>
                <a:cs typeface="Tahoma" panose="020B0604030504040204" pitchFamily="34" charset="0"/>
              </a:rPr>
              <a:t>điều</a:t>
            </a:r>
            <a:r>
              <a:rPr lang="en-US" sz="6600" b="1" dirty="0">
                <a:solidFill>
                  <a:schemeClr val="accent5"/>
                </a:solidFill>
                <a:latin typeface="UTM Avo" panose="02040603050506020204" pitchFamily="18" charset="0"/>
                <a:cs typeface="Tahoma" panose="020B0604030504040204" pitchFamily="34" charset="0"/>
              </a:rPr>
              <a:t> </a:t>
            </a:r>
            <a:r>
              <a:rPr lang="en-US" sz="6600" b="1" dirty="0" err="1">
                <a:solidFill>
                  <a:schemeClr val="accent5"/>
                </a:solidFill>
                <a:latin typeface="UTM Avo" panose="02040603050506020204" pitchFamily="18" charset="0"/>
                <a:cs typeface="Tahoma" panose="020B0604030504040204" pitchFamily="34" charset="0"/>
              </a:rPr>
              <a:t>gì</a:t>
            </a:r>
            <a:r>
              <a:rPr lang="en-US" sz="6600" b="1" dirty="0">
                <a:solidFill>
                  <a:schemeClr val="accent5"/>
                </a:solidFill>
                <a:latin typeface="UTM Avo" panose="02040603050506020204" pitchFamily="18" charset="0"/>
                <a:cs typeface="Tahoma" panose="020B060403050404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563606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5559" y="840897"/>
            <a:ext cx="1525010" cy="2729768"/>
          </a:xfrm>
          <a:prstGeom prst="rect">
            <a:avLst/>
          </a:prstGeom>
        </p:spPr>
      </p:pic>
      <p:pic>
        <p:nvPicPr>
          <p:cNvPr id="7" name="图片 16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4166" y="3659630"/>
            <a:ext cx="11936455" cy="2652811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370893" y="2790943"/>
            <a:ext cx="10321769" cy="14001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21716">
              <a:lnSpc>
                <a:spcPct val="150000"/>
              </a:lnSpc>
            </a:pPr>
            <a:r>
              <a:rPr lang="en-US" sz="6600" dirty="0" err="1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Tạm</a:t>
            </a:r>
            <a:r>
              <a:rPr lang="en-US" sz="6600" dirty="0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6600" dirty="0" err="1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biệt</a:t>
            </a:r>
            <a:r>
              <a:rPr lang="en-US" sz="6600" dirty="0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6600" dirty="0" err="1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và</a:t>
            </a:r>
            <a:r>
              <a:rPr lang="en-US" sz="6600" dirty="0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6600" dirty="0" err="1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hẹn</a:t>
            </a:r>
            <a:r>
              <a:rPr lang="en-US" sz="6600" dirty="0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6600" dirty="0" err="1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gặp</a:t>
            </a:r>
            <a:r>
              <a:rPr lang="en-US" sz="6600" dirty="0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6600" dirty="0" err="1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lại</a:t>
            </a:r>
            <a:r>
              <a:rPr lang="en-US" sz="6600" dirty="0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!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62D10E4D-F5FC-4CEA-BDEA-C6CAFE26D992}"/>
              </a:ext>
            </a:extLst>
          </p:cNvPr>
          <p:cNvGrpSpPr/>
          <p:nvPr/>
        </p:nvGrpSpPr>
        <p:grpSpPr>
          <a:xfrm>
            <a:off x="2574870" y="1595799"/>
            <a:ext cx="1864143" cy="1403176"/>
            <a:chOff x="5337376" y="3832625"/>
            <a:chExt cx="1864191" cy="1403213"/>
          </a:xfrm>
        </p:grpSpPr>
        <p:sp>
          <p:nvSpPr>
            <p:cNvPr id="13" name="Freeform: Shape 26">
              <a:extLst>
                <a:ext uri="{FF2B5EF4-FFF2-40B4-BE49-F238E27FC236}">
                  <a16:creationId xmlns:a16="http://schemas.microsoft.com/office/drawing/2014/main" id="{FF691A19-8811-4B71-90E5-83F10B37E23D}"/>
                </a:ext>
              </a:extLst>
            </p:cNvPr>
            <p:cNvSpPr/>
            <p:nvPr/>
          </p:nvSpPr>
          <p:spPr>
            <a:xfrm>
              <a:off x="6194906" y="3940890"/>
              <a:ext cx="1006661" cy="1171952"/>
            </a:xfrm>
            <a:custGeom>
              <a:avLst/>
              <a:gdLst>
                <a:gd name="connsiteX0" fmla="*/ 983568 w 1006661"/>
                <a:gd name="connsiteY0" fmla="*/ 187939 h 1171952"/>
                <a:gd name="connsiteX1" fmla="*/ 1002840 w 1006661"/>
                <a:gd name="connsiteY1" fmla="*/ 198528 h 1171952"/>
                <a:gd name="connsiteX2" fmla="*/ 1004322 w 1006661"/>
                <a:gd name="connsiteY2" fmla="*/ 226908 h 1171952"/>
                <a:gd name="connsiteX3" fmla="*/ 761190 w 1006661"/>
                <a:gd name="connsiteY3" fmla="*/ 1149668 h 1171952"/>
                <a:gd name="connsiteX4" fmla="*/ 747212 w 1006661"/>
                <a:gd name="connsiteY4" fmla="*/ 1170847 h 1171952"/>
                <a:gd name="connsiteX5" fmla="*/ 731751 w 1006661"/>
                <a:gd name="connsiteY5" fmla="*/ 1170847 h 1171952"/>
                <a:gd name="connsiteX6" fmla="*/ 24 w 1006661"/>
                <a:gd name="connsiteY6" fmla="*/ 1013912 h 1171952"/>
                <a:gd name="connsiteX7" fmla="*/ 158230 w 1006661"/>
                <a:gd name="connsiteY7" fmla="*/ 305481 h 1171952"/>
                <a:gd name="connsiteX8" fmla="*/ 216895 w 1006661"/>
                <a:gd name="connsiteY8" fmla="*/ 92634 h 1171952"/>
                <a:gd name="connsiteX9" fmla="*/ 244216 w 1006661"/>
                <a:gd name="connsiteY9" fmla="*/ 5589 h 1171952"/>
                <a:gd name="connsiteX10" fmla="*/ 327448 w 1006661"/>
                <a:gd name="connsiteY10" fmla="*/ 14061 h 1171952"/>
                <a:gd name="connsiteX11" fmla="*/ 745942 w 1006661"/>
                <a:gd name="connsiteY11" fmla="*/ 121014 h 1171952"/>
                <a:gd name="connsiteX12" fmla="*/ 983568 w 1006661"/>
                <a:gd name="connsiteY12" fmla="*/ 187939 h 1171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06661" h="1171952">
                  <a:moveTo>
                    <a:pt x="983568" y="187939"/>
                  </a:moveTo>
                  <a:cubicBezTo>
                    <a:pt x="991001" y="189189"/>
                    <a:pt x="997800" y="192937"/>
                    <a:pt x="1002840" y="198528"/>
                  </a:cubicBezTo>
                  <a:cubicBezTo>
                    <a:pt x="1007394" y="207339"/>
                    <a:pt x="1007923" y="217674"/>
                    <a:pt x="1004322" y="226908"/>
                  </a:cubicBezTo>
                  <a:cubicBezTo>
                    <a:pt x="929138" y="546072"/>
                    <a:pt x="848023" y="852317"/>
                    <a:pt x="761190" y="1149668"/>
                  </a:cubicBezTo>
                  <a:cubicBezTo>
                    <a:pt x="758860" y="1158139"/>
                    <a:pt x="755260" y="1167670"/>
                    <a:pt x="747212" y="1170847"/>
                  </a:cubicBezTo>
                  <a:cubicBezTo>
                    <a:pt x="742171" y="1172329"/>
                    <a:pt x="736792" y="1172329"/>
                    <a:pt x="731751" y="1170847"/>
                  </a:cubicBezTo>
                  <a:cubicBezTo>
                    <a:pt x="486501" y="1124465"/>
                    <a:pt x="241039" y="1078083"/>
                    <a:pt x="24" y="1013912"/>
                  </a:cubicBezTo>
                  <a:cubicBezTo>
                    <a:pt x="29462" y="773744"/>
                    <a:pt x="94058" y="539083"/>
                    <a:pt x="158230" y="305481"/>
                  </a:cubicBezTo>
                  <a:cubicBezTo>
                    <a:pt x="177863" y="234892"/>
                    <a:pt x="197411" y="163943"/>
                    <a:pt x="216895" y="92634"/>
                  </a:cubicBezTo>
                  <a:cubicBezTo>
                    <a:pt x="222614" y="71455"/>
                    <a:pt x="226849" y="19991"/>
                    <a:pt x="244216" y="5589"/>
                  </a:cubicBezTo>
                  <a:cubicBezTo>
                    <a:pt x="261583" y="-8812"/>
                    <a:pt x="304363" y="8554"/>
                    <a:pt x="327448" y="14061"/>
                  </a:cubicBezTo>
                  <a:cubicBezTo>
                    <a:pt x="467652" y="47523"/>
                    <a:pt x="607157" y="83167"/>
                    <a:pt x="745942" y="121014"/>
                  </a:cubicBezTo>
                  <a:cubicBezTo>
                    <a:pt x="825425" y="142468"/>
                    <a:pt x="904634" y="164790"/>
                    <a:pt x="983568" y="187939"/>
                  </a:cubicBezTo>
                  <a:close/>
                </a:path>
              </a:pathLst>
            </a:custGeom>
            <a:solidFill>
              <a:srgbClr val="000000">
                <a:alpha val="15000"/>
              </a:srgbClr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4" name="Freeform: Shape 27">
              <a:extLst>
                <a:ext uri="{FF2B5EF4-FFF2-40B4-BE49-F238E27FC236}">
                  <a16:creationId xmlns:a16="http://schemas.microsoft.com/office/drawing/2014/main" id="{844626E4-2CCF-4D89-A48A-999D1F979E08}"/>
                </a:ext>
              </a:extLst>
            </p:cNvPr>
            <p:cNvSpPr/>
            <p:nvPr/>
          </p:nvSpPr>
          <p:spPr>
            <a:xfrm>
              <a:off x="6135181" y="3865493"/>
              <a:ext cx="1006653" cy="1171952"/>
            </a:xfrm>
            <a:custGeom>
              <a:avLst/>
              <a:gdLst>
                <a:gd name="connsiteX0" fmla="*/ 983568 w 1006653"/>
                <a:gd name="connsiteY0" fmla="*/ 187939 h 1171952"/>
                <a:gd name="connsiteX1" fmla="*/ 1003052 w 1006653"/>
                <a:gd name="connsiteY1" fmla="*/ 198528 h 1171952"/>
                <a:gd name="connsiteX2" fmla="*/ 1004323 w 1006653"/>
                <a:gd name="connsiteY2" fmla="*/ 226908 h 1171952"/>
                <a:gd name="connsiteX3" fmla="*/ 761190 w 1006653"/>
                <a:gd name="connsiteY3" fmla="*/ 1149668 h 1171952"/>
                <a:gd name="connsiteX4" fmla="*/ 747212 w 1006653"/>
                <a:gd name="connsiteY4" fmla="*/ 1170847 h 1171952"/>
                <a:gd name="connsiteX5" fmla="*/ 731751 w 1006653"/>
                <a:gd name="connsiteY5" fmla="*/ 1170847 h 1171952"/>
                <a:gd name="connsiteX6" fmla="*/ 24 w 1006653"/>
                <a:gd name="connsiteY6" fmla="*/ 1013912 h 1171952"/>
                <a:gd name="connsiteX7" fmla="*/ 158442 w 1006653"/>
                <a:gd name="connsiteY7" fmla="*/ 305482 h 1171952"/>
                <a:gd name="connsiteX8" fmla="*/ 216895 w 1006653"/>
                <a:gd name="connsiteY8" fmla="*/ 92634 h 1171952"/>
                <a:gd name="connsiteX9" fmla="*/ 244428 w 1006653"/>
                <a:gd name="connsiteY9" fmla="*/ 5590 h 1171952"/>
                <a:gd name="connsiteX10" fmla="*/ 327448 w 1006653"/>
                <a:gd name="connsiteY10" fmla="*/ 14061 h 1171952"/>
                <a:gd name="connsiteX11" fmla="*/ 746153 w 1006653"/>
                <a:gd name="connsiteY11" fmla="*/ 121014 h 1171952"/>
                <a:gd name="connsiteX12" fmla="*/ 983568 w 1006653"/>
                <a:gd name="connsiteY12" fmla="*/ 187939 h 1171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06653" h="1171952">
                  <a:moveTo>
                    <a:pt x="983568" y="187939"/>
                  </a:moveTo>
                  <a:cubicBezTo>
                    <a:pt x="991044" y="189252"/>
                    <a:pt x="997884" y="192958"/>
                    <a:pt x="1003052" y="198528"/>
                  </a:cubicBezTo>
                  <a:cubicBezTo>
                    <a:pt x="1007394" y="207402"/>
                    <a:pt x="1007860" y="217674"/>
                    <a:pt x="1004323" y="226908"/>
                  </a:cubicBezTo>
                  <a:cubicBezTo>
                    <a:pt x="931468" y="536394"/>
                    <a:pt x="850417" y="843994"/>
                    <a:pt x="761190" y="1149668"/>
                  </a:cubicBezTo>
                  <a:cubicBezTo>
                    <a:pt x="758861" y="1158140"/>
                    <a:pt x="755260" y="1167670"/>
                    <a:pt x="747212" y="1170847"/>
                  </a:cubicBezTo>
                  <a:cubicBezTo>
                    <a:pt x="742171" y="1172330"/>
                    <a:pt x="736792" y="1172330"/>
                    <a:pt x="731751" y="1170847"/>
                  </a:cubicBezTo>
                  <a:cubicBezTo>
                    <a:pt x="486501" y="1124465"/>
                    <a:pt x="241039" y="1078084"/>
                    <a:pt x="24" y="1013912"/>
                  </a:cubicBezTo>
                  <a:cubicBezTo>
                    <a:pt x="29674" y="773745"/>
                    <a:pt x="94058" y="539084"/>
                    <a:pt x="158442" y="305482"/>
                  </a:cubicBezTo>
                  <a:lnTo>
                    <a:pt x="216895" y="92634"/>
                  </a:lnTo>
                  <a:cubicBezTo>
                    <a:pt x="222614" y="71456"/>
                    <a:pt x="226849" y="19991"/>
                    <a:pt x="244428" y="5590"/>
                  </a:cubicBezTo>
                  <a:cubicBezTo>
                    <a:pt x="262006" y="-8812"/>
                    <a:pt x="304363" y="8554"/>
                    <a:pt x="327448" y="14061"/>
                  </a:cubicBezTo>
                  <a:cubicBezTo>
                    <a:pt x="467652" y="47523"/>
                    <a:pt x="607221" y="83168"/>
                    <a:pt x="746153" y="121014"/>
                  </a:cubicBezTo>
                  <a:cubicBezTo>
                    <a:pt x="824939" y="142468"/>
                    <a:pt x="904084" y="164791"/>
                    <a:pt x="983568" y="187939"/>
                  </a:cubicBezTo>
                  <a:close/>
                </a:path>
              </a:pathLst>
            </a:custGeom>
            <a:solidFill>
              <a:srgbClr val="EB871E"/>
            </a:solidFill>
            <a:ln w="1862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5" name="Freeform: Shape 28">
              <a:extLst>
                <a:ext uri="{FF2B5EF4-FFF2-40B4-BE49-F238E27FC236}">
                  <a16:creationId xmlns:a16="http://schemas.microsoft.com/office/drawing/2014/main" id="{5E17C5D3-3546-488F-A447-90DA4083404C}"/>
                </a:ext>
              </a:extLst>
            </p:cNvPr>
            <p:cNvSpPr/>
            <p:nvPr/>
          </p:nvSpPr>
          <p:spPr>
            <a:xfrm>
              <a:off x="6096000" y="3832625"/>
              <a:ext cx="1006576" cy="1171914"/>
            </a:xfrm>
            <a:custGeom>
              <a:avLst/>
              <a:gdLst>
                <a:gd name="connsiteX0" fmla="*/ 983568 w 1006576"/>
                <a:gd name="connsiteY0" fmla="*/ 187980 h 1171914"/>
                <a:gd name="connsiteX1" fmla="*/ 1002840 w 1006576"/>
                <a:gd name="connsiteY1" fmla="*/ 198781 h 1171914"/>
                <a:gd name="connsiteX2" fmla="*/ 1004323 w 1006576"/>
                <a:gd name="connsiteY2" fmla="*/ 226949 h 1171914"/>
                <a:gd name="connsiteX3" fmla="*/ 761190 w 1006576"/>
                <a:gd name="connsiteY3" fmla="*/ 1149709 h 1171914"/>
                <a:gd name="connsiteX4" fmla="*/ 747001 w 1006576"/>
                <a:gd name="connsiteY4" fmla="*/ 1170888 h 1171914"/>
                <a:gd name="connsiteX5" fmla="*/ 731540 w 1006576"/>
                <a:gd name="connsiteY5" fmla="*/ 1170888 h 1171914"/>
                <a:gd name="connsiteX6" fmla="*/ 24 w 1006576"/>
                <a:gd name="connsiteY6" fmla="*/ 1013953 h 1171914"/>
                <a:gd name="connsiteX7" fmla="*/ 158230 w 1006576"/>
                <a:gd name="connsiteY7" fmla="*/ 305522 h 1171914"/>
                <a:gd name="connsiteX8" fmla="*/ 217954 w 1006576"/>
                <a:gd name="connsiteY8" fmla="*/ 92464 h 1171914"/>
                <a:gd name="connsiteX9" fmla="*/ 245275 w 1006576"/>
                <a:gd name="connsiteY9" fmla="*/ 5630 h 1171914"/>
                <a:gd name="connsiteX10" fmla="*/ 328508 w 1006576"/>
                <a:gd name="connsiteY10" fmla="*/ 13890 h 1171914"/>
                <a:gd name="connsiteX11" fmla="*/ 747001 w 1006576"/>
                <a:gd name="connsiteY11" fmla="*/ 119784 h 1171914"/>
                <a:gd name="connsiteX12" fmla="*/ 983568 w 1006576"/>
                <a:gd name="connsiteY12" fmla="*/ 187980 h 11719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06576" h="1171914">
                  <a:moveTo>
                    <a:pt x="983568" y="187980"/>
                  </a:moveTo>
                  <a:cubicBezTo>
                    <a:pt x="991002" y="189357"/>
                    <a:pt x="997779" y="193148"/>
                    <a:pt x="1002840" y="198781"/>
                  </a:cubicBezTo>
                  <a:cubicBezTo>
                    <a:pt x="1007267" y="207549"/>
                    <a:pt x="1007818" y="217778"/>
                    <a:pt x="1004323" y="226949"/>
                  </a:cubicBezTo>
                  <a:cubicBezTo>
                    <a:pt x="931320" y="536583"/>
                    <a:pt x="850289" y="844163"/>
                    <a:pt x="761190" y="1149709"/>
                  </a:cubicBezTo>
                  <a:cubicBezTo>
                    <a:pt x="758649" y="1158181"/>
                    <a:pt x="755260" y="1167711"/>
                    <a:pt x="747001" y="1170888"/>
                  </a:cubicBezTo>
                  <a:cubicBezTo>
                    <a:pt x="741939" y="1172265"/>
                    <a:pt x="736602" y="1172265"/>
                    <a:pt x="731540" y="1170888"/>
                  </a:cubicBezTo>
                  <a:cubicBezTo>
                    <a:pt x="486501" y="1124507"/>
                    <a:pt x="241039" y="1078125"/>
                    <a:pt x="24" y="1013953"/>
                  </a:cubicBezTo>
                  <a:cubicBezTo>
                    <a:pt x="29463" y="773574"/>
                    <a:pt x="94058" y="539124"/>
                    <a:pt x="158230" y="305522"/>
                  </a:cubicBezTo>
                  <a:lnTo>
                    <a:pt x="217954" y="92464"/>
                  </a:lnTo>
                  <a:cubicBezTo>
                    <a:pt x="223672" y="71285"/>
                    <a:pt x="227908" y="20032"/>
                    <a:pt x="245275" y="5630"/>
                  </a:cubicBezTo>
                  <a:cubicBezTo>
                    <a:pt x="262641" y="-8771"/>
                    <a:pt x="305423" y="8384"/>
                    <a:pt x="328508" y="13890"/>
                  </a:cubicBezTo>
                  <a:cubicBezTo>
                    <a:pt x="468436" y="47353"/>
                    <a:pt x="607919" y="82658"/>
                    <a:pt x="747001" y="119784"/>
                  </a:cubicBezTo>
                  <a:cubicBezTo>
                    <a:pt x="825786" y="142382"/>
                    <a:pt x="904634" y="165107"/>
                    <a:pt x="983568" y="187980"/>
                  </a:cubicBezTo>
                  <a:close/>
                </a:path>
              </a:pathLst>
            </a:custGeom>
            <a:solidFill>
              <a:srgbClr val="EB871E"/>
            </a:solidFill>
            <a:ln w="1862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6" name="Freeform: Shape 29">
              <a:extLst>
                <a:ext uri="{FF2B5EF4-FFF2-40B4-BE49-F238E27FC236}">
                  <a16:creationId xmlns:a16="http://schemas.microsoft.com/office/drawing/2014/main" id="{1602D54C-24F6-49FB-B1D0-3BECBFA36AF0}"/>
                </a:ext>
              </a:extLst>
            </p:cNvPr>
            <p:cNvSpPr/>
            <p:nvPr/>
          </p:nvSpPr>
          <p:spPr>
            <a:xfrm>
              <a:off x="6422477" y="4052471"/>
              <a:ext cx="492712" cy="264580"/>
            </a:xfrm>
            <a:custGeom>
              <a:avLst/>
              <a:gdLst>
                <a:gd name="connsiteX0" fmla="*/ 548 w 492712"/>
                <a:gd name="connsiteY0" fmla="*/ 131422 h 264580"/>
                <a:gd name="connsiteX1" fmla="*/ 548 w 492712"/>
                <a:gd name="connsiteY1" fmla="*/ 140741 h 264580"/>
                <a:gd name="connsiteX2" fmla="*/ 14738 w 492712"/>
                <a:gd name="connsiteY2" fmla="*/ 151543 h 264580"/>
                <a:gd name="connsiteX3" fmla="*/ 142870 w 492712"/>
                <a:gd name="connsiteY3" fmla="*/ 192205 h 264580"/>
                <a:gd name="connsiteX4" fmla="*/ 433231 w 492712"/>
                <a:gd name="connsiteY4" fmla="*/ 264425 h 264580"/>
                <a:gd name="connsiteX5" fmla="*/ 446574 w 492712"/>
                <a:gd name="connsiteY5" fmla="*/ 261672 h 264580"/>
                <a:gd name="connsiteX6" fmla="*/ 453563 w 492712"/>
                <a:gd name="connsiteY6" fmla="*/ 249388 h 264580"/>
                <a:gd name="connsiteX7" fmla="*/ 492108 w 492712"/>
                <a:gd name="connsiteY7" fmla="*/ 121256 h 264580"/>
                <a:gd name="connsiteX8" fmla="*/ 482175 w 492712"/>
                <a:gd name="connsiteY8" fmla="*/ 102789 h 264580"/>
                <a:gd name="connsiteX9" fmla="*/ 481519 w 492712"/>
                <a:gd name="connsiteY9" fmla="*/ 102620 h 264580"/>
                <a:gd name="connsiteX10" fmla="*/ 118726 w 492712"/>
                <a:gd name="connsiteY10" fmla="*/ 9432 h 264580"/>
                <a:gd name="connsiteX11" fmla="*/ 42059 w 492712"/>
                <a:gd name="connsiteY11" fmla="*/ 22987 h 264580"/>
                <a:gd name="connsiteX12" fmla="*/ 548 w 492712"/>
                <a:gd name="connsiteY12" fmla="*/ 131422 h 2645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92712" h="264580">
                  <a:moveTo>
                    <a:pt x="548" y="131422"/>
                  </a:moveTo>
                  <a:cubicBezTo>
                    <a:pt x="-150" y="134493"/>
                    <a:pt x="-150" y="137670"/>
                    <a:pt x="548" y="140741"/>
                  </a:cubicBezTo>
                  <a:cubicBezTo>
                    <a:pt x="2031" y="146883"/>
                    <a:pt x="8808" y="149636"/>
                    <a:pt x="14738" y="151543"/>
                  </a:cubicBezTo>
                  <a:lnTo>
                    <a:pt x="142870" y="192205"/>
                  </a:lnTo>
                  <a:cubicBezTo>
                    <a:pt x="183745" y="205336"/>
                    <a:pt x="375837" y="262307"/>
                    <a:pt x="433231" y="264425"/>
                  </a:cubicBezTo>
                  <a:cubicBezTo>
                    <a:pt x="437870" y="264997"/>
                    <a:pt x="442550" y="264044"/>
                    <a:pt x="446574" y="261672"/>
                  </a:cubicBezTo>
                  <a:cubicBezTo>
                    <a:pt x="450238" y="258495"/>
                    <a:pt x="452716" y="254154"/>
                    <a:pt x="453563" y="249388"/>
                  </a:cubicBezTo>
                  <a:cubicBezTo>
                    <a:pt x="467752" y="200889"/>
                    <a:pt x="478342" y="167003"/>
                    <a:pt x="492108" y="121256"/>
                  </a:cubicBezTo>
                  <a:cubicBezTo>
                    <a:pt x="494459" y="113420"/>
                    <a:pt x="490011" y="105140"/>
                    <a:pt x="482175" y="102789"/>
                  </a:cubicBezTo>
                  <a:cubicBezTo>
                    <a:pt x="481943" y="102725"/>
                    <a:pt x="481731" y="102683"/>
                    <a:pt x="481519" y="102620"/>
                  </a:cubicBezTo>
                  <a:lnTo>
                    <a:pt x="118726" y="9432"/>
                  </a:lnTo>
                  <a:cubicBezTo>
                    <a:pt x="85899" y="961"/>
                    <a:pt x="58367" y="-11746"/>
                    <a:pt x="42059" y="22987"/>
                  </a:cubicBezTo>
                  <a:cubicBezTo>
                    <a:pt x="25476" y="58017"/>
                    <a:pt x="11582" y="94275"/>
                    <a:pt x="548" y="131422"/>
                  </a:cubicBezTo>
                  <a:close/>
                </a:path>
              </a:pathLst>
            </a:custGeom>
            <a:solidFill>
              <a:srgbClr val="FFFFFF"/>
            </a:solidFill>
            <a:ln w="1862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7" name="Freeform: Shape 30">
              <a:extLst>
                <a:ext uri="{FF2B5EF4-FFF2-40B4-BE49-F238E27FC236}">
                  <a16:creationId xmlns:a16="http://schemas.microsoft.com/office/drawing/2014/main" id="{0B42439A-C397-4FAD-AFD5-F1FD9A4B1739}"/>
                </a:ext>
              </a:extLst>
            </p:cNvPr>
            <p:cNvSpPr/>
            <p:nvPr/>
          </p:nvSpPr>
          <p:spPr>
            <a:xfrm>
              <a:off x="6365249" y="3896194"/>
              <a:ext cx="51070" cy="46552"/>
            </a:xfrm>
            <a:custGeom>
              <a:avLst/>
              <a:gdLst>
                <a:gd name="connsiteX0" fmla="*/ 24314 w 51070"/>
                <a:gd name="connsiteY0" fmla="*/ 1150 h 46552"/>
                <a:gd name="connsiteX1" fmla="*/ 3135 w 51070"/>
                <a:gd name="connsiteY1" fmla="*/ 37789 h 46552"/>
                <a:gd name="connsiteX2" fmla="*/ 39986 w 51070"/>
                <a:gd name="connsiteY2" fmla="*/ 41602 h 46552"/>
                <a:gd name="connsiteX3" fmla="*/ 47166 w 51070"/>
                <a:gd name="connsiteY3" fmla="*/ 7906 h 46552"/>
                <a:gd name="connsiteX4" fmla="*/ 45281 w 51070"/>
                <a:gd name="connsiteY4" fmla="*/ 5386 h 46552"/>
                <a:gd name="connsiteX5" fmla="*/ 24314 w 51070"/>
                <a:gd name="connsiteY5" fmla="*/ 1150 h 46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1070" h="46552">
                  <a:moveTo>
                    <a:pt x="24314" y="1150"/>
                  </a:moveTo>
                  <a:cubicBezTo>
                    <a:pt x="8218" y="5809"/>
                    <a:pt x="-6607" y="24023"/>
                    <a:pt x="3135" y="37789"/>
                  </a:cubicBezTo>
                  <a:cubicBezTo>
                    <a:pt x="12856" y="47849"/>
                    <a:pt x="28402" y="49438"/>
                    <a:pt x="39986" y="41602"/>
                  </a:cubicBezTo>
                  <a:cubicBezTo>
                    <a:pt x="51274" y="34273"/>
                    <a:pt x="54494" y="19194"/>
                    <a:pt x="47166" y="7906"/>
                  </a:cubicBezTo>
                  <a:cubicBezTo>
                    <a:pt x="46594" y="7038"/>
                    <a:pt x="45959" y="6191"/>
                    <a:pt x="45281" y="5386"/>
                  </a:cubicBezTo>
                  <a:cubicBezTo>
                    <a:pt x="39563" y="282"/>
                    <a:pt x="31557" y="-1328"/>
                    <a:pt x="24314" y="1150"/>
                  </a:cubicBezTo>
                  <a:close/>
                </a:path>
              </a:pathLst>
            </a:custGeom>
            <a:solidFill>
              <a:srgbClr val="190B0B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8" name="Freeform: Shape 31">
              <a:extLst>
                <a:ext uri="{FF2B5EF4-FFF2-40B4-BE49-F238E27FC236}">
                  <a16:creationId xmlns:a16="http://schemas.microsoft.com/office/drawing/2014/main" id="{62DC7D30-C400-490D-921E-564EC17272FB}"/>
                </a:ext>
              </a:extLst>
            </p:cNvPr>
            <p:cNvSpPr/>
            <p:nvPr/>
          </p:nvSpPr>
          <p:spPr>
            <a:xfrm>
              <a:off x="6341393" y="3982390"/>
              <a:ext cx="40867" cy="37159"/>
            </a:xfrm>
            <a:custGeom>
              <a:avLst/>
              <a:gdLst>
                <a:gd name="connsiteX0" fmla="*/ 19579 w 40867"/>
                <a:gd name="connsiteY0" fmla="*/ 939 h 37159"/>
                <a:gd name="connsiteX1" fmla="*/ 2424 w 40867"/>
                <a:gd name="connsiteY1" fmla="*/ 30166 h 37159"/>
                <a:gd name="connsiteX2" fmla="*/ 31862 w 40867"/>
                <a:gd name="connsiteY2" fmla="*/ 33131 h 37159"/>
                <a:gd name="connsiteX3" fmla="*/ 37941 w 40867"/>
                <a:gd name="connsiteY3" fmla="*/ 6573 h 37159"/>
                <a:gd name="connsiteX4" fmla="*/ 36310 w 40867"/>
                <a:gd name="connsiteY4" fmla="*/ 4328 h 37159"/>
                <a:gd name="connsiteX5" fmla="*/ 19579 w 40867"/>
                <a:gd name="connsiteY5" fmla="*/ 939 h 37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0867" h="37159">
                  <a:moveTo>
                    <a:pt x="19579" y="939"/>
                  </a:moveTo>
                  <a:cubicBezTo>
                    <a:pt x="6659" y="4540"/>
                    <a:pt x="-5201" y="19154"/>
                    <a:pt x="2424" y="30166"/>
                  </a:cubicBezTo>
                  <a:cubicBezTo>
                    <a:pt x="10196" y="38214"/>
                    <a:pt x="22649" y="39485"/>
                    <a:pt x="31862" y="33131"/>
                  </a:cubicBezTo>
                  <a:cubicBezTo>
                    <a:pt x="40885" y="27476"/>
                    <a:pt x="43595" y="15574"/>
                    <a:pt x="37941" y="6573"/>
                  </a:cubicBezTo>
                  <a:cubicBezTo>
                    <a:pt x="37453" y="5789"/>
                    <a:pt x="36903" y="5027"/>
                    <a:pt x="36310" y="4328"/>
                  </a:cubicBezTo>
                  <a:cubicBezTo>
                    <a:pt x="31777" y="219"/>
                    <a:pt x="25361" y="-1073"/>
                    <a:pt x="19579" y="939"/>
                  </a:cubicBezTo>
                  <a:close/>
                </a:path>
              </a:pathLst>
            </a:custGeom>
            <a:noFill/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9" name="Freeform: Shape 32">
              <a:extLst>
                <a:ext uri="{FF2B5EF4-FFF2-40B4-BE49-F238E27FC236}">
                  <a16:creationId xmlns:a16="http://schemas.microsoft.com/office/drawing/2014/main" id="{2D83DA1F-FC5B-47EA-92B5-FA3DFC706B0A}"/>
                </a:ext>
              </a:extLst>
            </p:cNvPr>
            <p:cNvSpPr/>
            <p:nvPr/>
          </p:nvSpPr>
          <p:spPr>
            <a:xfrm>
              <a:off x="6310759" y="4074357"/>
              <a:ext cx="42618" cy="39158"/>
            </a:xfrm>
            <a:custGeom>
              <a:avLst/>
              <a:gdLst>
                <a:gd name="connsiteX0" fmla="*/ 20563 w 42618"/>
                <a:gd name="connsiteY0" fmla="*/ 1100 h 39158"/>
                <a:gd name="connsiteX1" fmla="*/ 2561 w 42618"/>
                <a:gd name="connsiteY1" fmla="*/ 31809 h 39158"/>
                <a:gd name="connsiteX2" fmla="*/ 33482 w 42618"/>
                <a:gd name="connsiteY2" fmla="*/ 34987 h 39158"/>
                <a:gd name="connsiteX3" fmla="*/ 38904 w 42618"/>
                <a:gd name="connsiteY3" fmla="*/ 5527 h 39158"/>
                <a:gd name="connsiteX4" fmla="*/ 38141 w 42618"/>
                <a:gd name="connsiteY4" fmla="*/ 4489 h 39158"/>
                <a:gd name="connsiteX5" fmla="*/ 20563 w 42618"/>
                <a:gd name="connsiteY5" fmla="*/ 1100 h 391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2618" h="39158">
                  <a:moveTo>
                    <a:pt x="20563" y="1100"/>
                  </a:moveTo>
                  <a:cubicBezTo>
                    <a:pt x="7008" y="4913"/>
                    <a:pt x="-5487" y="20161"/>
                    <a:pt x="2561" y="31809"/>
                  </a:cubicBezTo>
                  <a:cubicBezTo>
                    <a:pt x="10715" y="40239"/>
                    <a:pt x="23781" y="41594"/>
                    <a:pt x="33482" y="34987"/>
                  </a:cubicBezTo>
                  <a:cubicBezTo>
                    <a:pt x="43118" y="28357"/>
                    <a:pt x="45532" y="15163"/>
                    <a:pt x="38904" y="5527"/>
                  </a:cubicBezTo>
                  <a:cubicBezTo>
                    <a:pt x="38670" y="5167"/>
                    <a:pt x="38416" y="4828"/>
                    <a:pt x="38141" y="4489"/>
                  </a:cubicBezTo>
                  <a:cubicBezTo>
                    <a:pt x="33376" y="147"/>
                    <a:pt x="26599" y="-1166"/>
                    <a:pt x="20563" y="1100"/>
                  </a:cubicBezTo>
                  <a:close/>
                </a:path>
              </a:pathLst>
            </a:custGeom>
            <a:solidFill>
              <a:srgbClr val="190B0B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20" name="Freeform: Shape 33">
              <a:extLst>
                <a:ext uri="{FF2B5EF4-FFF2-40B4-BE49-F238E27FC236}">
                  <a16:creationId xmlns:a16="http://schemas.microsoft.com/office/drawing/2014/main" id="{AC7A89D0-2160-4E14-91B2-5D633B4722E7}"/>
                </a:ext>
              </a:extLst>
            </p:cNvPr>
            <p:cNvSpPr/>
            <p:nvPr/>
          </p:nvSpPr>
          <p:spPr>
            <a:xfrm>
              <a:off x="6278313" y="4199000"/>
              <a:ext cx="51081" cy="46455"/>
            </a:xfrm>
            <a:custGeom>
              <a:avLst/>
              <a:gdLst>
                <a:gd name="connsiteX0" fmla="*/ 24205 w 51081"/>
                <a:gd name="connsiteY0" fmla="*/ 1200 h 46455"/>
                <a:gd name="connsiteX1" fmla="*/ 3026 w 51081"/>
                <a:gd name="connsiteY1" fmla="*/ 37628 h 46455"/>
                <a:gd name="connsiteX2" fmla="*/ 39878 w 51081"/>
                <a:gd name="connsiteY2" fmla="*/ 41440 h 46455"/>
                <a:gd name="connsiteX3" fmla="*/ 47354 w 51081"/>
                <a:gd name="connsiteY3" fmla="*/ 8126 h 46455"/>
                <a:gd name="connsiteX4" fmla="*/ 45384 w 51081"/>
                <a:gd name="connsiteY4" fmla="*/ 5436 h 46455"/>
                <a:gd name="connsiteX5" fmla="*/ 24205 w 51081"/>
                <a:gd name="connsiteY5" fmla="*/ 1200 h 46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1081" h="46455">
                  <a:moveTo>
                    <a:pt x="24205" y="1200"/>
                  </a:moveTo>
                  <a:cubicBezTo>
                    <a:pt x="8321" y="5860"/>
                    <a:pt x="-6504" y="23862"/>
                    <a:pt x="3026" y="37628"/>
                  </a:cubicBezTo>
                  <a:cubicBezTo>
                    <a:pt x="12705" y="47751"/>
                    <a:pt x="28313" y="49382"/>
                    <a:pt x="39878" y="41440"/>
                  </a:cubicBezTo>
                  <a:cubicBezTo>
                    <a:pt x="51144" y="34303"/>
                    <a:pt x="54491" y="19393"/>
                    <a:pt x="47354" y="8126"/>
                  </a:cubicBezTo>
                  <a:cubicBezTo>
                    <a:pt x="46760" y="7194"/>
                    <a:pt x="46104" y="6284"/>
                    <a:pt x="45384" y="5436"/>
                  </a:cubicBezTo>
                  <a:cubicBezTo>
                    <a:pt x="39623" y="269"/>
                    <a:pt x="31512" y="-1363"/>
                    <a:pt x="24205" y="1200"/>
                  </a:cubicBezTo>
                  <a:close/>
                </a:path>
              </a:pathLst>
            </a:custGeom>
            <a:solidFill>
              <a:srgbClr val="190B0B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21" name="Freeform: Shape 34">
              <a:extLst>
                <a:ext uri="{FF2B5EF4-FFF2-40B4-BE49-F238E27FC236}">
                  <a16:creationId xmlns:a16="http://schemas.microsoft.com/office/drawing/2014/main" id="{D01AEF34-8498-413E-BB79-755FDF7D4AC1}"/>
                </a:ext>
              </a:extLst>
            </p:cNvPr>
            <p:cNvSpPr/>
            <p:nvPr/>
          </p:nvSpPr>
          <p:spPr>
            <a:xfrm>
              <a:off x="6243198" y="4329983"/>
              <a:ext cx="42520" cy="39161"/>
            </a:xfrm>
            <a:custGeom>
              <a:avLst/>
              <a:gdLst>
                <a:gd name="connsiteX0" fmla="*/ 20563 w 42520"/>
                <a:gd name="connsiteY0" fmla="*/ 1103 h 39161"/>
                <a:gd name="connsiteX1" fmla="*/ 2561 w 42520"/>
                <a:gd name="connsiteY1" fmla="*/ 31812 h 39161"/>
                <a:gd name="connsiteX2" fmla="*/ 33482 w 42520"/>
                <a:gd name="connsiteY2" fmla="*/ 34989 h 39161"/>
                <a:gd name="connsiteX3" fmla="*/ 38734 w 42520"/>
                <a:gd name="connsiteY3" fmla="*/ 5508 h 39161"/>
                <a:gd name="connsiteX4" fmla="*/ 38141 w 42520"/>
                <a:gd name="connsiteY4" fmla="*/ 4703 h 39161"/>
                <a:gd name="connsiteX5" fmla="*/ 20563 w 42520"/>
                <a:gd name="connsiteY5" fmla="*/ 1103 h 39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2520" h="39161">
                  <a:moveTo>
                    <a:pt x="20563" y="1103"/>
                  </a:moveTo>
                  <a:cubicBezTo>
                    <a:pt x="7008" y="4915"/>
                    <a:pt x="-5487" y="20164"/>
                    <a:pt x="2561" y="31812"/>
                  </a:cubicBezTo>
                  <a:cubicBezTo>
                    <a:pt x="10715" y="40242"/>
                    <a:pt x="23782" y="41597"/>
                    <a:pt x="33482" y="34989"/>
                  </a:cubicBezTo>
                  <a:cubicBezTo>
                    <a:pt x="43076" y="28297"/>
                    <a:pt x="45426" y="15081"/>
                    <a:pt x="38734" y="5508"/>
                  </a:cubicBezTo>
                  <a:cubicBezTo>
                    <a:pt x="38544" y="5233"/>
                    <a:pt x="38332" y="4957"/>
                    <a:pt x="38141" y="4703"/>
                  </a:cubicBezTo>
                  <a:cubicBezTo>
                    <a:pt x="33482" y="193"/>
                    <a:pt x="26619" y="-1205"/>
                    <a:pt x="20563" y="1103"/>
                  </a:cubicBezTo>
                  <a:close/>
                </a:path>
              </a:pathLst>
            </a:custGeom>
            <a:solidFill>
              <a:srgbClr val="190B0B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22" name="Freeform: Shape 35">
              <a:extLst>
                <a:ext uri="{FF2B5EF4-FFF2-40B4-BE49-F238E27FC236}">
                  <a16:creationId xmlns:a16="http://schemas.microsoft.com/office/drawing/2014/main" id="{C89FFA6E-F628-4BB8-8800-C4667DEFD486}"/>
                </a:ext>
              </a:extLst>
            </p:cNvPr>
            <p:cNvSpPr/>
            <p:nvPr/>
          </p:nvSpPr>
          <p:spPr>
            <a:xfrm>
              <a:off x="6217285" y="4438121"/>
              <a:ext cx="40747" cy="37263"/>
            </a:xfrm>
            <a:custGeom>
              <a:avLst/>
              <a:gdLst>
                <a:gd name="connsiteX0" fmla="*/ 19578 w 40747"/>
                <a:gd name="connsiteY0" fmla="*/ 976 h 37263"/>
                <a:gd name="connsiteX1" fmla="*/ 2423 w 40747"/>
                <a:gd name="connsiteY1" fmla="*/ 30203 h 37263"/>
                <a:gd name="connsiteX2" fmla="*/ 31862 w 40747"/>
                <a:gd name="connsiteY2" fmla="*/ 33380 h 37263"/>
                <a:gd name="connsiteX3" fmla="*/ 37644 w 40747"/>
                <a:gd name="connsiteY3" fmla="*/ 6441 h 37263"/>
                <a:gd name="connsiteX4" fmla="*/ 36098 w 40747"/>
                <a:gd name="connsiteY4" fmla="*/ 4365 h 37263"/>
                <a:gd name="connsiteX5" fmla="*/ 19578 w 40747"/>
                <a:gd name="connsiteY5" fmla="*/ 976 h 37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0747" h="37263">
                  <a:moveTo>
                    <a:pt x="19578" y="976"/>
                  </a:moveTo>
                  <a:cubicBezTo>
                    <a:pt x="6659" y="4789"/>
                    <a:pt x="-5201" y="19190"/>
                    <a:pt x="2423" y="30203"/>
                  </a:cubicBezTo>
                  <a:cubicBezTo>
                    <a:pt x="10175" y="38251"/>
                    <a:pt x="22565" y="39586"/>
                    <a:pt x="31862" y="33380"/>
                  </a:cubicBezTo>
                  <a:cubicBezTo>
                    <a:pt x="40906" y="27535"/>
                    <a:pt x="43490" y="15484"/>
                    <a:pt x="37644" y="6441"/>
                  </a:cubicBezTo>
                  <a:cubicBezTo>
                    <a:pt x="37178" y="5720"/>
                    <a:pt x="36648" y="5021"/>
                    <a:pt x="36098" y="4365"/>
                  </a:cubicBezTo>
                  <a:cubicBezTo>
                    <a:pt x="31672" y="214"/>
                    <a:pt x="25276" y="-1099"/>
                    <a:pt x="19578" y="976"/>
                  </a:cubicBezTo>
                  <a:close/>
                </a:path>
              </a:pathLst>
            </a:custGeom>
            <a:noFill/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23" name="Freeform: Shape 36">
              <a:extLst>
                <a:ext uri="{FF2B5EF4-FFF2-40B4-BE49-F238E27FC236}">
                  <a16:creationId xmlns:a16="http://schemas.microsoft.com/office/drawing/2014/main" id="{63856410-F4C5-4341-8132-5D2713496965}"/>
                </a:ext>
              </a:extLst>
            </p:cNvPr>
            <p:cNvSpPr/>
            <p:nvPr/>
          </p:nvSpPr>
          <p:spPr>
            <a:xfrm>
              <a:off x="6201721" y="4531741"/>
              <a:ext cx="40760" cy="37122"/>
            </a:xfrm>
            <a:custGeom>
              <a:avLst/>
              <a:gdLst>
                <a:gd name="connsiteX0" fmla="*/ 19471 w 40760"/>
                <a:gd name="connsiteY0" fmla="*/ 967 h 37122"/>
                <a:gd name="connsiteX1" fmla="*/ 2316 w 40760"/>
                <a:gd name="connsiteY1" fmla="*/ 30194 h 37122"/>
                <a:gd name="connsiteX2" fmla="*/ 31755 w 40760"/>
                <a:gd name="connsiteY2" fmla="*/ 33158 h 37122"/>
                <a:gd name="connsiteX3" fmla="*/ 37833 w 40760"/>
                <a:gd name="connsiteY3" fmla="*/ 6600 h 37122"/>
                <a:gd name="connsiteX4" fmla="*/ 36202 w 40760"/>
                <a:gd name="connsiteY4" fmla="*/ 4355 h 37122"/>
                <a:gd name="connsiteX5" fmla="*/ 19471 w 40760"/>
                <a:gd name="connsiteY5" fmla="*/ 967 h 37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0760" h="37122">
                  <a:moveTo>
                    <a:pt x="19471" y="967"/>
                  </a:moveTo>
                  <a:cubicBezTo>
                    <a:pt x="6763" y="4567"/>
                    <a:pt x="-5097" y="19180"/>
                    <a:pt x="2316" y="30194"/>
                  </a:cubicBezTo>
                  <a:cubicBezTo>
                    <a:pt x="10131" y="38178"/>
                    <a:pt x="22521" y="39406"/>
                    <a:pt x="31755" y="33158"/>
                  </a:cubicBezTo>
                  <a:cubicBezTo>
                    <a:pt x="40777" y="27503"/>
                    <a:pt x="43488" y="15601"/>
                    <a:pt x="37833" y="6600"/>
                  </a:cubicBezTo>
                  <a:cubicBezTo>
                    <a:pt x="37346" y="5817"/>
                    <a:pt x="36795" y="5054"/>
                    <a:pt x="36202" y="4355"/>
                  </a:cubicBezTo>
                  <a:cubicBezTo>
                    <a:pt x="31691" y="204"/>
                    <a:pt x="25253" y="-1087"/>
                    <a:pt x="19471" y="967"/>
                  </a:cubicBezTo>
                  <a:close/>
                </a:path>
              </a:pathLst>
            </a:custGeom>
            <a:noFill/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24" name="Freeform: Shape 37">
              <a:extLst>
                <a:ext uri="{FF2B5EF4-FFF2-40B4-BE49-F238E27FC236}">
                  <a16:creationId xmlns:a16="http://schemas.microsoft.com/office/drawing/2014/main" id="{332BB305-988D-41DA-BA03-EFD602B7748F}"/>
                </a:ext>
              </a:extLst>
            </p:cNvPr>
            <p:cNvSpPr/>
            <p:nvPr/>
          </p:nvSpPr>
          <p:spPr>
            <a:xfrm>
              <a:off x="6173443" y="4666015"/>
              <a:ext cx="40638" cy="37254"/>
            </a:xfrm>
            <a:custGeom>
              <a:avLst/>
              <a:gdLst>
                <a:gd name="connsiteX0" fmla="*/ 19369 w 40638"/>
                <a:gd name="connsiteY0" fmla="*/ 967 h 37254"/>
                <a:gd name="connsiteX1" fmla="*/ 2426 w 40638"/>
                <a:gd name="connsiteY1" fmla="*/ 30194 h 37254"/>
                <a:gd name="connsiteX2" fmla="*/ 31864 w 40638"/>
                <a:gd name="connsiteY2" fmla="*/ 33370 h 37254"/>
                <a:gd name="connsiteX3" fmla="*/ 37371 w 40638"/>
                <a:gd name="connsiteY3" fmla="*/ 6071 h 37254"/>
                <a:gd name="connsiteX4" fmla="*/ 36100 w 40638"/>
                <a:gd name="connsiteY4" fmla="*/ 4355 h 37254"/>
                <a:gd name="connsiteX5" fmla="*/ 19369 w 40638"/>
                <a:gd name="connsiteY5" fmla="*/ 967 h 372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0638" h="37254">
                  <a:moveTo>
                    <a:pt x="19369" y="967"/>
                  </a:moveTo>
                  <a:cubicBezTo>
                    <a:pt x="6661" y="4779"/>
                    <a:pt x="-5199" y="19181"/>
                    <a:pt x="2426" y="30194"/>
                  </a:cubicBezTo>
                  <a:cubicBezTo>
                    <a:pt x="10177" y="38242"/>
                    <a:pt x="22567" y="39576"/>
                    <a:pt x="31864" y="33370"/>
                  </a:cubicBezTo>
                  <a:cubicBezTo>
                    <a:pt x="40929" y="27355"/>
                    <a:pt x="43386" y="15135"/>
                    <a:pt x="37371" y="6071"/>
                  </a:cubicBezTo>
                  <a:cubicBezTo>
                    <a:pt x="36990" y="5478"/>
                    <a:pt x="36566" y="4906"/>
                    <a:pt x="36100" y="4355"/>
                  </a:cubicBezTo>
                  <a:cubicBezTo>
                    <a:pt x="31589" y="204"/>
                    <a:pt x="25151" y="-1087"/>
                    <a:pt x="19369" y="967"/>
                  </a:cubicBezTo>
                  <a:close/>
                </a:path>
              </a:pathLst>
            </a:custGeom>
            <a:noFill/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26" name="Freeform: Shape 38">
              <a:extLst>
                <a:ext uri="{FF2B5EF4-FFF2-40B4-BE49-F238E27FC236}">
                  <a16:creationId xmlns:a16="http://schemas.microsoft.com/office/drawing/2014/main" id="{CF3C5D2A-D555-4680-A777-8364AD7F51DD}"/>
                </a:ext>
              </a:extLst>
            </p:cNvPr>
            <p:cNvSpPr/>
            <p:nvPr/>
          </p:nvSpPr>
          <p:spPr>
            <a:xfrm>
              <a:off x="6265009" y="3873659"/>
              <a:ext cx="137825" cy="91983"/>
            </a:xfrm>
            <a:custGeom>
              <a:avLst/>
              <a:gdLst>
                <a:gd name="connsiteX0" fmla="*/ 16330 w 137825"/>
                <a:gd name="connsiteY0" fmla="*/ 85104 h 91983"/>
                <a:gd name="connsiteX1" fmla="*/ 235 w 137825"/>
                <a:gd name="connsiteY1" fmla="*/ 45712 h 91983"/>
                <a:gd name="connsiteX2" fmla="*/ 36662 w 137825"/>
                <a:gd name="connsiteY2" fmla="*/ 3354 h 91983"/>
                <a:gd name="connsiteX3" fmla="*/ 89185 w 137825"/>
                <a:gd name="connsiteY3" fmla="*/ 5895 h 91983"/>
                <a:gd name="connsiteX4" fmla="*/ 131543 w 137825"/>
                <a:gd name="connsiteY4" fmla="*/ 28980 h 91983"/>
                <a:gd name="connsiteX5" fmla="*/ 136118 w 137825"/>
                <a:gd name="connsiteY5" fmla="*/ 46368 h 91983"/>
                <a:gd name="connsiteX6" fmla="*/ 118730 w 137825"/>
                <a:gd name="connsiteY6" fmla="*/ 50942 h 91983"/>
                <a:gd name="connsiteX7" fmla="*/ 117565 w 137825"/>
                <a:gd name="connsiteY7" fmla="*/ 50159 h 91983"/>
                <a:gd name="connsiteX8" fmla="*/ 80926 w 137825"/>
                <a:gd name="connsiteY8" fmla="*/ 28980 h 91983"/>
                <a:gd name="connsiteX9" fmla="*/ 45557 w 137825"/>
                <a:gd name="connsiteY9" fmla="*/ 26862 h 91983"/>
                <a:gd name="connsiteX10" fmla="*/ 26284 w 137825"/>
                <a:gd name="connsiteY10" fmla="*/ 48041 h 91983"/>
                <a:gd name="connsiteX11" fmla="*/ 37086 w 137825"/>
                <a:gd name="connsiteY11" fmla="*/ 67949 h 91983"/>
                <a:gd name="connsiteX12" fmla="*/ 42931 w 137825"/>
                <a:gd name="connsiteY12" fmla="*/ 84617 h 91983"/>
                <a:gd name="connsiteX13" fmla="*/ 42804 w 137825"/>
                <a:gd name="connsiteY13" fmla="*/ 84892 h 91983"/>
                <a:gd name="connsiteX14" fmla="*/ 25798 w 137825"/>
                <a:gd name="connsiteY14" fmla="*/ 90674 h 91983"/>
                <a:gd name="connsiteX15" fmla="*/ 25649 w 137825"/>
                <a:gd name="connsiteY15" fmla="*/ 90611 h 91983"/>
                <a:gd name="connsiteX16" fmla="*/ 16330 w 137825"/>
                <a:gd name="connsiteY16" fmla="*/ 85104 h 91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7825" h="91983">
                  <a:moveTo>
                    <a:pt x="16330" y="85104"/>
                  </a:moveTo>
                  <a:cubicBezTo>
                    <a:pt x="4809" y="75425"/>
                    <a:pt x="-1206" y="60685"/>
                    <a:pt x="235" y="45712"/>
                  </a:cubicBezTo>
                  <a:cubicBezTo>
                    <a:pt x="3390" y="25845"/>
                    <a:pt x="17474" y="9432"/>
                    <a:pt x="36662" y="3354"/>
                  </a:cubicBezTo>
                  <a:cubicBezTo>
                    <a:pt x="53944" y="-1856"/>
                    <a:pt x="72497" y="-967"/>
                    <a:pt x="89185" y="5895"/>
                  </a:cubicBezTo>
                  <a:cubicBezTo>
                    <a:pt x="104180" y="11867"/>
                    <a:pt x="118391" y="19619"/>
                    <a:pt x="131543" y="28980"/>
                  </a:cubicBezTo>
                  <a:cubicBezTo>
                    <a:pt x="137600" y="32517"/>
                    <a:pt x="139654" y="40290"/>
                    <a:pt x="136118" y="46368"/>
                  </a:cubicBezTo>
                  <a:cubicBezTo>
                    <a:pt x="132581" y="52425"/>
                    <a:pt x="124808" y="54458"/>
                    <a:pt x="118730" y="50942"/>
                  </a:cubicBezTo>
                  <a:cubicBezTo>
                    <a:pt x="118328" y="50688"/>
                    <a:pt x="117946" y="50434"/>
                    <a:pt x="117565" y="50159"/>
                  </a:cubicBezTo>
                  <a:cubicBezTo>
                    <a:pt x="106256" y="41645"/>
                    <a:pt x="93951" y="34529"/>
                    <a:pt x="80926" y="28980"/>
                  </a:cubicBezTo>
                  <a:cubicBezTo>
                    <a:pt x="69722" y="24257"/>
                    <a:pt x="57248" y="23495"/>
                    <a:pt x="45557" y="26862"/>
                  </a:cubicBezTo>
                  <a:cubicBezTo>
                    <a:pt x="35688" y="29763"/>
                    <a:pt x="28233" y="37939"/>
                    <a:pt x="26284" y="48041"/>
                  </a:cubicBezTo>
                  <a:cubicBezTo>
                    <a:pt x="25734" y="56216"/>
                    <a:pt x="29948" y="63968"/>
                    <a:pt x="37086" y="67949"/>
                  </a:cubicBezTo>
                  <a:cubicBezTo>
                    <a:pt x="43312" y="70935"/>
                    <a:pt x="45917" y="78412"/>
                    <a:pt x="42931" y="84617"/>
                  </a:cubicBezTo>
                  <a:cubicBezTo>
                    <a:pt x="42888" y="84722"/>
                    <a:pt x="42846" y="84807"/>
                    <a:pt x="42804" y="84892"/>
                  </a:cubicBezTo>
                  <a:cubicBezTo>
                    <a:pt x="39712" y="91183"/>
                    <a:pt x="32088" y="93787"/>
                    <a:pt x="25798" y="90674"/>
                  </a:cubicBezTo>
                  <a:cubicBezTo>
                    <a:pt x="25734" y="90653"/>
                    <a:pt x="25692" y="90632"/>
                    <a:pt x="25649" y="90611"/>
                  </a:cubicBezTo>
                  <a:cubicBezTo>
                    <a:pt x="22282" y="89234"/>
                    <a:pt x="19147" y="87391"/>
                    <a:pt x="16330" y="85104"/>
                  </a:cubicBezTo>
                  <a:close/>
                </a:path>
              </a:pathLst>
            </a:custGeom>
            <a:solidFill>
              <a:srgbClr val="51352E"/>
            </a:solidFill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27" name="Freeform: Shape 39">
              <a:extLst>
                <a:ext uri="{FF2B5EF4-FFF2-40B4-BE49-F238E27FC236}">
                  <a16:creationId xmlns:a16="http://schemas.microsoft.com/office/drawing/2014/main" id="{EE16ADBD-CC40-421F-89AB-139403053196}"/>
                </a:ext>
              </a:extLst>
            </p:cNvPr>
            <p:cNvSpPr/>
            <p:nvPr/>
          </p:nvSpPr>
          <p:spPr>
            <a:xfrm>
              <a:off x="6240055" y="3960280"/>
              <a:ext cx="137029" cy="91697"/>
            </a:xfrm>
            <a:custGeom>
              <a:avLst/>
              <a:gdLst>
                <a:gd name="connsiteX0" fmla="*/ 16293 w 137029"/>
                <a:gd name="connsiteY0" fmla="*/ 85316 h 91697"/>
                <a:gd name="connsiteX1" fmla="*/ 197 w 137029"/>
                <a:gd name="connsiteY1" fmla="*/ 45712 h 91697"/>
                <a:gd name="connsiteX2" fmla="*/ 36625 w 137029"/>
                <a:gd name="connsiteY2" fmla="*/ 3354 h 91697"/>
                <a:gd name="connsiteX3" fmla="*/ 89149 w 137029"/>
                <a:gd name="connsiteY3" fmla="*/ 5895 h 91697"/>
                <a:gd name="connsiteX4" fmla="*/ 131506 w 137029"/>
                <a:gd name="connsiteY4" fmla="*/ 28980 h 91697"/>
                <a:gd name="connsiteX5" fmla="*/ 134895 w 137029"/>
                <a:gd name="connsiteY5" fmla="*/ 46559 h 91697"/>
                <a:gd name="connsiteX6" fmla="*/ 117634 w 137029"/>
                <a:gd name="connsiteY6" fmla="*/ 50371 h 91697"/>
                <a:gd name="connsiteX7" fmla="*/ 117316 w 137029"/>
                <a:gd name="connsiteY7" fmla="*/ 50159 h 91697"/>
                <a:gd name="connsiteX8" fmla="*/ 80888 w 137029"/>
                <a:gd name="connsiteY8" fmla="*/ 28980 h 91697"/>
                <a:gd name="connsiteX9" fmla="*/ 45308 w 137029"/>
                <a:gd name="connsiteY9" fmla="*/ 26862 h 91697"/>
                <a:gd name="connsiteX10" fmla="*/ 26035 w 137029"/>
                <a:gd name="connsiteY10" fmla="*/ 48041 h 91697"/>
                <a:gd name="connsiteX11" fmla="*/ 37049 w 137029"/>
                <a:gd name="connsiteY11" fmla="*/ 67949 h 91697"/>
                <a:gd name="connsiteX12" fmla="*/ 41814 w 137029"/>
                <a:gd name="connsiteY12" fmla="*/ 85273 h 91697"/>
                <a:gd name="connsiteX13" fmla="*/ 25612 w 137029"/>
                <a:gd name="connsiteY13" fmla="*/ 90611 h 91697"/>
                <a:gd name="connsiteX14" fmla="*/ 16293 w 137029"/>
                <a:gd name="connsiteY14" fmla="*/ 85316 h 91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37029" h="91697">
                  <a:moveTo>
                    <a:pt x="16293" y="85316"/>
                  </a:moveTo>
                  <a:cubicBezTo>
                    <a:pt x="4899" y="75468"/>
                    <a:pt x="-1094" y="60727"/>
                    <a:pt x="197" y="45712"/>
                  </a:cubicBezTo>
                  <a:cubicBezTo>
                    <a:pt x="3353" y="25845"/>
                    <a:pt x="17437" y="9432"/>
                    <a:pt x="36625" y="3354"/>
                  </a:cubicBezTo>
                  <a:cubicBezTo>
                    <a:pt x="53907" y="-1856"/>
                    <a:pt x="72460" y="-967"/>
                    <a:pt x="89149" y="5895"/>
                  </a:cubicBezTo>
                  <a:cubicBezTo>
                    <a:pt x="104122" y="11931"/>
                    <a:pt x="118333" y="19683"/>
                    <a:pt x="131506" y="28980"/>
                  </a:cubicBezTo>
                  <a:cubicBezTo>
                    <a:pt x="137267" y="32919"/>
                    <a:pt x="138791" y="40756"/>
                    <a:pt x="134895" y="46559"/>
                  </a:cubicBezTo>
                  <a:cubicBezTo>
                    <a:pt x="131188" y="52383"/>
                    <a:pt x="123458" y="54077"/>
                    <a:pt x="117634" y="50371"/>
                  </a:cubicBezTo>
                  <a:cubicBezTo>
                    <a:pt x="117528" y="50307"/>
                    <a:pt x="117422" y="50222"/>
                    <a:pt x="117316" y="50159"/>
                  </a:cubicBezTo>
                  <a:cubicBezTo>
                    <a:pt x="105943" y="41836"/>
                    <a:pt x="93745" y="34741"/>
                    <a:pt x="80888" y="28980"/>
                  </a:cubicBezTo>
                  <a:cubicBezTo>
                    <a:pt x="69622" y="24257"/>
                    <a:pt x="57062" y="23495"/>
                    <a:pt x="45308" y="26862"/>
                  </a:cubicBezTo>
                  <a:cubicBezTo>
                    <a:pt x="35503" y="29891"/>
                    <a:pt x="28132" y="38002"/>
                    <a:pt x="26035" y="48041"/>
                  </a:cubicBezTo>
                  <a:cubicBezTo>
                    <a:pt x="25527" y="56258"/>
                    <a:pt x="29827" y="64010"/>
                    <a:pt x="37049" y="67949"/>
                  </a:cubicBezTo>
                  <a:cubicBezTo>
                    <a:pt x="43148" y="71422"/>
                    <a:pt x="45287" y="79174"/>
                    <a:pt x="41814" y="85273"/>
                  </a:cubicBezTo>
                  <a:cubicBezTo>
                    <a:pt x="38595" y="90949"/>
                    <a:pt x="31585" y="93258"/>
                    <a:pt x="25612" y="90611"/>
                  </a:cubicBezTo>
                  <a:cubicBezTo>
                    <a:pt x="22287" y="89277"/>
                    <a:pt x="19153" y="87476"/>
                    <a:pt x="16293" y="85316"/>
                  </a:cubicBezTo>
                  <a:close/>
                </a:path>
              </a:pathLst>
            </a:custGeom>
            <a:solidFill>
              <a:srgbClr val="51352E"/>
            </a:solidFill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28" name="Freeform: Shape 40">
              <a:extLst>
                <a:ext uri="{FF2B5EF4-FFF2-40B4-BE49-F238E27FC236}">
                  <a16:creationId xmlns:a16="http://schemas.microsoft.com/office/drawing/2014/main" id="{93964BF2-E265-427A-901B-3EEA89A67678}"/>
                </a:ext>
              </a:extLst>
            </p:cNvPr>
            <p:cNvSpPr/>
            <p:nvPr/>
          </p:nvSpPr>
          <p:spPr>
            <a:xfrm>
              <a:off x="6208919" y="4053059"/>
              <a:ext cx="137393" cy="91967"/>
            </a:xfrm>
            <a:custGeom>
              <a:avLst/>
              <a:gdLst>
                <a:gd name="connsiteX0" fmla="*/ 16509 w 137393"/>
                <a:gd name="connsiteY0" fmla="*/ 85300 h 91967"/>
                <a:gd name="connsiteX1" fmla="*/ 201 w 137393"/>
                <a:gd name="connsiteY1" fmla="*/ 45696 h 91967"/>
                <a:gd name="connsiteX2" fmla="*/ 36840 w 137393"/>
                <a:gd name="connsiteY2" fmla="*/ 3338 h 91967"/>
                <a:gd name="connsiteX3" fmla="*/ 89364 w 137393"/>
                <a:gd name="connsiteY3" fmla="*/ 5880 h 91967"/>
                <a:gd name="connsiteX4" fmla="*/ 131721 w 137393"/>
                <a:gd name="connsiteY4" fmla="*/ 28964 h 91967"/>
                <a:gd name="connsiteX5" fmla="*/ 135321 w 137393"/>
                <a:gd name="connsiteY5" fmla="*/ 46543 h 91967"/>
                <a:gd name="connsiteX6" fmla="*/ 118061 w 137393"/>
                <a:gd name="connsiteY6" fmla="*/ 50355 h 91967"/>
                <a:gd name="connsiteX7" fmla="*/ 117743 w 137393"/>
                <a:gd name="connsiteY7" fmla="*/ 50143 h 91967"/>
                <a:gd name="connsiteX8" fmla="*/ 81104 w 137393"/>
                <a:gd name="connsiteY8" fmla="*/ 28964 h 91967"/>
                <a:gd name="connsiteX9" fmla="*/ 45735 w 137393"/>
                <a:gd name="connsiteY9" fmla="*/ 26846 h 91967"/>
                <a:gd name="connsiteX10" fmla="*/ 26463 w 137393"/>
                <a:gd name="connsiteY10" fmla="*/ 48025 h 91967"/>
                <a:gd name="connsiteX11" fmla="*/ 37263 w 137393"/>
                <a:gd name="connsiteY11" fmla="*/ 67933 h 91967"/>
                <a:gd name="connsiteX12" fmla="*/ 43109 w 137393"/>
                <a:gd name="connsiteY12" fmla="*/ 84601 h 91967"/>
                <a:gd name="connsiteX13" fmla="*/ 42982 w 137393"/>
                <a:gd name="connsiteY13" fmla="*/ 84876 h 91967"/>
                <a:gd name="connsiteX14" fmla="*/ 25975 w 137393"/>
                <a:gd name="connsiteY14" fmla="*/ 90658 h 91967"/>
                <a:gd name="connsiteX15" fmla="*/ 25827 w 137393"/>
                <a:gd name="connsiteY15" fmla="*/ 90595 h 91967"/>
                <a:gd name="connsiteX16" fmla="*/ 16509 w 137393"/>
                <a:gd name="connsiteY16" fmla="*/ 85300 h 919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7393" h="91967">
                  <a:moveTo>
                    <a:pt x="16509" y="85300"/>
                  </a:moveTo>
                  <a:cubicBezTo>
                    <a:pt x="4966" y="75537"/>
                    <a:pt x="-1112" y="60754"/>
                    <a:pt x="201" y="45696"/>
                  </a:cubicBezTo>
                  <a:cubicBezTo>
                    <a:pt x="3526" y="25830"/>
                    <a:pt x="17652" y="9480"/>
                    <a:pt x="36840" y="3338"/>
                  </a:cubicBezTo>
                  <a:cubicBezTo>
                    <a:pt x="54122" y="-1850"/>
                    <a:pt x="72654" y="-961"/>
                    <a:pt x="89364" y="5880"/>
                  </a:cubicBezTo>
                  <a:cubicBezTo>
                    <a:pt x="104337" y="11894"/>
                    <a:pt x="118548" y="19646"/>
                    <a:pt x="131721" y="28964"/>
                  </a:cubicBezTo>
                  <a:cubicBezTo>
                    <a:pt x="137567" y="32840"/>
                    <a:pt x="139176" y="40697"/>
                    <a:pt x="135321" y="46543"/>
                  </a:cubicBezTo>
                  <a:cubicBezTo>
                    <a:pt x="131615" y="52367"/>
                    <a:pt x="123885" y="54061"/>
                    <a:pt x="118061" y="50355"/>
                  </a:cubicBezTo>
                  <a:cubicBezTo>
                    <a:pt x="117955" y="50291"/>
                    <a:pt x="117849" y="50207"/>
                    <a:pt x="117743" y="50143"/>
                  </a:cubicBezTo>
                  <a:cubicBezTo>
                    <a:pt x="106285" y="41863"/>
                    <a:pt x="94002" y="34767"/>
                    <a:pt x="81104" y="28964"/>
                  </a:cubicBezTo>
                  <a:cubicBezTo>
                    <a:pt x="69900" y="24242"/>
                    <a:pt x="57426" y="23479"/>
                    <a:pt x="45735" y="26846"/>
                  </a:cubicBezTo>
                  <a:cubicBezTo>
                    <a:pt x="35908" y="29832"/>
                    <a:pt x="28517" y="37965"/>
                    <a:pt x="26463" y="48025"/>
                  </a:cubicBezTo>
                  <a:cubicBezTo>
                    <a:pt x="25912" y="56201"/>
                    <a:pt x="30127" y="63952"/>
                    <a:pt x="37263" y="67933"/>
                  </a:cubicBezTo>
                  <a:cubicBezTo>
                    <a:pt x="43490" y="70919"/>
                    <a:pt x="46095" y="78395"/>
                    <a:pt x="43109" y="84601"/>
                  </a:cubicBezTo>
                  <a:cubicBezTo>
                    <a:pt x="43067" y="84707"/>
                    <a:pt x="43024" y="84791"/>
                    <a:pt x="42982" y="84876"/>
                  </a:cubicBezTo>
                  <a:cubicBezTo>
                    <a:pt x="39890" y="91167"/>
                    <a:pt x="32265" y="93772"/>
                    <a:pt x="25975" y="90658"/>
                  </a:cubicBezTo>
                  <a:cubicBezTo>
                    <a:pt x="25912" y="90637"/>
                    <a:pt x="25869" y="90616"/>
                    <a:pt x="25827" y="90595"/>
                  </a:cubicBezTo>
                  <a:cubicBezTo>
                    <a:pt x="22502" y="89260"/>
                    <a:pt x="19347" y="87481"/>
                    <a:pt x="16509" y="85300"/>
                  </a:cubicBezTo>
                  <a:close/>
                </a:path>
              </a:pathLst>
            </a:custGeom>
            <a:solidFill>
              <a:srgbClr val="51352E"/>
            </a:solidFill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29" name="Freeform: Shape 41">
              <a:extLst>
                <a:ext uri="{FF2B5EF4-FFF2-40B4-BE49-F238E27FC236}">
                  <a16:creationId xmlns:a16="http://schemas.microsoft.com/office/drawing/2014/main" id="{02DC473A-7566-4C5C-B63F-DC1E8B89EC79}"/>
                </a:ext>
              </a:extLst>
            </p:cNvPr>
            <p:cNvSpPr/>
            <p:nvPr/>
          </p:nvSpPr>
          <p:spPr>
            <a:xfrm>
              <a:off x="6180103" y="4180894"/>
              <a:ext cx="137341" cy="92036"/>
            </a:xfrm>
            <a:custGeom>
              <a:avLst/>
              <a:gdLst>
                <a:gd name="connsiteX0" fmla="*/ 16309 w 137341"/>
                <a:gd name="connsiteY0" fmla="*/ 85385 h 92036"/>
                <a:gd name="connsiteX1" fmla="*/ 213 w 137341"/>
                <a:gd name="connsiteY1" fmla="*/ 45780 h 92036"/>
                <a:gd name="connsiteX2" fmla="*/ 36641 w 137341"/>
                <a:gd name="connsiteY2" fmla="*/ 3422 h 92036"/>
                <a:gd name="connsiteX3" fmla="*/ 89376 w 137341"/>
                <a:gd name="connsiteY3" fmla="*/ 5752 h 92036"/>
                <a:gd name="connsiteX4" fmla="*/ 131733 w 137341"/>
                <a:gd name="connsiteY4" fmla="*/ 29049 h 92036"/>
                <a:gd name="connsiteX5" fmla="*/ 135313 w 137341"/>
                <a:gd name="connsiteY5" fmla="*/ 46352 h 92036"/>
                <a:gd name="connsiteX6" fmla="*/ 135122 w 137341"/>
                <a:gd name="connsiteY6" fmla="*/ 46627 h 92036"/>
                <a:gd name="connsiteX7" fmla="*/ 117544 w 137341"/>
                <a:gd name="connsiteY7" fmla="*/ 50228 h 92036"/>
                <a:gd name="connsiteX8" fmla="*/ 81116 w 137341"/>
                <a:gd name="connsiteY8" fmla="*/ 29049 h 92036"/>
                <a:gd name="connsiteX9" fmla="*/ 45748 w 137341"/>
                <a:gd name="connsiteY9" fmla="*/ 26719 h 92036"/>
                <a:gd name="connsiteX10" fmla="*/ 26263 w 137341"/>
                <a:gd name="connsiteY10" fmla="*/ 47898 h 92036"/>
                <a:gd name="connsiteX11" fmla="*/ 37276 w 137341"/>
                <a:gd name="connsiteY11" fmla="*/ 67806 h 92036"/>
                <a:gd name="connsiteX12" fmla="*/ 42804 w 137341"/>
                <a:gd name="connsiteY12" fmla="*/ 84897 h 92036"/>
                <a:gd name="connsiteX13" fmla="*/ 42783 w 137341"/>
                <a:gd name="connsiteY13" fmla="*/ 84961 h 92036"/>
                <a:gd name="connsiteX14" fmla="*/ 26115 w 137341"/>
                <a:gd name="connsiteY14" fmla="*/ 90806 h 92036"/>
                <a:gd name="connsiteX15" fmla="*/ 25839 w 137341"/>
                <a:gd name="connsiteY15" fmla="*/ 90679 h 92036"/>
                <a:gd name="connsiteX16" fmla="*/ 16309 w 137341"/>
                <a:gd name="connsiteY16" fmla="*/ 85385 h 920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7341" h="92036">
                  <a:moveTo>
                    <a:pt x="16309" y="85385"/>
                  </a:moveTo>
                  <a:cubicBezTo>
                    <a:pt x="4851" y="75578"/>
                    <a:pt x="-1142" y="60817"/>
                    <a:pt x="213" y="45780"/>
                  </a:cubicBezTo>
                  <a:cubicBezTo>
                    <a:pt x="3496" y="25977"/>
                    <a:pt x="17537" y="9627"/>
                    <a:pt x="36641" y="3422"/>
                  </a:cubicBezTo>
                  <a:cubicBezTo>
                    <a:pt x="53965" y="-1830"/>
                    <a:pt x="72581" y="-1004"/>
                    <a:pt x="89376" y="5752"/>
                  </a:cubicBezTo>
                  <a:cubicBezTo>
                    <a:pt x="104392" y="11767"/>
                    <a:pt x="118624" y="19581"/>
                    <a:pt x="131733" y="29049"/>
                  </a:cubicBezTo>
                  <a:cubicBezTo>
                    <a:pt x="137494" y="32840"/>
                    <a:pt x="139103" y="40591"/>
                    <a:pt x="135313" y="46352"/>
                  </a:cubicBezTo>
                  <a:cubicBezTo>
                    <a:pt x="135249" y="46458"/>
                    <a:pt x="135185" y="46542"/>
                    <a:pt x="135122" y="46627"/>
                  </a:cubicBezTo>
                  <a:cubicBezTo>
                    <a:pt x="131183" y="52366"/>
                    <a:pt x="123410" y="53955"/>
                    <a:pt x="117544" y="50228"/>
                  </a:cubicBezTo>
                  <a:cubicBezTo>
                    <a:pt x="106277" y="41756"/>
                    <a:pt x="94057" y="34640"/>
                    <a:pt x="81116" y="29049"/>
                  </a:cubicBezTo>
                  <a:cubicBezTo>
                    <a:pt x="69934" y="24262"/>
                    <a:pt x="57460" y="23436"/>
                    <a:pt x="45748" y="26719"/>
                  </a:cubicBezTo>
                  <a:cubicBezTo>
                    <a:pt x="35857" y="29684"/>
                    <a:pt x="28381" y="37796"/>
                    <a:pt x="26263" y="47898"/>
                  </a:cubicBezTo>
                  <a:cubicBezTo>
                    <a:pt x="25755" y="56115"/>
                    <a:pt x="30054" y="63866"/>
                    <a:pt x="37276" y="67806"/>
                  </a:cubicBezTo>
                  <a:cubicBezTo>
                    <a:pt x="43524" y="71004"/>
                    <a:pt x="46002" y="78649"/>
                    <a:pt x="42804" y="84897"/>
                  </a:cubicBezTo>
                  <a:cubicBezTo>
                    <a:pt x="42804" y="84919"/>
                    <a:pt x="42783" y="84939"/>
                    <a:pt x="42783" y="84961"/>
                  </a:cubicBezTo>
                  <a:cubicBezTo>
                    <a:pt x="39796" y="91187"/>
                    <a:pt x="32320" y="93792"/>
                    <a:pt x="26115" y="90806"/>
                  </a:cubicBezTo>
                  <a:cubicBezTo>
                    <a:pt x="26009" y="90764"/>
                    <a:pt x="25924" y="90721"/>
                    <a:pt x="25839" y="90679"/>
                  </a:cubicBezTo>
                  <a:cubicBezTo>
                    <a:pt x="22515" y="89197"/>
                    <a:pt x="19317" y="87439"/>
                    <a:pt x="16309" y="85385"/>
                  </a:cubicBezTo>
                  <a:close/>
                </a:path>
              </a:pathLst>
            </a:custGeom>
            <a:solidFill>
              <a:srgbClr val="51352E"/>
            </a:solidFill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30" name="Freeform: Shape 42">
              <a:extLst>
                <a:ext uri="{FF2B5EF4-FFF2-40B4-BE49-F238E27FC236}">
                  <a16:creationId xmlns:a16="http://schemas.microsoft.com/office/drawing/2014/main" id="{73B5DC67-79BB-4FF2-83FC-167D19478C5E}"/>
                </a:ext>
              </a:extLst>
            </p:cNvPr>
            <p:cNvSpPr/>
            <p:nvPr/>
          </p:nvSpPr>
          <p:spPr>
            <a:xfrm>
              <a:off x="6143043" y="4296609"/>
              <a:ext cx="136842" cy="91973"/>
            </a:xfrm>
            <a:custGeom>
              <a:avLst/>
              <a:gdLst>
                <a:gd name="connsiteX0" fmla="*/ 16518 w 136842"/>
                <a:gd name="connsiteY0" fmla="*/ 85094 h 91973"/>
                <a:gd name="connsiteX1" fmla="*/ 211 w 136842"/>
                <a:gd name="connsiteY1" fmla="*/ 45702 h 91973"/>
                <a:gd name="connsiteX2" fmla="*/ 36850 w 136842"/>
                <a:gd name="connsiteY2" fmla="*/ 3344 h 91973"/>
                <a:gd name="connsiteX3" fmla="*/ 89373 w 136842"/>
                <a:gd name="connsiteY3" fmla="*/ 5674 h 91973"/>
                <a:gd name="connsiteX4" fmla="*/ 131731 w 136842"/>
                <a:gd name="connsiteY4" fmla="*/ 28971 h 91973"/>
                <a:gd name="connsiteX5" fmla="*/ 134357 w 136842"/>
                <a:gd name="connsiteY5" fmla="*/ 46739 h 91973"/>
                <a:gd name="connsiteX6" fmla="*/ 117753 w 136842"/>
                <a:gd name="connsiteY6" fmla="*/ 50149 h 91973"/>
                <a:gd name="connsiteX7" fmla="*/ 81114 w 136842"/>
                <a:gd name="connsiteY7" fmla="*/ 28971 h 91973"/>
                <a:gd name="connsiteX8" fmla="*/ 45745 w 136842"/>
                <a:gd name="connsiteY8" fmla="*/ 26853 h 91973"/>
                <a:gd name="connsiteX9" fmla="*/ 26472 w 136842"/>
                <a:gd name="connsiteY9" fmla="*/ 48031 h 91973"/>
                <a:gd name="connsiteX10" fmla="*/ 37274 w 136842"/>
                <a:gd name="connsiteY10" fmla="*/ 67940 h 91973"/>
                <a:gd name="connsiteX11" fmla="*/ 43119 w 136842"/>
                <a:gd name="connsiteY11" fmla="*/ 84607 h 91973"/>
                <a:gd name="connsiteX12" fmla="*/ 42992 w 136842"/>
                <a:gd name="connsiteY12" fmla="*/ 84882 h 91973"/>
                <a:gd name="connsiteX13" fmla="*/ 25985 w 136842"/>
                <a:gd name="connsiteY13" fmla="*/ 90664 h 91973"/>
                <a:gd name="connsiteX14" fmla="*/ 25837 w 136842"/>
                <a:gd name="connsiteY14" fmla="*/ 90601 h 91973"/>
                <a:gd name="connsiteX15" fmla="*/ 16518 w 136842"/>
                <a:gd name="connsiteY15" fmla="*/ 85094 h 91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36842" h="91973">
                  <a:moveTo>
                    <a:pt x="16518" y="85094"/>
                  </a:moveTo>
                  <a:cubicBezTo>
                    <a:pt x="4955" y="75437"/>
                    <a:pt x="-1145" y="60717"/>
                    <a:pt x="211" y="45702"/>
                  </a:cubicBezTo>
                  <a:cubicBezTo>
                    <a:pt x="3535" y="25836"/>
                    <a:pt x="17662" y="9486"/>
                    <a:pt x="36850" y="3344"/>
                  </a:cubicBezTo>
                  <a:cubicBezTo>
                    <a:pt x="54132" y="-1802"/>
                    <a:pt x="72621" y="-976"/>
                    <a:pt x="89373" y="5674"/>
                  </a:cubicBezTo>
                  <a:cubicBezTo>
                    <a:pt x="104305" y="11858"/>
                    <a:pt x="118515" y="19673"/>
                    <a:pt x="131731" y="28971"/>
                  </a:cubicBezTo>
                  <a:cubicBezTo>
                    <a:pt x="137364" y="33164"/>
                    <a:pt x="138550" y="41106"/>
                    <a:pt x="134357" y="46739"/>
                  </a:cubicBezTo>
                  <a:cubicBezTo>
                    <a:pt x="130503" y="51949"/>
                    <a:pt x="123344" y="53411"/>
                    <a:pt x="117753" y="50149"/>
                  </a:cubicBezTo>
                  <a:cubicBezTo>
                    <a:pt x="106380" y="41720"/>
                    <a:pt x="94096" y="34604"/>
                    <a:pt x="81114" y="28971"/>
                  </a:cubicBezTo>
                  <a:cubicBezTo>
                    <a:pt x="69910" y="24248"/>
                    <a:pt x="57436" y="23485"/>
                    <a:pt x="45745" y="26853"/>
                  </a:cubicBezTo>
                  <a:cubicBezTo>
                    <a:pt x="35834" y="29712"/>
                    <a:pt x="28378" y="37908"/>
                    <a:pt x="26472" y="48031"/>
                  </a:cubicBezTo>
                  <a:cubicBezTo>
                    <a:pt x="25921" y="56207"/>
                    <a:pt x="30136" y="63958"/>
                    <a:pt x="37274" y="67940"/>
                  </a:cubicBezTo>
                  <a:cubicBezTo>
                    <a:pt x="43500" y="70926"/>
                    <a:pt x="46105" y="78402"/>
                    <a:pt x="43119" y="84607"/>
                  </a:cubicBezTo>
                  <a:cubicBezTo>
                    <a:pt x="43076" y="84713"/>
                    <a:pt x="43034" y="84798"/>
                    <a:pt x="42992" y="84882"/>
                  </a:cubicBezTo>
                  <a:cubicBezTo>
                    <a:pt x="39900" y="91173"/>
                    <a:pt x="32275" y="93778"/>
                    <a:pt x="25985" y="90664"/>
                  </a:cubicBezTo>
                  <a:cubicBezTo>
                    <a:pt x="25921" y="90643"/>
                    <a:pt x="25879" y="90622"/>
                    <a:pt x="25837" y="90601"/>
                  </a:cubicBezTo>
                  <a:cubicBezTo>
                    <a:pt x="22448" y="89288"/>
                    <a:pt x="19293" y="87424"/>
                    <a:pt x="16518" y="85094"/>
                  </a:cubicBezTo>
                  <a:close/>
                </a:path>
              </a:pathLst>
            </a:custGeom>
            <a:solidFill>
              <a:srgbClr val="51352E"/>
            </a:solidFill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31" name="Freeform: Shape 43">
              <a:extLst>
                <a:ext uri="{FF2B5EF4-FFF2-40B4-BE49-F238E27FC236}">
                  <a16:creationId xmlns:a16="http://schemas.microsoft.com/office/drawing/2014/main" id="{9527CA76-E134-4542-A98F-BBCE6D95FDE1}"/>
                </a:ext>
              </a:extLst>
            </p:cNvPr>
            <p:cNvSpPr/>
            <p:nvPr/>
          </p:nvSpPr>
          <p:spPr>
            <a:xfrm>
              <a:off x="6114454" y="4419149"/>
              <a:ext cx="137144" cy="92254"/>
            </a:xfrm>
            <a:custGeom>
              <a:avLst/>
              <a:gdLst>
                <a:gd name="connsiteX0" fmla="*/ 16304 w 137144"/>
                <a:gd name="connsiteY0" fmla="*/ 85179 h 92254"/>
                <a:gd name="connsiteX1" fmla="*/ 208 w 137144"/>
                <a:gd name="connsiteY1" fmla="*/ 45786 h 92254"/>
                <a:gd name="connsiteX2" fmla="*/ 36635 w 137144"/>
                <a:gd name="connsiteY2" fmla="*/ 3429 h 92254"/>
                <a:gd name="connsiteX3" fmla="*/ 89159 w 137144"/>
                <a:gd name="connsiteY3" fmla="*/ 5759 h 92254"/>
                <a:gd name="connsiteX4" fmla="*/ 131517 w 137144"/>
                <a:gd name="connsiteY4" fmla="*/ 29056 h 92254"/>
                <a:gd name="connsiteX5" fmla="*/ 135011 w 137144"/>
                <a:gd name="connsiteY5" fmla="*/ 46740 h 92254"/>
                <a:gd name="connsiteX6" fmla="*/ 117327 w 137144"/>
                <a:gd name="connsiteY6" fmla="*/ 50234 h 92254"/>
                <a:gd name="connsiteX7" fmla="*/ 80899 w 137144"/>
                <a:gd name="connsiteY7" fmla="*/ 29056 h 92254"/>
                <a:gd name="connsiteX8" fmla="*/ 45319 w 137144"/>
                <a:gd name="connsiteY8" fmla="*/ 26938 h 92254"/>
                <a:gd name="connsiteX9" fmla="*/ 26046 w 137144"/>
                <a:gd name="connsiteY9" fmla="*/ 48116 h 92254"/>
                <a:gd name="connsiteX10" fmla="*/ 37059 w 137144"/>
                <a:gd name="connsiteY10" fmla="*/ 68236 h 92254"/>
                <a:gd name="connsiteX11" fmla="*/ 42862 w 137144"/>
                <a:gd name="connsiteY11" fmla="*/ 84607 h 92254"/>
                <a:gd name="connsiteX12" fmla="*/ 42565 w 137144"/>
                <a:gd name="connsiteY12" fmla="*/ 85179 h 92254"/>
                <a:gd name="connsiteX13" fmla="*/ 25898 w 137144"/>
                <a:gd name="connsiteY13" fmla="*/ 91025 h 92254"/>
                <a:gd name="connsiteX14" fmla="*/ 25623 w 137144"/>
                <a:gd name="connsiteY14" fmla="*/ 90897 h 92254"/>
                <a:gd name="connsiteX15" fmla="*/ 16304 w 137144"/>
                <a:gd name="connsiteY15" fmla="*/ 85179 h 922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37144" h="92254">
                  <a:moveTo>
                    <a:pt x="16304" y="85179"/>
                  </a:moveTo>
                  <a:cubicBezTo>
                    <a:pt x="4867" y="75437"/>
                    <a:pt x="-1126" y="60760"/>
                    <a:pt x="208" y="45786"/>
                  </a:cubicBezTo>
                  <a:cubicBezTo>
                    <a:pt x="3406" y="25942"/>
                    <a:pt x="17490" y="9550"/>
                    <a:pt x="36635" y="3429"/>
                  </a:cubicBezTo>
                  <a:cubicBezTo>
                    <a:pt x="53896" y="-1823"/>
                    <a:pt x="72428" y="-1019"/>
                    <a:pt x="89159" y="5759"/>
                  </a:cubicBezTo>
                  <a:cubicBezTo>
                    <a:pt x="104133" y="11858"/>
                    <a:pt x="118343" y="19673"/>
                    <a:pt x="131517" y="29056"/>
                  </a:cubicBezTo>
                  <a:cubicBezTo>
                    <a:pt x="137362" y="32974"/>
                    <a:pt x="138929" y="40894"/>
                    <a:pt x="135011" y="46740"/>
                  </a:cubicBezTo>
                  <a:cubicBezTo>
                    <a:pt x="131093" y="52585"/>
                    <a:pt x="123172" y="54152"/>
                    <a:pt x="117327" y="50234"/>
                  </a:cubicBezTo>
                  <a:cubicBezTo>
                    <a:pt x="106060" y="41762"/>
                    <a:pt x="93839" y="34646"/>
                    <a:pt x="80899" y="29056"/>
                  </a:cubicBezTo>
                  <a:cubicBezTo>
                    <a:pt x="69653" y="24206"/>
                    <a:pt x="57052" y="23464"/>
                    <a:pt x="45319" y="26938"/>
                  </a:cubicBezTo>
                  <a:cubicBezTo>
                    <a:pt x="35471" y="29882"/>
                    <a:pt x="28058" y="38035"/>
                    <a:pt x="26046" y="48116"/>
                  </a:cubicBezTo>
                  <a:cubicBezTo>
                    <a:pt x="25453" y="56397"/>
                    <a:pt x="29752" y="64276"/>
                    <a:pt x="37059" y="68236"/>
                  </a:cubicBezTo>
                  <a:cubicBezTo>
                    <a:pt x="43179" y="71159"/>
                    <a:pt x="45785" y="78487"/>
                    <a:pt x="42862" y="84607"/>
                  </a:cubicBezTo>
                  <a:cubicBezTo>
                    <a:pt x="42756" y="84798"/>
                    <a:pt x="42671" y="84989"/>
                    <a:pt x="42565" y="85179"/>
                  </a:cubicBezTo>
                  <a:cubicBezTo>
                    <a:pt x="39579" y="91406"/>
                    <a:pt x="32103" y="94011"/>
                    <a:pt x="25898" y="91025"/>
                  </a:cubicBezTo>
                  <a:cubicBezTo>
                    <a:pt x="25792" y="90982"/>
                    <a:pt x="25707" y="90940"/>
                    <a:pt x="25623" y="90897"/>
                  </a:cubicBezTo>
                  <a:cubicBezTo>
                    <a:pt x="22255" y="89436"/>
                    <a:pt x="19121" y="87509"/>
                    <a:pt x="16304" y="85179"/>
                  </a:cubicBezTo>
                  <a:close/>
                </a:path>
              </a:pathLst>
            </a:custGeom>
            <a:solidFill>
              <a:srgbClr val="51352E"/>
            </a:solidFill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32" name="Freeform: Shape 44">
              <a:extLst>
                <a:ext uri="{FF2B5EF4-FFF2-40B4-BE49-F238E27FC236}">
                  <a16:creationId xmlns:a16="http://schemas.microsoft.com/office/drawing/2014/main" id="{C8AC5AF5-76C6-43B9-B5CF-0E7C01E4EAC4}"/>
                </a:ext>
              </a:extLst>
            </p:cNvPr>
            <p:cNvSpPr/>
            <p:nvPr/>
          </p:nvSpPr>
          <p:spPr>
            <a:xfrm>
              <a:off x="6088611" y="4522713"/>
              <a:ext cx="137130" cy="92241"/>
            </a:xfrm>
            <a:custGeom>
              <a:avLst/>
              <a:gdLst>
                <a:gd name="connsiteX0" fmla="*/ 16309 w 137130"/>
                <a:gd name="connsiteY0" fmla="*/ 85391 h 92241"/>
                <a:gd name="connsiteX1" fmla="*/ 213 w 137130"/>
                <a:gd name="connsiteY1" fmla="*/ 45787 h 92241"/>
                <a:gd name="connsiteX2" fmla="*/ 36641 w 137130"/>
                <a:gd name="connsiteY2" fmla="*/ 3429 h 92241"/>
                <a:gd name="connsiteX3" fmla="*/ 89164 w 137130"/>
                <a:gd name="connsiteY3" fmla="*/ 5759 h 92241"/>
                <a:gd name="connsiteX4" fmla="*/ 131522 w 137130"/>
                <a:gd name="connsiteY4" fmla="*/ 29055 h 92241"/>
                <a:gd name="connsiteX5" fmla="*/ 135101 w 137130"/>
                <a:gd name="connsiteY5" fmla="*/ 46359 h 92241"/>
                <a:gd name="connsiteX6" fmla="*/ 134911 w 137130"/>
                <a:gd name="connsiteY6" fmla="*/ 46634 h 92241"/>
                <a:gd name="connsiteX7" fmla="*/ 117332 w 137130"/>
                <a:gd name="connsiteY7" fmla="*/ 50234 h 92241"/>
                <a:gd name="connsiteX8" fmla="*/ 80904 w 137130"/>
                <a:gd name="connsiteY8" fmla="*/ 29055 h 92241"/>
                <a:gd name="connsiteX9" fmla="*/ 45324 w 137130"/>
                <a:gd name="connsiteY9" fmla="*/ 26937 h 92241"/>
                <a:gd name="connsiteX10" fmla="*/ 26051 w 137130"/>
                <a:gd name="connsiteY10" fmla="*/ 48116 h 92241"/>
                <a:gd name="connsiteX11" fmla="*/ 37064 w 137130"/>
                <a:gd name="connsiteY11" fmla="*/ 68024 h 92241"/>
                <a:gd name="connsiteX12" fmla="*/ 42783 w 137130"/>
                <a:gd name="connsiteY12" fmla="*/ 85179 h 92241"/>
                <a:gd name="connsiteX13" fmla="*/ 25628 w 137130"/>
                <a:gd name="connsiteY13" fmla="*/ 90898 h 92241"/>
                <a:gd name="connsiteX14" fmla="*/ 16309 w 137130"/>
                <a:gd name="connsiteY14" fmla="*/ 85391 h 92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37130" h="92241">
                  <a:moveTo>
                    <a:pt x="16309" y="85391"/>
                  </a:moveTo>
                  <a:cubicBezTo>
                    <a:pt x="4851" y="75585"/>
                    <a:pt x="-1142" y="60824"/>
                    <a:pt x="213" y="45787"/>
                  </a:cubicBezTo>
                  <a:cubicBezTo>
                    <a:pt x="3369" y="25921"/>
                    <a:pt x="17453" y="9507"/>
                    <a:pt x="36641" y="3429"/>
                  </a:cubicBezTo>
                  <a:cubicBezTo>
                    <a:pt x="53902" y="-1824"/>
                    <a:pt x="72433" y="-1018"/>
                    <a:pt x="89164" y="5759"/>
                  </a:cubicBezTo>
                  <a:cubicBezTo>
                    <a:pt x="104180" y="11774"/>
                    <a:pt x="118391" y="19610"/>
                    <a:pt x="131522" y="29055"/>
                  </a:cubicBezTo>
                  <a:cubicBezTo>
                    <a:pt x="137283" y="32847"/>
                    <a:pt x="138892" y="40598"/>
                    <a:pt x="135101" y="46359"/>
                  </a:cubicBezTo>
                  <a:cubicBezTo>
                    <a:pt x="135037" y="46443"/>
                    <a:pt x="134974" y="46549"/>
                    <a:pt x="134911" y="46634"/>
                  </a:cubicBezTo>
                  <a:cubicBezTo>
                    <a:pt x="130971" y="52373"/>
                    <a:pt x="123199" y="53961"/>
                    <a:pt x="117332" y="50234"/>
                  </a:cubicBezTo>
                  <a:cubicBezTo>
                    <a:pt x="106001" y="41847"/>
                    <a:pt x="93803" y="34753"/>
                    <a:pt x="80904" y="29055"/>
                  </a:cubicBezTo>
                  <a:cubicBezTo>
                    <a:pt x="69616" y="24417"/>
                    <a:pt x="57100" y="23676"/>
                    <a:pt x="45324" y="26937"/>
                  </a:cubicBezTo>
                  <a:cubicBezTo>
                    <a:pt x="35518" y="29966"/>
                    <a:pt x="28148" y="38077"/>
                    <a:pt x="26051" y="48116"/>
                  </a:cubicBezTo>
                  <a:cubicBezTo>
                    <a:pt x="25543" y="56334"/>
                    <a:pt x="29843" y="64085"/>
                    <a:pt x="37064" y="68024"/>
                  </a:cubicBezTo>
                  <a:cubicBezTo>
                    <a:pt x="43376" y="71180"/>
                    <a:pt x="45938" y="78868"/>
                    <a:pt x="42783" y="85179"/>
                  </a:cubicBezTo>
                  <a:cubicBezTo>
                    <a:pt x="39627" y="91490"/>
                    <a:pt x="31939" y="94053"/>
                    <a:pt x="25628" y="90898"/>
                  </a:cubicBezTo>
                  <a:cubicBezTo>
                    <a:pt x="22345" y="89394"/>
                    <a:pt x="19211" y="87551"/>
                    <a:pt x="16309" y="85391"/>
                  </a:cubicBezTo>
                  <a:close/>
                </a:path>
              </a:pathLst>
            </a:custGeom>
            <a:solidFill>
              <a:srgbClr val="51352E"/>
            </a:solidFill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33" name="Freeform: Shape 45">
              <a:extLst>
                <a:ext uri="{FF2B5EF4-FFF2-40B4-BE49-F238E27FC236}">
                  <a16:creationId xmlns:a16="http://schemas.microsoft.com/office/drawing/2014/main" id="{762081A5-48C7-40DA-852B-4E110F8A748F}"/>
                </a:ext>
              </a:extLst>
            </p:cNvPr>
            <p:cNvSpPr/>
            <p:nvPr/>
          </p:nvSpPr>
          <p:spPr>
            <a:xfrm>
              <a:off x="6064684" y="4646896"/>
              <a:ext cx="137144" cy="91697"/>
            </a:xfrm>
            <a:custGeom>
              <a:avLst/>
              <a:gdLst>
                <a:gd name="connsiteX0" fmla="*/ 16304 w 137144"/>
                <a:gd name="connsiteY0" fmla="*/ 85104 h 91697"/>
                <a:gd name="connsiteX1" fmla="*/ 208 w 137144"/>
                <a:gd name="connsiteY1" fmla="*/ 45711 h 91697"/>
                <a:gd name="connsiteX2" fmla="*/ 36635 w 137144"/>
                <a:gd name="connsiteY2" fmla="*/ 3354 h 91697"/>
                <a:gd name="connsiteX3" fmla="*/ 89159 w 137144"/>
                <a:gd name="connsiteY3" fmla="*/ 5896 h 91697"/>
                <a:gd name="connsiteX4" fmla="*/ 131517 w 137144"/>
                <a:gd name="connsiteY4" fmla="*/ 28981 h 91697"/>
                <a:gd name="connsiteX5" fmla="*/ 135011 w 137144"/>
                <a:gd name="connsiteY5" fmla="*/ 46665 h 91697"/>
                <a:gd name="connsiteX6" fmla="*/ 117327 w 137144"/>
                <a:gd name="connsiteY6" fmla="*/ 50159 h 91697"/>
                <a:gd name="connsiteX7" fmla="*/ 80899 w 137144"/>
                <a:gd name="connsiteY7" fmla="*/ 28981 h 91697"/>
                <a:gd name="connsiteX8" fmla="*/ 45319 w 137144"/>
                <a:gd name="connsiteY8" fmla="*/ 26863 h 91697"/>
                <a:gd name="connsiteX9" fmla="*/ 26046 w 137144"/>
                <a:gd name="connsiteY9" fmla="*/ 48041 h 91697"/>
                <a:gd name="connsiteX10" fmla="*/ 37059 w 137144"/>
                <a:gd name="connsiteY10" fmla="*/ 67949 h 91697"/>
                <a:gd name="connsiteX11" fmla="*/ 41824 w 137144"/>
                <a:gd name="connsiteY11" fmla="*/ 85274 h 91697"/>
                <a:gd name="connsiteX12" fmla="*/ 25623 w 137144"/>
                <a:gd name="connsiteY12" fmla="*/ 90611 h 91697"/>
                <a:gd name="connsiteX13" fmla="*/ 16304 w 137144"/>
                <a:gd name="connsiteY13" fmla="*/ 85104 h 91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7144" h="91697">
                  <a:moveTo>
                    <a:pt x="16304" y="85104"/>
                  </a:moveTo>
                  <a:cubicBezTo>
                    <a:pt x="4867" y="75362"/>
                    <a:pt x="-1126" y="60685"/>
                    <a:pt x="208" y="45711"/>
                  </a:cubicBezTo>
                  <a:cubicBezTo>
                    <a:pt x="3406" y="25867"/>
                    <a:pt x="17490" y="9474"/>
                    <a:pt x="36635" y="3354"/>
                  </a:cubicBezTo>
                  <a:cubicBezTo>
                    <a:pt x="53918" y="-1856"/>
                    <a:pt x="72470" y="-966"/>
                    <a:pt x="89159" y="5896"/>
                  </a:cubicBezTo>
                  <a:cubicBezTo>
                    <a:pt x="104133" y="11931"/>
                    <a:pt x="118343" y="19683"/>
                    <a:pt x="131517" y="28981"/>
                  </a:cubicBezTo>
                  <a:cubicBezTo>
                    <a:pt x="137362" y="32899"/>
                    <a:pt x="138929" y="40819"/>
                    <a:pt x="135011" y="46665"/>
                  </a:cubicBezTo>
                  <a:cubicBezTo>
                    <a:pt x="131093" y="52510"/>
                    <a:pt x="123172" y="54077"/>
                    <a:pt x="117327" y="50159"/>
                  </a:cubicBezTo>
                  <a:cubicBezTo>
                    <a:pt x="105954" y="41836"/>
                    <a:pt x="93755" y="34741"/>
                    <a:pt x="80899" y="28981"/>
                  </a:cubicBezTo>
                  <a:cubicBezTo>
                    <a:pt x="69632" y="24257"/>
                    <a:pt x="57073" y="23495"/>
                    <a:pt x="45319" y="26863"/>
                  </a:cubicBezTo>
                  <a:cubicBezTo>
                    <a:pt x="35513" y="29891"/>
                    <a:pt x="28143" y="38003"/>
                    <a:pt x="26046" y="48041"/>
                  </a:cubicBezTo>
                  <a:cubicBezTo>
                    <a:pt x="25538" y="56259"/>
                    <a:pt x="29837" y="64010"/>
                    <a:pt x="37059" y="67949"/>
                  </a:cubicBezTo>
                  <a:cubicBezTo>
                    <a:pt x="43159" y="71423"/>
                    <a:pt x="45297" y="79174"/>
                    <a:pt x="41824" y="85274"/>
                  </a:cubicBezTo>
                  <a:cubicBezTo>
                    <a:pt x="38605" y="90950"/>
                    <a:pt x="31595" y="93258"/>
                    <a:pt x="25623" y="90611"/>
                  </a:cubicBezTo>
                  <a:cubicBezTo>
                    <a:pt x="22255" y="89276"/>
                    <a:pt x="19099" y="87413"/>
                    <a:pt x="16304" y="85104"/>
                  </a:cubicBezTo>
                  <a:close/>
                </a:path>
              </a:pathLst>
            </a:custGeom>
            <a:solidFill>
              <a:srgbClr val="51352E"/>
            </a:solidFill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34" name="Freeform: Shape 46">
              <a:extLst>
                <a:ext uri="{FF2B5EF4-FFF2-40B4-BE49-F238E27FC236}">
                  <a16:creationId xmlns:a16="http://schemas.microsoft.com/office/drawing/2014/main" id="{B990F0BB-CB90-41BD-8ADA-25ED8CD0E44E}"/>
                </a:ext>
              </a:extLst>
            </p:cNvPr>
            <p:cNvSpPr/>
            <p:nvPr/>
          </p:nvSpPr>
          <p:spPr>
            <a:xfrm>
              <a:off x="6425090" y="3900649"/>
              <a:ext cx="595085" cy="215042"/>
            </a:xfrm>
            <a:custGeom>
              <a:avLst/>
              <a:gdLst>
                <a:gd name="connsiteX0" fmla="*/ 555361 w 595085"/>
                <a:gd name="connsiteY0" fmla="*/ 131392 h 215042"/>
                <a:gd name="connsiteX1" fmla="*/ 594754 w 595085"/>
                <a:gd name="connsiteY1" fmla="*/ 158502 h 215042"/>
                <a:gd name="connsiteX2" fmla="*/ 575905 w 595085"/>
                <a:gd name="connsiteY2" fmla="*/ 200859 h 215042"/>
                <a:gd name="connsiteX3" fmla="*/ 555997 w 595085"/>
                <a:gd name="connsiteY3" fmla="*/ 213778 h 215042"/>
                <a:gd name="connsiteX4" fmla="*/ 531006 w 595085"/>
                <a:gd name="connsiteY4" fmla="*/ 213778 h 215042"/>
                <a:gd name="connsiteX5" fmla="*/ 251234 w 595085"/>
                <a:gd name="connsiteY5" fmla="*/ 143253 h 215042"/>
                <a:gd name="connsiteX6" fmla="*/ 70367 w 595085"/>
                <a:gd name="connsiteY6" fmla="*/ 86070 h 215042"/>
                <a:gd name="connsiteX7" fmla="*/ 53 w 595085"/>
                <a:gd name="connsiteY7" fmla="*/ 47524 h 215042"/>
                <a:gd name="connsiteX8" fmla="*/ 28433 w 595085"/>
                <a:gd name="connsiteY8" fmla="*/ 1990 h 215042"/>
                <a:gd name="connsiteX9" fmla="*/ 79897 w 595085"/>
                <a:gd name="connsiteY9" fmla="*/ 6649 h 215042"/>
                <a:gd name="connsiteX10" fmla="*/ 157836 w 595085"/>
                <a:gd name="connsiteY10" fmla="*/ 27828 h 215042"/>
                <a:gd name="connsiteX11" fmla="*/ 344844 w 595085"/>
                <a:gd name="connsiteY11" fmla="*/ 75693 h 215042"/>
                <a:gd name="connsiteX12" fmla="*/ 555361 w 595085"/>
                <a:gd name="connsiteY12" fmla="*/ 131392 h 2150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95085" h="215042">
                  <a:moveTo>
                    <a:pt x="555361" y="131392"/>
                  </a:moveTo>
                  <a:cubicBezTo>
                    <a:pt x="571458" y="135840"/>
                    <a:pt x="590094" y="142406"/>
                    <a:pt x="594754" y="158502"/>
                  </a:cubicBezTo>
                  <a:cubicBezTo>
                    <a:pt x="596850" y="175021"/>
                    <a:pt x="589586" y="191350"/>
                    <a:pt x="575905" y="200859"/>
                  </a:cubicBezTo>
                  <a:cubicBezTo>
                    <a:pt x="570335" y="206619"/>
                    <a:pt x="563515" y="211025"/>
                    <a:pt x="555997" y="213778"/>
                  </a:cubicBezTo>
                  <a:cubicBezTo>
                    <a:pt x="547758" y="215472"/>
                    <a:pt x="539245" y="215472"/>
                    <a:pt x="531006" y="213778"/>
                  </a:cubicBezTo>
                  <a:cubicBezTo>
                    <a:pt x="435828" y="198635"/>
                    <a:pt x="342218" y="175042"/>
                    <a:pt x="251234" y="143253"/>
                  </a:cubicBezTo>
                  <a:lnTo>
                    <a:pt x="70367" y="86070"/>
                  </a:lnTo>
                  <a:cubicBezTo>
                    <a:pt x="49188" y="79717"/>
                    <a:pt x="4289" y="73998"/>
                    <a:pt x="53" y="47524"/>
                  </a:cubicBezTo>
                  <a:cubicBezTo>
                    <a:pt x="-625" y="27998"/>
                    <a:pt x="10600" y="9995"/>
                    <a:pt x="28433" y="1990"/>
                  </a:cubicBezTo>
                  <a:cubicBezTo>
                    <a:pt x="45652" y="-1780"/>
                    <a:pt x="63632" y="-149"/>
                    <a:pt x="79897" y="6649"/>
                  </a:cubicBezTo>
                  <a:cubicBezTo>
                    <a:pt x="105947" y="13850"/>
                    <a:pt x="131574" y="21051"/>
                    <a:pt x="157836" y="27828"/>
                  </a:cubicBezTo>
                  <a:cubicBezTo>
                    <a:pt x="220313" y="43500"/>
                    <a:pt x="282578" y="59596"/>
                    <a:pt x="344844" y="75693"/>
                  </a:cubicBezTo>
                  <a:cubicBezTo>
                    <a:pt x="415158" y="93631"/>
                    <a:pt x="485323" y="112183"/>
                    <a:pt x="555361" y="131392"/>
                  </a:cubicBezTo>
                  <a:close/>
                </a:path>
              </a:pathLst>
            </a:custGeom>
            <a:solidFill>
              <a:srgbClr val="EFA43B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35" name="Freeform: Shape 47">
              <a:extLst>
                <a:ext uri="{FF2B5EF4-FFF2-40B4-BE49-F238E27FC236}">
                  <a16:creationId xmlns:a16="http://schemas.microsoft.com/office/drawing/2014/main" id="{49A01961-2C52-4916-90CC-23DDF639B246}"/>
                </a:ext>
              </a:extLst>
            </p:cNvPr>
            <p:cNvSpPr/>
            <p:nvPr/>
          </p:nvSpPr>
          <p:spPr>
            <a:xfrm>
              <a:off x="6527201" y="4102560"/>
              <a:ext cx="266005" cy="73913"/>
            </a:xfrm>
            <a:custGeom>
              <a:avLst/>
              <a:gdLst>
                <a:gd name="connsiteX0" fmla="*/ 24 w 266005"/>
                <a:gd name="connsiteY0" fmla="*/ 6 h 73913"/>
                <a:gd name="connsiteX1" fmla="*/ 266030 w 266005"/>
                <a:gd name="connsiteY1" fmla="*/ 73920 h 73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6005" h="73913">
                  <a:moveTo>
                    <a:pt x="24" y="6"/>
                  </a:moveTo>
                  <a:lnTo>
                    <a:pt x="266030" y="73920"/>
                  </a:lnTo>
                </a:path>
              </a:pathLst>
            </a:custGeom>
            <a:noFill/>
            <a:ln w="1862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36" name="Freeform: Shape 48">
              <a:extLst>
                <a:ext uri="{FF2B5EF4-FFF2-40B4-BE49-F238E27FC236}">
                  <a16:creationId xmlns:a16="http://schemas.microsoft.com/office/drawing/2014/main" id="{705A51FD-91AC-43CD-8962-42F93C60CBA2}"/>
                </a:ext>
              </a:extLst>
            </p:cNvPr>
            <p:cNvSpPr/>
            <p:nvPr/>
          </p:nvSpPr>
          <p:spPr>
            <a:xfrm>
              <a:off x="6589255" y="4176686"/>
              <a:ext cx="115212" cy="36850"/>
            </a:xfrm>
            <a:custGeom>
              <a:avLst/>
              <a:gdLst>
                <a:gd name="connsiteX0" fmla="*/ 24 w 115212"/>
                <a:gd name="connsiteY0" fmla="*/ 6 h 36850"/>
                <a:gd name="connsiteX1" fmla="*/ 115237 w 115212"/>
                <a:gd name="connsiteY1" fmla="*/ 36857 h 36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15212" h="36850">
                  <a:moveTo>
                    <a:pt x="24" y="6"/>
                  </a:moveTo>
                  <a:cubicBezTo>
                    <a:pt x="37723" y="14386"/>
                    <a:pt x="76183" y="26692"/>
                    <a:pt x="115237" y="36857"/>
                  </a:cubicBezTo>
                </a:path>
              </a:pathLst>
            </a:custGeom>
            <a:noFill/>
            <a:ln w="1862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37" name="Freeform: Shape 49">
              <a:extLst>
                <a:ext uri="{FF2B5EF4-FFF2-40B4-BE49-F238E27FC236}">
                  <a16:creationId xmlns:a16="http://schemas.microsoft.com/office/drawing/2014/main" id="{44303C9E-73C7-4EF6-9310-9AAE2EB586AE}"/>
                </a:ext>
              </a:extLst>
            </p:cNvPr>
            <p:cNvSpPr/>
            <p:nvPr/>
          </p:nvSpPr>
          <p:spPr>
            <a:xfrm>
              <a:off x="5347542" y="4243399"/>
              <a:ext cx="1288007" cy="981849"/>
            </a:xfrm>
            <a:custGeom>
              <a:avLst/>
              <a:gdLst>
                <a:gd name="connsiteX0" fmla="*/ 1058964 w 1288007"/>
                <a:gd name="connsiteY0" fmla="*/ 981856 h 981849"/>
                <a:gd name="connsiteX1" fmla="*/ 21203 w 1288007"/>
                <a:gd name="connsiteY1" fmla="*/ 317476 h 981849"/>
                <a:gd name="connsiteX2" fmla="*/ 24 w 1288007"/>
                <a:gd name="connsiteY2" fmla="*/ 281685 h 981849"/>
                <a:gd name="connsiteX3" fmla="*/ 10826 w 1288007"/>
                <a:gd name="connsiteY3" fmla="*/ 250975 h 981849"/>
                <a:gd name="connsiteX4" fmla="*/ 148911 w 1288007"/>
                <a:gd name="connsiteY4" fmla="*/ 20550 h 981849"/>
                <a:gd name="connsiteX5" fmla="*/ 168607 w 1288007"/>
                <a:gd name="connsiteY5" fmla="*/ 1489 h 981849"/>
                <a:gd name="connsiteX6" fmla="*/ 177715 w 1288007"/>
                <a:gd name="connsiteY6" fmla="*/ 6 h 981849"/>
                <a:gd name="connsiteX7" fmla="*/ 201223 w 1288007"/>
                <a:gd name="connsiteY7" fmla="*/ 7419 h 981849"/>
                <a:gd name="connsiteX8" fmla="*/ 1160834 w 1288007"/>
                <a:gd name="connsiteY8" fmla="*/ 595766 h 981849"/>
                <a:gd name="connsiteX9" fmla="*/ 1231360 w 1288007"/>
                <a:gd name="connsiteY9" fmla="*/ 643418 h 981849"/>
                <a:gd name="connsiteX10" fmla="*/ 1239831 w 1288007"/>
                <a:gd name="connsiteY10" fmla="*/ 648925 h 981849"/>
                <a:gd name="connsiteX11" fmla="*/ 1286213 w 1288007"/>
                <a:gd name="connsiteY11" fmla="*/ 687682 h 981849"/>
                <a:gd name="connsiteX12" fmla="*/ 1287907 w 1288007"/>
                <a:gd name="connsiteY12" fmla="*/ 697636 h 981849"/>
                <a:gd name="connsiteX13" fmla="*/ 1284307 w 1288007"/>
                <a:gd name="connsiteY13" fmla="*/ 707590 h 981849"/>
                <a:gd name="connsiteX14" fmla="*/ 1060447 w 1288007"/>
                <a:gd name="connsiteY14" fmla="*/ 981432 h 981849"/>
                <a:gd name="connsiteX15" fmla="*/ 1058964 w 1288007"/>
                <a:gd name="connsiteY15" fmla="*/ 981432 h 981849"/>
                <a:gd name="connsiteX16" fmla="*/ 161619 w 1288007"/>
                <a:gd name="connsiteY16" fmla="*/ 220478 h 981849"/>
                <a:gd name="connsiteX17" fmla="*/ 157595 w 1288007"/>
                <a:gd name="connsiteY17" fmla="*/ 220478 h 981849"/>
                <a:gd name="connsiteX18" fmla="*/ 136416 w 1288007"/>
                <a:gd name="connsiteY18" fmla="*/ 244410 h 981849"/>
                <a:gd name="connsiteX19" fmla="*/ 167761 w 1288007"/>
                <a:gd name="connsiteY19" fmla="*/ 269401 h 981849"/>
                <a:gd name="connsiteX20" fmla="*/ 171785 w 1288007"/>
                <a:gd name="connsiteY20" fmla="*/ 269401 h 981849"/>
                <a:gd name="connsiteX21" fmla="*/ 194022 w 1288007"/>
                <a:gd name="connsiteY21" fmla="*/ 253728 h 981849"/>
                <a:gd name="connsiteX22" fmla="*/ 194022 w 1288007"/>
                <a:gd name="connsiteY22" fmla="*/ 248645 h 981849"/>
                <a:gd name="connsiteX23" fmla="*/ 189151 w 1288007"/>
                <a:gd name="connsiteY23" fmla="*/ 240386 h 981849"/>
                <a:gd name="connsiteX24" fmla="*/ 173267 w 1288007"/>
                <a:gd name="connsiteY24" fmla="*/ 223443 h 981849"/>
                <a:gd name="connsiteX25" fmla="*/ 161619 w 1288007"/>
                <a:gd name="connsiteY25" fmla="*/ 220478 h 9818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88007" h="981849">
                  <a:moveTo>
                    <a:pt x="1058964" y="981856"/>
                  </a:moveTo>
                  <a:cubicBezTo>
                    <a:pt x="1011947" y="981856"/>
                    <a:pt x="110790" y="404521"/>
                    <a:pt x="21203" y="317476"/>
                  </a:cubicBezTo>
                  <a:cubicBezTo>
                    <a:pt x="9640" y="308857"/>
                    <a:pt x="2015" y="295959"/>
                    <a:pt x="24" y="281685"/>
                  </a:cubicBezTo>
                  <a:cubicBezTo>
                    <a:pt x="490" y="270608"/>
                    <a:pt x="4260" y="259913"/>
                    <a:pt x="10826" y="250975"/>
                  </a:cubicBezTo>
                  <a:lnTo>
                    <a:pt x="148911" y="20550"/>
                  </a:lnTo>
                  <a:cubicBezTo>
                    <a:pt x="153041" y="12078"/>
                    <a:pt x="160009" y="5344"/>
                    <a:pt x="168607" y="1489"/>
                  </a:cubicBezTo>
                  <a:cubicBezTo>
                    <a:pt x="171551" y="578"/>
                    <a:pt x="174623" y="70"/>
                    <a:pt x="177715" y="6"/>
                  </a:cubicBezTo>
                  <a:cubicBezTo>
                    <a:pt x="186038" y="536"/>
                    <a:pt x="194107" y="3077"/>
                    <a:pt x="201223" y="7419"/>
                  </a:cubicBezTo>
                  <a:cubicBezTo>
                    <a:pt x="313682" y="68625"/>
                    <a:pt x="1122500" y="570986"/>
                    <a:pt x="1160834" y="595766"/>
                  </a:cubicBezTo>
                  <a:cubicBezTo>
                    <a:pt x="1185190" y="611650"/>
                    <a:pt x="1208910" y="627534"/>
                    <a:pt x="1231360" y="643418"/>
                  </a:cubicBezTo>
                  <a:lnTo>
                    <a:pt x="1239831" y="648925"/>
                  </a:lnTo>
                  <a:cubicBezTo>
                    <a:pt x="1258235" y="657841"/>
                    <a:pt x="1274162" y="671141"/>
                    <a:pt x="1286213" y="687682"/>
                  </a:cubicBezTo>
                  <a:cubicBezTo>
                    <a:pt x="1287737" y="690774"/>
                    <a:pt x="1288309" y="694226"/>
                    <a:pt x="1287907" y="697636"/>
                  </a:cubicBezTo>
                  <a:cubicBezTo>
                    <a:pt x="1287293" y="701131"/>
                    <a:pt x="1286085" y="704498"/>
                    <a:pt x="1284307" y="707590"/>
                  </a:cubicBezTo>
                  <a:cubicBezTo>
                    <a:pt x="1255927" y="759690"/>
                    <a:pt x="1114876" y="967454"/>
                    <a:pt x="1060447" y="981432"/>
                  </a:cubicBezTo>
                  <a:lnTo>
                    <a:pt x="1058964" y="981432"/>
                  </a:lnTo>
                  <a:close/>
                  <a:moveTo>
                    <a:pt x="161619" y="220478"/>
                  </a:moveTo>
                  <a:cubicBezTo>
                    <a:pt x="160285" y="220266"/>
                    <a:pt x="158929" y="220266"/>
                    <a:pt x="157595" y="220478"/>
                  </a:cubicBezTo>
                  <a:cubicBezTo>
                    <a:pt x="147641" y="223654"/>
                    <a:pt x="134510" y="238268"/>
                    <a:pt x="136416" y="244410"/>
                  </a:cubicBezTo>
                  <a:cubicBezTo>
                    <a:pt x="143320" y="256418"/>
                    <a:pt x="154524" y="265335"/>
                    <a:pt x="167761" y="269401"/>
                  </a:cubicBezTo>
                  <a:lnTo>
                    <a:pt x="171785" y="269401"/>
                  </a:lnTo>
                  <a:cubicBezTo>
                    <a:pt x="181696" y="269189"/>
                    <a:pt x="190485" y="262983"/>
                    <a:pt x="194022" y="253728"/>
                  </a:cubicBezTo>
                  <a:cubicBezTo>
                    <a:pt x="194403" y="252055"/>
                    <a:pt x="194403" y="250318"/>
                    <a:pt x="194022" y="248645"/>
                  </a:cubicBezTo>
                  <a:cubicBezTo>
                    <a:pt x="193005" y="245574"/>
                    <a:pt x="191353" y="242758"/>
                    <a:pt x="189151" y="240386"/>
                  </a:cubicBezTo>
                  <a:cubicBezTo>
                    <a:pt x="184809" y="233905"/>
                    <a:pt x="179451" y="228187"/>
                    <a:pt x="173267" y="223443"/>
                  </a:cubicBezTo>
                  <a:cubicBezTo>
                    <a:pt x="169751" y="221346"/>
                    <a:pt x="165706" y="220330"/>
                    <a:pt x="161619" y="220478"/>
                  </a:cubicBezTo>
                  <a:close/>
                </a:path>
              </a:pathLst>
            </a:custGeom>
            <a:solidFill>
              <a:srgbClr val="63D1E1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38" name="Freeform: Shape 50">
              <a:extLst>
                <a:ext uri="{FF2B5EF4-FFF2-40B4-BE49-F238E27FC236}">
                  <a16:creationId xmlns:a16="http://schemas.microsoft.com/office/drawing/2014/main" id="{B10C941B-3CBF-4D4D-A3DD-EB035AC53F61}"/>
                </a:ext>
              </a:extLst>
            </p:cNvPr>
            <p:cNvSpPr/>
            <p:nvPr/>
          </p:nvSpPr>
          <p:spPr>
            <a:xfrm>
              <a:off x="5337376" y="4230477"/>
              <a:ext cx="1310523" cy="1005361"/>
            </a:xfrm>
            <a:custGeom>
              <a:avLst/>
              <a:gdLst>
                <a:gd name="connsiteX0" fmla="*/ 189786 w 1310523"/>
                <a:gd name="connsiteY0" fmla="*/ 24154 h 1005361"/>
                <a:gd name="connsiteX1" fmla="*/ 207788 w 1310523"/>
                <a:gd name="connsiteY1" fmla="*/ 30296 h 1005361"/>
                <a:gd name="connsiteX2" fmla="*/ 1166764 w 1310523"/>
                <a:gd name="connsiteY2" fmla="*/ 618219 h 1005361"/>
                <a:gd name="connsiteX3" fmla="*/ 1236866 w 1310523"/>
                <a:gd name="connsiteY3" fmla="*/ 665660 h 1005361"/>
                <a:gd name="connsiteX4" fmla="*/ 1287907 w 1310523"/>
                <a:gd name="connsiteY4" fmla="*/ 705052 h 1005361"/>
                <a:gd name="connsiteX5" fmla="*/ 1287907 w 1310523"/>
                <a:gd name="connsiteY5" fmla="*/ 708865 h 1005361"/>
                <a:gd name="connsiteX6" fmla="*/ 1285577 w 1310523"/>
                <a:gd name="connsiteY6" fmla="*/ 715218 h 1005361"/>
                <a:gd name="connsiteX7" fmla="*/ 1068706 w 1310523"/>
                <a:gd name="connsiteY7" fmla="*/ 983554 h 1005361"/>
                <a:gd name="connsiteX8" fmla="*/ 1068706 w 1310523"/>
                <a:gd name="connsiteY8" fmla="*/ 983554 h 1005361"/>
                <a:gd name="connsiteX9" fmla="*/ 39840 w 1310523"/>
                <a:gd name="connsiteY9" fmla="*/ 322563 h 1005361"/>
                <a:gd name="connsiteX10" fmla="*/ 27450 w 1310523"/>
                <a:gd name="connsiteY10" fmla="*/ 275949 h 1005361"/>
                <a:gd name="connsiteX11" fmla="*/ 32004 w 1310523"/>
                <a:gd name="connsiteY11" fmla="*/ 269828 h 1005361"/>
                <a:gd name="connsiteX12" fmla="*/ 171784 w 1310523"/>
                <a:gd name="connsiteY12" fmla="*/ 39190 h 1005361"/>
                <a:gd name="connsiteX13" fmla="*/ 185550 w 1310523"/>
                <a:gd name="connsiteY13" fmla="*/ 25213 h 1005361"/>
                <a:gd name="connsiteX14" fmla="*/ 190845 w 1310523"/>
                <a:gd name="connsiteY14" fmla="*/ 24154 h 1005361"/>
                <a:gd name="connsiteX15" fmla="*/ 183432 w 1310523"/>
                <a:gd name="connsiteY15" fmla="*/ 294607 h 1005361"/>
                <a:gd name="connsiteX16" fmla="*/ 216260 w 1310523"/>
                <a:gd name="connsiteY16" fmla="*/ 271099 h 1005361"/>
                <a:gd name="connsiteX17" fmla="*/ 217318 w 1310523"/>
                <a:gd name="connsiteY17" fmla="*/ 260721 h 1005361"/>
                <a:gd name="connsiteX18" fmla="*/ 210330 w 1310523"/>
                <a:gd name="connsiteY18" fmla="*/ 247590 h 1005361"/>
                <a:gd name="connsiteX19" fmla="*/ 191904 w 1310523"/>
                <a:gd name="connsiteY19" fmla="*/ 228106 h 1005361"/>
                <a:gd name="connsiteX20" fmla="*/ 173690 w 1310523"/>
                <a:gd name="connsiteY20" fmla="*/ 222176 h 1005361"/>
                <a:gd name="connsiteX21" fmla="*/ 166066 w 1310523"/>
                <a:gd name="connsiteY21" fmla="*/ 222176 h 1005361"/>
                <a:gd name="connsiteX22" fmla="*/ 137262 w 1310523"/>
                <a:gd name="connsiteY22" fmla="*/ 259662 h 1005361"/>
                <a:gd name="connsiteX23" fmla="*/ 176867 w 1310523"/>
                <a:gd name="connsiteY23" fmla="*/ 292913 h 1005361"/>
                <a:gd name="connsiteX24" fmla="*/ 183432 w 1310523"/>
                <a:gd name="connsiteY24" fmla="*/ 292913 h 1005361"/>
                <a:gd name="connsiteX25" fmla="*/ 190845 w 1310523"/>
                <a:gd name="connsiteY25" fmla="*/ 10 h 1005361"/>
                <a:gd name="connsiteX26" fmla="*/ 178137 w 1310523"/>
                <a:gd name="connsiteY26" fmla="*/ 2128 h 1005361"/>
                <a:gd name="connsiteX27" fmla="*/ 150605 w 1310523"/>
                <a:gd name="connsiteY27" fmla="*/ 26907 h 1005361"/>
                <a:gd name="connsiteX28" fmla="*/ 12308 w 1310523"/>
                <a:gd name="connsiteY28" fmla="*/ 257544 h 1005361"/>
                <a:gd name="connsiteX29" fmla="*/ 24 w 1310523"/>
                <a:gd name="connsiteY29" fmla="*/ 294607 h 1005361"/>
                <a:gd name="connsiteX30" fmla="*/ 23532 w 1310523"/>
                <a:gd name="connsiteY30" fmla="*/ 338024 h 1005361"/>
                <a:gd name="connsiteX31" fmla="*/ 1068282 w 1310523"/>
                <a:gd name="connsiteY31" fmla="*/ 1005368 h 1005361"/>
                <a:gd name="connsiteX32" fmla="*/ 1071036 w 1310523"/>
                <a:gd name="connsiteY32" fmla="*/ 1005368 h 1005361"/>
                <a:gd name="connsiteX33" fmla="*/ 1074212 w 1310523"/>
                <a:gd name="connsiteY33" fmla="*/ 1005368 h 1005361"/>
                <a:gd name="connsiteX34" fmla="*/ 1305273 w 1310523"/>
                <a:gd name="connsiteY34" fmla="*/ 725807 h 1005361"/>
                <a:gd name="connsiteX35" fmla="*/ 1310356 w 1310523"/>
                <a:gd name="connsiteY35" fmla="*/ 711617 h 1005361"/>
                <a:gd name="connsiteX36" fmla="*/ 1307603 w 1310523"/>
                <a:gd name="connsiteY36" fmla="*/ 695522 h 1005361"/>
                <a:gd name="connsiteX37" fmla="*/ 1256985 w 1310523"/>
                <a:gd name="connsiteY37" fmla="*/ 653164 h 1005361"/>
                <a:gd name="connsiteX38" fmla="*/ 1249149 w 1310523"/>
                <a:gd name="connsiteY38" fmla="*/ 648081 h 1005361"/>
                <a:gd name="connsiteX39" fmla="*/ 1178200 w 1310523"/>
                <a:gd name="connsiteY39" fmla="*/ 600217 h 1005361"/>
                <a:gd name="connsiteX40" fmla="*/ 217742 w 1310523"/>
                <a:gd name="connsiteY40" fmla="*/ 11446 h 1005361"/>
                <a:gd name="connsiteX41" fmla="*/ 188939 w 1310523"/>
                <a:gd name="connsiteY41" fmla="*/ 2552 h 1005361"/>
                <a:gd name="connsiteX42" fmla="*/ 159924 w 1310523"/>
                <a:gd name="connsiteY42" fmla="*/ 254156 h 1005361"/>
                <a:gd name="connsiteX43" fmla="*/ 172843 w 1310523"/>
                <a:gd name="connsiteY43" fmla="*/ 242507 h 1005361"/>
                <a:gd name="connsiteX44" fmla="*/ 172843 w 1310523"/>
                <a:gd name="connsiteY44" fmla="*/ 242507 h 1005361"/>
                <a:gd name="connsiteX45" fmla="*/ 178561 w 1310523"/>
                <a:gd name="connsiteY45" fmla="*/ 244413 h 1005361"/>
                <a:gd name="connsiteX46" fmla="*/ 191692 w 1310523"/>
                <a:gd name="connsiteY46" fmla="*/ 258603 h 1005361"/>
                <a:gd name="connsiteX47" fmla="*/ 194445 w 1310523"/>
                <a:gd name="connsiteY47" fmla="*/ 262203 h 1005361"/>
                <a:gd name="connsiteX48" fmla="*/ 182797 w 1310523"/>
                <a:gd name="connsiteY48" fmla="*/ 269616 h 1005361"/>
                <a:gd name="connsiteX49" fmla="*/ 181103 w 1310523"/>
                <a:gd name="connsiteY49" fmla="*/ 269616 h 1005361"/>
                <a:gd name="connsiteX50" fmla="*/ 159924 w 1310523"/>
                <a:gd name="connsiteY50" fmla="*/ 254156 h 10053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1310523" h="1005361">
                  <a:moveTo>
                    <a:pt x="189786" y="24154"/>
                  </a:moveTo>
                  <a:cubicBezTo>
                    <a:pt x="196182" y="24747"/>
                    <a:pt x="202366" y="26844"/>
                    <a:pt x="207788" y="30296"/>
                  </a:cubicBezTo>
                  <a:cubicBezTo>
                    <a:pt x="316859" y="89385"/>
                    <a:pt x="1118476" y="586662"/>
                    <a:pt x="1166764" y="618219"/>
                  </a:cubicBezTo>
                  <a:cubicBezTo>
                    <a:pt x="1190484" y="633468"/>
                    <a:pt x="1213781" y="649352"/>
                    <a:pt x="1236866" y="665660"/>
                  </a:cubicBezTo>
                  <a:cubicBezTo>
                    <a:pt x="1245125" y="671590"/>
                    <a:pt x="1282188" y="691710"/>
                    <a:pt x="1287907" y="705052"/>
                  </a:cubicBezTo>
                  <a:cubicBezTo>
                    <a:pt x="1288287" y="706302"/>
                    <a:pt x="1288287" y="707615"/>
                    <a:pt x="1287907" y="708865"/>
                  </a:cubicBezTo>
                  <a:cubicBezTo>
                    <a:pt x="1287547" y="711109"/>
                    <a:pt x="1286763" y="713269"/>
                    <a:pt x="1285577" y="715218"/>
                  </a:cubicBezTo>
                  <a:cubicBezTo>
                    <a:pt x="1253809" y="773672"/>
                    <a:pt x="1116146" y="971270"/>
                    <a:pt x="1068706" y="983554"/>
                  </a:cubicBezTo>
                  <a:lnTo>
                    <a:pt x="1068706" y="983554"/>
                  </a:lnTo>
                  <a:cubicBezTo>
                    <a:pt x="1035455" y="983554"/>
                    <a:pt x="148699" y="429304"/>
                    <a:pt x="39840" y="322563"/>
                  </a:cubicBezTo>
                  <a:cubicBezTo>
                    <a:pt x="23554" y="313117"/>
                    <a:pt x="18005" y="292256"/>
                    <a:pt x="27450" y="275949"/>
                  </a:cubicBezTo>
                  <a:cubicBezTo>
                    <a:pt x="28742" y="273746"/>
                    <a:pt x="30267" y="271692"/>
                    <a:pt x="32004" y="269828"/>
                  </a:cubicBezTo>
                  <a:lnTo>
                    <a:pt x="171784" y="39190"/>
                  </a:lnTo>
                  <a:cubicBezTo>
                    <a:pt x="174516" y="33006"/>
                    <a:pt x="179408" y="28030"/>
                    <a:pt x="185550" y="25213"/>
                  </a:cubicBezTo>
                  <a:cubicBezTo>
                    <a:pt x="187245" y="24556"/>
                    <a:pt x="189023" y="24196"/>
                    <a:pt x="190845" y="24154"/>
                  </a:cubicBezTo>
                  <a:moveTo>
                    <a:pt x="183432" y="294607"/>
                  </a:moveTo>
                  <a:cubicBezTo>
                    <a:pt x="198258" y="294522"/>
                    <a:pt x="211410" y="285098"/>
                    <a:pt x="216260" y="271099"/>
                  </a:cubicBezTo>
                  <a:cubicBezTo>
                    <a:pt x="217572" y="267816"/>
                    <a:pt x="217932" y="264215"/>
                    <a:pt x="217318" y="260721"/>
                  </a:cubicBezTo>
                  <a:cubicBezTo>
                    <a:pt x="216281" y="255765"/>
                    <a:pt x="213866" y="251212"/>
                    <a:pt x="210330" y="247590"/>
                  </a:cubicBezTo>
                  <a:cubicBezTo>
                    <a:pt x="205374" y="240072"/>
                    <a:pt x="199147" y="233464"/>
                    <a:pt x="191904" y="228106"/>
                  </a:cubicBezTo>
                  <a:cubicBezTo>
                    <a:pt x="186525" y="224420"/>
                    <a:pt x="180213" y="222366"/>
                    <a:pt x="173690" y="222176"/>
                  </a:cubicBezTo>
                  <a:cubicBezTo>
                    <a:pt x="171149" y="221858"/>
                    <a:pt x="168607" y="221858"/>
                    <a:pt x="166066" y="222176"/>
                  </a:cubicBezTo>
                  <a:cubicBezTo>
                    <a:pt x="153994" y="226200"/>
                    <a:pt x="133662" y="245048"/>
                    <a:pt x="137262" y="259662"/>
                  </a:cubicBezTo>
                  <a:cubicBezTo>
                    <a:pt x="145163" y="275864"/>
                    <a:pt x="159543" y="287936"/>
                    <a:pt x="176867" y="292913"/>
                  </a:cubicBezTo>
                  <a:cubicBezTo>
                    <a:pt x="179048" y="293125"/>
                    <a:pt x="181251" y="293125"/>
                    <a:pt x="183432" y="292913"/>
                  </a:cubicBezTo>
                  <a:moveTo>
                    <a:pt x="190845" y="10"/>
                  </a:moveTo>
                  <a:cubicBezTo>
                    <a:pt x="186525" y="-54"/>
                    <a:pt x="182204" y="666"/>
                    <a:pt x="178137" y="2128"/>
                  </a:cubicBezTo>
                  <a:cubicBezTo>
                    <a:pt x="166108" y="6533"/>
                    <a:pt x="156260" y="15407"/>
                    <a:pt x="150605" y="26907"/>
                  </a:cubicBezTo>
                  <a:lnTo>
                    <a:pt x="12308" y="257544"/>
                  </a:lnTo>
                  <a:cubicBezTo>
                    <a:pt x="4556" y="268367"/>
                    <a:pt x="278" y="281285"/>
                    <a:pt x="24" y="294607"/>
                  </a:cubicBezTo>
                  <a:cubicBezTo>
                    <a:pt x="2078" y="311529"/>
                    <a:pt x="10486" y="327053"/>
                    <a:pt x="23532" y="338024"/>
                  </a:cubicBezTo>
                  <a:cubicBezTo>
                    <a:pt x="119049" y="431422"/>
                    <a:pt x="1017242" y="1005368"/>
                    <a:pt x="1068282" y="1005368"/>
                  </a:cubicBezTo>
                  <a:lnTo>
                    <a:pt x="1071036" y="1005368"/>
                  </a:lnTo>
                  <a:lnTo>
                    <a:pt x="1074212" y="1005368"/>
                  </a:lnTo>
                  <a:cubicBezTo>
                    <a:pt x="1137749" y="988636"/>
                    <a:pt x="1286000" y="760964"/>
                    <a:pt x="1305273" y="725807"/>
                  </a:cubicBezTo>
                  <a:cubicBezTo>
                    <a:pt x="1307920" y="721466"/>
                    <a:pt x="1309657" y="716637"/>
                    <a:pt x="1310356" y="711617"/>
                  </a:cubicBezTo>
                  <a:cubicBezTo>
                    <a:pt x="1310992" y="706090"/>
                    <a:pt x="1310038" y="700520"/>
                    <a:pt x="1307603" y="695522"/>
                  </a:cubicBezTo>
                  <a:cubicBezTo>
                    <a:pt x="1294599" y="677329"/>
                    <a:pt x="1277190" y="662758"/>
                    <a:pt x="1256985" y="653164"/>
                  </a:cubicBezTo>
                  <a:cubicBezTo>
                    <a:pt x="1254275" y="651618"/>
                    <a:pt x="1251670" y="649924"/>
                    <a:pt x="1249149" y="648081"/>
                  </a:cubicBezTo>
                  <a:cubicBezTo>
                    <a:pt x="1226488" y="632197"/>
                    <a:pt x="1202768" y="615889"/>
                    <a:pt x="1178200" y="600217"/>
                  </a:cubicBezTo>
                  <a:cubicBezTo>
                    <a:pt x="1139655" y="575226"/>
                    <a:pt x="329990" y="72230"/>
                    <a:pt x="217742" y="11446"/>
                  </a:cubicBezTo>
                  <a:cubicBezTo>
                    <a:pt x="209080" y="6046"/>
                    <a:pt x="199147" y="2975"/>
                    <a:pt x="188939" y="2552"/>
                  </a:cubicBezTo>
                  <a:close/>
                  <a:moveTo>
                    <a:pt x="159924" y="254156"/>
                  </a:moveTo>
                  <a:cubicBezTo>
                    <a:pt x="163143" y="249200"/>
                    <a:pt x="167591" y="245197"/>
                    <a:pt x="172843" y="242507"/>
                  </a:cubicBezTo>
                  <a:lnTo>
                    <a:pt x="172843" y="242507"/>
                  </a:lnTo>
                  <a:cubicBezTo>
                    <a:pt x="174897" y="242528"/>
                    <a:pt x="176909" y="243185"/>
                    <a:pt x="178561" y="244413"/>
                  </a:cubicBezTo>
                  <a:cubicBezTo>
                    <a:pt x="183729" y="248352"/>
                    <a:pt x="188155" y="253160"/>
                    <a:pt x="191692" y="258603"/>
                  </a:cubicBezTo>
                  <a:lnTo>
                    <a:pt x="194445" y="262203"/>
                  </a:lnTo>
                  <a:cubicBezTo>
                    <a:pt x="192179" y="266587"/>
                    <a:pt x="187731" y="269405"/>
                    <a:pt x="182797" y="269616"/>
                  </a:cubicBezTo>
                  <a:lnTo>
                    <a:pt x="181103" y="269616"/>
                  </a:lnTo>
                  <a:cubicBezTo>
                    <a:pt x="172843" y="266355"/>
                    <a:pt x="165557" y="261017"/>
                    <a:pt x="159924" y="254156"/>
                  </a:cubicBezTo>
                  <a:close/>
                </a:path>
              </a:pathLst>
            </a:custGeom>
            <a:solidFill>
              <a:srgbClr val="190B0B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39" name="Freeform: Shape 51">
              <a:extLst>
                <a:ext uri="{FF2B5EF4-FFF2-40B4-BE49-F238E27FC236}">
                  <a16:creationId xmlns:a16="http://schemas.microsoft.com/office/drawing/2014/main" id="{FB4EB679-A9CD-4ED8-8391-CA72E1DFE1A2}"/>
                </a:ext>
              </a:extLst>
            </p:cNvPr>
            <p:cNvSpPr/>
            <p:nvPr/>
          </p:nvSpPr>
          <p:spPr>
            <a:xfrm>
              <a:off x="6527624" y="4901425"/>
              <a:ext cx="30285" cy="44475"/>
            </a:xfrm>
            <a:custGeom>
              <a:avLst/>
              <a:gdLst>
                <a:gd name="connsiteX0" fmla="*/ 24 w 30285"/>
                <a:gd name="connsiteY0" fmla="*/ 44482 h 44475"/>
                <a:gd name="connsiteX1" fmla="*/ 30310 w 30285"/>
                <a:gd name="connsiteY1" fmla="*/ 6 h 44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285" h="44475">
                  <a:moveTo>
                    <a:pt x="24" y="44482"/>
                  </a:moveTo>
                  <a:lnTo>
                    <a:pt x="30310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40" name="Freeform: Shape 52">
              <a:extLst>
                <a:ext uri="{FF2B5EF4-FFF2-40B4-BE49-F238E27FC236}">
                  <a16:creationId xmlns:a16="http://schemas.microsoft.com/office/drawing/2014/main" id="{0E5DEBC7-B277-4F30-B646-18101F0EE3E8}"/>
                </a:ext>
              </a:extLst>
            </p:cNvPr>
            <p:cNvSpPr/>
            <p:nvPr/>
          </p:nvSpPr>
          <p:spPr>
            <a:xfrm>
              <a:off x="6438250" y="4871350"/>
              <a:ext cx="74125" cy="100599"/>
            </a:xfrm>
            <a:custGeom>
              <a:avLst/>
              <a:gdLst>
                <a:gd name="connsiteX0" fmla="*/ 24 w 74125"/>
                <a:gd name="connsiteY0" fmla="*/ 100606 h 100599"/>
                <a:gd name="connsiteX1" fmla="*/ 74150 w 74125"/>
                <a:gd name="connsiteY1" fmla="*/ 6 h 1005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4125" h="100599">
                  <a:moveTo>
                    <a:pt x="24" y="100606"/>
                  </a:moveTo>
                  <a:lnTo>
                    <a:pt x="74150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41" name="Freeform: Shape 53">
              <a:extLst>
                <a:ext uri="{FF2B5EF4-FFF2-40B4-BE49-F238E27FC236}">
                  <a16:creationId xmlns:a16="http://schemas.microsoft.com/office/drawing/2014/main" id="{90B444D4-B575-41D7-94BD-D108FDF7564C}"/>
                </a:ext>
              </a:extLst>
            </p:cNvPr>
            <p:cNvSpPr/>
            <p:nvPr/>
          </p:nvSpPr>
          <p:spPr>
            <a:xfrm>
              <a:off x="6412624" y="4824757"/>
              <a:ext cx="30073" cy="44263"/>
            </a:xfrm>
            <a:custGeom>
              <a:avLst/>
              <a:gdLst>
                <a:gd name="connsiteX0" fmla="*/ 24 w 30073"/>
                <a:gd name="connsiteY0" fmla="*/ 44270 h 44263"/>
                <a:gd name="connsiteX1" fmla="*/ 30098 w 30073"/>
                <a:gd name="connsiteY1" fmla="*/ 6 h 4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73" h="44263">
                  <a:moveTo>
                    <a:pt x="24" y="44270"/>
                  </a:moveTo>
                  <a:lnTo>
                    <a:pt x="30098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42" name="Freeform: Shape 54">
              <a:extLst>
                <a:ext uri="{FF2B5EF4-FFF2-40B4-BE49-F238E27FC236}">
                  <a16:creationId xmlns:a16="http://schemas.microsoft.com/office/drawing/2014/main" id="{96CA12AE-430F-46B7-A6EF-705E1139B5DD}"/>
                </a:ext>
              </a:extLst>
            </p:cNvPr>
            <p:cNvSpPr/>
            <p:nvPr/>
          </p:nvSpPr>
          <p:spPr>
            <a:xfrm>
              <a:off x="6323249" y="4794683"/>
              <a:ext cx="73913" cy="100599"/>
            </a:xfrm>
            <a:custGeom>
              <a:avLst/>
              <a:gdLst>
                <a:gd name="connsiteX0" fmla="*/ 24 w 73913"/>
                <a:gd name="connsiteY0" fmla="*/ 100606 h 100599"/>
                <a:gd name="connsiteX1" fmla="*/ 73938 w 73913"/>
                <a:gd name="connsiteY1" fmla="*/ 6 h 1005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3913" h="100599">
                  <a:moveTo>
                    <a:pt x="24" y="100606"/>
                  </a:moveTo>
                  <a:lnTo>
                    <a:pt x="73938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43" name="Freeform: Shape 55">
              <a:extLst>
                <a:ext uri="{FF2B5EF4-FFF2-40B4-BE49-F238E27FC236}">
                  <a16:creationId xmlns:a16="http://schemas.microsoft.com/office/drawing/2014/main" id="{F6C02ED1-F0BA-42E8-A5F9-ACABD3AEEFC4}"/>
                </a:ext>
              </a:extLst>
            </p:cNvPr>
            <p:cNvSpPr/>
            <p:nvPr/>
          </p:nvSpPr>
          <p:spPr>
            <a:xfrm>
              <a:off x="6297411" y="4748090"/>
              <a:ext cx="30285" cy="44263"/>
            </a:xfrm>
            <a:custGeom>
              <a:avLst/>
              <a:gdLst>
                <a:gd name="connsiteX0" fmla="*/ 24 w 30285"/>
                <a:gd name="connsiteY0" fmla="*/ 44270 h 44263"/>
                <a:gd name="connsiteX1" fmla="*/ 30310 w 30285"/>
                <a:gd name="connsiteY1" fmla="*/ 6 h 4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285" h="44263">
                  <a:moveTo>
                    <a:pt x="24" y="44270"/>
                  </a:moveTo>
                  <a:cubicBezTo>
                    <a:pt x="10190" y="29444"/>
                    <a:pt x="20144" y="14619"/>
                    <a:pt x="30310" y="6"/>
                  </a:cubicBez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44" name="Freeform: Shape 56">
              <a:extLst>
                <a:ext uri="{FF2B5EF4-FFF2-40B4-BE49-F238E27FC236}">
                  <a16:creationId xmlns:a16="http://schemas.microsoft.com/office/drawing/2014/main" id="{59E2A7EA-8925-49A6-8776-02ECFC56DF46}"/>
                </a:ext>
              </a:extLst>
            </p:cNvPr>
            <p:cNvSpPr/>
            <p:nvPr/>
          </p:nvSpPr>
          <p:spPr>
            <a:xfrm>
              <a:off x="6208036" y="4718016"/>
              <a:ext cx="74125" cy="100599"/>
            </a:xfrm>
            <a:custGeom>
              <a:avLst/>
              <a:gdLst>
                <a:gd name="connsiteX0" fmla="*/ 24 w 74125"/>
                <a:gd name="connsiteY0" fmla="*/ 100606 h 100599"/>
                <a:gd name="connsiteX1" fmla="*/ 74150 w 74125"/>
                <a:gd name="connsiteY1" fmla="*/ 6 h 1005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4125" h="100599">
                  <a:moveTo>
                    <a:pt x="24" y="100606"/>
                  </a:moveTo>
                  <a:lnTo>
                    <a:pt x="74150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45" name="Freeform: Shape 57">
              <a:extLst>
                <a:ext uri="{FF2B5EF4-FFF2-40B4-BE49-F238E27FC236}">
                  <a16:creationId xmlns:a16="http://schemas.microsoft.com/office/drawing/2014/main" id="{FCB5D0B1-A9C6-477F-ADE1-C716A1775DAA}"/>
                </a:ext>
              </a:extLst>
            </p:cNvPr>
            <p:cNvSpPr/>
            <p:nvPr/>
          </p:nvSpPr>
          <p:spPr>
            <a:xfrm>
              <a:off x="6182410" y="4671211"/>
              <a:ext cx="30073" cy="44475"/>
            </a:xfrm>
            <a:custGeom>
              <a:avLst/>
              <a:gdLst>
                <a:gd name="connsiteX0" fmla="*/ 24 w 30073"/>
                <a:gd name="connsiteY0" fmla="*/ 44482 h 44475"/>
                <a:gd name="connsiteX1" fmla="*/ 30098 w 30073"/>
                <a:gd name="connsiteY1" fmla="*/ 6 h 44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73" h="44475">
                  <a:moveTo>
                    <a:pt x="24" y="44482"/>
                  </a:moveTo>
                  <a:lnTo>
                    <a:pt x="30098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46" name="Freeform: Shape 58">
              <a:extLst>
                <a:ext uri="{FF2B5EF4-FFF2-40B4-BE49-F238E27FC236}">
                  <a16:creationId xmlns:a16="http://schemas.microsoft.com/office/drawing/2014/main" id="{06CF2158-B0A0-4747-80D1-6F434865FCA4}"/>
                </a:ext>
              </a:extLst>
            </p:cNvPr>
            <p:cNvSpPr/>
            <p:nvPr/>
          </p:nvSpPr>
          <p:spPr>
            <a:xfrm>
              <a:off x="6093036" y="4641137"/>
              <a:ext cx="73913" cy="100811"/>
            </a:xfrm>
            <a:custGeom>
              <a:avLst/>
              <a:gdLst>
                <a:gd name="connsiteX0" fmla="*/ 24 w 73913"/>
                <a:gd name="connsiteY0" fmla="*/ 100818 h 100811"/>
                <a:gd name="connsiteX1" fmla="*/ 73938 w 73913"/>
                <a:gd name="connsiteY1" fmla="*/ 6 h 100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3913" h="100811">
                  <a:moveTo>
                    <a:pt x="24" y="100818"/>
                  </a:moveTo>
                  <a:lnTo>
                    <a:pt x="73938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47" name="Freeform: Shape 59">
              <a:extLst>
                <a:ext uri="{FF2B5EF4-FFF2-40B4-BE49-F238E27FC236}">
                  <a16:creationId xmlns:a16="http://schemas.microsoft.com/office/drawing/2014/main" id="{034CB3C6-0BB2-4D1F-9060-26AC7ED5C0D2}"/>
                </a:ext>
              </a:extLst>
            </p:cNvPr>
            <p:cNvSpPr/>
            <p:nvPr/>
          </p:nvSpPr>
          <p:spPr>
            <a:xfrm>
              <a:off x="6066138" y="4598356"/>
              <a:ext cx="30286" cy="44263"/>
            </a:xfrm>
            <a:custGeom>
              <a:avLst/>
              <a:gdLst>
                <a:gd name="connsiteX0" fmla="*/ 24 w 30286"/>
                <a:gd name="connsiteY0" fmla="*/ 44270 h 44263"/>
                <a:gd name="connsiteX1" fmla="*/ 30310 w 30286"/>
                <a:gd name="connsiteY1" fmla="*/ 6 h 4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286" h="44263">
                  <a:moveTo>
                    <a:pt x="24" y="44270"/>
                  </a:moveTo>
                  <a:lnTo>
                    <a:pt x="30310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48" name="Freeform: Shape 60">
              <a:extLst>
                <a:ext uri="{FF2B5EF4-FFF2-40B4-BE49-F238E27FC236}">
                  <a16:creationId xmlns:a16="http://schemas.microsoft.com/office/drawing/2014/main" id="{96E36059-F810-4EBB-8987-84C5D6245A9A}"/>
                </a:ext>
              </a:extLst>
            </p:cNvPr>
            <p:cNvSpPr/>
            <p:nvPr/>
          </p:nvSpPr>
          <p:spPr>
            <a:xfrm>
              <a:off x="5976552" y="4571459"/>
              <a:ext cx="74125" cy="100811"/>
            </a:xfrm>
            <a:custGeom>
              <a:avLst/>
              <a:gdLst>
                <a:gd name="connsiteX0" fmla="*/ 24 w 74125"/>
                <a:gd name="connsiteY0" fmla="*/ 100818 h 100811"/>
                <a:gd name="connsiteX1" fmla="*/ 74150 w 74125"/>
                <a:gd name="connsiteY1" fmla="*/ 6 h 100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4125" h="100811">
                  <a:moveTo>
                    <a:pt x="24" y="100818"/>
                  </a:moveTo>
                  <a:lnTo>
                    <a:pt x="74150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49" name="Freeform: Shape 61">
              <a:extLst>
                <a:ext uri="{FF2B5EF4-FFF2-40B4-BE49-F238E27FC236}">
                  <a16:creationId xmlns:a16="http://schemas.microsoft.com/office/drawing/2014/main" id="{EFCBE482-7664-4079-8CF5-D355B5D8328A}"/>
                </a:ext>
              </a:extLst>
            </p:cNvPr>
            <p:cNvSpPr/>
            <p:nvPr/>
          </p:nvSpPr>
          <p:spPr>
            <a:xfrm>
              <a:off x="5948384" y="4530796"/>
              <a:ext cx="30286" cy="44263"/>
            </a:xfrm>
            <a:custGeom>
              <a:avLst/>
              <a:gdLst>
                <a:gd name="connsiteX0" fmla="*/ 24 w 30286"/>
                <a:gd name="connsiteY0" fmla="*/ 44270 h 44263"/>
                <a:gd name="connsiteX1" fmla="*/ 30310 w 30286"/>
                <a:gd name="connsiteY1" fmla="*/ 6 h 4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286" h="44263">
                  <a:moveTo>
                    <a:pt x="24" y="44270"/>
                  </a:moveTo>
                  <a:cubicBezTo>
                    <a:pt x="9978" y="29444"/>
                    <a:pt x="20144" y="14831"/>
                    <a:pt x="30310" y="6"/>
                  </a:cubicBez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50" name="Freeform: Shape 62">
              <a:extLst>
                <a:ext uri="{FF2B5EF4-FFF2-40B4-BE49-F238E27FC236}">
                  <a16:creationId xmlns:a16="http://schemas.microsoft.com/office/drawing/2014/main" id="{BDFEF0AA-3567-49A9-B695-52BE9C35DF66}"/>
                </a:ext>
              </a:extLst>
            </p:cNvPr>
            <p:cNvSpPr/>
            <p:nvPr/>
          </p:nvSpPr>
          <p:spPr>
            <a:xfrm>
              <a:off x="5854774" y="4499663"/>
              <a:ext cx="73913" cy="100599"/>
            </a:xfrm>
            <a:custGeom>
              <a:avLst/>
              <a:gdLst>
                <a:gd name="connsiteX0" fmla="*/ 24 w 73913"/>
                <a:gd name="connsiteY0" fmla="*/ 100606 h 100599"/>
                <a:gd name="connsiteX1" fmla="*/ 73938 w 73913"/>
                <a:gd name="connsiteY1" fmla="*/ 6 h 1005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3913" h="100599">
                  <a:moveTo>
                    <a:pt x="24" y="100606"/>
                  </a:moveTo>
                  <a:cubicBezTo>
                    <a:pt x="24592" y="67143"/>
                    <a:pt x="49371" y="33680"/>
                    <a:pt x="73938" y="6"/>
                  </a:cubicBez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51" name="Freeform: Shape 63">
              <a:extLst>
                <a:ext uri="{FF2B5EF4-FFF2-40B4-BE49-F238E27FC236}">
                  <a16:creationId xmlns:a16="http://schemas.microsoft.com/office/drawing/2014/main" id="{7DCD0B4C-089F-495B-B731-75C6BB3A6317}"/>
                </a:ext>
              </a:extLst>
            </p:cNvPr>
            <p:cNvSpPr/>
            <p:nvPr/>
          </p:nvSpPr>
          <p:spPr>
            <a:xfrm>
              <a:off x="5836349" y="4460482"/>
              <a:ext cx="30285" cy="44263"/>
            </a:xfrm>
            <a:custGeom>
              <a:avLst/>
              <a:gdLst>
                <a:gd name="connsiteX0" fmla="*/ 24 w 30285"/>
                <a:gd name="connsiteY0" fmla="*/ 44270 h 44263"/>
                <a:gd name="connsiteX1" fmla="*/ 30310 w 30285"/>
                <a:gd name="connsiteY1" fmla="*/ 6 h 4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285" h="44263">
                  <a:moveTo>
                    <a:pt x="24" y="44270"/>
                  </a:moveTo>
                  <a:cubicBezTo>
                    <a:pt x="10190" y="29445"/>
                    <a:pt x="21203" y="14832"/>
                    <a:pt x="30310" y="6"/>
                  </a:cubicBez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52" name="Freeform: Shape 64">
              <a:extLst>
                <a:ext uri="{FF2B5EF4-FFF2-40B4-BE49-F238E27FC236}">
                  <a16:creationId xmlns:a16="http://schemas.microsoft.com/office/drawing/2014/main" id="{B70D8FD5-FDED-4913-AEE4-0752028D275A}"/>
                </a:ext>
              </a:extLst>
            </p:cNvPr>
            <p:cNvSpPr/>
            <p:nvPr/>
          </p:nvSpPr>
          <p:spPr>
            <a:xfrm>
              <a:off x="5735961" y="4433373"/>
              <a:ext cx="74125" cy="100811"/>
            </a:xfrm>
            <a:custGeom>
              <a:avLst/>
              <a:gdLst>
                <a:gd name="connsiteX0" fmla="*/ 24 w 74125"/>
                <a:gd name="connsiteY0" fmla="*/ 100818 h 100811"/>
                <a:gd name="connsiteX1" fmla="*/ 74150 w 74125"/>
                <a:gd name="connsiteY1" fmla="*/ 6 h 100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4125" h="100811">
                  <a:moveTo>
                    <a:pt x="24" y="100818"/>
                  </a:moveTo>
                  <a:cubicBezTo>
                    <a:pt x="24804" y="67143"/>
                    <a:pt x="49583" y="33680"/>
                    <a:pt x="74150" y="6"/>
                  </a:cubicBez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53" name="Freeform: Shape 65">
              <a:extLst>
                <a:ext uri="{FF2B5EF4-FFF2-40B4-BE49-F238E27FC236}">
                  <a16:creationId xmlns:a16="http://schemas.microsoft.com/office/drawing/2014/main" id="{C8CBFD9B-0797-4E11-8BC7-FEA0691F42F2}"/>
                </a:ext>
              </a:extLst>
            </p:cNvPr>
            <p:cNvSpPr/>
            <p:nvPr/>
          </p:nvSpPr>
          <p:spPr>
            <a:xfrm>
              <a:off x="5710335" y="4386779"/>
              <a:ext cx="30285" cy="44264"/>
            </a:xfrm>
            <a:custGeom>
              <a:avLst/>
              <a:gdLst>
                <a:gd name="connsiteX0" fmla="*/ 24 w 30285"/>
                <a:gd name="connsiteY0" fmla="*/ 44271 h 44264"/>
                <a:gd name="connsiteX1" fmla="*/ 30310 w 30285"/>
                <a:gd name="connsiteY1" fmla="*/ 6 h 442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285" h="44264">
                  <a:moveTo>
                    <a:pt x="24" y="44271"/>
                  </a:moveTo>
                  <a:cubicBezTo>
                    <a:pt x="10190" y="29657"/>
                    <a:pt x="20144" y="14832"/>
                    <a:pt x="30310" y="6"/>
                  </a:cubicBez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54" name="Freeform: Shape 66">
              <a:extLst>
                <a:ext uri="{FF2B5EF4-FFF2-40B4-BE49-F238E27FC236}">
                  <a16:creationId xmlns:a16="http://schemas.microsoft.com/office/drawing/2014/main" id="{B8D93ABE-0052-4930-BE5B-31744011E704}"/>
                </a:ext>
              </a:extLst>
            </p:cNvPr>
            <p:cNvSpPr/>
            <p:nvPr/>
          </p:nvSpPr>
          <p:spPr>
            <a:xfrm>
              <a:off x="5620960" y="4356706"/>
              <a:ext cx="74125" cy="100599"/>
            </a:xfrm>
            <a:custGeom>
              <a:avLst/>
              <a:gdLst>
                <a:gd name="connsiteX0" fmla="*/ 24 w 74125"/>
                <a:gd name="connsiteY0" fmla="*/ 100606 h 100599"/>
                <a:gd name="connsiteX1" fmla="*/ 74150 w 74125"/>
                <a:gd name="connsiteY1" fmla="*/ 6 h 1005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4125" h="100599">
                  <a:moveTo>
                    <a:pt x="24" y="100606"/>
                  </a:moveTo>
                  <a:lnTo>
                    <a:pt x="74150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55" name="Freeform: Shape 67">
              <a:extLst>
                <a:ext uri="{FF2B5EF4-FFF2-40B4-BE49-F238E27FC236}">
                  <a16:creationId xmlns:a16="http://schemas.microsoft.com/office/drawing/2014/main" id="{41F2AC0F-2297-450B-A724-185B360708DC}"/>
                </a:ext>
              </a:extLst>
            </p:cNvPr>
            <p:cNvSpPr/>
            <p:nvPr/>
          </p:nvSpPr>
          <p:spPr>
            <a:xfrm>
              <a:off x="5595334" y="4310112"/>
              <a:ext cx="30073" cy="44263"/>
            </a:xfrm>
            <a:custGeom>
              <a:avLst/>
              <a:gdLst>
                <a:gd name="connsiteX0" fmla="*/ 24 w 30073"/>
                <a:gd name="connsiteY0" fmla="*/ 44270 h 44263"/>
                <a:gd name="connsiteX1" fmla="*/ 30098 w 30073"/>
                <a:gd name="connsiteY1" fmla="*/ 6 h 4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73" h="44263">
                  <a:moveTo>
                    <a:pt x="24" y="44270"/>
                  </a:moveTo>
                  <a:lnTo>
                    <a:pt x="30098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62D10E4D-F5FC-4CEA-BDEA-C6CAFE26D992}"/>
              </a:ext>
            </a:extLst>
          </p:cNvPr>
          <p:cNvGrpSpPr/>
          <p:nvPr/>
        </p:nvGrpSpPr>
        <p:grpSpPr>
          <a:xfrm>
            <a:off x="5326419" y="310560"/>
            <a:ext cx="1864143" cy="1403176"/>
            <a:chOff x="5337376" y="3832625"/>
            <a:chExt cx="1864191" cy="1403213"/>
          </a:xfrm>
        </p:grpSpPr>
        <p:sp>
          <p:nvSpPr>
            <p:cNvPr id="57" name="Freeform: Shape 26">
              <a:extLst>
                <a:ext uri="{FF2B5EF4-FFF2-40B4-BE49-F238E27FC236}">
                  <a16:creationId xmlns:a16="http://schemas.microsoft.com/office/drawing/2014/main" id="{FF691A19-8811-4B71-90E5-83F10B37E23D}"/>
                </a:ext>
              </a:extLst>
            </p:cNvPr>
            <p:cNvSpPr/>
            <p:nvPr/>
          </p:nvSpPr>
          <p:spPr>
            <a:xfrm>
              <a:off x="6194906" y="3940890"/>
              <a:ext cx="1006661" cy="1171952"/>
            </a:xfrm>
            <a:custGeom>
              <a:avLst/>
              <a:gdLst>
                <a:gd name="connsiteX0" fmla="*/ 983568 w 1006661"/>
                <a:gd name="connsiteY0" fmla="*/ 187939 h 1171952"/>
                <a:gd name="connsiteX1" fmla="*/ 1002840 w 1006661"/>
                <a:gd name="connsiteY1" fmla="*/ 198528 h 1171952"/>
                <a:gd name="connsiteX2" fmla="*/ 1004322 w 1006661"/>
                <a:gd name="connsiteY2" fmla="*/ 226908 h 1171952"/>
                <a:gd name="connsiteX3" fmla="*/ 761190 w 1006661"/>
                <a:gd name="connsiteY3" fmla="*/ 1149668 h 1171952"/>
                <a:gd name="connsiteX4" fmla="*/ 747212 w 1006661"/>
                <a:gd name="connsiteY4" fmla="*/ 1170847 h 1171952"/>
                <a:gd name="connsiteX5" fmla="*/ 731751 w 1006661"/>
                <a:gd name="connsiteY5" fmla="*/ 1170847 h 1171952"/>
                <a:gd name="connsiteX6" fmla="*/ 24 w 1006661"/>
                <a:gd name="connsiteY6" fmla="*/ 1013912 h 1171952"/>
                <a:gd name="connsiteX7" fmla="*/ 158230 w 1006661"/>
                <a:gd name="connsiteY7" fmla="*/ 305481 h 1171952"/>
                <a:gd name="connsiteX8" fmla="*/ 216895 w 1006661"/>
                <a:gd name="connsiteY8" fmla="*/ 92634 h 1171952"/>
                <a:gd name="connsiteX9" fmla="*/ 244216 w 1006661"/>
                <a:gd name="connsiteY9" fmla="*/ 5589 h 1171952"/>
                <a:gd name="connsiteX10" fmla="*/ 327448 w 1006661"/>
                <a:gd name="connsiteY10" fmla="*/ 14061 h 1171952"/>
                <a:gd name="connsiteX11" fmla="*/ 745942 w 1006661"/>
                <a:gd name="connsiteY11" fmla="*/ 121014 h 1171952"/>
                <a:gd name="connsiteX12" fmla="*/ 983568 w 1006661"/>
                <a:gd name="connsiteY12" fmla="*/ 187939 h 1171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06661" h="1171952">
                  <a:moveTo>
                    <a:pt x="983568" y="187939"/>
                  </a:moveTo>
                  <a:cubicBezTo>
                    <a:pt x="991001" y="189189"/>
                    <a:pt x="997800" y="192937"/>
                    <a:pt x="1002840" y="198528"/>
                  </a:cubicBezTo>
                  <a:cubicBezTo>
                    <a:pt x="1007394" y="207339"/>
                    <a:pt x="1007923" y="217674"/>
                    <a:pt x="1004322" y="226908"/>
                  </a:cubicBezTo>
                  <a:cubicBezTo>
                    <a:pt x="929138" y="546072"/>
                    <a:pt x="848023" y="852317"/>
                    <a:pt x="761190" y="1149668"/>
                  </a:cubicBezTo>
                  <a:cubicBezTo>
                    <a:pt x="758860" y="1158139"/>
                    <a:pt x="755260" y="1167670"/>
                    <a:pt x="747212" y="1170847"/>
                  </a:cubicBezTo>
                  <a:cubicBezTo>
                    <a:pt x="742171" y="1172329"/>
                    <a:pt x="736792" y="1172329"/>
                    <a:pt x="731751" y="1170847"/>
                  </a:cubicBezTo>
                  <a:cubicBezTo>
                    <a:pt x="486501" y="1124465"/>
                    <a:pt x="241039" y="1078083"/>
                    <a:pt x="24" y="1013912"/>
                  </a:cubicBezTo>
                  <a:cubicBezTo>
                    <a:pt x="29462" y="773744"/>
                    <a:pt x="94058" y="539083"/>
                    <a:pt x="158230" y="305481"/>
                  </a:cubicBezTo>
                  <a:cubicBezTo>
                    <a:pt x="177863" y="234892"/>
                    <a:pt x="197411" y="163943"/>
                    <a:pt x="216895" y="92634"/>
                  </a:cubicBezTo>
                  <a:cubicBezTo>
                    <a:pt x="222614" y="71455"/>
                    <a:pt x="226849" y="19991"/>
                    <a:pt x="244216" y="5589"/>
                  </a:cubicBezTo>
                  <a:cubicBezTo>
                    <a:pt x="261583" y="-8812"/>
                    <a:pt x="304363" y="8554"/>
                    <a:pt x="327448" y="14061"/>
                  </a:cubicBezTo>
                  <a:cubicBezTo>
                    <a:pt x="467652" y="47523"/>
                    <a:pt x="607157" y="83167"/>
                    <a:pt x="745942" y="121014"/>
                  </a:cubicBezTo>
                  <a:cubicBezTo>
                    <a:pt x="825425" y="142468"/>
                    <a:pt x="904634" y="164790"/>
                    <a:pt x="983568" y="187939"/>
                  </a:cubicBezTo>
                  <a:close/>
                </a:path>
              </a:pathLst>
            </a:custGeom>
            <a:solidFill>
              <a:srgbClr val="000000">
                <a:alpha val="15000"/>
              </a:srgbClr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58" name="Freeform: Shape 27">
              <a:extLst>
                <a:ext uri="{FF2B5EF4-FFF2-40B4-BE49-F238E27FC236}">
                  <a16:creationId xmlns:a16="http://schemas.microsoft.com/office/drawing/2014/main" id="{844626E4-2CCF-4D89-A48A-999D1F979E08}"/>
                </a:ext>
              </a:extLst>
            </p:cNvPr>
            <p:cNvSpPr/>
            <p:nvPr/>
          </p:nvSpPr>
          <p:spPr>
            <a:xfrm>
              <a:off x="6135181" y="3865493"/>
              <a:ext cx="1006653" cy="1171952"/>
            </a:xfrm>
            <a:custGeom>
              <a:avLst/>
              <a:gdLst>
                <a:gd name="connsiteX0" fmla="*/ 983568 w 1006653"/>
                <a:gd name="connsiteY0" fmla="*/ 187939 h 1171952"/>
                <a:gd name="connsiteX1" fmla="*/ 1003052 w 1006653"/>
                <a:gd name="connsiteY1" fmla="*/ 198528 h 1171952"/>
                <a:gd name="connsiteX2" fmla="*/ 1004323 w 1006653"/>
                <a:gd name="connsiteY2" fmla="*/ 226908 h 1171952"/>
                <a:gd name="connsiteX3" fmla="*/ 761190 w 1006653"/>
                <a:gd name="connsiteY3" fmla="*/ 1149668 h 1171952"/>
                <a:gd name="connsiteX4" fmla="*/ 747212 w 1006653"/>
                <a:gd name="connsiteY4" fmla="*/ 1170847 h 1171952"/>
                <a:gd name="connsiteX5" fmla="*/ 731751 w 1006653"/>
                <a:gd name="connsiteY5" fmla="*/ 1170847 h 1171952"/>
                <a:gd name="connsiteX6" fmla="*/ 24 w 1006653"/>
                <a:gd name="connsiteY6" fmla="*/ 1013912 h 1171952"/>
                <a:gd name="connsiteX7" fmla="*/ 158442 w 1006653"/>
                <a:gd name="connsiteY7" fmla="*/ 305482 h 1171952"/>
                <a:gd name="connsiteX8" fmla="*/ 216895 w 1006653"/>
                <a:gd name="connsiteY8" fmla="*/ 92634 h 1171952"/>
                <a:gd name="connsiteX9" fmla="*/ 244428 w 1006653"/>
                <a:gd name="connsiteY9" fmla="*/ 5590 h 1171952"/>
                <a:gd name="connsiteX10" fmla="*/ 327448 w 1006653"/>
                <a:gd name="connsiteY10" fmla="*/ 14061 h 1171952"/>
                <a:gd name="connsiteX11" fmla="*/ 746153 w 1006653"/>
                <a:gd name="connsiteY11" fmla="*/ 121014 h 1171952"/>
                <a:gd name="connsiteX12" fmla="*/ 983568 w 1006653"/>
                <a:gd name="connsiteY12" fmla="*/ 187939 h 1171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06653" h="1171952">
                  <a:moveTo>
                    <a:pt x="983568" y="187939"/>
                  </a:moveTo>
                  <a:cubicBezTo>
                    <a:pt x="991044" y="189252"/>
                    <a:pt x="997884" y="192958"/>
                    <a:pt x="1003052" y="198528"/>
                  </a:cubicBezTo>
                  <a:cubicBezTo>
                    <a:pt x="1007394" y="207402"/>
                    <a:pt x="1007860" y="217674"/>
                    <a:pt x="1004323" y="226908"/>
                  </a:cubicBezTo>
                  <a:cubicBezTo>
                    <a:pt x="931468" y="536394"/>
                    <a:pt x="850417" y="843994"/>
                    <a:pt x="761190" y="1149668"/>
                  </a:cubicBezTo>
                  <a:cubicBezTo>
                    <a:pt x="758861" y="1158140"/>
                    <a:pt x="755260" y="1167670"/>
                    <a:pt x="747212" y="1170847"/>
                  </a:cubicBezTo>
                  <a:cubicBezTo>
                    <a:pt x="742171" y="1172330"/>
                    <a:pt x="736792" y="1172330"/>
                    <a:pt x="731751" y="1170847"/>
                  </a:cubicBezTo>
                  <a:cubicBezTo>
                    <a:pt x="486501" y="1124465"/>
                    <a:pt x="241039" y="1078084"/>
                    <a:pt x="24" y="1013912"/>
                  </a:cubicBezTo>
                  <a:cubicBezTo>
                    <a:pt x="29674" y="773745"/>
                    <a:pt x="94058" y="539084"/>
                    <a:pt x="158442" y="305482"/>
                  </a:cubicBezTo>
                  <a:lnTo>
                    <a:pt x="216895" y="92634"/>
                  </a:lnTo>
                  <a:cubicBezTo>
                    <a:pt x="222614" y="71456"/>
                    <a:pt x="226849" y="19991"/>
                    <a:pt x="244428" y="5590"/>
                  </a:cubicBezTo>
                  <a:cubicBezTo>
                    <a:pt x="262006" y="-8812"/>
                    <a:pt x="304363" y="8554"/>
                    <a:pt x="327448" y="14061"/>
                  </a:cubicBezTo>
                  <a:cubicBezTo>
                    <a:pt x="467652" y="47523"/>
                    <a:pt x="607221" y="83168"/>
                    <a:pt x="746153" y="121014"/>
                  </a:cubicBezTo>
                  <a:cubicBezTo>
                    <a:pt x="824939" y="142468"/>
                    <a:pt x="904084" y="164791"/>
                    <a:pt x="983568" y="187939"/>
                  </a:cubicBezTo>
                  <a:close/>
                </a:path>
              </a:pathLst>
            </a:custGeom>
            <a:solidFill>
              <a:srgbClr val="EB871E"/>
            </a:solidFill>
            <a:ln w="1862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59" name="Freeform: Shape 28">
              <a:extLst>
                <a:ext uri="{FF2B5EF4-FFF2-40B4-BE49-F238E27FC236}">
                  <a16:creationId xmlns:a16="http://schemas.microsoft.com/office/drawing/2014/main" id="{5E17C5D3-3546-488F-A447-90DA4083404C}"/>
                </a:ext>
              </a:extLst>
            </p:cNvPr>
            <p:cNvSpPr/>
            <p:nvPr/>
          </p:nvSpPr>
          <p:spPr>
            <a:xfrm>
              <a:off x="6096000" y="3832625"/>
              <a:ext cx="1006576" cy="1171914"/>
            </a:xfrm>
            <a:custGeom>
              <a:avLst/>
              <a:gdLst>
                <a:gd name="connsiteX0" fmla="*/ 983568 w 1006576"/>
                <a:gd name="connsiteY0" fmla="*/ 187980 h 1171914"/>
                <a:gd name="connsiteX1" fmla="*/ 1002840 w 1006576"/>
                <a:gd name="connsiteY1" fmla="*/ 198781 h 1171914"/>
                <a:gd name="connsiteX2" fmla="*/ 1004323 w 1006576"/>
                <a:gd name="connsiteY2" fmla="*/ 226949 h 1171914"/>
                <a:gd name="connsiteX3" fmla="*/ 761190 w 1006576"/>
                <a:gd name="connsiteY3" fmla="*/ 1149709 h 1171914"/>
                <a:gd name="connsiteX4" fmla="*/ 747001 w 1006576"/>
                <a:gd name="connsiteY4" fmla="*/ 1170888 h 1171914"/>
                <a:gd name="connsiteX5" fmla="*/ 731540 w 1006576"/>
                <a:gd name="connsiteY5" fmla="*/ 1170888 h 1171914"/>
                <a:gd name="connsiteX6" fmla="*/ 24 w 1006576"/>
                <a:gd name="connsiteY6" fmla="*/ 1013953 h 1171914"/>
                <a:gd name="connsiteX7" fmla="*/ 158230 w 1006576"/>
                <a:gd name="connsiteY7" fmla="*/ 305522 h 1171914"/>
                <a:gd name="connsiteX8" fmla="*/ 217954 w 1006576"/>
                <a:gd name="connsiteY8" fmla="*/ 92464 h 1171914"/>
                <a:gd name="connsiteX9" fmla="*/ 245275 w 1006576"/>
                <a:gd name="connsiteY9" fmla="*/ 5630 h 1171914"/>
                <a:gd name="connsiteX10" fmla="*/ 328508 w 1006576"/>
                <a:gd name="connsiteY10" fmla="*/ 13890 h 1171914"/>
                <a:gd name="connsiteX11" fmla="*/ 747001 w 1006576"/>
                <a:gd name="connsiteY11" fmla="*/ 119784 h 1171914"/>
                <a:gd name="connsiteX12" fmla="*/ 983568 w 1006576"/>
                <a:gd name="connsiteY12" fmla="*/ 187980 h 11719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06576" h="1171914">
                  <a:moveTo>
                    <a:pt x="983568" y="187980"/>
                  </a:moveTo>
                  <a:cubicBezTo>
                    <a:pt x="991002" y="189357"/>
                    <a:pt x="997779" y="193148"/>
                    <a:pt x="1002840" y="198781"/>
                  </a:cubicBezTo>
                  <a:cubicBezTo>
                    <a:pt x="1007267" y="207549"/>
                    <a:pt x="1007818" y="217778"/>
                    <a:pt x="1004323" y="226949"/>
                  </a:cubicBezTo>
                  <a:cubicBezTo>
                    <a:pt x="931320" y="536583"/>
                    <a:pt x="850289" y="844163"/>
                    <a:pt x="761190" y="1149709"/>
                  </a:cubicBezTo>
                  <a:cubicBezTo>
                    <a:pt x="758649" y="1158181"/>
                    <a:pt x="755260" y="1167711"/>
                    <a:pt x="747001" y="1170888"/>
                  </a:cubicBezTo>
                  <a:cubicBezTo>
                    <a:pt x="741939" y="1172265"/>
                    <a:pt x="736602" y="1172265"/>
                    <a:pt x="731540" y="1170888"/>
                  </a:cubicBezTo>
                  <a:cubicBezTo>
                    <a:pt x="486501" y="1124507"/>
                    <a:pt x="241039" y="1078125"/>
                    <a:pt x="24" y="1013953"/>
                  </a:cubicBezTo>
                  <a:cubicBezTo>
                    <a:pt x="29463" y="773574"/>
                    <a:pt x="94058" y="539124"/>
                    <a:pt x="158230" y="305522"/>
                  </a:cubicBezTo>
                  <a:lnTo>
                    <a:pt x="217954" y="92464"/>
                  </a:lnTo>
                  <a:cubicBezTo>
                    <a:pt x="223672" y="71285"/>
                    <a:pt x="227908" y="20032"/>
                    <a:pt x="245275" y="5630"/>
                  </a:cubicBezTo>
                  <a:cubicBezTo>
                    <a:pt x="262641" y="-8771"/>
                    <a:pt x="305423" y="8384"/>
                    <a:pt x="328508" y="13890"/>
                  </a:cubicBezTo>
                  <a:cubicBezTo>
                    <a:pt x="468436" y="47353"/>
                    <a:pt x="607919" y="82658"/>
                    <a:pt x="747001" y="119784"/>
                  </a:cubicBezTo>
                  <a:cubicBezTo>
                    <a:pt x="825786" y="142382"/>
                    <a:pt x="904634" y="165107"/>
                    <a:pt x="983568" y="187980"/>
                  </a:cubicBezTo>
                  <a:close/>
                </a:path>
              </a:pathLst>
            </a:custGeom>
            <a:solidFill>
              <a:srgbClr val="EB871E"/>
            </a:solidFill>
            <a:ln w="1862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60" name="Freeform: Shape 29">
              <a:extLst>
                <a:ext uri="{FF2B5EF4-FFF2-40B4-BE49-F238E27FC236}">
                  <a16:creationId xmlns:a16="http://schemas.microsoft.com/office/drawing/2014/main" id="{1602D54C-24F6-49FB-B1D0-3BECBFA36AF0}"/>
                </a:ext>
              </a:extLst>
            </p:cNvPr>
            <p:cNvSpPr/>
            <p:nvPr/>
          </p:nvSpPr>
          <p:spPr>
            <a:xfrm>
              <a:off x="6422477" y="4052471"/>
              <a:ext cx="492712" cy="264580"/>
            </a:xfrm>
            <a:custGeom>
              <a:avLst/>
              <a:gdLst>
                <a:gd name="connsiteX0" fmla="*/ 548 w 492712"/>
                <a:gd name="connsiteY0" fmla="*/ 131422 h 264580"/>
                <a:gd name="connsiteX1" fmla="*/ 548 w 492712"/>
                <a:gd name="connsiteY1" fmla="*/ 140741 h 264580"/>
                <a:gd name="connsiteX2" fmla="*/ 14738 w 492712"/>
                <a:gd name="connsiteY2" fmla="*/ 151543 h 264580"/>
                <a:gd name="connsiteX3" fmla="*/ 142870 w 492712"/>
                <a:gd name="connsiteY3" fmla="*/ 192205 h 264580"/>
                <a:gd name="connsiteX4" fmla="*/ 433231 w 492712"/>
                <a:gd name="connsiteY4" fmla="*/ 264425 h 264580"/>
                <a:gd name="connsiteX5" fmla="*/ 446574 w 492712"/>
                <a:gd name="connsiteY5" fmla="*/ 261672 h 264580"/>
                <a:gd name="connsiteX6" fmla="*/ 453563 w 492712"/>
                <a:gd name="connsiteY6" fmla="*/ 249388 h 264580"/>
                <a:gd name="connsiteX7" fmla="*/ 492108 w 492712"/>
                <a:gd name="connsiteY7" fmla="*/ 121256 h 264580"/>
                <a:gd name="connsiteX8" fmla="*/ 482175 w 492712"/>
                <a:gd name="connsiteY8" fmla="*/ 102789 h 264580"/>
                <a:gd name="connsiteX9" fmla="*/ 481519 w 492712"/>
                <a:gd name="connsiteY9" fmla="*/ 102620 h 264580"/>
                <a:gd name="connsiteX10" fmla="*/ 118726 w 492712"/>
                <a:gd name="connsiteY10" fmla="*/ 9432 h 264580"/>
                <a:gd name="connsiteX11" fmla="*/ 42059 w 492712"/>
                <a:gd name="connsiteY11" fmla="*/ 22987 h 264580"/>
                <a:gd name="connsiteX12" fmla="*/ 548 w 492712"/>
                <a:gd name="connsiteY12" fmla="*/ 131422 h 2645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92712" h="264580">
                  <a:moveTo>
                    <a:pt x="548" y="131422"/>
                  </a:moveTo>
                  <a:cubicBezTo>
                    <a:pt x="-150" y="134493"/>
                    <a:pt x="-150" y="137670"/>
                    <a:pt x="548" y="140741"/>
                  </a:cubicBezTo>
                  <a:cubicBezTo>
                    <a:pt x="2031" y="146883"/>
                    <a:pt x="8808" y="149636"/>
                    <a:pt x="14738" y="151543"/>
                  </a:cubicBezTo>
                  <a:lnTo>
                    <a:pt x="142870" y="192205"/>
                  </a:lnTo>
                  <a:cubicBezTo>
                    <a:pt x="183745" y="205336"/>
                    <a:pt x="375837" y="262307"/>
                    <a:pt x="433231" y="264425"/>
                  </a:cubicBezTo>
                  <a:cubicBezTo>
                    <a:pt x="437870" y="264997"/>
                    <a:pt x="442550" y="264044"/>
                    <a:pt x="446574" y="261672"/>
                  </a:cubicBezTo>
                  <a:cubicBezTo>
                    <a:pt x="450238" y="258495"/>
                    <a:pt x="452716" y="254154"/>
                    <a:pt x="453563" y="249388"/>
                  </a:cubicBezTo>
                  <a:cubicBezTo>
                    <a:pt x="467752" y="200889"/>
                    <a:pt x="478342" y="167003"/>
                    <a:pt x="492108" y="121256"/>
                  </a:cubicBezTo>
                  <a:cubicBezTo>
                    <a:pt x="494459" y="113420"/>
                    <a:pt x="490011" y="105140"/>
                    <a:pt x="482175" y="102789"/>
                  </a:cubicBezTo>
                  <a:cubicBezTo>
                    <a:pt x="481943" y="102725"/>
                    <a:pt x="481731" y="102683"/>
                    <a:pt x="481519" y="102620"/>
                  </a:cubicBezTo>
                  <a:lnTo>
                    <a:pt x="118726" y="9432"/>
                  </a:lnTo>
                  <a:cubicBezTo>
                    <a:pt x="85899" y="961"/>
                    <a:pt x="58367" y="-11746"/>
                    <a:pt x="42059" y="22987"/>
                  </a:cubicBezTo>
                  <a:cubicBezTo>
                    <a:pt x="25476" y="58017"/>
                    <a:pt x="11582" y="94275"/>
                    <a:pt x="548" y="131422"/>
                  </a:cubicBezTo>
                  <a:close/>
                </a:path>
              </a:pathLst>
            </a:custGeom>
            <a:solidFill>
              <a:srgbClr val="FFFFFF"/>
            </a:solidFill>
            <a:ln w="1862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61" name="Freeform: Shape 30">
              <a:extLst>
                <a:ext uri="{FF2B5EF4-FFF2-40B4-BE49-F238E27FC236}">
                  <a16:creationId xmlns:a16="http://schemas.microsoft.com/office/drawing/2014/main" id="{0B42439A-C397-4FAD-AFD5-F1FD9A4B1739}"/>
                </a:ext>
              </a:extLst>
            </p:cNvPr>
            <p:cNvSpPr/>
            <p:nvPr/>
          </p:nvSpPr>
          <p:spPr>
            <a:xfrm>
              <a:off x="6365249" y="3896194"/>
              <a:ext cx="51070" cy="46552"/>
            </a:xfrm>
            <a:custGeom>
              <a:avLst/>
              <a:gdLst>
                <a:gd name="connsiteX0" fmla="*/ 24314 w 51070"/>
                <a:gd name="connsiteY0" fmla="*/ 1150 h 46552"/>
                <a:gd name="connsiteX1" fmla="*/ 3135 w 51070"/>
                <a:gd name="connsiteY1" fmla="*/ 37789 h 46552"/>
                <a:gd name="connsiteX2" fmla="*/ 39986 w 51070"/>
                <a:gd name="connsiteY2" fmla="*/ 41602 h 46552"/>
                <a:gd name="connsiteX3" fmla="*/ 47166 w 51070"/>
                <a:gd name="connsiteY3" fmla="*/ 7906 h 46552"/>
                <a:gd name="connsiteX4" fmla="*/ 45281 w 51070"/>
                <a:gd name="connsiteY4" fmla="*/ 5386 h 46552"/>
                <a:gd name="connsiteX5" fmla="*/ 24314 w 51070"/>
                <a:gd name="connsiteY5" fmla="*/ 1150 h 46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1070" h="46552">
                  <a:moveTo>
                    <a:pt x="24314" y="1150"/>
                  </a:moveTo>
                  <a:cubicBezTo>
                    <a:pt x="8218" y="5809"/>
                    <a:pt x="-6607" y="24023"/>
                    <a:pt x="3135" y="37789"/>
                  </a:cubicBezTo>
                  <a:cubicBezTo>
                    <a:pt x="12856" y="47849"/>
                    <a:pt x="28402" y="49438"/>
                    <a:pt x="39986" y="41602"/>
                  </a:cubicBezTo>
                  <a:cubicBezTo>
                    <a:pt x="51274" y="34273"/>
                    <a:pt x="54494" y="19194"/>
                    <a:pt x="47166" y="7906"/>
                  </a:cubicBezTo>
                  <a:cubicBezTo>
                    <a:pt x="46594" y="7038"/>
                    <a:pt x="45959" y="6191"/>
                    <a:pt x="45281" y="5386"/>
                  </a:cubicBezTo>
                  <a:cubicBezTo>
                    <a:pt x="39563" y="282"/>
                    <a:pt x="31557" y="-1328"/>
                    <a:pt x="24314" y="1150"/>
                  </a:cubicBezTo>
                  <a:close/>
                </a:path>
              </a:pathLst>
            </a:custGeom>
            <a:solidFill>
              <a:srgbClr val="190B0B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62" name="Freeform: Shape 31">
              <a:extLst>
                <a:ext uri="{FF2B5EF4-FFF2-40B4-BE49-F238E27FC236}">
                  <a16:creationId xmlns:a16="http://schemas.microsoft.com/office/drawing/2014/main" id="{62DC7D30-C400-490D-921E-564EC17272FB}"/>
                </a:ext>
              </a:extLst>
            </p:cNvPr>
            <p:cNvSpPr/>
            <p:nvPr/>
          </p:nvSpPr>
          <p:spPr>
            <a:xfrm>
              <a:off x="6341393" y="3982390"/>
              <a:ext cx="40867" cy="37159"/>
            </a:xfrm>
            <a:custGeom>
              <a:avLst/>
              <a:gdLst>
                <a:gd name="connsiteX0" fmla="*/ 19579 w 40867"/>
                <a:gd name="connsiteY0" fmla="*/ 939 h 37159"/>
                <a:gd name="connsiteX1" fmla="*/ 2424 w 40867"/>
                <a:gd name="connsiteY1" fmla="*/ 30166 h 37159"/>
                <a:gd name="connsiteX2" fmla="*/ 31862 w 40867"/>
                <a:gd name="connsiteY2" fmla="*/ 33131 h 37159"/>
                <a:gd name="connsiteX3" fmla="*/ 37941 w 40867"/>
                <a:gd name="connsiteY3" fmla="*/ 6573 h 37159"/>
                <a:gd name="connsiteX4" fmla="*/ 36310 w 40867"/>
                <a:gd name="connsiteY4" fmla="*/ 4328 h 37159"/>
                <a:gd name="connsiteX5" fmla="*/ 19579 w 40867"/>
                <a:gd name="connsiteY5" fmla="*/ 939 h 37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0867" h="37159">
                  <a:moveTo>
                    <a:pt x="19579" y="939"/>
                  </a:moveTo>
                  <a:cubicBezTo>
                    <a:pt x="6659" y="4540"/>
                    <a:pt x="-5201" y="19154"/>
                    <a:pt x="2424" y="30166"/>
                  </a:cubicBezTo>
                  <a:cubicBezTo>
                    <a:pt x="10196" y="38214"/>
                    <a:pt x="22649" y="39485"/>
                    <a:pt x="31862" y="33131"/>
                  </a:cubicBezTo>
                  <a:cubicBezTo>
                    <a:pt x="40885" y="27476"/>
                    <a:pt x="43595" y="15574"/>
                    <a:pt x="37941" y="6573"/>
                  </a:cubicBezTo>
                  <a:cubicBezTo>
                    <a:pt x="37453" y="5789"/>
                    <a:pt x="36903" y="5027"/>
                    <a:pt x="36310" y="4328"/>
                  </a:cubicBezTo>
                  <a:cubicBezTo>
                    <a:pt x="31777" y="219"/>
                    <a:pt x="25361" y="-1073"/>
                    <a:pt x="19579" y="939"/>
                  </a:cubicBezTo>
                  <a:close/>
                </a:path>
              </a:pathLst>
            </a:custGeom>
            <a:noFill/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63" name="Freeform: Shape 32">
              <a:extLst>
                <a:ext uri="{FF2B5EF4-FFF2-40B4-BE49-F238E27FC236}">
                  <a16:creationId xmlns:a16="http://schemas.microsoft.com/office/drawing/2014/main" id="{2D83DA1F-FC5B-47EA-92B5-FA3DFC706B0A}"/>
                </a:ext>
              </a:extLst>
            </p:cNvPr>
            <p:cNvSpPr/>
            <p:nvPr/>
          </p:nvSpPr>
          <p:spPr>
            <a:xfrm>
              <a:off x="6310759" y="4074357"/>
              <a:ext cx="42618" cy="39158"/>
            </a:xfrm>
            <a:custGeom>
              <a:avLst/>
              <a:gdLst>
                <a:gd name="connsiteX0" fmla="*/ 20563 w 42618"/>
                <a:gd name="connsiteY0" fmla="*/ 1100 h 39158"/>
                <a:gd name="connsiteX1" fmla="*/ 2561 w 42618"/>
                <a:gd name="connsiteY1" fmla="*/ 31809 h 39158"/>
                <a:gd name="connsiteX2" fmla="*/ 33482 w 42618"/>
                <a:gd name="connsiteY2" fmla="*/ 34987 h 39158"/>
                <a:gd name="connsiteX3" fmla="*/ 38904 w 42618"/>
                <a:gd name="connsiteY3" fmla="*/ 5527 h 39158"/>
                <a:gd name="connsiteX4" fmla="*/ 38141 w 42618"/>
                <a:gd name="connsiteY4" fmla="*/ 4489 h 39158"/>
                <a:gd name="connsiteX5" fmla="*/ 20563 w 42618"/>
                <a:gd name="connsiteY5" fmla="*/ 1100 h 391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2618" h="39158">
                  <a:moveTo>
                    <a:pt x="20563" y="1100"/>
                  </a:moveTo>
                  <a:cubicBezTo>
                    <a:pt x="7008" y="4913"/>
                    <a:pt x="-5487" y="20161"/>
                    <a:pt x="2561" y="31809"/>
                  </a:cubicBezTo>
                  <a:cubicBezTo>
                    <a:pt x="10715" y="40239"/>
                    <a:pt x="23781" y="41594"/>
                    <a:pt x="33482" y="34987"/>
                  </a:cubicBezTo>
                  <a:cubicBezTo>
                    <a:pt x="43118" y="28357"/>
                    <a:pt x="45532" y="15163"/>
                    <a:pt x="38904" y="5527"/>
                  </a:cubicBezTo>
                  <a:cubicBezTo>
                    <a:pt x="38670" y="5167"/>
                    <a:pt x="38416" y="4828"/>
                    <a:pt x="38141" y="4489"/>
                  </a:cubicBezTo>
                  <a:cubicBezTo>
                    <a:pt x="33376" y="147"/>
                    <a:pt x="26599" y="-1166"/>
                    <a:pt x="20563" y="1100"/>
                  </a:cubicBezTo>
                  <a:close/>
                </a:path>
              </a:pathLst>
            </a:custGeom>
            <a:solidFill>
              <a:srgbClr val="190B0B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64" name="Freeform: Shape 33">
              <a:extLst>
                <a:ext uri="{FF2B5EF4-FFF2-40B4-BE49-F238E27FC236}">
                  <a16:creationId xmlns:a16="http://schemas.microsoft.com/office/drawing/2014/main" id="{AC7A89D0-2160-4E14-91B2-5D633B4722E7}"/>
                </a:ext>
              </a:extLst>
            </p:cNvPr>
            <p:cNvSpPr/>
            <p:nvPr/>
          </p:nvSpPr>
          <p:spPr>
            <a:xfrm>
              <a:off x="6278313" y="4199000"/>
              <a:ext cx="51081" cy="46455"/>
            </a:xfrm>
            <a:custGeom>
              <a:avLst/>
              <a:gdLst>
                <a:gd name="connsiteX0" fmla="*/ 24205 w 51081"/>
                <a:gd name="connsiteY0" fmla="*/ 1200 h 46455"/>
                <a:gd name="connsiteX1" fmla="*/ 3026 w 51081"/>
                <a:gd name="connsiteY1" fmla="*/ 37628 h 46455"/>
                <a:gd name="connsiteX2" fmla="*/ 39878 w 51081"/>
                <a:gd name="connsiteY2" fmla="*/ 41440 h 46455"/>
                <a:gd name="connsiteX3" fmla="*/ 47354 w 51081"/>
                <a:gd name="connsiteY3" fmla="*/ 8126 h 46455"/>
                <a:gd name="connsiteX4" fmla="*/ 45384 w 51081"/>
                <a:gd name="connsiteY4" fmla="*/ 5436 h 46455"/>
                <a:gd name="connsiteX5" fmla="*/ 24205 w 51081"/>
                <a:gd name="connsiteY5" fmla="*/ 1200 h 46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1081" h="46455">
                  <a:moveTo>
                    <a:pt x="24205" y="1200"/>
                  </a:moveTo>
                  <a:cubicBezTo>
                    <a:pt x="8321" y="5860"/>
                    <a:pt x="-6504" y="23862"/>
                    <a:pt x="3026" y="37628"/>
                  </a:cubicBezTo>
                  <a:cubicBezTo>
                    <a:pt x="12705" y="47751"/>
                    <a:pt x="28313" y="49382"/>
                    <a:pt x="39878" y="41440"/>
                  </a:cubicBezTo>
                  <a:cubicBezTo>
                    <a:pt x="51144" y="34303"/>
                    <a:pt x="54491" y="19393"/>
                    <a:pt x="47354" y="8126"/>
                  </a:cubicBezTo>
                  <a:cubicBezTo>
                    <a:pt x="46760" y="7194"/>
                    <a:pt x="46104" y="6284"/>
                    <a:pt x="45384" y="5436"/>
                  </a:cubicBezTo>
                  <a:cubicBezTo>
                    <a:pt x="39623" y="269"/>
                    <a:pt x="31512" y="-1363"/>
                    <a:pt x="24205" y="1200"/>
                  </a:cubicBezTo>
                  <a:close/>
                </a:path>
              </a:pathLst>
            </a:custGeom>
            <a:solidFill>
              <a:srgbClr val="190B0B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65" name="Freeform: Shape 34">
              <a:extLst>
                <a:ext uri="{FF2B5EF4-FFF2-40B4-BE49-F238E27FC236}">
                  <a16:creationId xmlns:a16="http://schemas.microsoft.com/office/drawing/2014/main" id="{D01AEF34-8498-413E-BB79-755FDF7D4AC1}"/>
                </a:ext>
              </a:extLst>
            </p:cNvPr>
            <p:cNvSpPr/>
            <p:nvPr/>
          </p:nvSpPr>
          <p:spPr>
            <a:xfrm>
              <a:off x="6243198" y="4329983"/>
              <a:ext cx="42520" cy="39161"/>
            </a:xfrm>
            <a:custGeom>
              <a:avLst/>
              <a:gdLst>
                <a:gd name="connsiteX0" fmla="*/ 20563 w 42520"/>
                <a:gd name="connsiteY0" fmla="*/ 1103 h 39161"/>
                <a:gd name="connsiteX1" fmla="*/ 2561 w 42520"/>
                <a:gd name="connsiteY1" fmla="*/ 31812 h 39161"/>
                <a:gd name="connsiteX2" fmla="*/ 33482 w 42520"/>
                <a:gd name="connsiteY2" fmla="*/ 34989 h 39161"/>
                <a:gd name="connsiteX3" fmla="*/ 38734 w 42520"/>
                <a:gd name="connsiteY3" fmla="*/ 5508 h 39161"/>
                <a:gd name="connsiteX4" fmla="*/ 38141 w 42520"/>
                <a:gd name="connsiteY4" fmla="*/ 4703 h 39161"/>
                <a:gd name="connsiteX5" fmla="*/ 20563 w 42520"/>
                <a:gd name="connsiteY5" fmla="*/ 1103 h 39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2520" h="39161">
                  <a:moveTo>
                    <a:pt x="20563" y="1103"/>
                  </a:moveTo>
                  <a:cubicBezTo>
                    <a:pt x="7008" y="4915"/>
                    <a:pt x="-5487" y="20164"/>
                    <a:pt x="2561" y="31812"/>
                  </a:cubicBezTo>
                  <a:cubicBezTo>
                    <a:pt x="10715" y="40242"/>
                    <a:pt x="23782" y="41597"/>
                    <a:pt x="33482" y="34989"/>
                  </a:cubicBezTo>
                  <a:cubicBezTo>
                    <a:pt x="43076" y="28297"/>
                    <a:pt x="45426" y="15081"/>
                    <a:pt x="38734" y="5508"/>
                  </a:cubicBezTo>
                  <a:cubicBezTo>
                    <a:pt x="38544" y="5233"/>
                    <a:pt x="38332" y="4957"/>
                    <a:pt x="38141" y="4703"/>
                  </a:cubicBezTo>
                  <a:cubicBezTo>
                    <a:pt x="33482" y="193"/>
                    <a:pt x="26619" y="-1205"/>
                    <a:pt x="20563" y="1103"/>
                  </a:cubicBezTo>
                  <a:close/>
                </a:path>
              </a:pathLst>
            </a:custGeom>
            <a:solidFill>
              <a:srgbClr val="190B0B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66" name="Freeform: Shape 35">
              <a:extLst>
                <a:ext uri="{FF2B5EF4-FFF2-40B4-BE49-F238E27FC236}">
                  <a16:creationId xmlns:a16="http://schemas.microsoft.com/office/drawing/2014/main" id="{C89FFA6E-F628-4BB8-8800-C4667DEFD486}"/>
                </a:ext>
              </a:extLst>
            </p:cNvPr>
            <p:cNvSpPr/>
            <p:nvPr/>
          </p:nvSpPr>
          <p:spPr>
            <a:xfrm>
              <a:off x="6217285" y="4438121"/>
              <a:ext cx="40747" cy="37263"/>
            </a:xfrm>
            <a:custGeom>
              <a:avLst/>
              <a:gdLst>
                <a:gd name="connsiteX0" fmla="*/ 19578 w 40747"/>
                <a:gd name="connsiteY0" fmla="*/ 976 h 37263"/>
                <a:gd name="connsiteX1" fmla="*/ 2423 w 40747"/>
                <a:gd name="connsiteY1" fmla="*/ 30203 h 37263"/>
                <a:gd name="connsiteX2" fmla="*/ 31862 w 40747"/>
                <a:gd name="connsiteY2" fmla="*/ 33380 h 37263"/>
                <a:gd name="connsiteX3" fmla="*/ 37644 w 40747"/>
                <a:gd name="connsiteY3" fmla="*/ 6441 h 37263"/>
                <a:gd name="connsiteX4" fmla="*/ 36098 w 40747"/>
                <a:gd name="connsiteY4" fmla="*/ 4365 h 37263"/>
                <a:gd name="connsiteX5" fmla="*/ 19578 w 40747"/>
                <a:gd name="connsiteY5" fmla="*/ 976 h 37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0747" h="37263">
                  <a:moveTo>
                    <a:pt x="19578" y="976"/>
                  </a:moveTo>
                  <a:cubicBezTo>
                    <a:pt x="6659" y="4789"/>
                    <a:pt x="-5201" y="19190"/>
                    <a:pt x="2423" y="30203"/>
                  </a:cubicBezTo>
                  <a:cubicBezTo>
                    <a:pt x="10175" y="38251"/>
                    <a:pt x="22565" y="39586"/>
                    <a:pt x="31862" y="33380"/>
                  </a:cubicBezTo>
                  <a:cubicBezTo>
                    <a:pt x="40906" y="27535"/>
                    <a:pt x="43490" y="15484"/>
                    <a:pt x="37644" y="6441"/>
                  </a:cubicBezTo>
                  <a:cubicBezTo>
                    <a:pt x="37178" y="5720"/>
                    <a:pt x="36648" y="5021"/>
                    <a:pt x="36098" y="4365"/>
                  </a:cubicBezTo>
                  <a:cubicBezTo>
                    <a:pt x="31672" y="214"/>
                    <a:pt x="25276" y="-1099"/>
                    <a:pt x="19578" y="976"/>
                  </a:cubicBezTo>
                  <a:close/>
                </a:path>
              </a:pathLst>
            </a:custGeom>
            <a:noFill/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67" name="Freeform: Shape 36">
              <a:extLst>
                <a:ext uri="{FF2B5EF4-FFF2-40B4-BE49-F238E27FC236}">
                  <a16:creationId xmlns:a16="http://schemas.microsoft.com/office/drawing/2014/main" id="{63856410-F4C5-4341-8132-5D2713496965}"/>
                </a:ext>
              </a:extLst>
            </p:cNvPr>
            <p:cNvSpPr/>
            <p:nvPr/>
          </p:nvSpPr>
          <p:spPr>
            <a:xfrm>
              <a:off x="6201721" y="4531741"/>
              <a:ext cx="40760" cy="37122"/>
            </a:xfrm>
            <a:custGeom>
              <a:avLst/>
              <a:gdLst>
                <a:gd name="connsiteX0" fmla="*/ 19471 w 40760"/>
                <a:gd name="connsiteY0" fmla="*/ 967 h 37122"/>
                <a:gd name="connsiteX1" fmla="*/ 2316 w 40760"/>
                <a:gd name="connsiteY1" fmla="*/ 30194 h 37122"/>
                <a:gd name="connsiteX2" fmla="*/ 31755 w 40760"/>
                <a:gd name="connsiteY2" fmla="*/ 33158 h 37122"/>
                <a:gd name="connsiteX3" fmla="*/ 37833 w 40760"/>
                <a:gd name="connsiteY3" fmla="*/ 6600 h 37122"/>
                <a:gd name="connsiteX4" fmla="*/ 36202 w 40760"/>
                <a:gd name="connsiteY4" fmla="*/ 4355 h 37122"/>
                <a:gd name="connsiteX5" fmla="*/ 19471 w 40760"/>
                <a:gd name="connsiteY5" fmla="*/ 967 h 37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0760" h="37122">
                  <a:moveTo>
                    <a:pt x="19471" y="967"/>
                  </a:moveTo>
                  <a:cubicBezTo>
                    <a:pt x="6763" y="4567"/>
                    <a:pt x="-5097" y="19180"/>
                    <a:pt x="2316" y="30194"/>
                  </a:cubicBezTo>
                  <a:cubicBezTo>
                    <a:pt x="10131" y="38178"/>
                    <a:pt x="22521" y="39406"/>
                    <a:pt x="31755" y="33158"/>
                  </a:cubicBezTo>
                  <a:cubicBezTo>
                    <a:pt x="40777" y="27503"/>
                    <a:pt x="43488" y="15601"/>
                    <a:pt x="37833" y="6600"/>
                  </a:cubicBezTo>
                  <a:cubicBezTo>
                    <a:pt x="37346" y="5817"/>
                    <a:pt x="36795" y="5054"/>
                    <a:pt x="36202" y="4355"/>
                  </a:cubicBezTo>
                  <a:cubicBezTo>
                    <a:pt x="31691" y="204"/>
                    <a:pt x="25253" y="-1087"/>
                    <a:pt x="19471" y="967"/>
                  </a:cubicBezTo>
                  <a:close/>
                </a:path>
              </a:pathLst>
            </a:custGeom>
            <a:noFill/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68" name="Freeform: Shape 37">
              <a:extLst>
                <a:ext uri="{FF2B5EF4-FFF2-40B4-BE49-F238E27FC236}">
                  <a16:creationId xmlns:a16="http://schemas.microsoft.com/office/drawing/2014/main" id="{332BB305-988D-41DA-BA03-EFD602B7748F}"/>
                </a:ext>
              </a:extLst>
            </p:cNvPr>
            <p:cNvSpPr/>
            <p:nvPr/>
          </p:nvSpPr>
          <p:spPr>
            <a:xfrm>
              <a:off x="6173443" y="4666015"/>
              <a:ext cx="40638" cy="37254"/>
            </a:xfrm>
            <a:custGeom>
              <a:avLst/>
              <a:gdLst>
                <a:gd name="connsiteX0" fmla="*/ 19369 w 40638"/>
                <a:gd name="connsiteY0" fmla="*/ 967 h 37254"/>
                <a:gd name="connsiteX1" fmla="*/ 2426 w 40638"/>
                <a:gd name="connsiteY1" fmla="*/ 30194 h 37254"/>
                <a:gd name="connsiteX2" fmla="*/ 31864 w 40638"/>
                <a:gd name="connsiteY2" fmla="*/ 33370 h 37254"/>
                <a:gd name="connsiteX3" fmla="*/ 37371 w 40638"/>
                <a:gd name="connsiteY3" fmla="*/ 6071 h 37254"/>
                <a:gd name="connsiteX4" fmla="*/ 36100 w 40638"/>
                <a:gd name="connsiteY4" fmla="*/ 4355 h 37254"/>
                <a:gd name="connsiteX5" fmla="*/ 19369 w 40638"/>
                <a:gd name="connsiteY5" fmla="*/ 967 h 372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0638" h="37254">
                  <a:moveTo>
                    <a:pt x="19369" y="967"/>
                  </a:moveTo>
                  <a:cubicBezTo>
                    <a:pt x="6661" y="4779"/>
                    <a:pt x="-5199" y="19181"/>
                    <a:pt x="2426" y="30194"/>
                  </a:cubicBezTo>
                  <a:cubicBezTo>
                    <a:pt x="10177" y="38242"/>
                    <a:pt x="22567" y="39576"/>
                    <a:pt x="31864" y="33370"/>
                  </a:cubicBezTo>
                  <a:cubicBezTo>
                    <a:pt x="40929" y="27355"/>
                    <a:pt x="43386" y="15135"/>
                    <a:pt x="37371" y="6071"/>
                  </a:cubicBezTo>
                  <a:cubicBezTo>
                    <a:pt x="36990" y="5478"/>
                    <a:pt x="36566" y="4906"/>
                    <a:pt x="36100" y="4355"/>
                  </a:cubicBezTo>
                  <a:cubicBezTo>
                    <a:pt x="31589" y="204"/>
                    <a:pt x="25151" y="-1087"/>
                    <a:pt x="19369" y="967"/>
                  </a:cubicBezTo>
                  <a:close/>
                </a:path>
              </a:pathLst>
            </a:custGeom>
            <a:noFill/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69" name="Freeform: Shape 38">
              <a:extLst>
                <a:ext uri="{FF2B5EF4-FFF2-40B4-BE49-F238E27FC236}">
                  <a16:creationId xmlns:a16="http://schemas.microsoft.com/office/drawing/2014/main" id="{CF3C5D2A-D555-4680-A777-8364AD7F51DD}"/>
                </a:ext>
              </a:extLst>
            </p:cNvPr>
            <p:cNvSpPr/>
            <p:nvPr/>
          </p:nvSpPr>
          <p:spPr>
            <a:xfrm>
              <a:off x="6265009" y="3873659"/>
              <a:ext cx="137825" cy="91983"/>
            </a:xfrm>
            <a:custGeom>
              <a:avLst/>
              <a:gdLst>
                <a:gd name="connsiteX0" fmla="*/ 16330 w 137825"/>
                <a:gd name="connsiteY0" fmla="*/ 85104 h 91983"/>
                <a:gd name="connsiteX1" fmla="*/ 235 w 137825"/>
                <a:gd name="connsiteY1" fmla="*/ 45712 h 91983"/>
                <a:gd name="connsiteX2" fmla="*/ 36662 w 137825"/>
                <a:gd name="connsiteY2" fmla="*/ 3354 h 91983"/>
                <a:gd name="connsiteX3" fmla="*/ 89185 w 137825"/>
                <a:gd name="connsiteY3" fmla="*/ 5895 h 91983"/>
                <a:gd name="connsiteX4" fmla="*/ 131543 w 137825"/>
                <a:gd name="connsiteY4" fmla="*/ 28980 h 91983"/>
                <a:gd name="connsiteX5" fmla="*/ 136118 w 137825"/>
                <a:gd name="connsiteY5" fmla="*/ 46368 h 91983"/>
                <a:gd name="connsiteX6" fmla="*/ 118730 w 137825"/>
                <a:gd name="connsiteY6" fmla="*/ 50942 h 91983"/>
                <a:gd name="connsiteX7" fmla="*/ 117565 w 137825"/>
                <a:gd name="connsiteY7" fmla="*/ 50159 h 91983"/>
                <a:gd name="connsiteX8" fmla="*/ 80926 w 137825"/>
                <a:gd name="connsiteY8" fmla="*/ 28980 h 91983"/>
                <a:gd name="connsiteX9" fmla="*/ 45557 w 137825"/>
                <a:gd name="connsiteY9" fmla="*/ 26862 h 91983"/>
                <a:gd name="connsiteX10" fmla="*/ 26284 w 137825"/>
                <a:gd name="connsiteY10" fmla="*/ 48041 h 91983"/>
                <a:gd name="connsiteX11" fmla="*/ 37086 w 137825"/>
                <a:gd name="connsiteY11" fmla="*/ 67949 h 91983"/>
                <a:gd name="connsiteX12" fmla="*/ 42931 w 137825"/>
                <a:gd name="connsiteY12" fmla="*/ 84617 h 91983"/>
                <a:gd name="connsiteX13" fmla="*/ 42804 w 137825"/>
                <a:gd name="connsiteY13" fmla="*/ 84892 h 91983"/>
                <a:gd name="connsiteX14" fmla="*/ 25798 w 137825"/>
                <a:gd name="connsiteY14" fmla="*/ 90674 h 91983"/>
                <a:gd name="connsiteX15" fmla="*/ 25649 w 137825"/>
                <a:gd name="connsiteY15" fmla="*/ 90611 h 91983"/>
                <a:gd name="connsiteX16" fmla="*/ 16330 w 137825"/>
                <a:gd name="connsiteY16" fmla="*/ 85104 h 91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7825" h="91983">
                  <a:moveTo>
                    <a:pt x="16330" y="85104"/>
                  </a:moveTo>
                  <a:cubicBezTo>
                    <a:pt x="4809" y="75425"/>
                    <a:pt x="-1206" y="60685"/>
                    <a:pt x="235" y="45712"/>
                  </a:cubicBezTo>
                  <a:cubicBezTo>
                    <a:pt x="3390" y="25845"/>
                    <a:pt x="17474" y="9432"/>
                    <a:pt x="36662" y="3354"/>
                  </a:cubicBezTo>
                  <a:cubicBezTo>
                    <a:pt x="53944" y="-1856"/>
                    <a:pt x="72497" y="-967"/>
                    <a:pt x="89185" y="5895"/>
                  </a:cubicBezTo>
                  <a:cubicBezTo>
                    <a:pt x="104180" y="11867"/>
                    <a:pt x="118391" y="19619"/>
                    <a:pt x="131543" y="28980"/>
                  </a:cubicBezTo>
                  <a:cubicBezTo>
                    <a:pt x="137600" y="32517"/>
                    <a:pt x="139654" y="40290"/>
                    <a:pt x="136118" y="46368"/>
                  </a:cubicBezTo>
                  <a:cubicBezTo>
                    <a:pt x="132581" y="52425"/>
                    <a:pt x="124808" y="54458"/>
                    <a:pt x="118730" y="50942"/>
                  </a:cubicBezTo>
                  <a:cubicBezTo>
                    <a:pt x="118328" y="50688"/>
                    <a:pt x="117946" y="50434"/>
                    <a:pt x="117565" y="50159"/>
                  </a:cubicBezTo>
                  <a:cubicBezTo>
                    <a:pt x="106256" y="41645"/>
                    <a:pt x="93951" y="34529"/>
                    <a:pt x="80926" y="28980"/>
                  </a:cubicBezTo>
                  <a:cubicBezTo>
                    <a:pt x="69722" y="24257"/>
                    <a:pt x="57248" y="23495"/>
                    <a:pt x="45557" y="26862"/>
                  </a:cubicBezTo>
                  <a:cubicBezTo>
                    <a:pt x="35688" y="29763"/>
                    <a:pt x="28233" y="37939"/>
                    <a:pt x="26284" y="48041"/>
                  </a:cubicBezTo>
                  <a:cubicBezTo>
                    <a:pt x="25734" y="56216"/>
                    <a:pt x="29948" y="63968"/>
                    <a:pt x="37086" y="67949"/>
                  </a:cubicBezTo>
                  <a:cubicBezTo>
                    <a:pt x="43312" y="70935"/>
                    <a:pt x="45917" y="78412"/>
                    <a:pt x="42931" y="84617"/>
                  </a:cubicBezTo>
                  <a:cubicBezTo>
                    <a:pt x="42888" y="84722"/>
                    <a:pt x="42846" y="84807"/>
                    <a:pt x="42804" y="84892"/>
                  </a:cubicBezTo>
                  <a:cubicBezTo>
                    <a:pt x="39712" y="91183"/>
                    <a:pt x="32088" y="93787"/>
                    <a:pt x="25798" y="90674"/>
                  </a:cubicBezTo>
                  <a:cubicBezTo>
                    <a:pt x="25734" y="90653"/>
                    <a:pt x="25692" y="90632"/>
                    <a:pt x="25649" y="90611"/>
                  </a:cubicBezTo>
                  <a:cubicBezTo>
                    <a:pt x="22282" y="89234"/>
                    <a:pt x="19147" y="87391"/>
                    <a:pt x="16330" y="85104"/>
                  </a:cubicBezTo>
                  <a:close/>
                </a:path>
              </a:pathLst>
            </a:custGeom>
            <a:solidFill>
              <a:srgbClr val="51352E"/>
            </a:solidFill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70" name="Freeform: Shape 39">
              <a:extLst>
                <a:ext uri="{FF2B5EF4-FFF2-40B4-BE49-F238E27FC236}">
                  <a16:creationId xmlns:a16="http://schemas.microsoft.com/office/drawing/2014/main" id="{EE16ADBD-CC40-421F-89AB-139403053196}"/>
                </a:ext>
              </a:extLst>
            </p:cNvPr>
            <p:cNvSpPr/>
            <p:nvPr/>
          </p:nvSpPr>
          <p:spPr>
            <a:xfrm>
              <a:off x="6240055" y="3960280"/>
              <a:ext cx="137029" cy="91697"/>
            </a:xfrm>
            <a:custGeom>
              <a:avLst/>
              <a:gdLst>
                <a:gd name="connsiteX0" fmla="*/ 16293 w 137029"/>
                <a:gd name="connsiteY0" fmla="*/ 85316 h 91697"/>
                <a:gd name="connsiteX1" fmla="*/ 197 w 137029"/>
                <a:gd name="connsiteY1" fmla="*/ 45712 h 91697"/>
                <a:gd name="connsiteX2" fmla="*/ 36625 w 137029"/>
                <a:gd name="connsiteY2" fmla="*/ 3354 h 91697"/>
                <a:gd name="connsiteX3" fmla="*/ 89149 w 137029"/>
                <a:gd name="connsiteY3" fmla="*/ 5895 h 91697"/>
                <a:gd name="connsiteX4" fmla="*/ 131506 w 137029"/>
                <a:gd name="connsiteY4" fmla="*/ 28980 h 91697"/>
                <a:gd name="connsiteX5" fmla="*/ 134895 w 137029"/>
                <a:gd name="connsiteY5" fmla="*/ 46559 h 91697"/>
                <a:gd name="connsiteX6" fmla="*/ 117634 w 137029"/>
                <a:gd name="connsiteY6" fmla="*/ 50371 h 91697"/>
                <a:gd name="connsiteX7" fmla="*/ 117316 w 137029"/>
                <a:gd name="connsiteY7" fmla="*/ 50159 h 91697"/>
                <a:gd name="connsiteX8" fmla="*/ 80888 w 137029"/>
                <a:gd name="connsiteY8" fmla="*/ 28980 h 91697"/>
                <a:gd name="connsiteX9" fmla="*/ 45308 w 137029"/>
                <a:gd name="connsiteY9" fmla="*/ 26862 h 91697"/>
                <a:gd name="connsiteX10" fmla="*/ 26035 w 137029"/>
                <a:gd name="connsiteY10" fmla="*/ 48041 h 91697"/>
                <a:gd name="connsiteX11" fmla="*/ 37049 w 137029"/>
                <a:gd name="connsiteY11" fmla="*/ 67949 h 91697"/>
                <a:gd name="connsiteX12" fmla="*/ 41814 w 137029"/>
                <a:gd name="connsiteY12" fmla="*/ 85273 h 91697"/>
                <a:gd name="connsiteX13" fmla="*/ 25612 w 137029"/>
                <a:gd name="connsiteY13" fmla="*/ 90611 h 91697"/>
                <a:gd name="connsiteX14" fmla="*/ 16293 w 137029"/>
                <a:gd name="connsiteY14" fmla="*/ 85316 h 91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37029" h="91697">
                  <a:moveTo>
                    <a:pt x="16293" y="85316"/>
                  </a:moveTo>
                  <a:cubicBezTo>
                    <a:pt x="4899" y="75468"/>
                    <a:pt x="-1094" y="60727"/>
                    <a:pt x="197" y="45712"/>
                  </a:cubicBezTo>
                  <a:cubicBezTo>
                    <a:pt x="3353" y="25845"/>
                    <a:pt x="17437" y="9432"/>
                    <a:pt x="36625" y="3354"/>
                  </a:cubicBezTo>
                  <a:cubicBezTo>
                    <a:pt x="53907" y="-1856"/>
                    <a:pt x="72460" y="-967"/>
                    <a:pt x="89149" y="5895"/>
                  </a:cubicBezTo>
                  <a:cubicBezTo>
                    <a:pt x="104122" y="11931"/>
                    <a:pt x="118333" y="19683"/>
                    <a:pt x="131506" y="28980"/>
                  </a:cubicBezTo>
                  <a:cubicBezTo>
                    <a:pt x="137267" y="32919"/>
                    <a:pt x="138791" y="40756"/>
                    <a:pt x="134895" y="46559"/>
                  </a:cubicBezTo>
                  <a:cubicBezTo>
                    <a:pt x="131188" y="52383"/>
                    <a:pt x="123458" y="54077"/>
                    <a:pt x="117634" y="50371"/>
                  </a:cubicBezTo>
                  <a:cubicBezTo>
                    <a:pt x="117528" y="50307"/>
                    <a:pt x="117422" y="50222"/>
                    <a:pt x="117316" y="50159"/>
                  </a:cubicBezTo>
                  <a:cubicBezTo>
                    <a:pt x="105943" y="41836"/>
                    <a:pt x="93745" y="34741"/>
                    <a:pt x="80888" y="28980"/>
                  </a:cubicBezTo>
                  <a:cubicBezTo>
                    <a:pt x="69622" y="24257"/>
                    <a:pt x="57062" y="23495"/>
                    <a:pt x="45308" y="26862"/>
                  </a:cubicBezTo>
                  <a:cubicBezTo>
                    <a:pt x="35503" y="29891"/>
                    <a:pt x="28132" y="38002"/>
                    <a:pt x="26035" y="48041"/>
                  </a:cubicBezTo>
                  <a:cubicBezTo>
                    <a:pt x="25527" y="56258"/>
                    <a:pt x="29827" y="64010"/>
                    <a:pt x="37049" y="67949"/>
                  </a:cubicBezTo>
                  <a:cubicBezTo>
                    <a:pt x="43148" y="71422"/>
                    <a:pt x="45287" y="79174"/>
                    <a:pt x="41814" y="85273"/>
                  </a:cubicBezTo>
                  <a:cubicBezTo>
                    <a:pt x="38595" y="90949"/>
                    <a:pt x="31585" y="93258"/>
                    <a:pt x="25612" y="90611"/>
                  </a:cubicBezTo>
                  <a:cubicBezTo>
                    <a:pt x="22287" y="89277"/>
                    <a:pt x="19153" y="87476"/>
                    <a:pt x="16293" y="85316"/>
                  </a:cubicBezTo>
                  <a:close/>
                </a:path>
              </a:pathLst>
            </a:custGeom>
            <a:solidFill>
              <a:srgbClr val="51352E"/>
            </a:solidFill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71" name="Freeform: Shape 40">
              <a:extLst>
                <a:ext uri="{FF2B5EF4-FFF2-40B4-BE49-F238E27FC236}">
                  <a16:creationId xmlns:a16="http://schemas.microsoft.com/office/drawing/2014/main" id="{93964BF2-E265-427A-901B-3EEA89A67678}"/>
                </a:ext>
              </a:extLst>
            </p:cNvPr>
            <p:cNvSpPr/>
            <p:nvPr/>
          </p:nvSpPr>
          <p:spPr>
            <a:xfrm>
              <a:off x="6208919" y="4053059"/>
              <a:ext cx="137393" cy="91967"/>
            </a:xfrm>
            <a:custGeom>
              <a:avLst/>
              <a:gdLst>
                <a:gd name="connsiteX0" fmla="*/ 16509 w 137393"/>
                <a:gd name="connsiteY0" fmla="*/ 85300 h 91967"/>
                <a:gd name="connsiteX1" fmla="*/ 201 w 137393"/>
                <a:gd name="connsiteY1" fmla="*/ 45696 h 91967"/>
                <a:gd name="connsiteX2" fmla="*/ 36840 w 137393"/>
                <a:gd name="connsiteY2" fmla="*/ 3338 h 91967"/>
                <a:gd name="connsiteX3" fmla="*/ 89364 w 137393"/>
                <a:gd name="connsiteY3" fmla="*/ 5880 h 91967"/>
                <a:gd name="connsiteX4" fmla="*/ 131721 w 137393"/>
                <a:gd name="connsiteY4" fmla="*/ 28964 h 91967"/>
                <a:gd name="connsiteX5" fmla="*/ 135321 w 137393"/>
                <a:gd name="connsiteY5" fmla="*/ 46543 h 91967"/>
                <a:gd name="connsiteX6" fmla="*/ 118061 w 137393"/>
                <a:gd name="connsiteY6" fmla="*/ 50355 h 91967"/>
                <a:gd name="connsiteX7" fmla="*/ 117743 w 137393"/>
                <a:gd name="connsiteY7" fmla="*/ 50143 h 91967"/>
                <a:gd name="connsiteX8" fmla="*/ 81104 w 137393"/>
                <a:gd name="connsiteY8" fmla="*/ 28964 h 91967"/>
                <a:gd name="connsiteX9" fmla="*/ 45735 w 137393"/>
                <a:gd name="connsiteY9" fmla="*/ 26846 h 91967"/>
                <a:gd name="connsiteX10" fmla="*/ 26463 w 137393"/>
                <a:gd name="connsiteY10" fmla="*/ 48025 h 91967"/>
                <a:gd name="connsiteX11" fmla="*/ 37263 w 137393"/>
                <a:gd name="connsiteY11" fmla="*/ 67933 h 91967"/>
                <a:gd name="connsiteX12" fmla="*/ 43109 w 137393"/>
                <a:gd name="connsiteY12" fmla="*/ 84601 h 91967"/>
                <a:gd name="connsiteX13" fmla="*/ 42982 w 137393"/>
                <a:gd name="connsiteY13" fmla="*/ 84876 h 91967"/>
                <a:gd name="connsiteX14" fmla="*/ 25975 w 137393"/>
                <a:gd name="connsiteY14" fmla="*/ 90658 h 91967"/>
                <a:gd name="connsiteX15" fmla="*/ 25827 w 137393"/>
                <a:gd name="connsiteY15" fmla="*/ 90595 h 91967"/>
                <a:gd name="connsiteX16" fmla="*/ 16509 w 137393"/>
                <a:gd name="connsiteY16" fmla="*/ 85300 h 919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7393" h="91967">
                  <a:moveTo>
                    <a:pt x="16509" y="85300"/>
                  </a:moveTo>
                  <a:cubicBezTo>
                    <a:pt x="4966" y="75537"/>
                    <a:pt x="-1112" y="60754"/>
                    <a:pt x="201" y="45696"/>
                  </a:cubicBezTo>
                  <a:cubicBezTo>
                    <a:pt x="3526" y="25830"/>
                    <a:pt x="17652" y="9480"/>
                    <a:pt x="36840" y="3338"/>
                  </a:cubicBezTo>
                  <a:cubicBezTo>
                    <a:pt x="54122" y="-1850"/>
                    <a:pt x="72654" y="-961"/>
                    <a:pt x="89364" y="5880"/>
                  </a:cubicBezTo>
                  <a:cubicBezTo>
                    <a:pt x="104337" y="11894"/>
                    <a:pt x="118548" y="19646"/>
                    <a:pt x="131721" y="28964"/>
                  </a:cubicBezTo>
                  <a:cubicBezTo>
                    <a:pt x="137567" y="32840"/>
                    <a:pt x="139176" y="40697"/>
                    <a:pt x="135321" y="46543"/>
                  </a:cubicBezTo>
                  <a:cubicBezTo>
                    <a:pt x="131615" y="52367"/>
                    <a:pt x="123885" y="54061"/>
                    <a:pt x="118061" y="50355"/>
                  </a:cubicBezTo>
                  <a:cubicBezTo>
                    <a:pt x="117955" y="50291"/>
                    <a:pt x="117849" y="50207"/>
                    <a:pt x="117743" y="50143"/>
                  </a:cubicBezTo>
                  <a:cubicBezTo>
                    <a:pt x="106285" y="41863"/>
                    <a:pt x="94002" y="34767"/>
                    <a:pt x="81104" y="28964"/>
                  </a:cubicBezTo>
                  <a:cubicBezTo>
                    <a:pt x="69900" y="24242"/>
                    <a:pt x="57426" y="23479"/>
                    <a:pt x="45735" y="26846"/>
                  </a:cubicBezTo>
                  <a:cubicBezTo>
                    <a:pt x="35908" y="29832"/>
                    <a:pt x="28517" y="37965"/>
                    <a:pt x="26463" y="48025"/>
                  </a:cubicBezTo>
                  <a:cubicBezTo>
                    <a:pt x="25912" y="56201"/>
                    <a:pt x="30127" y="63952"/>
                    <a:pt x="37263" y="67933"/>
                  </a:cubicBezTo>
                  <a:cubicBezTo>
                    <a:pt x="43490" y="70919"/>
                    <a:pt x="46095" y="78395"/>
                    <a:pt x="43109" y="84601"/>
                  </a:cubicBezTo>
                  <a:cubicBezTo>
                    <a:pt x="43067" y="84707"/>
                    <a:pt x="43024" y="84791"/>
                    <a:pt x="42982" y="84876"/>
                  </a:cubicBezTo>
                  <a:cubicBezTo>
                    <a:pt x="39890" y="91167"/>
                    <a:pt x="32265" y="93772"/>
                    <a:pt x="25975" y="90658"/>
                  </a:cubicBezTo>
                  <a:cubicBezTo>
                    <a:pt x="25912" y="90637"/>
                    <a:pt x="25869" y="90616"/>
                    <a:pt x="25827" y="90595"/>
                  </a:cubicBezTo>
                  <a:cubicBezTo>
                    <a:pt x="22502" y="89260"/>
                    <a:pt x="19347" y="87481"/>
                    <a:pt x="16509" y="85300"/>
                  </a:cubicBezTo>
                  <a:close/>
                </a:path>
              </a:pathLst>
            </a:custGeom>
            <a:solidFill>
              <a:srgbClr val="51352E"/>
            </a:solidFill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72" name="Freeform: Shape 41">
              <a:extLst>
                <a:ext uri="{FF2B5EF4-FFF2-40B4-BE49-F238E27FC236}">
                  <a16:creationId xmlns:a16="http://schemas.microsoft.com/office/drawing/2014/main" id="{02DC473A-7566-4C5C-B63F-DC1E8B89EC79}"/>
                </a:ext>
              </a:extLst>
            </p:cNvPr>
            <p:cNvSpPr/>
            <p:nvPr/>
          </p:nvSpPr>
          <p:spPr>
            <a:xfrm>
              <a:off x="6180103" y="4180894"/>
              <a:ext cx="137341" cy="92036"/>
            </a:xfrm>
            <a:custGeom>
              <a:avLst/>
              <a:gdLst>
                <a:gd name="connsiteX0" fmla="*/ 16309 w 137341"/>
                <a:gd name="connsiteY0" fmla="*/ 85385 h 92036"/>
                <a:gd name="connsiteX1" fmla="*/ 213 w 137341"/>
                <a:gd name="connsiteY1" fmla="*/ 45780 h 92036"/>
                <a:gd name="connsiteX2" fmla="*/ 36641 w 137341"/>
                <a:gd name="connsiteY2" fmla="*/ 3422 h 92036"/>
                <a:gd name="connsiteX3" fmla="*/ 89376 w 137341"/>
                <a:gd name="connsiteY3" fmla="*/ 5752 h 92036"/>
                <a:gd name="connsiteX4" fmla="*/ 131733 w 137341"/>
                <a:gd name="connsiteY4" fmla="*/ 29049 h 92036"/>
                <a:gd name="connsiteX5" fmla="*/ 135313 w 137341"/>
                <a:gd name="connsiteY5" fmla="*/ 46352 h 92036"/>
                <a:gd name="connsiteX6" fmla="*/ 135122 w 137341"/>
                <a:gd name="connsiteY6" fmla="*/ 46627 h 92036"/>
                <a:gd name="connsiteX7" fmla="*/ 117544 w 137341"/>
                <a:gd name="connsiteY7" fmla="*/ 50228 h 92036"/>
                <a:gd name="connsiteX8" fmla="*/ 81116 w 137341"/>
                <a:gd name="connsiteY8" fmla="*/ 29049 h 92036"/>
                <a:gd name="connsiteX9" fmla="*/ 45748 w 137341"/>
                <a:gd name="connsiteY9" fmla="*/ 26719 h 92036"/>
                <a:gd name="connsiteX10" fmla="*/ 26263 w 137341"/>
                <a:gd name="connsiteY10" fmla="*/ 47898 h 92036"/>
                <a:gd name="connsiteX11" fmla="*/ 37276 w 137341"/>
                <a:gd name="connsiteY11" fmla="*/ 67806 h 92036"/>
                <a:gd name="connsiteX12" fmla="*/ 42804 w 137341"/>
                <a:gd name="connsiteY12" fmla="*/ 84897 h 92036"/>
                <a:gd name="connsiteX13" fmla="*/ 42783 w 137341"/>
                <a:gd name="connsiteY13" fmla="*/ 84961 h 92036"/>
                <a:gd name="connsiteX14" fmla="*/ 26115 w 137341"/>
                <a:gd name="connsiteY14" fmla="*/ 90806 h 92036"/>
                <a:gd name="connsiteX15" fmla="*/ 25839 w 137341"/>
                <a:gd name="connsiteY15" fmla="*/ 90679 h 92036"/>
                <a:gd name="connsiteX16" fmla="*/ 16309 w 137341"/>
                <a:gd name="connsiteY16" fmla="*/ 85385 h 920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7341" h="92036">
                  <a:moveTo>
                    <a:pt x="16309" y="85385"/>
                  </a:moveTo>
                  <a:cubicBezTo>
                    <a:pt x="4851" y="75578"/>
                    <a:pt x="-1142" y="60817"/>
                    <a:pt x="213" y="45780"/>
                  </a:cubicBezTo>
                  <a:cubicBezTo>
                    <a:pt x="3496" y="25977"/>
                    <a:pt x="17537" y="9627"/>
                    <a:pt x="36641" y="3422"/>
                  </a:cubicBezTo>
                  <a:cubicBezTo>
                    <a:pt x="53965" y="-1830"/>
                    <a:pt x="72581" y="-1004"/>
                    <a:pt x="89376" y="5752"/>
                  </a:cubicBezTo>
                  <a:cubicBezTo>
                    <a:pt x="104392" y="11767"/>
                    <a:pt x="118624" y="19581"/>
                    <a:pt x="131733" y="29049"/>
                  </a:cubicBezTo>
                  <a:cubicBezTo>
                    <a:pt x="137494" y="32840"/>
                    <a:pt x="139103" y="40591"/>
                    <a:pt x="135313" y="46352"/>
                  </a:cubicBezTo>
                  <a:cubicBezTo>
                    <a:pt x="135249" y="46458"/>
                    <a:pt x="135185" y="46542"/>
                    <a:pt x="135122" y="46627"/>
                  </a:cubicBezTo>
                  <a:cubicBezTo>
                    <a:pt x="131183" y="52366"/>
                    <a:pt x="123410" y="53955"/>
                    <a:pt x="117544" y="50228"/>
                  </a:cubicBezTo>
                  <a:cubicBezTo>
                    <a:pt x="106277" y="41756"/>
                    <a:pt x="94057" y="34640"/>
                    <a:pt x="81116" y="29049"/>
                  </a:cubicBezTo>
                  <a:cubicBezTo>
                    <a:pt x="69934" y="24262"/>
                    <a:pt x="57460" y="23436"/>
                    <a:pt x="45748" y="26719"/>
                  </a:cubicBezTo>
                  <a:cubicBezTo>
                    <a:pt x="35857" y="29684"/>
                    <a:pt x="28381" y="37796"/>
                    <a:pt x="26263" y="47898"/>
                  </a:cubicBezTo>
                  <a:cubicBezTo>
                    <a:pt x="25755" y="56115"/>
                    <a:pt x="30054" y="63866"/>
                    <a:pt x="37276" y="67806"/>
                  </a:cubicBezTo>
                  <a:cubicBezTo>
                    <a:pt x="43524" y="71004"/>
                    <a:pt x="46002" y="78649"/>
                    <a:pt x="42804" y="84897"/>
                  </a:cubicBezTo>
                  <a:cubicBezTo>
                    <a:pt x="42804" y="84919"/>
                    <a:pt x="42783" y="84939"/>
                    <a:pt x="42783" y="84961"/>
                  </a:cubicBezTo>
                  <a:cubicBezTo>
                    <a:pt x="39796" y="91187"/>
                    <a:pt x="32320" y="93792"/>
                    <a:pt x="26115" y="90806"/>
                  </a:cubicBezTo>
                  <a:cubicBezTo>
                    <a:pt x="26009" y="90764"/>
                    <a:pt x="25924" y="90721"/>
                    <a:pt x="25839" y="90679"/>
                  </a:cubicBezTo>
                  <a:cubicBezTo>
                    <a:pt x="22515" y="89197"/>
                    <a:pt x="19317" y="87439"/>
                    <a:pt x="16309" y="85385"/>
                  </a:cubicBezTo>
                  <a:close/>
                </a:path>
              </a:pathLst>
            </a:custGeom>
            <a:solidFill>
              <a:srgbClr val="51352E"/>
            </a:solidFill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73" name="Freeform: Shape 42">
              <a:extLst>
                <a:ext uri="{FF2B5EF4-FFF2-40B4-BE49-F238E27FC236}">
                  <a16:creationId xmlns:a16="http://schemas.microsoft.com/office/drawing/2014/main" id="{73B5DC67-79BB-4FF2-83FC-167D19478C5E}"/>
                </a:ext>
              </a:extLst>
            </p:cNvPr>
            <p:cNvSpPr/>
            <p:nvPr/>
          </p:nvSpPr>
          <p:spPr>
            <a:xfrm>
              <a:off x="6143043" y="4296609"/>
              <a:ext cx="136842" cy="91973"/>
            </a:xfrm>
            <a:custGeom>
              <a:avLst/>
              <a:gdLst>
                <a:gd name="connsiteX0" fmla="*/ 16518 w 136842"/>
                <a:gd name="connsiteY0" fmla="*/ 85094 h 91973"/>
                <a:gd name="connsiteX1" fmla="*/ 211 w 136842"/>
                <a:gd name="connsiteY1" fmla="*/ 45702 h 91973"/>
                <a:gd name="connsiteX2" fmla="*/ 36850 w 136842"/>
                <a:gd name="connsiteY2" fmla="*/ 3344 h 91973"/>
                <a:gd name="connsiteX3" fmla="*/ 89373 w 136842"/>
                <a:gd name="connsiteY3" fmla="*/ 5674 h 91973"/>
                <a:gd name="connsiteX4" fmla="*/ 131731 w 136842"/>
                <a:gd name="connsiteY4" fmla="*/ 28971 h 91973"/>
                <a:gd name="connsiteX5" fmla="*/ 134357 w 136842"/>
                <a:gd name="connsiteY5" fmla="*/ 46739 h 91973"/>
                <a:gd name="connsiteX6" fmla="*/ 117753 w 136842"/>
                <a:gd name="connsiteY6" fmla="*/ 50149 h 91973"/>
                <a:gd name="connsiteX7" fmla="*/ 81114 w 136842"/>
                <a:gd name="connsiteY7" fmla="*/ 28971 h 91973"/>
                <a:gd name="connsiteX8" fmla="*/ 45745 w 136842"/>
                <a:gd name="connsiteY8" fmla="*/ 26853 h 91973"/>
                <a:gd name="connsiteX9" fmla="*/ 26472 w 136842"/>
                <a:gd name="connsiteY9" fmla="*/ 48031 h 91973"/>
                <a:gd name="connsiteX10" fmla="*/ 37274 w 136842"/>
                <a:gd name="connsiteY10" fmla="*/ 67940 h 91973"/>
                <a:gd name="connsiteX11" fmla="*/ 43119 w 136842"/>
                <a:gd name="connsiteY11" fmla="*/ 84607 h 91973"/>
                <a:gd name="connsiteX12" fmla="*/ 42992 w 136842"/>
                <a:gd name="connsiteY12" fmla="*/ 84882 h 91973"/>
                <a:gd name="connsiteX13" fmla="*/ 25985 w 136842"/>
                <a:gd name="connsiteY13" fmla="*/ 90664 h 91973"/>
                <a:gd name="connsiteX14" fmla="*/ 25837 w 136842"/>
                <a:gd name="connsiteY14" fmla="*/ 90601 h 91973"/>
                <a:gd name="connsiteX15" fmla="*/ 16518 w 136842"/>
                <a:gd name="connsiteY15" fmla="*/ 85094 h 91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36842" h="91973">
                  <a:moveTo>
                    <a:pt x="16518" y="85094"/>
                  </a:moveTo>
                  <a:cubicBezTo>
                    <a:pt x="4955" y="75437"/>
                    <a:pt x="-1145" y="60717"/>
                    <a:pt x="211" y="45702"/>
                  </a:cubicBezTo>
                  <a:cubicBezTo>
                    <a:pt x="3535" y="25836"/>
                    <a:pt x="17662" y="9486"/>
                    <a:pt x="36850" y="3344"/>
                  </a:cubicBezTo>
                  <a:cubicBezTo>
                    <a:pt x="54132" y="-1802"/>
                    <a:pt x="72621" y="-976"/>
                    <a:pt x="89373" y="5674"/>
                  </a:cubicBezTo>
                  <a:cubicBezTo>
                    <a:pt x="104305" y="11858"/>
                    <a:pt x="118515" y="19673"/>
                    <a:pt x="131731" y="28971"/>
                  </a:cubicBezTo>
                  <a:cubicBezTo>
                    <a:pt x="137364" y="33164"/>
                    <a:pt x="138550" y="41106"/>
                    <a:pt x="134357" y="46739"/>
                  </a:cubicBezTo>
                  <a:cubicBezTo>
                    <a:pt x="130503" y="51949"/>
                    <a:pt x="123344" y="53411"/>
                    <a:pt x="117753" y="50149"/>
                  </a:cubicBezTo>
                  <a:cubicBezTo>
                    <a:pt x="106380" y="41720"/>
                    <a:pt x="94096" y="34604"/>
                    <a:pt x="81114" y="28971"/>
                  </a:cubicBezTo>
                  <a:cubicBezTo>
                    <a:pt x="69910" y="24248"/>
                    <a:pt x="57436" y="23485"/>
                    <a:pt x="45745" y="26853"/>
                  </a:cubicBezTo>
                  <a:cubicBezTo>
                    <a:pt x="35834" y="29712"/>
                    <a:pt x="28378" y="37908"/>
                    <a:pt x="26472" y="48031"/>
                  </a:cubicBezTo>
                  <a:cubicBezTo>
                    <a:pt x="25921" y="56207"/>
                    <a:pt x="30136" y="63958"/>
                    <a:pt x="37274" y="67940"/>
                  </a:cubicBezTo>
                  <a:cubicBezTo>
                    <a:pt x="43500" y="70926"/>
                    <a:pt x="46105" y="78402"/>
                    <a:pt x="43119" y="84607"/>
                  </a:cubicBezTo>
                  <a:cubicBezTo>
                    <a:pt x="43076" y="84713"/>
                    <a:pt x="43034" y="84798"/>
                    <a:pt x="42992" y="84882"/>
                  </a:cubicBezTo>
                  <a:cubicBezTo>
                    <a:pt x="39900" y="91173"/>
                    <a:pt x="32275" y="93778"/>
                    <a:pt x="25985" y="90664"/>
                  </a:cubicBezTo>
                  <a:cubicBezTo>
                    <a:pt x="25921" y="90643"/>
                    <a:pt x="25879" y="90622"/>
                    <a:pt x="25837" y="90601"/>
                  </a:cubicBezTo>
                  <a:cubicBezTo>
                    <a:pt x="22448" y="89288"/>
                    <a:pt x="19293" y="87424"/>
                    <a:pt x="16518" y="85094"/>
                  </a:cubicBezTo>
                  <a:close/>
                </a:path>
              </a:pathLst>
            </a:custGeom>
            <a:solidFill>
              <a:srgbClr val="51352E"/>
            </a:solidFill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74" name="Freeform: Shape 43">
              <a:extLst>
                <a:ext uri="{FF2B5EF4-FFF2-40B4-BE49-F238E27FC236}">
                  <a16:creationId xmlns:a16="http://schemas.microsoft.com/office/drawing/2014/main" id="{9527CA76-E134-4542-A98F-BBCE6D95FDE1}"/>
                </a:ext>
              </a:extLst>
            </p:cNvPr>
            <p:cNvSpPr/>
            <p:nvPr/>
          </p:nvSpPr>
          <p:spPr>
            <a:xfrm>
              <a:off x="6114454" y="4419149"/>
              <a:ext cx="137144" cy="92254"/>
            </a:xfrm>
            <a:custGeom>
              <a:avLst/>
              <a:gdLst>
                <a:gd name="connsiteX0" fmla="*/ 16304 w 137144"/>
                <a:gd name="connsiteY0" fmla="*/ 85179 h 92254"/>
                <a:gd name="connsiteX1" fmla="*/ 208 w 137144"/>
                <a:gd name="connsiteY1" fmla="*/ 45786 h 92254"/>
                <a:gd name="connsiteX2" fmla="*/ 36635 w 137144"/>
                <a:gd name="connsiteY2" fmla="*/ 3429 h 92254"/>
                <a:gd name="connsiteX3" fmla="*/ 89159 w 137144"/>
                <a:gd name="connsiteY3" fmla="*/ 5759 h 92254"/>
                <a:gd name="connsiteX4" fmla="*/ 131517 w 137144"/>
                <a:gd name="connsiteY4" fmla="*/ 29056 h 92254"/>
                <a:gd name="connsiteX5" fmla="*/ 135011 w 137144"/>
                <a:gd name="connsiteY5" fmla="*/ 46740 h 92254"/>
                <a:gd name="connsiteX6" fmla="*/ 117327 w 137144"/>
                <a:gd name="connsiteY6" fmla="*/ 50234 h 92254"/>
                <a:gd name="connsiteX7" fmla="*/ 80899 w 137144"/>
                <a:gd name="connsiteY7" fmla="*/ 29056 h 92254"/>
                <a:gd name="connsiteX8" fmla="*/ 45319 w 137144"/>
                <a:gd name="connsiteY8" fmla="*/ 26938 h 92254"/>
                <a:gd name="connsiteX9" fmla="*/ 26046 w 137144"/>
                <a:gd name="connsiteY9" fmla="*/ 48116 h 92254"/>
                <a:gd name="connsiteX10" fmla="*/ 37059 w 137144"/>
                <a:gd name="connsiteY10" fmla="*/ 68236 h 92254"/>
                <a:gd name="connsiteX11" fmla="*/ 42862 w 137144"/>
                <a:gd name="connsiteY11" fmla="*/ 84607 h 92254"/>
                <a:gd name="connsiteX12" fmla="*/ 42565 w 137144"/>
                <a:gd name="connsiteY12" fmla="*/ 85179 h 92254"/>
                <a:gd name="connsiteX13" fmla="*/ 25898 w 137144"/>
                <a:gd name="connsiteY13" fmla="*/ 91025 h 92254"/>
                <a:gd name="connsiteX14" fmla="*/ 25623 w 137144"/>
                <a:gd name="connsiteY14" fmla="*/ 90897 h 92254"/>
                <a:gd name="connsiteX15" fmla="*/ 16304 w 137144"/>
                <a:gd name="connsiteY15" fmla="*/ 85179 h 922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37144" h="92254">
                  <a:moveTo>
                    <a:pt x="16304" y="85179"/>
                  </a:moveTo>
                  <a:cubicBezTo>
                    <a:pt x="4867" y="75437"/>
                    <a:pt x="-1126" y="60760"/>
                    <a:pt x="208" y="45786"/>
                  </a:cubicBezTo>
                  <a:cubicBezTo>
                    <a:pt x="3406" y="25942"/>
                    <a:pt x="17490" y="9550"/>
                    <a:pt x="36635" y="3429"/>
                  </a:cubicBezTo>
                  <a:cubicBezTo>
                    <a:pt x="53896" y="-1823"/>
                    <a:pt x="72428" y="-1019"/>
                    <a:pt x="89159" y="5759"/>
                  </a:cubicBezTo>
                  <a:cubicBezTo>
                    <a:pt x="104133" y="11858"/>
                    <a:pt x="118343" y="19673"/>
                    <a:pt x="131517" y="29056"/>
                  </a:cubicBezTo>
                  <a:cubicBezTo>
                    <a:pt x="137362" y="32974"/>
                    <a:pt x="138929" y="40894"/>
                    <a:pt x="135011" y="46740"/>
                  </a:cubicBezTo>
                  <a:cubicBezTo>
                    <a:pt x="131093" y="52585"/>
                    <a:pt x="123172" y="54152"/>
                    <a:pt x="117327" y="50234"/>
                  </a:cubicBezTo>
                  <a:cubicBezTo>
                    <a:pt x="106060" y="41762"/>
                    <a:pt x="93839" y="34646"/>
                    <a:pt x="80899" y="29056"/>
                  </a:cubicBezTo>
                  <a:cubicBezTo>
                    <a:pt x="69653" y="24206"/>
                    <a:pt x="57052" y="23464"/>
                    <a:pt x="45319" y="26938"/>
                  </a:cubicBezTo>
                  <a:cubicBezTo>
                    <a:pt x="35471" y="29882"/>
                    <a:pt x="28058" y="38035"/>
                    <a:pt x="26046" y="48116"/>
                  </a:cubicBezTo>
                  <a:cubicBezTo>
                    <a:pt x="25453" y="56397"/>
                    <a:pt x="29752" y="64276"/>
                    <a:pt x="37059" y="68236"/>
                  </a:cubicBezTo>
                  <a:cubicBezTo>
                    <a:pt x="43179" y="71159"/>
                    <a:pt x="45785" y="78487"/>
                    <a:pt x="42862" y="84607"/>
                  </a:cubicBezTo>
                  <a:cubicBezTo>
                    <a:pt x="42756" y="84798"/>
                    <a:pt x="42671" y="84989"/>
                    <a:pt x="42565" y="85179"/>
                  </a:cubicBezTo>
                  <a:cubicBezTo>
                    <a:pt x="39579" y="91406"/>
                    <a:pt x="32103" y="94011"/>
                    <a:pt x="25898" y="91025"/>
                  </a:cubicBezTo>
                  <a:cubicBezTo>
                    <a:pt x="25792" y="90982"/>
                    <a:pt x="25707" y="90940"/>
                    <a:pt x="25623" y="90897"/>
                  </a:cubicBezTo>
                  <a:cubicBezTo>
                    <a:pt x="22255" y="89436"/>
                    <a:pt x="19121" y="87509"/>
                    <a:pt x="16304" y="85179"/>
                  </a:cubicBezTo>
                  <a:close/>
                </a:path>
              </a:pathLst>
            </a:custGeom>
            <a:solidFill>
              <a:srgbClr val="51352E"/>
            </a:solidFill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75" name="Freeform: Shape 44">
              <a:extLst>
                <a:ext uri="{FF2B5EF4-FFF2-40B4-BE49-F238E27FC236}">
                  <a16:creationId xmlns:a16="http://schemas.microsoft.com/office/drawing/2014/main" id="{C8AC5AF5-76C6-43B9-B5CF-0E7C01E4EAC4}"/>
                </a:ext>
              </a:extLst>
            </p:cNvPr>
            <p:cNvSpPr/>
            <p:nvPr/>
          </p:nvSpPr>
          <p:spPr>
            <a:xfrm>
              <a:off x="6088611" y="4522713"/>
              <a:ext cx="137130" cy="92241"/>
            </a:xfrm>
            <a:custGeom>
              <a:avLst/>
              <a:gdLst>
                <a:gd name="connsiteX0" fmla="*/ 16309 w 137130"/>
                <a:gd name="connsiteY0" fmla="*/ 85391 h 92241"/>
                <a:gd name="connsiteX1" fmla="*/ 213 w 137130"/>
                <a:gd name="connsiteY1" fmla="*/ 45787 h 92241"/>
                <a:gd name="connsiteX2" fmla="*/ 36641 w 137130"/>
                <a:gd name="connsiteY2" fmla="*/ 3429 h 92241"/>
                <a:gd name="connsiteX3" fmla="*/ 89164 w 137130"/>
                <a:gd name="connsiteY3" fmla="*/ 5759 h 92241"/>
                <a:gd name="connsiteX4" fmla="*/ 131522 w 137130"/>
                <a:gd name="connsiteY4" fmla="*/ 29055 h 92241"/>
                <a:gd name="connsiteX5" fmla="*/ 135101 w 137130"/>
                <a:gd name="connsiteY5" fmla="*/ 46359 h 92241"/>
                <a:gd name="connsiteX6" fmla="*/ 134911 w 137130"/>
                <a:gd name="connsiteY6" fmla="*/ 46634 h 92241"/>
                <a:gd name="connsiteX7" fmla="*/ 117332 w 137130"/>
                <a:gd name="connsiteY7" fmla="*/ 50234 h 92241"/>
                <a:gd name="connsiteX8" fmla="*/ 80904 w 137130"/>
                <a:gd name="connsiteY8" fmla="*/ 29055 h 92241"/>
                <a:gd name="connsiteX9" fmla="*/ 45324 w 137130"/>
                <a:gd name="connsiteY9" fmla="*/ 26937 h 92241"/>
                <a:gd name="connsiteX10" fmla="*/ 26051 w 137130"/>
                <a:gd name="connsiteY10" fmla="*/ 48116 h 92241"/>
                <a:gd name="connsiteX11" fmla="*/ 37064 w 137130"/>
                <a:gd name="connsiteY11" fmla="*/ 68024 h 92241"/>
                <a:gd name="connsiteX12" fmla="*/ 42783 w 137130"/>
                <a:gd name="connsiteY12" fmla="*/ 85179 h 92241"/>
                <a:gd name="connsiteX13" fmla="*/ 25628 w 137130"/>
                <a:gd name="connsiteY13" fmla="*/ 90898 h 92241"/>
                <a:gd name="connsiteX14" fmla="*/ 16309 w 137130"/>
                <a:gd name="connsiteY14" fmla="*/ 85391 h 92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37130" h="92241">
                  <a:moveTo>
                    <a:pt x="16309" y="85391"/>
                  </a:moveTo>
                  <a:cubicBezTo>
                    <a:pt x="4851" y="75585"/>
                    <a:pt x="-1142" y="60824"/>
                    <a:pt x="213" y="45787"/>
                  </a:cubicBezTo>
                  <a:cubicBezTo>
                    <a:pt x="3369" y="25921"/>
                    <a:pt x="17453" y="9507"/>
                    <a:pt x="36641" y="3429"/>
                  </a:cubicBezTo>
                  <a:cubicBezTo>
                    <a:pt x="53902" y="-1824"/>
                    <a:pt x="72433" y="-1018"/>
                    <a:pt x="89164" y="5759"/>
                  </a:cubicBezTo>
                  <a:cubicBezTo>
                    <a:pt x="104180" y="11774"/>
                    <a:pt x="118391" y="19610"/>
                    <a:pt x="131522" y="29055"/>
                  </a:cubicBezTo>
                  <a:cubicBezTo>
                    <a:pt x="137283" y="32847"/>
                    <a:pt x="138892" y="40598"/>
                    <a:pt x="135101" y="46359"/>
                  </a:cubicBezTo>
                  <a:cubicBezTo>
                    <a:pt x="135037" y="46443"/>
                    <a:pt x="134974" y="46549"/>
                    <a:pt x="134911" y="46634"/>
                  </a:cubicBezTo>
                  <a:cubicBezTo>
                    <a:pt x="130971" y="52373"/>
                    <a:pt x="123199" y="53961"/>
                    <a:pt x="117332" y="50234"/>
                  </a:cubicBezTo>
                  <a:cubicBezTo>
                    <a:pt x="106001" y="41847"/>
                    <a:pt x="93803" y="34753"/>
                    <a:pt x="80904" y="29055"/>
                  </a:cubicBezTo>
                  <a:cubicBezTo>
                    <a:pt x="69616" y="24417"/>
                    <a:pt x="57100" y="23676"/>
                    <a:pt x="45324" y="26937"/>
                  </a:cubicBezTo>
                  <a:cubicBezTo>
                    <a:pt x="35518" y="29966"/>
                    <a:pt x="28148" y="38077"/>
                    <a:pt x="26051" y="48116"/>
                  </a:cubicBezTo>
                  <a:cubicBezTo>
                    <a:pt x="25543" y="56334"/>
                    <a:pt x="29843" y="64085"/>
                    <a:pt x="37064" y="68024"/>
                  </a:cubicBezTo>
                  <a:cubicBezTo>
                    <a:pt x="43376" y="71180"/>
                    <a:pt x="45938" y="78868"/>
                    <a:pt x="42783" y="85179"/>
                  </a:cubicBezTo>
                  <a:cubicBezTo>
                    <a:pt x="39627" y="91490"/>
                    <a:pt x="31939" y="94053"/>
                    <a:pt x="25628" y="90898"/>
                  </a:cubicBezTo>
                  <a:cubicBezTo>
                    <a:pt x="22345" y="89394"/>
                    <a:pt x="19211" y="87551"/>
                    <a:pt x="16309" y="85391"/>
                  </a:cubicBezTo>
                  <a:close/>
                </a:path>
              </a:pathLst>
            </a:custGeom>
            <a:solidFill>
              <a:srgbClr val="51352E"/>
            </a:solidFill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76" name="Freeform: Shape 45">
              <a:extLst>
                <a:ext uri="{FF2B5EF4-FFF2-40B4-BE49-F238E27FC236}">
                  <a16:creationId xmlns:a16="http://schemas.microsoft.com/office/drawing/2014/main" id="{762081A5-48C7-40DA-852B-4E110F8A748F}"/>
                </a:ext>
              </a:extLst>
            </p:cNvPr>
            <p:cNvSpPr/>
            <p:nvPr/>
          </p:nvSpPr>
          <p:spPr>
            <a:xfrm>
              <a:off x="6064684" y="4646896"/>
              <a:ext cx="137144" cy="91697"/>
            </a:xfrm>
            <a:custGeom>
              <a:avLst/>
              <a:gdLst>
                <a:gd name="connsiteX0" fmla="*/ 16304 w 137144"/>
                <a:gd name="connsiteY0" fmla="*/ 85104 h 91697"/>
                <a:gd name="connsiteX1" fmla="*/ 208 w 137144"/>
                <a:gd name="connsiteY1" fmla="*/ 45711 h 91697"/>
                <a:gd name="connsiteX2" fmla="*/ 36635 w 137144"/>
                <a:gd name="connsiteY2" fmla="*/ 3354 h 91697"/>
                <a:gd name="connsiteX3" fmla="*/ 89159 w 137144"/>
                <a:gd name="connsiteY3" fmla="*/ 5896 h 91697"/>
                <a:gd name="connsiteX4" fmla="*/ 131517 w 137144"/>
                <a:gd name="connsiteY4" fmla="*/ 28981 h 91697"/>
                <a:gd name="connsiteX5" fmla="*/ 135011 w 137144"/>
                <a:gd name="connsiteY5" fmla="*/ 46665 h 91697"/>
                <a:gd name="connsiteX6" fmla="*/ 117327 w 137144"/>
                <a:gd name="connsiteY6" fmla="*/ 50159 h 91697"/>
                <a:gd name="connsiteX7" fmla="*/ 80899 w 137144"/>
                <a:gd name="connsiteY7" fmla="*/ 28981 h 91697"/>
                <a:gd name="connsiteX8" fmla="*/ 45319 w 137144"/>
                <a:gd name="connsiteY8" fmla="*/ 26863 h 91697"/>
                <a:gd name="connsiteX9" fmla="*/ 26046 w 137144"/>
                <a:gd name="connsiteY9" fmla="*/ 48041 h 91697"/>
                <a:gd name="connsiteX10" fmla="*/ 37059 w 137144"/>
                <a:gd name="connsiteY10" fmla="*/ 67949 h 91697"/>
                <a:gd name="connsiteX11" fmla="*/ 41824 w 137144"/>
                <a:gd name="connsiteY11" fmla="*/ 85274 h 91697"/>
                <a:gd name="connsiteX12" fmla="*/ 25623 w 137144"/>
                <a:gd name="connsiteY12" fmla="*/ 90611 h 91697"/>
                <a:gd name="connsiteX13" fmla="*/ 16304 w 137144"/>
                <a:gd name="connsiteY13" fmla="*/ 85104 h 91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7144" h="91697">
                  <a:moveTo>
                    <a:pt x="16304" y="85104"/>
                  </a:moveTo>
                  <a:cubicBezTo>
                    <a:pt x="4867" y="75362"/>
                    <a:pt x="-1126" y="60685"/>
                    <a:pt x="208" y="45711"/>
                  </a:cubicBezTo>
                  <a:cubicBezTo>
                    <a:pt x="3406" y="25867"/>
                    <a:pt x="17490" y="9474"/>
                    <a:pt x="36635" y="3354"/>
                  </a:cubicBezTo>
                  <a:cubicBezTo>
                    <a:pt x="53918" y="-1856"/>
                    <a:pt x="72470" y="-966"/>
                    <a:pt x="89159" y="5896"/>
                  </a:cubicBezTo>
                  <a:cubicBezTo>
                    <a:pt x="104133" y="11931"/>
                    <a:pt x="118343" y="19683"/>
                    <a:pt x="131517" y="28981"/>
                  </a:cubicBezTo>
                  <a:cubicBezTo>
                    <a:pt x="137362" y="32899"/>
                    <a:pt x="138929" y="40819"/>
                    <a:pt x="135011" y="46665"/>
                  </a:cubicBezTo>
                  <a:cubicBezTo>
                    <a:pt x="131093" y="52510"/>
                    <a:pt x="123172" y="54077"/>
                    <a:pt x="117327" y="50159"/>
                  </a:cubicBezTo>
                  <a:cubicBezTo>
                    <a:pt x="105954" y="41836"/>
                    <a:pt x="93755" y="34741"/>
                    <a:pt x="80899" y="28981"/>
                  </a:cubicBezTo>
                  <a:cubicBezTo>
                    <a:pt x="69632" y="24257"/>
                    <a:pt x="57073" y="23495"/>
                    <a:pt x="45319" y="26863"/>
                  </a:cubicBezTo>
                  <a:cubicBezTo>
                    <a:pt x="35513" y="29891"/>
                    <a:pt x="28143" y="38003"/>
                    <a:pt x="26046" y="48041"/>
                  </a:cubicBezTo>
                  <a:cubicBezTo>
                    <a:pt x="25538" y="56259"/>
                    <a:pt x="29837" y="64010"/>
                    <a:pt x="37059" y="67949"/>
                  </a:cubicBezTo>
                  <a:cubicBezTo>
                    <a:pt x="43159" y="71423"/>
                    <a:pt x="45297" y="79174"/>
                    <a:pt x="41824" y="85274"/>
                  </a:cubicBezTo>
                  <a:cubicBezTo>
                    <a:pt x="38605" y="90950"/>
                    <a:pt x="31595" y="93258"/>
                    <a:pt x="25623" y="90611"/>
                  </a:cubicBezTo>
                  <a:cubicBezTo>
                    <a:pt x="22255" y="89276"/>
                    <a:pt x="19099" y="87413"/>
                    <a:pt x="16304" y="85104"/>
                  </a:cubicBezTo>
                  <a:close/>
                </a:path>
              </a:pathLst>
            </a:custGeom>
            <a:solidFill>
              <a:srgbClr val="51352E"/>
            </a:solidFill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77" name="Freeform: Shape 46">
              <a:extLst>
                <a:ext uri="{FF2B5EF4-FFF2-40B4-BE49-F238E27FC236}">
                  <a16:creationId xmlns:a16="http://schemas.microsoft.com/office/drawing/2014/main" id="{B990F0BB-CB90-41BD-8ADA-25ED8CD0E44E}"/>
                </a:ext>
              </a:extLst>
            </p:cNvPr>
            <p:cNvSpPr/>
            <p:nvPr/>
          </p:nvSpPr>
          <p:spPr>
            <a:xfrm>
              <a:off x="6425090" y="3900649"/>
              <a:ext cx="595085" cy="215042"/>
            </a:xfrm>
            <a:custGeom>
              <a:avLst/>
              <a:gdLst>
                <a:gd name="connsiteX0" fmla="*/ 555361 w 595085"/>
                <a:gd name="connsiteY0" fmla="*/ 131392 h 215042"/>
                <a:gd name="connsiteX1" fmla="*/ 594754 w 595085"/>
                <a:gd name="connsiteY1" fmla="*/ 158502 h 215042"/>
                <a:gd name="connsiteX2" fmla="*/ 575905 w 595085"/>
                <a:gd name="connsiteY2" fmla="*/ 200859 h 215042"/>
                <a:gd name="connsiteX3" fmla="*/ 555997 w 595085"/>
                <a:gd name="connsiteY3" fmla="*/ 213778 h 215042"/>
                <a:gd name="connsiteX4" fmla="*/ 531006 w 595085"/>
                <a:gd name="connsiteY4" fmla="*/ 213778 h 215042"/>
                <a:gd name="connsiteX5" fmla="*/ 251234 w 595085"/>
                <a:gd name="connsiteY5" fmla="*/ 143253 h 215042"/>
                <a:gd name="connsiteX6" fmla="*/ 70367 w 595085"/>
                <a:gd name="connsiteY6" fmla="*/ 86070 h 215042"/>
                <a:gd name="connsiteX7" fmla="*/ 53 w 595085"/>
                <a:gd name="connsiteY7" fmla="*/ 47524 h 215042"/>
                <a:gd name="connsiteX8" fmla="*/ 28433 w 595085"/>
                <a:gd name="connsiteY8" fmla="*/ 1990 h 215042"/>
                <a:gd name="connsiteX9" fmla="*/ 79897 w 595085"/>
                <a:gd name="connsiteY9" fmla="*/ 6649 h 215042"/>
                <a:gd name="connsiteX10" fmla="*/ 157836 w 595085"/>
                <a:gd name="connsiteY10" fmla="*/ 27828 h 215042"/>
                <a:gd name="connsiteX11" fmla="*/ 344844 w 595085"/>
                <a:gd name="connsiteY11" fmla="*/ 75693 h 215042"/>
                <a:gd name="connsiteX12" fmla="*/ 555361 w 595085"/>
                <a:gd name="connsiteY12" fmla="*/ 131392 h 2150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95085" h="215042">
                  <a:moveTo>
                    <a:pt x="555361" y="131392"/>
                  </a:moveTo>
                  <a:cubicBezTo>
                    <a:pt x="571458" y="135840"/>
                    <a:pt x="590094" y="142406"/>
                    <a:pt x="594754" y="158502"/>
                  </a:cubicBezTo>
                  <a:cubicBezTo>
                    <a:pt x="596850" y="175021"/>
                    <a:pt x="589586" y="191350"/>
                    <a:pt x="575905" y="200859"/>
                  </a:cubicBezTo>
                  <a:cubicBezTo>
                    <a:pt x="570335" y="206619"/>
                    <a:pt x="563515" y="211025"/>
                    <a:pt x="555997" y="213778"/>
                  </a:cubicBezTo>
                  <a:cubicBezTo>
                    <a:pt x="547758" y="215472"/>
                    <a:pt x="539245" y="215472"/>
                    <a:pt x="531006" y="213778"/>
                  </a:cubicBezTo>
                  <a:cubicBezTo>
                    <a:pt x="435828" y="198635"/>
                    <a:pt x="342218" y="175042"/>
                    <a:pt x="251234" y="143253"/>
                  </a:cubicBezTo>
                  <a:lnTo>
                    <a:pt x="70367" y="86070"/>
                  </a:lnTo>
                  <a:cubicBezTo>
                    <a:pt x="49188" y="79717"/>
                    <a:pt x="4289" y="73998"/>
                    <a:pt x="53" y="47524"/>
                  </a:cubicBezTo>
                  <a:cubicBezTo>
                    <a:pt x="-625" y="27998"/>
                    <a:pt x="10600" y="9995"/>
                    <a:pt x="28433" y="1990"/>
                  </a:cubicBezTo>
                  <a:cubicBezTo>
                    <a:pt x="45652" y="-1780"/>
                    <a:pt x="63632" y="-149"/>
                    <a:pt x="79897" y="6649"/>
                  </a:cubicBezTo>
                  <a:cubicBezTo>
                    <a:pt x="105947" y="13850"/>
                    <a:pt x="131574" y="21051"/>
                    <a:pt x="157836" y="27828"/>
                  </a:cubicBezTo>
                  <a:cubicBezTo>
                    <a:pt x="220313" y="43500"/>
                    <a:pt x="282578" y="59596"/>
                    <a:pt x="344844" y="75693"/>
                  </a:cubicBezTo>
                  <a:cubicBezTo>
                    <a:pt x="415158" y="93631"/>
                    <a:pt x="485323" y="112183"/>
                    <a:pt x="555361" y="131392"/>
                  </a:cubicBezTo>
                  <a:close/>
                </a:path>
              </a:pathLst>
            </a:custGeom>
            <a:solidFill>
              <a:srgbClr val="EFA43B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78" name="Freeform: Shape 47">
              <a:extLst>
                <a:ext uri="{FF2B5EF4-FFF2-40B4-BE49-F238E27FC236}">
                  <a16:creationId xmlns:a16="http://schemas.microsoft.com/office/drawing/2014/main" id="{49A01961-2C52-4916-90CC-23DDF639B246}"/>
                </a:ext>
              </a:extLst>
            </p:cNvPr>
            <p:cNvSpPr/>
            <p:nvPr/>
          </p:nvSpPr>
          <p:spPr>
            <a:xfrm>
              <a:off x="6527201" y="4102560"/>
              <a:ext cx="266005" cy="73913"/>
            </a:xfrm>
            <a:custGeom>
              <a:avLst/>
              <a:gdLst>
                <a:gd name="connsiteX0" fmla="*/ 24 w 266005"/>
                <a:gd name="connsiteY0" fmla="*/ 6 h 73913"/>
                <a:gd name="connsiteX1" fmla="*/ 266030 w 266005"/>
                <a:gd name="connsiteY1" fmla="*/ 73920 h 73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6005" h="73913">
                  <a:moveTo>
                    <a:pt x="24" y="6"/>
                  </a:moveTo>
                  <a:lnTo>
                    <a:pt x="266030" y="73920"/>
                  </a:lnTo>
                </a:path>
              </a:pathLst>
            </a:custGeom>
            <a:noFill/>
            <a:ln w="1862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79" name="Freeform: Shape 48">
              <a:extLst>
                <a:ext uri="{FF2B5EF4-FFF2-40B4-BE49-F238E27FC236}">
                  <a16:creationId xmlns:a16="http://schemas.microsoft.com/office/drawing/2014/main" id="{705A51FD-91AC-43CD-8962-42F93C60CBA2}"/>
                </a:ext>
              </a:extLst>
            </p:cNvPr>
            <p:cNvSpPr/>
            <p:nvPr/>
          </p:nvSpPr>
          <p:spPr>
            <a:xfrm>
              <a:off x="6589255" y="4176686"/>
              <a:ext cx="115212" cy="36850"/>
            </a:xfrm>
            <a:custGeom>
              <a:avLst/>
              <a:gdLst>
                <a:gd name="connsiteX0" fmla="*/ 24 w 115212"/>
                <a:gd name="connsiteY0" fmla="*/ 6 h 36850"/>
                <a:gd name="connsiteX1" fmla="*/ 115237 w 115212"/>
                <a:gd name="connsiteY1" fmla="*/ 36857 h 36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15212" h="36850">
                  <a:moveTo>
                    <a:pt x="24" y="6"/>
                  </a:moveTo>
                  <a:cubicBezTo>
                    <a:pt x="37723" y="14386"/>
                    <a:pt x="76183" y="26692"/>
                    <a:pt x="115237" y="36857"/>
                  </a:cubicBezTo>
                </a:path>
              </a:pathLst>
            </a:custGeom>
            <a:noFill/>
            <a:ln w="1862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80" name="Freeform: Shape 49">
              <a:extLst>
                <a:ext uri="{FF2B5EF4-FFF2-40B4-BE49-F238E27FC236}">
                  <a16:creationId xmlns:a16="http://schemas.microsoft.com/office/drawing/2014/main" id="{44303C9E-73C7-4EF6-9310-9AAE2EB586AE}"/>
                </a:ext>
              </a:extLst>
            </p:cNvPr>
            <p:cNvSpPr/>
            <p:nvPr/>
          </p:nvSpPr>
          <p:spPr>
            <a:xfrm>
              <a:off x="5347542" y="4243399"/>
              <a:ext cx="1288007" cy="981849"/>
            </a:xfrm>
            <a:custGeom>
              <a:avLst/>
              <a:gdLst>
                <a:gd name="connsiteX0" fmla="*/ 1058964 w 1288007"/>
                <a:gd name="connsiteY0" fmla="*/ 981856 h 981849"/>
                <a:gd name="connsiteX1" fmla="*/ 21203 w 1288007"/>
                <a:gd name="connsiteY1" fmla="*/ 317476 h 981849"/>
                <a:gd name="connsiteX2" fmla="*/ 24 w 1288007"/>
                <a:gd name="connsiteY2" fmla="*/ 281685 h 981849"/>
                <a:gd name="connsiteX3" fmla="*/ 10826 w 1288007"/>
                <a:gd name="connsiteY3" fmla="*/ 250975 h 981849"/>
                <a:gd name="connsiteX4" fmla="*/ 148911 w 1288007"/>
                <a:gd name="connsiteY4" fmla="*/ 20550 h 981849"/>
                <a:gd name="connsiteX5" fmla="*/ 168607 w 1288007"/>
                <a:gd name="connsiteY5" fmla="*/ 1489 h 981849"/>
                <a:gd name="connsiteX6" fmla="*/ 177715 w 1288007"/>
                <a:gd name="connsiteY6" fmla="*/ 6 h 981849"/>
                <a:gd name="connsiteX7" fmla="*/ 201223 w 1288007"/>
                <a:gd name="connsiteY7" fmla="*/ 7419 h 981849"/>
                <a:gd name="connsiteX8" fmla="*/ 1160834 w 1288007"/>
                <a:gd name="connsiteY8" fmla="*/ 595766 h 981849"/>
                <a:gd name="connsiteX9" fmla="*/ 1231360 w 1288007"/>
                <a:gd name="connsiteY9" fmla="*/ 643418 h 981849"/>
                <a:gd name="connsiteX10" fmla="*/ 1239831 w 1288007"/>
                <a:gd name="connsiteY10" fmla="*/ 648925 h 981849"/>
                <a:gd name="connsiteX11" fmla="*/ 1286213 w 1288007"/>
                <a:gd name="connsiteY11" fmla="*/ 687682 h 981849"/>
                <a:gd name="connsiteX12" fmla="*/ 1287907 w 1288007"/>
                <a:gd name="connsiteY12" fmla="*/ 697636 h 981849"/>
                <a:gd name="connsiteX13" fmla="*/ 1284307 w 1288007"/>
                <a:gd name="connsiteY13" fmla="*/ 707590 h 981849"/>
                <a:gd name="connsiteX14" fmla="*/ 1060447 w 1288007"/>
                <a:gd name="connsiteY14" fmla="*/ 981432 h 981849"/>
                <a:gd name="connsiteX15" fmla="*/ 1058964 w 1288007"/>
                <a:gd name="connsiteY15" fmla="*/ 981432 h 981849"/>
                <a:gd name="connsiteX16" fmla="*/ 161619 w 1288007"/>
                <a:gd name="connsiteY16" fmla="*/ 220478 h 981849"/>
                <a:gd name="connsiteX17" fmla="*/ 157595 w 1288007"/>
                <a:gd name="connsiteY17" fmla="*/ 220478 h 981849"/>
                <a:gd name="connsiteX18" fmla="*/ 136416 w 1288007"/>
                <a:gd name="connsiteY18" fmla="*/ 244410 h 981849"/>
                <a:gd name="connsiteX19" fmla="*/ 167761 w 1288007"/>
                <a:gd name="connsiteY19" fmla="*/ 269401 h 981849"/>
                <a:gd name="connsiteX20" fmla="*/ 171785 w 1288007"/>
                <a:gd name="connsiteY20" fmla="*/ 269401 h 981849"/>
                <a:gd name="connsiteX21" fmla="*/ 194022 w 1288007"/>
                <a:gd name="connsiteY21" fmla="*/ 253728 h 981849"/>
                <a:gd name="connsiteX22" fmla="*/ 194022 w 1288007"/>
                <a:gd name="connsiteY22" fmla="*/ 248645 h 981849"/>
                <a:gd name="connsiteX23" fmla="*/ 189151 w 1288007"/>
                <a:gd name="connsiteY23" fmla="*/ 240386 h 981849"/>
                <a:gd name="connsiteX24" fmla="*/ 173267 w 1288007"/>
                <a:gd name="connsiteY24" fmla="*/ 223443 h 981849"/>
                <a:gd name="connsiteX25" fmla="*/ 161619 w 1288007"/>
                <a:gd name="connsiteY25" fmla="*/ 220478 h 9818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88007" h="981849">
                  <a:moveTo>
                    <a:pt x="1058964" y="981856"/>
                  </a:moveTo>
                  <a:cubicBezTo>
                    <a:pt x="1011947" y="981856"/>
                    <a:pt x="110790" y="404521"/>
                    <a:pt x="21203" y="317476"/>
                  </a:cubicBezTo>
                  <a:cubicBezTo>
                    <a:pt x="9640" y="308857"/>
                    <a:pt x="2015" y="295959"/>
                    <a:pt x="24" y="281685"/>
                  </a:cubicBezTo>
                  <a:cubicBezTo>
                    <a:pt x="490" y="270608"/>
                    <a:pt x="4260" y="259913"/>
                    <a:pt x="10826" y="250975"/>
                  </a:cubicBezTo>
                  <a:lnTo>
                    <a:pt x="148911" y="20550"/>
                  </a:lnTo>
                  <a:cubicBezTo>
                    <a:pt x="153041" y="12078"/>
                    <a:pt x="160009" y="5344"/>
                    <a:pt x="168607" y="1489"/>
                  </a:cubicBezTo>
                  <a:cubicBezTo>
                    <a:pt x="171551" y="578"/>
                    <a:pt x="174623" y="70"/>
                    <a:pt x="177715" y="6"/>
                  </a:cubicBezTo>
                  <a:cubicBezTo>
                    <a:pt x="186038" y="536"/>
                    <a:pt x="194107" y="3077"/>
                    <a:pt x="201223" y="7419"/>
                  </a:cubicBezTo>
                  <a:cubicBezTo>
                    <a:pt x="313682" y="68625"/>
                    <a:pt x="1122500" y="570986"/>
                    <a:pt x="1160834" y="595766"/>
                  </a:cubicBezTo>
                  <a:cubicBezTo>
                    <a:pt x="1185190" y="611650"/>
                    <a:pt x="1208910" y="627534"/>
                    <a:pt x="1231360" y="643418"/>
                  </a:cubicBezTo>
                  <a:lnTo>
                    <a:pt x="1239831" y="648925"/>
                  </a:lnTo>
                  <a:cubicBezTo>
                    <a:pt x="1258235" y="657841"/>
                    <a:pt x="1274162" y="671141"/>
                    <a:pt x="1286213" y="687682"/>
                  </a:cubicBezTo>
                  <a:cubicBezTo>
                    <a:pt x="1287737" y="690774"/>
                    <a:pt x="1288309" y="694226"/>
                    <a:pt x="1287907" y="697636"/>
                  </a:cubicBezTo>
                  <a:cubicBezTo>
                    <a:pt x="1287293" y="701131"/>
                    <a:pt x="1286085" y="704498"/>
                    <a:pt x="1284307" y="707590"/>
                  </a:cubicBezTo>
                  <a:cubicBezTo>
                    <a:pt x="1255927" y="759690"/>
                    <a:pt x="1114876" y="967454"/>
                    <a:pt x="1060447" y="981432"/>
                  </a:cubicBezTo>
                  <a:lnTo>
                    <a:pt x="1058964" y="981432"/>
                  </a:lnTo>
                  <a:close/>
                  <a:moveTo>
                    <a:pt x="161619" y="220478"/>
                  </a:moveTo>
                  <a:cubicBezTo>
                    <a:pt x="160285" y="220266"/>
                    <a:pt x="158929" y="220266"/>
                    <a:pt x="157595" y="220478"/>
                  </a:cubicBezTo>
                  <a:cubicBezTo>
                    <a:pt x="147641" y="223654"/>
                    <a:pt x="134510" y="238268"/>
                    <a:pt x="136416" y="244410"/>
                  </a:cubicBezTo>
                  <a:cubicBezTo>
                    <a:pt x="143320" y="256418"/>
                    <a:pt x="154524" y="265335"/>
                    <a:pt x="167761" y="269401"/>
                  </a:cubicBezTo>
                  <a:lnTo>
                    <a:pt x="171785" y="269401"/>
                  </a:lnTo>
                  <a:cubicBezTo>
                    <a:pt x="181696" y="269189"/>
                    <a:pt x="190485" y="262983"/>
                    <a:pt x="194022" y="253728"/>
                  </a:cubicBezTo>
                  <a:cubicBezTo>
                    <a:pt x="194403" y="252055"/>
                    <a:pt x="194403" y="250318"/>
                    <a:pt x="194022" y="248645"/>
                  </a:cubicBezTo>
                  <a:cubicBezTo>
                    <a:pt x="193005" y="245574"/>
                    <a:pt x="191353" y="242758"/>
                    <a:pt x="189151" y="240386"/>
                  </a:cubicBezTo>
                  <a:cubicBezTo>
                    <a:pt x="184809" y="233905"/>
                    <a:pt x="179451" y="228187"/>
                    <a:pt x="173267" y="223443"/>
                  </a:cubicBezTo>
                  <a:cubicBezTo>
                    <a:pt x="169751" y="221346"/>
                    <a:pt x="165706" y="220330"/>
                    <a:pt x="161619" y="220478"/>
                  </a:cubicBezTo>
                  <a:close/>
                </a:path>
              </a:pathLst>
            </a:custGeom>
            <a:solidFill>
              <a:srgbClr val="63D1E1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81" name="Freeform: Shape 50">
              <a:extLst>
                <a:ext uri="{FF2B5EF4-FFF2-40B4-BE49-F238E27FC236}">
                  <a16:creationId xmlns:a16="http://schemas.microsoft.com/office/drawing/2014/main" id="{B10C941B-3CBF-4D4D-A3DD-EB035AC53F61}"/>
                </a:ext>
              </a:extLst>
            </p:cNvPr>
            <p:cNvSpPr/>
            <p:nvPr/>
          </p:nvSpPr>
          <p:spPr>
            <a:xfrm>
              <a:off x="5337376" y="4230477"/>
              <a:ext cx="1310523" cy="1005361"/>
            </a:xfrm>
            <a:custGeom>
              <a:avLst/>
              <a:gdLst>
                <a:gd name="connsiteX0" fmla="*/ 189786 w 1310523"/>
                <a:gd name="connsiteY0" fmla="*/ 24154 h 1005361"/>
                <a:gd name="connsiteX1" fmla="*/ 207788 w 1310523"/>
                <a:gd name="connsiteY1" fmla="*/ 30296 h 1005361"/>
                <a:gd name="connsiteX2" fmla="*/ 1166764 w 1310523"/>
                <a:gd name="connsiteY2" fmla="*/ 618219 h 1005361"/>
                <a:gd name="connsiteX3" fmla="*/ 1236866 w 1310523"/>
                <a:gd name="connsiteY3" fmla="*/ 665660 h 1005361"/>
                <a:gd name="connsiteX4" fmla="*/ 1287907 w 1310523"/>
                <a:gd name="connsiteY4" fmla="*/ 705052 h 1005361"/>
                <a:gd name="connsiteX5" fmla="*/ 1287907 w 1310523"/>
                <a:gd name="connsiteY5" fmla="*/ 708865 h 1005361"/>
                <a:gd name="connsiteX6" fmla="*/ 1285577 w 1310523"/>
                <a:gd name="connsiteY6" fmla="*/ 715218 h 1005361"/>
                <a:gd name="connsiteX7" fmla="*/ 1068706 w 1310523"/>
                <a:gd name="connsiteY7" fmla="*/ 983554 h 1005361"/>
                <a:gd name="connsiteX8" fmla="*/ 1068706 w 1310523"/>
                <a:gd name="connsiteY8" fmla="*/ 983554 h 1005361"/>
                <a:gd name="connsiteX9" fmla="*/ 39840 w 1310523"/>
                <a:gd name="connsiteY9" fmla="*/ 322563 h 1005361"/>
                <a:gd name="connsiteX10" fmla="*/ 27450 w 1310523"/>
                <a:gd name="connsiteY10" fmla="*/ 275949 h 1005361"/>
                <a:gd name="connsiteX11" fmla="*/ 32004 w 1310523"/>
                <a:gd name="connsiteY11" fmla="*/ 269828 h 1005361"/>
                <a:gd name="connsiteX12" fmla="*/ 171784 w 1310523"/>
                <a:gd name="connsiteY12" fmla="*/ 39190 h 1005361"/>
                <a:gd name="connsiteX13" fmla="*/ 185550 w 1310523"/>
                <a:gd name="connsiteY13" fmla="*/ 25213 h 1005361"/>
                <a:gd name="connsiteX14" fmla="*/ 190845 w 1310523"/>
                <a:gd name="connsiteY14" fmla="*/ 24154 h 1005361"/>
                <a:gd name="connsiteX15" fmla="*/ 183432 w 1310523"/>
                <a:gd name="connsiteY15" fmla="*/ 294607 h 1005361"/>
                <a:gd name="connsiteX16" fmla="*/ 216260 w 1310523"/>
                <a:gd name="connsiteY16" fmla="*/ 271099 h 1005361"/>
                <a:gd name="connsiteX17" fmla="*/ 217318 w 1310523"/>
                <a:gd name="connsiteY17" fmla="*/ 260721 h 1005361"/>
                <a:gd name="connsiteX18" fmla="*/ 210330 w 1310523"/>
                <a:gd name="connsiteY18" fmla="*/ 247590 h 1005361"/>
                <a:gd name="connsiteX19" fmla="*/ 191904 w 1310523"/>
                <a:gd name="connsiteY19" fmla="*/ 228106 h 1005361"/>
                <a:gd name="connsiteX20" fmla="*/ 173690 w 1310523"/>
                <a:gd name="connsiteY20" fmla="*/ 222176 h 1005361"/>
                <a:gd name="connsiteX21" fmla="*/ 166066 w 1310523"/>
                <a:gd name="connsiteY21" fmla="*/ 222176 h 1005361"/>
                <a:gd name="connsiteX22" fmla="*/ 137262 w 1310523"/>
                <a:gd name="connsiteY22" fmla="*/ 259662 h 1005361"/>
                <a:gd name="connsiteX23" fmla="*/ 176867 w 1310523"/>
                <a:gd name="connsiteY23" fmla="*/ 292913 h 1005361"/>
                <a:gd name="connsiteX24" fmla="*/ 183432 w 1310523"/>
                <a:gd name="connsiteY24" fmla="*/ 292913 h 1005361"/>
                <a:gd name="connsiteX25" fmla="*/ 190845 w 1310523"/>
                <a:gd name="connsiteY25" fmla="*/ 10 h 1005361"/>
                <a:gd name="connsiteX26" fmla="*/ 178137 w 1310523"/>
                <a:gd name="connsiteY26" fmla="*/ 2128 h 1005361"/>
                <a:gd name="connsiteX27" fmla="*/ 150605 w 1310523"/>
                <a:gd name="connsiteY27" fmla="*/ 26907 h 1005361"/>
                <a:gd name="connsiteX28" fmla="*/ 12308 w 1310523"/>
                <a:gd name="connsiteY28" fmla="*/ 257544 h 1005361"/>
                <a:gd name="connsiteX29" fmla="*/ 24 w 1310523"/>
                <a:gd name="connsiteY29" fmla="*/ 294607 h 1005361"/>
                <a:gd name="connsiteX30" fmla="*/ 23532 w 1310523"/>
                <a:gd name="connsiteY30" fmla="*/ 338024 h 1005361"/>
                <a:gd name="connsiteX31" fmla="*/ 1068282 w 1310523"/>
                <a:gd name="connsiteY31" fmla="*/ 1005368 h 1005361"/>
                <a:gd name="connsiteX32" fmla="*/ 1071036 w 1310523"/>
                <a:gd name="connsiteY32" fmla="*/ 1005368 h 1005361"/>
                <a:gd name="connsiteX33" fmla="*/ 1074212 w 1310523"/>
                <a:gd name="connsiteY33" fmla="*/ 1005368 h 1005361"/>
                <a:gd name="connsiteX34" fmla="*/ 1305273 w 1310523"/>
                <a:gd name="connsiteY34" fmla="*/ 725807 h 1005361"/>
                <a:gd name="connsiteX35" fmla="*/ 1310356 w 1310523"/>
                <a:gd name="connsiteY35" fmla="*/ 711617 h 1005361"/>
                <a:gd name="connsiteX36" fmla="*/ 1307603 w 1310523"/>
                <a:gd name="connsiteY36" fmla="*/ 695522 h 1005361"/>
                <a:gd name="connsiteX37" fmla="*/ 1256985 w 1310523"/>
                <a:gd name="connsiteY37" fmla="*/ 653164 h 1005361"/>
                <a:gd name="connsiteX38" fmla="*/ 1249149 w 1310523"/>
                <a:gd name="connsiteY38" fmla="*/ 648081 h 1005361"/>
                <a:gd name="connsiteX39" fmla="*/ 1178200 w 1310523"/>
                <a:gd name="connsiteY39" fmla="*/ 600217 h 1005361"/>
                <a:gd name="connsiteX40" fmla="*/ 217742 w 1310523"/>
                <a:gd name="connsiteY40" fmla="*/ 11446 h 1005361"/>
                <a:gd name="connsiteX41" fmla="*/ 188939 w 1310523"/>
                <a:gd name="connsiteY41" fmla="*/ 2552 h 1005361"/>
                <a:gd name="connsiteX42" fmla="*/ 159924 w 1310523"/>
                <a:gd name="connsiteY42" fmla="*/ 254156 h 1005361"/>
                <a:gd name="connsiteX43" fmla="*/ 172843 w 1310523"/>
                <a:gd name="connsiteY43" fmla="*/ 242507 h 1005361"/>
                <a:gd name="connsiteX44" fmla="*/ 172843 w 1310523"/>
                <a:gd name="connsiteY44" fmla="*/ 242507 h 1005361"/>
                <a:gd name="connsiteX45" fmla="*/ 178561 w 1310523"/>
                <a:gd name="connsiteY45" fmla="*/ 244413 h 1005361"/>
                <a:gd name="connsiteX46" fmla="*/ 191692 w 1310523"/>
                <a:gd name="connsiteY46" fmla="*/ 258603 h 1005361"/>
                <a:gd name="connsiteX47" fmla="*/ 194445 w 1310523"/>
                <a:gd name="connsiteY47" fmla="*/ 262203 h 1005361"/>
                <a:gd name="connsiteX48" fmla="*/ 182797 w 1310523"/>
                <a:gd name="connsiteY48" fmla="*/ 269616 h 1005361"/>
                <a:gd name="connsiteX49" fmla="*/ 181103 w 1310523"/>
                <a:gd name="connsiteY49" fmla="*/ 269616 h 1005361"/>
                <a:gd name="connsiteX50" fmla="*/ 159924 w 1310523"/>
                <a:gd name="connsiteY50" fmla="*/ 254156 h 10053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1310523" h="1005361">
                  <a:moveTo>
                    <a:pt x="189786" y="24154"/>
                  </a:moveTo>
                  <a:cubicBezTo>
                    <a:pt x="196182" y="24747"/>
                    <a:pt x="202366" y="26844"/>
                    <a:pt x="207788" y="30296"/>
                  </a:cubicBezTo>
                  <a:cubicBezTo>
                    <a:pt x="316859" y="89385"/>
                    <a:pt x="1118476" y="586662"/>
                    <a:pt x="1166764" y="618219"/>
                  </a:cubicBezTo>
                  <a:cubicBezTo>
                    <a:pt x="1190484" y="633468"/>
                    <a:pt x="1213781" y="649352"/>
                    <a:pt x="1236866" y="665660"/>
                  </a:cubicBezTo>
                  <a:cubicBezTo>
                    <a:pt x="1245125" y="671590"/>
                    <a:pt x="1282188" y="691710"/>
                    <a:pt x="1287907" y="705052"/>
                  </a:cubicBezTo>
                  <a:cubicBezTo>
                    <a:pt x="1288287" y="706302"/>
                    <a:pt x="1288287" y="707615"/>
                    <a:pt x="1287907" y="708865"/>
                  </a:cubicBezTo>
                  <a:cubicBezTo>
                    <a:pt x="1287547" y="711109"/>
                    <a:pt x="1286763" y="713269"/>
                    <a:pt x="1285577" y="715218"/>
                  </a:cubicBezTo>
                  <a:cubicBezTo>
                    <a:pt x="1253809" y="773672"/>
                    <a:pt x="1116146" y="971270"/>
                    <a:pt x="1068706" y="983554"/>
                  </a:cubicBezTo>
                  <a:lnTo>
                    <a:pt x="1068706" y="983554"/>
                  </a:lnTo>
                  <a:cubicBezTo>
                    <a:pt x="1035455" y="983554"/>
                    <a:pt x="148699" y="429304"/>
                    <a:pt x="39840" y="322563"/>
                  </a:cubicBezTo>
                  <a:cubicBezTo>
                    <a:pt x="23554" y="313117"/>
                    <a:pt x="18005" y="292256"/>
                    <a:pt x="27450" y="275949"/>
                  </a:cubicBezTo>
                  <a:cubicBezTo>
                    <a:pt x="28742" y="273746"/>
                    <a:pt x="30267" y="271692"/>
                    <a:pt x="32004" y="269828"/>
                  </a:cubicBezTo>
                  <a:lnTo>
                    <a:pt x="171784" y="39190"/>
                  </a:lnTo>
                  <a:cubicBezTo>
                    <a:pt x="174516" y="33006"/>
                    <a:pt x="179408" y="28030"/>
                    <a:pt x="185550" y="25213"/>
                  </a:cubicBezTo>
                  <a:cubicBezTo>
                    <a:pt x="187245" y="24556"/>
                    <a:pt x="189023" y="24196"/>
                    <a:pt x="190845" y="24154"/>
                  </a:cubicBezTo>
                  <a:moveTo>
                    <a:pt x="183432" y="294607"/>
                  </a:moveTo>
                  <a:cubicBezTo>
                    <a:pt x="198258" y="294522"/>
                    <a:pt x="211410" y="285098"/>
                    <a:pt x="216260" y="271099"/>
                  </a:cubicBezTo>
                  <a:cubicBezTo>
                    <a:pt x="217572" y="267816"/>
                    <a:pt x="217932" y="264215"/>
                    <a:pt x="217318" y="260721"/>
                  </a:cubicBezTo>
                  <a:cubicBezTo>
                    <a:pt x="216281" y="255765"/>
                    <a:pt x="213866" y="251212"/>
                    <a:pt x="210330" y="247590"/>
                  </a:cubicBezTo>
                  <a:cubicBezTo>
                    <a:pt x="205374" y="240072"/>
                    <a:pt x="199147" y="233464"/>
                    <a:pt x="191904" y="228106"/>
                  </a:cubicBezTo>
                  <a:cubicBezTo>
                    <a:pt x="186525" y="224420"/>
                    <a:pt x="180213" y="222366"/>
                    <a:pt x="173690" y="222176"/>
                  </a:cubicBezTo>
                  <a:cubicBezTo>
                    <a:pt x="171149" y="221858"/>
                    <a:pt x="168607" y="221858"/>
                    <a:pt x="166066" y="222176"/>
                  </a:cubicBezTo>
                  <a:cubicBezTo>
                    <a:pt x="153994" y="226200"/>
                    <a:pt x="133662" y="245048"/>
                    <a:pt x="137262" y="259662"/>
                  </a:cubicBezTo>
                  <a:cubicBezTo>
                    <a:pt x="145163" y="275864"/>
                    <a:pt x="159543" y="287936"/>
                    <a:pt x="176867" y="292913"/>
                  </a:cubicBezTo>
                  <a:cubicBezTo>
                    <a:pt x="179048" y="293125"/>
                    <a:pt x="181251" y="293125"/>
                    <a:pt x="183432" y="292913"/>
                  </a:cubicBezTo>
                  <a:moveTo>
                    <a:pt x="190845" y="10"/>
                  </a:moveTo>
                  <a:cubicBezTo>
                    <a:pt x="186525" y="-54"/>
                    <a:pt x="182204" y="666"/>
                    <a:pt x="178137" y="2128"/>
                  </a:cubicBezTo>
                  <a:cubicBezTo>
                    <a:pt x="166108" y="6533"/>
                    <a:pt x="156260" y="15407"/>
                    <a:pt x="150605" y="26907"/>
                  </a:cubicBezTo>
                  <a:lnTo>
                    <a:pt x="12308" y="257544"/>
                  </a:lnTo>
                  <a:cubicBezTo>
                    <a:pt x="4556" y="268367"/>
                    <a:pt x="278" y="281285"/>
                    <a:pt x="24" y="294607"/>
                  </a:cubicBezTo>
                  <a:cubicBezTo>
                    <a:pt x="2078" y="311529"/>
                    <a:pt x="10486" y="327053"/>
                    <a:pt x="23532" y="338024"/>
                  </a:cubicBezTo>
                  <a:cubicBezTo>
                    <a:pt x="119049" y="431422"/>
                    <a:pt x="1017242" y="1005368"/>
                    <a:pt x="1068282" y="1005368"/>
                  </a:cubicBezTo>
                  <a:lnTo>
                    <a:pt x="1071036" y="1005368"/>
                  </a:lnTo>
                  <a:lnTo>
                    <a:pt x="1074212" y="1005368"/>
                  </a:lnTo>
                  <a:cubicBezTo>
                    <a:pt x="1137749" y="988636"/>
                    <a:pt x="1286000" y="760964"/>
                    <a:pt x="1305273" y="725807"/>
                  </a:cubicBezTo>
                  <a:cubicBezTo>
                    <a:pt x="1307920" y="721466"/>
                    <a:pt x="1309657" y="716637"/>
                    <a:pt x="1310356" y="711617"/>
                  </a:cubicBezTo>
                  <a:cubicBezTo>
                    <a:pt x="1310992" y="706090"/>
                    <a:pt x="1310038" y="700520"/>
                    <a:pt x="1307603" y="695522"/>
                  </a:cubicBezTo>
                  <a:cubicBezTo>
                    <a:pt x="1294599" y="677329"/>
                    <a:pt x="1277190" y="662758"/>
                    <a:pt x="1256985" y="653164"/>
                  </a:cubicBezTo>
                  <a:cubicBezTo>
                    <a:pt x="1254275" y="651618"/>
                    <a:pt x="1251670" y="649924"/>
                    <a:pt x="1249149" y="648081"/>
                  </a:cubicBezTo>
                  <a:cubicBezTo>
                    <a:pt x="1226488" y="632197"/>
                    <a:pt x="1202768" y="615889"/>
                    <a:pt x="1178200" y="600217"/>
                  </a:cubicBezTo>
                  <a:cubicBezTo>
                    <a:pt x="1139655" y="575226"/>
                    <a:pt x="329990" y="72230"/>
                    <a:pt x="217742" y="11446"/>
                  </a:cubicBezTo>
                  <a:cubicBezTo>
                    <a:pt x="209080" y="6046"/>
                    <a:pt x="199147" y="2975"/>
                    <a:pt x="188939" y="2552"/>
                  </a:cubicBezTo>
                  <a:close/>
                  <a:moveTo>
                    <a:pt x="159924" y="254156"/>
                  </a:moveTo>
                  <a:cubicBezTo>
                    <a:pt x="163143" y="249200"/>
                    <a:pt x="167591" y="245197"/>
                    <a:pt x="172843" y="242507"/>
                  </a:cubicBezTo>
                  <a:lnTo>
                    <a:pt x="172843" y="242507"/>
                  </a:lnTo>
                  <a:cubicBezTo>
                    <a:pt x="174897" y="242528"/>
                    <a:pt x="176909" y="243185"/>
                    <a:pt x="178561" y="244413"/>
                  </a:cubicBezTo>
                  <a:cubicBezTo>
                    <a:pt x="183729" y="248352"/>
                    <a:pt x="188155" y="253160"/>
                    <a:pt x="191692" y="258603"/>
                  </a:cubicBezTo>
                  <a:lnTo>
                    <a:pt x="194445" y="262203"/>
                  </a:lnTo>
                  <a:cubicBezTo>
                    <a:pt x="192179" y="266587"/>
                    <a:pt x="187731" y="269405"/>
                    <a:pt x="182797" y="269616"/>
                  </a:cubicBezTo>
                  <a:lnTo>
                    <a:pt x="181103" y="269616"/>
                  </a:lnTo>
                  <a:cubicBezTo>
                    <a:pt x="172843" y="266355"/>
                    <a:pt x="165557" y="261017"/>
                    <a:pt x="159924" y="254156"/>
                  </a:cubicBezTo>
                  <a:close/>
                </a:path>
              </a:pathLst>
            </a:custGeom>
            <a:solidFill>
              <a:srgbClr val="190B0B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82" name="Freeform: Shape 51">
              <a:extLst>
                <a:ext uri="{FF2B5EF4-FFF2-40B4-BE49-F238E27FC236}">
                  <a16:creationId xmlns:a16="http://schemas.microsoft.com/office/drawing/2014/main" id="{FB4EB679-A9CD-4ED8-8391-CA72E1DFE1A2}"/>
                </a:ext>
              </a:extLst>
            </p:cNvPr>
            <p:cNvSpPr/>
            <p:nvPr/>
          </p:nvSpPr>
          <p:spPr>
            <a:xfrm>
              <a:off x="6527624" y="4901425"/>
              <a:ext cx="30285" cy="44475"/>
            </a:xfrm>
            <a:custGeom>
              <a:avLst/>
              <a:gdLst>
                <a:gd name="connsiteX0" fmla="*/ 24 w 30285"/>
                <a:gd name="connsiteY0" fmla="*/ 44482 h 44475"/>
                <a:gd name="connsiteX1" fmla="*/ 30310 w 30285"/>
                <a:gd name="connsiteY1" fmla="*/ 6 h 44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285" h="44475">
                  <a:moveTo>
                    <a:pt x="24" y="44482"/>
                  </a:moveTo>
                  <a:lnTo>
                    <a:pt x="30310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83" name="Freeform: Shape 52">
              <a:extLst>
                <a:ext uri="{FF2B5EF4-FFF2-40B4-BE49-F238E27FC236}">
                  <a16:creationId xmlns:a16="http://schemas.microsoft.com/office/drawing/2014/main" id="{0E5DEBC7-B277-4F30-B646-18101F0EE3E8}"/>
                </a:ext>
              </a:extLst>
            </p:cNvPr>
            <p:cNvSpPr/>
            <p:nvPr/>
          </p:nvSpPr>
          <p:spPr>
            <a:xfrm>
              <a:off x="6438250" y="4871350"/>
              <a:ext cx="74125" cy="100599"/>
            </a:xfrm>
            <a:custGeom>
              <a:avLst/>
              <a:gdLst>
                <a:gd name="connsiteX0" fmla="*/ 24 w 74125"/>
                <a:gd name="connsiteY0" fmla="*/ 100606 h 100599"/>
                <a:gd name="connsiteX1" fmla="*/ 74150 w 74125"/>
                <a:gd name="connsiteY1" fmla="*/ 6 h 1005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4125" h="100599">
                  <a:moveTo>
                    <a:pt x="24" y="100606"/>
                  </a:moveTo>
                  <a:lnTo>
                    <a:pt x="74150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84" name="Freeform: Shape 53">
              <a:extLst>
                <a:ext uri="{FF2B5EF4-FFF2-40B4-BE49-F238E27FC236}">
                  <a16:creationId xmlns:a16="http://schemas.microsoft.com/office/drawing/2014/main" id="{90B444D4-B575-41D7-94BD-D108FDF7564C}"/>
                </a:ext>
              </a:extLst>
            </p:cNvPr>
            <p:cNvSpPr/>
            <p:nvPr/>
          </p:nvSpPr>
          <p:spPr>
            <a:xfrm>
              <a:off x="6412624" y="4824757"/>
              <a:ext cx="30073" cy="44263"/>
            </a:xfrm>
            <a:custGeom>
              <a:avLst/>
              <a:gdLst>
                <a:gd name="connsiteX0" fmla="*/ 24 w 30073"/>
                <a:gd name="connsiteY0" fmla="*/ 44270 h 44263"/>
                <a:gd name="connsiteX1" fmla="*/ 30098 w 30073"/>
                <a:gd name="connsiteY1" fmla="*/ 6 h 4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73" h="44263">
                  <a:moveTo>
                    <a:pt x="24" y="44270"/>
                  </a:moveTo>
                  <a:lnTo>
                    <a:pt x="30098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85" name="Freeform: Shape 54">
              <a:extLst>
                <a:ext uri="{FF2B5EF4-FFF2-40B4-BE49-F238E27FC236}">
                  <a16:creationId xmlns:a16="http://schemas.microsoft.com/office/drawing/2014/main" id="{96CA12AE-430F-46B7-A6EF-705E1139B5DD}"/>
                </a:ext>
              </a:extLst>
            </p:cNvPr>
            <p:cNvSpPr/>
            <p:nvPr/>
          </p:nvSpPr>
          <p:spPr>
            <a:xfrm>
              <a:off x="6323249" y="4794683"/>
              <a:ext cx="73913" cy="100599"/>
            </a:xfrm>
            <a:custGeom>
              <a:avLst/>
              <a:gdLst>
                <a:gd name="connsiteX0" fmla="*/ 24 w 73913"/>
                <a:gd name="connsiteY0" fmla="*/ 100606 h 100599"/>
                <a:gd name="connsiteX1" fmla="*/ 73938 w 73913"/>
                <a:gd name="connsiteY1" fmla="*/ 6 h 1005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3913" h="100599">
                  <a:moveTo>
                    <a:pt x="24" y="100606"/>
                  </a:moveTo>
                  <a:lnTo>
                    <a:pt x="73938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86" name="Freeform: Shape 55">
              <a:extLst>
                <a:ext uri="{FF2B5EF4-FFF2-40B4-BE49-F238E27FC236}">
                  <a16:creationId xmlns:a16="http://schemas.microsoft.com/office/drawing/2014/main" id="{F6C02ED1-F0BA-42E8-A5F9-ACABD3AEEFC4}"/>
                </a:ext>
              </a:extLst>
            </p:cNvPr>
            <p:cNvSpPr/>
            <p:nvPr/>
          </p:nvSpPr>
          <p:spPr>
            <a:xfrm>
              <a:off x="6297411" y="4748090"/>
              <a:ext cx="30285" cy="44263"/>
            </a:xfrm>
            <a:custGeom>
              <a:avLst/>
              <a:gdLst>
                <a:gd name="connsiteX0" fmla="*/ 24 w 30285"/>
                <a:gd name="connsiteY0" fmla="*/ 44270 h 44263"/>
                <a:gd name="connsiteX1" fmla="*/ 30310 w 30285"/>
                <a:gd name="connsiteY1" fmla="*/ 6 h 4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285" h="44263">
                  <a:moveTo>
                    <a:pt x="24" y="44270"/>
                  </a:moveTo>
                  <a:cubicBezTo>
                    <a:pt x="10190" y="29444"/>
                    <a:pt x="20144" y="14619"/>
                    <a:pt x="30310" y="6"/>
                  </a:cubicBez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87" name="Freeform: Shape 56">
              <a:extLst>
                <a:ext uri="{FF2B5EF4-FFF2-40B4-BE49-F238E27FC236}">
                  <a16:creationId xmlns:a16="http://schemas.microsoft.com/office/drawing/2014/main" id="{59E2A7EA-8925-49A6-8776-02ECFC56DF46}"/>
                </a:ext>
              </a:extLst>
            </p:cNvPr>
            <p:cNvSpPr/>
            <p:nvPr/>
          </p:nvSpPr>
          <p:spPr>
            <a:xfrm>
              <a:off x="6208036" y="4718016"/>
              <a:ext cx="74125" cy="100599"/>
            </a:xfrm>
            <a:custGeom>
              <a:avLst/>
              <a:gdLst>
                <a:gd name="connsiteX0" fmla="*/ 24 w 74125"/>
                <a:gd name="connsiteY0" fmla="*/ 100606 h 100599"/>
                <a:gd name="connsiteX1" fmla="*/ 74150 w 74125"/>
                <a:gd name="connsiteY1" fmla="*/ 6 h 1005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4125" h="100599">
                  <a:moveTo>
                    <a:pt x="24" y="100606"/>
                  </a:moveTo>
                  <a:lnTo>
                    <a:pt x="74150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88" name="Freeform: Shape 57">
              <a:extLst>
                <a:ext uri="{FF2B5EF4-FFF2-40B4-BE49-F238E27FC236}">
                  <a16:creationId xmlns:a16="http://schemas.microsoft.com/office/drawing/2014/main" id="{FCB5D0B1-A9C6-477F-ADE1-C716A1775DAA}"/>
                </a:ext>
              </a:extLst>
            </p:cNvPr>
            <p:cNvSpPr/>
            <p:nvPr/>
          </p:nvSpPr>
          <p:spPr>
            <a:xfrm>
              <a:off x="6182410" y="4671211"/>
              <a:ext cx="30073" cy="44475"/>
            </a:xfrm>
            <a:custGeom>
              <a:avLst/>
              <a:gdLst>
                <a:gd name="connsiteX0" fmla="*/ 24 w 30073"/>
                <a:gd name="connsiteY0" fmla="*/ 44482 h 44475"/>
                <a:gd name="connsiteX1" fmla="*/ 30098 w 30073"/>
                <a:gd name="connsiteY1" fmla="*/ 6 h 44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73" h="44475">
                  <a:moveTo>
                    <a:pt x="24" y="44482"/>
                  </a:moveTo>
                  <a:lnTo>
                    <a:pt x="30098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89" name="Freeform: Shape 58">
              <a:extLst>
                <a:ext uri="{FF2B5EF4-FFF2-40B4-BE49-F238E27FC236}">
                  <a16:creationId xmlns:a16="http://schemas.microsoft.com/office/drawing/2014/main" id="{06CF2158-B0A0-4747-80D1-6F434865FCA4}"/>
                </a:ext>
              </a:extLst>
            </p:cNvPr>
            <p:cNvSpPr/>
            <p:nvPr/>
          </p:nvSpPr>
          <p:spPr>
            <a:xfrm>
              <a:off x="6093036" y="4641137"/>
              <a:ext cx="73913" cy="100811"/>
            </a:xfrm>
            <a:custGeom>
              <a:avLst/>
              <a:gdLst>
                <a:gd name="connsiteX0" fmla="*/ 24 w 73913"/>
                <a:gd name="connsiteY0" fmla="*/ 100818 h 100811"/>
                <a:gd name="connsiteX1" fmla="*/ 73938 w 73913"/>
                <a:gd name="connsiteY1" fmla="*/ 6 h 100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3913" h="100811">
                  <a:moveTo>
                    <a:pt x="24" y="100818"/>
                  </a:moveTo>
                  <a:lnTo>
                    <a:pt x="73938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90" name="Freeform: Shape 59">
              <a:extLst>
                <a:ext uri="{FF2B5EF4-FFF2-40B4-BE49-F238E27FC236}">
                  <a16:creationId xmlns:a16="http://schemas.microsoft.com/office/drawing/2014/main" id="{034CB3C6-0BB2-4D1F-9060-26AC7ED5C0D2}"/>
                </a:ext>
              </a:extLst>
            </p:cNvPr>
            <p:cNvSpPr/>
            <p:nvPr/>
          </p:nvSpPr>
          <p:spPr>
            <a:xfrm>
              <a:off x="6066138" y="4598356"/>
              <a:ext cx="30286" cy="44263"/>
            </a:xfrm>
            <a:custGeom>
              <a:avLst/>
              <a:gdLst>
                <a:gd name="connsiteX0" fmla="*/ 24 w 30286"/>
                <a:gd name="connsiteY0" fmla="*/ 44270 h 44263"/>
                <a:gd name="connsiteX1" fmla="*/ 30310 w 30286"/>
                <a:gd name="connsiteY1" fmla="*/ 6 h 4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286" h="44263">
                  <a:moveTo>
                    <a:pt x="24" y="44270"/>
                  </a:moveTo>
                  <a:lnTo>
                    <a:pt x="30310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91" name="Freeform: Shape 60">
              <a:extLst>
                <a:ext uri="{FF2B5EF4-FFF2-40B4-BE49-F238E27FC236}">
                  <a16:creationId xmlns:a16="http://schemas.microsoft.com/office/drawing/2014/main" id="{96E36059-F810-4EBB-8987-84C5D6245A9A}"/>
                </a:ext>
              </a:extLst>
            </p:cNvPr>
            <p:cNvSpPr/>
            <p:nvPr/>
          </p:nvSpPr>
          <p:spPr>
            <a:xfrm>
              <a:off x="5976552" y="4571459"/>
              <a:ext cx="74125" cy="100811"/>
            </a:xfrm>
            <a:custGeom>
              <a:avLst/>
              <a:gdLst>
                <a:gd name="connsiteX0" fmla="*/ 24 w 74125"/>
                <a:gd name="connsiteY0" fmla="*/ 100818 h 100811"/>
                <a:gd name="connsiteX1" fmla="*/ 74150 w 74125"/>
                <a:gd name="connsiteY1" fmla="*/ 6 h 100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4125" h="100811">
                  <a:moveTo>
                    <a:pt x="24" y="100818"/>
                  </a:moveTo>
                  <a:lnTo>
                    <a:pt x="74150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92" name="Freeform: Shape 61">
              <a:extLst>
                <a:ext uri="{FF2B5EF4-FFF2-40B4-BE49-F238E27FC236}">
                  <a16:creationId xmlns:a16="http://schemas.microsoft.com/office/drawing/2014/main" id="{EFCBE482-7664-4079-8CF5-D355B5D8328A}"/>
                </a:ext>
              </a:extLst>
            </p:cNvPr>
            <p:cNvSpPr/>
            <p:nvPr/>
          </p:nvSpPr>
          <p:spPr>
            <a:xfrm>
              <a:off x="5948384" y="4530796"/>
              <a:ext cx="30286" cy="44263"/>
            </a:xfrm>
            <a:custGeom>
              <a:avLst/>
              <a:gdLst>
                <a:gd name="connsiteX0" fmla="*/ 24 w 30286"/>
                <a:gd name="connsiteY0" fmla="*/ 44270 h 44263"/>
                <a:gd name="connsiteX1" fmla="*/ 30310 w 30286"/>
                <a:gd name="connsiteY1" fmla="*/ 6 h 4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286" h="44263">
                  <a:moveTo>
                    <a:pt x="24" y="44270"/>
                  </a:moveTo>
                  <a:cubicBezTo>
                    <a:pt x="9978" y="29444"/>
                    <a:pt x="20144" y="14831"/>
                    <a:pt x="30310" y="6"/>
                  </a:cubicBez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93" name="Freeform: Shape 62">
              <a:extLst>
                <a:ext uri="{FF2B5EF4-FFF2-40B4-BE49-F238E27FC236}">
                  <a16:creationId xmlns:a16="http://schemas.microsoft.com/office/drawing/2014/main" id="{BDFEF0AA-3567-49A9-B695-52BE9C35DF66}"/>
                </a:ext>
              </a:extLst>
            </p:cNvPr>
            <p:cNvSpPr/>
            <p:nvPr/>
          </p:nvSpPr>
          <p:spPr>
            <a:xfrm>
              <a:off x="5854774" y="4499663"/>
              <a:ext cx="73913" cy="100599"/>
            </a:xfrm>
            <a:custGeom>
              <a:avLst/>
              <a:gdLst>
                <a:gd name="connsiteX0" fmla="*/ 24 w 73913"/>
                <a:gd name="connsiteY0" fmla="*/ 100606 h 100599"/>
                <a:gd name="connsiteX1" fmla="*/ 73938 w 73913"/>
                <a:gd name="connsiteY1" fmla="*/ 6 h 1005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3913" h="100599">
                  <a:moveTo>
                    <a:pt x="24" y="100606"/>
                  </a:moveTo>
                  <a:cubicBezTo>
                    <a:pt x="24592" y="67143"/>
                    <a:pt x="49371" y="33680"/>
                    <a:pt x="73938" y="6"/>
                  </a:cubicBez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94" name="Freeform: Shape 63">
              <a:extLst>
                <a:ext uri="{FF2B5EF4-FFF2-40B4-BE49-F238E27FC236}">
                  <a16:creationId xmlns:a16="http://schemas.microsoft.com/office/drawing/2014/main" id="{7DCD0B4C-089F-495B-B731-75C6BB3A6317}"/>
                </a:ext>
              </a:extLst>
            </p:cNvPr>
            <p:cNvSpPr/>
            <p:nvPr/>
          </p:nvSpPr>
          <p:spPr>
            <a:xfrm>
              <a:off x="5836349" y="4460482"/>
              <a:ext cx="30285" cy="44263"/>
            </a:xfrm>
            <a:custGeom>
              <a:avLst/>
              <a:gdLst>
                <a:gd name="connsiteX0" fmla="*/ 24 w 30285"/>
                <a:gd name="connsiteY0" fmla="*/ 44270 h 44263"/>
                <a:gd name="connsiteX1" fmla="*/ 30310 w 30285"/>
                <a:gd name="connsiteY1" fmla="*/ 6 h 4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285" h="44263">
                  <a:moveTo>
                    <a:pt x="24" y="44270"/>
                  </a:moveTo>
                  <a:cubicBezTo>
                    <a:pt x="10190" y="29445"/>
                    <a:pt x="21203" y="14832"/>
                    <a:pt x="30310" y="6"/>
                  </a:cubicBez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95" name="Freeform: Shape 64">
              <a:extLst>
                <a:ext uri="{FF2B5EF4-FFF2-40B4-BE49-F238E27FC236}">
                  <a16:creationId xmlns:a16="http://schemas.microsoft.com/office/drawing/2014/main" id="{B70D8FD5-FDED-4913-AEE4-0752028D275A}"/>
                </a:ext>
              </a:extLst>
            </p:cNvPr>
            <p:cNvSpPr/>
            <p:nvPr/>
          </p:nvSpPr>
          <p:spPr>
            <a:xfrm>
              <a:off x="5735961" y="4433373"/>
              <a:ext cx="74125" cy="100811"/>
            </a:xfrm>
            <a:custGeom>
              <a:avLst/>
              <a:gdLst>
                <a:gd name="connsiteX0" fmla="*/ 24 w 74125"/>
                <a:gd name="connsiteY0" fmla="*/ 100818 h 100811"/>
                <a:gd name="connsiteX1" fmla="*/ 74150 w 74125"/>
                <a:gd name="connsiteY1" fmla="*/ 6 h 100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4125" h="100811">
                  <a:moveTo>
                    <a:pt x="24" y="100818"/>
                  </a:moveTo>
                  <a:cubicBezTo>
                    <a:pt x="24804" y="67143"/>
                    <a:pt x="49583" y="33680"/>
                    <a:pt x="74150" y="6"/>
                  </a:cubicBez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96" name="Freeform: Shape 65">
              <a:extLst>
                <a:ext uri="{FF2B5EF4-FFF2-40B4-BE49-F238E27FC236}">
                  <a16:creationId xmlns:a16="http://schemas.microsoft.com/office/drawing/2014/main" id="{C8CBFD9B-0797-4E11-8BC7-FEA0691F42F2}"/>
                </a:ext>
              </a:extLst>
            </p:cNvPr>
            <p:cNvSpPr/>
            <p:nvPr/>
          </p:nvSpPr>
          <p:spPr>
            <a:xfrm>
              <a:off x="5710335" y="4386779"/>
              <a:ext cx="30285" cy="44264"/>
            </a:xfrm>
            <a:custGeom>
              <a:avLst/>
              <a:gdLst>
                <a:gd name="connsiteX0" fmla="*/ 24 w 30285"/>
                <a:gd name="connsiteY0" fmla="*/ 44271 h 44264"/>
                <a:gd name="connsiteX1" fmla="*/ 30310 w 30285"/>
                <a:gd name="connsiteY1" fmla="*/ 6 h 442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285" h="44264">
                  <a:moveTo>
                    <a:pt x="24" y="44271"/>
                  </a:moveTo>
                  <a:cubicBezTo>
                    <a:pt x="10190" y="29657"/>
                    <a:pt x="20144" y="14832"/>
                    <a:pt x="30310" y="6"/>
                  </a:cubicBez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97" name="Freeform: Shape 66">
              <a:extLst>
                <a:ext uri="{FF2B5EF4-FFF2-40B4-BE49-F238E27FC236}">
                  <a16:creationId xmlns:a16="http://schemas.microsoft.com/office/drawing/2014/main" id="{B8D93ABE-0052-4930-BE5B-31744011E704}"/>
                </a:ext>
              </a:extLst>
            </p:cNvPr>
            <p:cNvSpPr/>
            <p:nvPr/>
          </p:nvSpPr>
          <p:spPr>
            <a:xfrm>
              <a:off x="5620960" y="4356706"/>
              <a:ext cx="74125" cy="100599"/>
            </a:xfrm>
            <a:custGeom>
              <a:avLst/>
              <a:gdLst>
                <a:gd name="connsiteX0" fmla="*/ 24 w 74125"/>
                <a:gd name="connsiteY0" fmla="*/ 100606 h 100599"/>
                <a:gd name="connsiteX1" fmla="*/ 74150 w 74125"/>
                <a:gd name="connsiteY1" fmla="*/ 6 h 1005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4125" h="100599">
                  <a:moveTo>
                    <a:pt x="24" y="100606"/>
                  </a:moveTo>
                  <a:lnTo>
                    <a:pt x="74150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98" name="Freeform: Shape 67">
              <a:extLst>
                <a:ext uri="{FF2B5EF4-FFF2-40B4-BE49-F238E27FC236}">
                  <a16:creationId xmlns:a16="http://schemas.microsoft.com/office/drawing/2014/main" id="{41F2AC0F-2297-450B-A724-185B360708DC}"/>
                </a:ext>
              </a:extLst>
            </p:cNvPr>
            <p:cNvSpPr/>
            <p:nvPr/>
          </p:nvSpPr>
          <p:spPr>
            <a:xfrm>
              <a:off x="5595334" y="4310112"/>
              <a:ext cx="30073" cy="44263"/>
            </a:xfrm>
            <a:custGeom>
              <a:avLst/>
              <a:gdLst>
                <a:gd name="connsiteX0" fmla="*/ 24 w 30073"/>
                <a:gd name="connsiteY0" fmla="*/ 44270 h 44263"/>
                <a:gd name="connsiteX1" fmla="*/ 30098 w 30073"/>
                <a:gd name="connsiteY1" fmla="*/ 6 h 4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73" h="44263">
                  <a:moveTo>
                    <a:pt x="24" y="44270"/>
                  </a:moveTo>
                  <a:lnTo>
                    <a:pt x="30098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</p:grpSp>
      <p:grpSp>
        <p:nvGrpSpPr>
          <p:cNvPr id="99" name="Group 98">
            <a:extLst>
              <a:ext uri="{FF2B5EF4-FFF2-40B4-BE49-F238E27FC236}">
                <a16:creationId xmlns:a16="http://schemas.microsoft.com/office/drawing/2014/main" id="{62D10E4D-F5FC-4CEA-BDEA-C6CAFE26D992}"/>
              </a:ext>
            </a:extLst>
          </p:cNvPr>
          <p:cNvGrpSpPr/>
          <p:nvPr/>
        </p:nvGrpSpPr>
        <p:grpSpPr>
          <a:xfrm>
            <a:off x="9282498" y="1315894"/>
            <a:ext cx="1864143" cy="1403176"/>
            <a:chOff x="5337376" y="3832625"/>
            <a:chExt cx="1864191" cy="1403213"/>
          </a:xfrm>
        </p:grpSpPr>
        <p:sp>
          <p:nvSpPr>
            <p:cNvPr id="100" name="Freeform: Shape 26">
              <a:extLst>
                <a:ext uri="{FF2B5EF4-FFF2-40B4-BE49-F238E27FC236}">
                  <a16:creationId xmlns:a16="http://schemas.microsoft.com/office/drawing/2014/main" id="{FF691A19-8811-4B71-90E5-83F10B37E23D}"/>
                </a:ext>
              </a:extLst>
            </p:cNvPr>
            <p:cNvSpPr/>
            <p:nvPr/>
          </p:nvSpPr>
          <p:spPr>
            <a:xfrm>
              <a:off x="6194906" y="3940890"/>
              <a:ext cx="1006661" cy="1171952"/>
            </a:xfrm>
            <a:custGeom>
              <a:avLst/>
              <a:gdLst>
                <a:gd name="connsiteX0" fmla="*/ 983568 w 1006661"/>
                <a:gd name="connsiteY0" fmla="*/ 187939 h 1171952"/>
                <a:gd name="connsiteX1" fmla="*/ 1002840 w 1006661"/>
                <a:gd name="connsiteY1" fmla="*/ 198528 h 1171952"/>
                <a:gd name="connsiteX2" fmla="*/ 1004322 w 1006661"/>
                <a:gd name="connsiteY2" fmla="*/ 226908 h 1171952"/>
                <a:gd name="connsiteX3" fmla="*/ 761190 w 1006661"/>
                <a:gd name="connsiteY3" fmla="*/ 1149668 h 1171952"/>
                <a:gd name="connsiteX4" fmla="*/ 747212 w 1006661"/>
                <a:gd name="connsiteY4" fmla="*/ 1170847 h 1171952"/>
                <a:gd name="connsiteX5" fmla="*/ 731751 w 1006661"/>
                <a:gd name="connsiteY5" fmla="*/ 1170847 h 1171952"/>
                <a:gd name="connsiteX6" fmla="*/ 24 w 1006661"/>
                <a:gd name="connsiteY6" fmla="*/ 1013912 h 1171952"/>
                <a:gd name="connsiteX7" fmla="*/ 158230 w 1006661"/>
                <a:gd name="connsiteY7" fmla="*/ 305481 h 1171952"/>
                <a:gd name="connsiteX8" fmla="*/ 216895 w 1006661"/>
                <a:gd name="connsiteY8" fmla="*/ 92634 h 1171952"/>
                <a:gd name="connsiteX9" fmla="*/ 244216 w 1006661"/>
                <a:gd name="connsiteY9" fmla="*/ 5589 h 1171952"/>
                <a:gd name="connsiteX10" fmla="*/ 327448 w 1006661"/>
                <a:gd name="connsiteY10" fmla="*/ 14061 h 1171952"/>
                <a:gd name="connsiteX11" fmla="*/ 745942 w 1006661"/>
                <a:gd name="connsiteY11" fmla="*/ 121014 h 1171952"/>
                <a:gd name="connsiteX12" fmla="*/ 983568 w 1006661"/>
                <a:gd name="connsiteY12" fmla="*/ 187939 h 1171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06661" h="1171952">
                  <a:moveTo>
                    <a:pt x="983568" y="187939"/>
                  </a:moveTo>
                  <a:cubicBezTo>
                    <a:pt x="991001" y="189189"/>
                    <a:pt x="997800" y="192937"/>
                    <a:pt x="1002840" y="198528"/>
                  </a:cubicBezTo>
                  <a:cubicBezTo>
                    <a:pt x="1007394" y="207339"/>
                    <a:pt x="1007923" y="217674"/>
                    <a:pt x="1004322" y="226908"/>
                  </a:cubicBezTo>
                  <a:cubicBezTo>
                    <a:pt x="929138" y="546072"/>
                    <a:pt x="848023" y="852317"/>
                    <a:pt x="761190" y="1149668"/>
                  </a:cubicBezTo>
                  <a:cubicBezTo>
                    <a:pt x="758860" y="1158139"/>
                    <a:pt x="755260" y="1167670"/>
                    <a:pt x="747212" y="1170847"/>
                  </a:cubicBezTo>
                  <a:cubicBezTo>
                    <a:pt x="742171" y="1172329"/>
                    <a:pt x="736792" y="1172329"/>
                    <a:pt x="731751" y="1170847"/>
                  </a:cubicBezTo>
                  <a:cubicBezTo>
                    <a:pt x="486501" y="1124465"/>
                    <a:pt x="241039" y="1078083"/>
                    <a:pt x="24" y="1013912"/>
                  </a:cubicBezTo>
                  <a:cubicBezTo>
                    <a:pt x="29462" y="773744"/>
                    <a:pt x="94058" y="539083"/>
                    <a:pt x="158230" y="305481"/>
                  </a:cubicBezTo>
                  <a:cubicBezTo>
                    <a:pt x="177863" y="234892"/>
                    <a:pt x="197411" y="163943"/>
                    <a:pt x="216895" y="92634"/>
                  </a:cubicBezTo>
                  <a:cubicBezTo>
                    <a:pt x="222614" y="71455"/>
                    <a:pt x="226849" y="19991"/>
                    <a:pt x="244216" y="5589"/>
                  </a:cubicBezTo>
                  <a:cubicBezTo>
                    <a:pt x="261583" y="-8812"/>
                    <a:pt x="304363" y="8554"/>
                    <a:pt x="327448" y="14061"/>
                  </a:cubicBezTo>
                  <a:cubicBezTo>
                    <a:pt x="467652" y="47523"/>
                    <a:pt x="607157" y="83167"/>
                    <a:pt x="745942" y="121014"/>
                  </a:cubicBezTo>
                  <a:cubicBezTo>
                    <a:pt x="825425" y="142468"/>
                    <a:pt x="904634" y="164790"/>
                    <a:pt x="983568" y="187939"/>
                  </a:cubicBezTo>
                  <a:close/>
                </a:path>
              </a:pathLst>
            </a:custGeom>
            <a:solidFill>
              <a:srgbClr val="000000">
                <a:alpha val="15000"/>
              </a:srgbClr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01" name="Freeform: Shape 27">
              <a:extLst>
                <a:ext uri="{FF2B5EF4-FFF2-40B4-BE49-F238E27FC236}">
                  <a16:creationId xmlns:a16="http://schemas.microsoft.com/office/drawing/2014/main" id="{844626E4-2CCF-4D89-A48A-999D1F979E08}"/>
                </a:ext>
              </a:extLst>
            </p:cNvPr>
            <p:cNvSpPr/>
            <p:nvPr/>
          </p:nvSpPr>
          <p:spPr>
            <a:xfrm>
              <a:off x="6135181" y="3865493"/>
              <a:ext cx="1006653" cy="1171952"/>
            </a:xfrm>
            <a:custGeom>
              <a:avLst/>
              <a:gdLst>
                <a:gd name="connsiteX0" fmla="*/ 983568 w 1006653"/>
                <a:gd name="connsiteY0" fmla="*/ 187939 h 1171952"/>
                <a:gd name="connsiteX1" fmla="*/ 1003052 w 1006653"/>
                <a:gd name="connsiteY1" fmla="*/ 198528 h 1171952"/>
                <a:gd name="connsiteX2" fmla="*/ 1004323 w 1006653"/>
                <a:gd name="connsiteY2" fmla="*/ 226908 h 1171952"/>
                <a:gd name="connsiteX3" fmla="*/ 761190 w 1006653"/>
                <a:gd name="connsiteY3" fmla="*/ 1149668 h 1171952"/>
                <a:gd name="connsiteX4" fmla="*/ 747212 w 1006653"/>
                <a:gd name="connsiteY4" fmla="*/ 1170847 h 1171952"/>
                <a:gd name="connsiteX5" fmla="*/ 731751 w 1006653"/>
                <a:gd name="connsiteY5" fmla="*/ 1170847 h 1171952"/>
                <a:gd name="connsiteX6" fmla="*/ 24 w 1006653"/>
                <a:gd name="connsiteY6" fmla="*/ 1013912 h 1171952"/>
                <a:gd name="connsiteX7" fmla="*/ 158442 w 1006653"/>
                <a:gd name="connsiteY7" fmla="*/ 305482 h 1171952"/>
                <a:gd name="connsiteX8" fmla="*/ 216895 w 1006653"/>
                <a:gd name="connsiteY8" fmla="*/ 92634 h 1171952"/>
                <a:gd name="connsiteX9" fmla="*/ 244428 w 1006653"/>
                <a:gd name="connsiteY9" fmla="*/ 5590 h 1171952"/>
                <a:gd name="connsiteX10" fmla="*/ 327448 w 1006653"/>
                <a:gd name="connsiteY10" fmla="*/ 14061 h 1171952"/>
                <a:gd name="connsiteX11" fmla="*/ 746153 w 1006653"/>
                <a:gd name="connsiteY11" fmla="*/ 121014 h 1171952"/>
                <a:gd name="connsiteX12" fmla="*/ 983568 w 1006653"/>
                <a:gd name="connsiteY12" fmla="*/ 187939 h 1171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06653" h="1171952">
                  <a:moveTo>
                    <a:pt x="983568" y="187939"/>
                  </a:moveTo>
                  <a:cubicBezTo>
                    <a:pt x="991044" y="189252"/>
                    <a:pt x="997884" y="192958"/>
                    <a:pt x="1003052" y="198528"/>
                  </a:cubicBezTo>
                  <a:cubicBezTo>
                    <a:pt x="1007394" y="207402"/>
                    <a:pt x="1007860" y="217674"/>
                    <a:pt x="1004323" y="226908"/>
                  </a:cubicBezTo>
                  <a:cubicBezTo>
                    <a:pt x="931468" y="536394"/>
                    <a:pt x="850417" y="843994"/>
                    <a:pt x="761190" y="1149668"/>
                  </a:cubicBezTo>
                  <a:cubicBezTo>
                    <a:pt x="758861" y="1158140"/>
                    <a:pt x="755260" y="1167670"/>
                    <a:pt x="747212" y="1170847"/>
                  </a:cubicBezTo>
                  <a:cubicBezTo>
                    <a:pt x="742171" y="1172330"/>
                    <a:pt x="736792" y="1172330"/>
                    <a:pt x="731751" y="1170847"/>
                  </a:cubicBezTo>
                  <a:cubicBezTo>
                    <a:pt x="486501" y="1124465"/>
                    <a:pt x="241039" y="1078084"/>
                    <a:pt x="24" y="1013912"/>
                  </a:cubicBezTo>
                  <a:cubicBezTo>
                    <a:pt x="29674" y="773745"/>
                    <a:pt x="94058" y="539084"/>
                    <a:pt x="158442" y="305482"/>
                  </a:cubicBezTo>
                  <a:lnTo>
                    <a:pt x="216895" y="92634"/>
                  </a:lnTo>
                  <a:cubicBezTo>
                    <a:pt x="222614" y="71456"/>
                    <a:pt x="226849" y="19991"/>
                    <a:pt x="244428" y="5590"/>
                  </a:cubicBezTo>
                  <a:cubicBezTo>
                    <a:pt x="262006" y="-8812"/>
                    <a:pt x="304363" y="8554"/>
                    <a:pt x="327448" y="14061"/>
                  </a:cubicBezTo>
                  <a:cubicBezTo>
                    <a:pt x="467652" y="47523"/>
                    <a:pt x="607221" y="83168"/>
                    <a:pt x="746153" y="121014"/>
                  </a:cubicBezTo>
                  <a:cubicBezTo>
                    <a:pt x="824939" y="142468"/>
                    <a:pt x="904084" y="164791"/>
                    <a:pt x="983568" y="187939"/>
                  </a:cubicBezTo>
                  <a:close/>
                </a:path>
              </a:pathLst>
            </a:custGeom>
            <a:solidFill>
              <a:srgbClr val="EB871E"/>
            </a:solidFill>
            <a:ln w="1862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02" name="Freeform: Shape 28">
              <a:extLst>
                <a:ext uri="{FF2B5EF4-FFF2-40B4-BE49-F238E27FC236}">
                  <a16:creationId xmlns:a16="http://schemas.microsoft.com/office/drawing/2014/main" id="{5E17C5D3-3546-488F-A447-90DA4083404C}"/>
                </a:ext>
              </a:extLst>
            </p:cNvPr>
            <p:cNvSpPr/>
            <p:nvPr/>
          </p:nvSpPr>
          <p:spPr>
            <a:xfrm>
              <a:off x="6096000" y="3832625"/>
              <a:ext cx="1006576" cy="1171914"/>
            </a:xfrm>
            <a:custGeom>
              <a:avLst/>
              <a:gdLst>
                <a:gd name="connsiteX0" fmla="*/ 983568 w 1006576"/>
                <a:gd name="connsiteY0" fmla="*/ 187980 h 1171914"/>
                <a:gd name="connsiteX1" fmla="*/ 1002840 w 1006576"/>
                <a:gd name="connsiteY1" fmla="*/ 198781 h 1171914"/>
                <a:gd name="connsiteX2" fmla="*/ 1004323 w 1006576"/>
                <a:gd name="connsiteY2" fmla="*/ 226949 h 1171914"/>
                <a:gd name="connsiteX3" fmla="*/ 761190 w 1006576"/>
                <a:gd name="connsiteY3" fmla="*/ 1149709 h 1171914"/>
                <a:gd name="connsiteX4" fmla="*/ 747001 w 1006576"/>
                <a:gd name="connsiteY4" fmla="*/ 1170888 h 1171914"/>
                <a:gd name="connsiteX5" fmla="*/ 731540 w 1006576"/>
                <a:gd name="connsiteY5" fmla="*/ 1170888 h 1171914"/>
                <a:gd name="connsiteX6" fmla="*/ 24 w 1006576"/>
                <a:gd name="connsiteY6" fmla="*/ 1013953 h 1171914"/>
                <a:gd name="connsiteX7" fmla="*/ 158230 w 1006576"/>
                <a:gd name="connsiteY7" fmla="*/ 305522 h 1171914"/>
                <a:gd name="connsiteX8" fmla="*/ 217954 w 1006576"/>
                <a:gd name="connsiteY8" fmla="*/ 92464 h 1171914"/>
                <a:gd name="connsiteX9" fmla="*/ 245275 w 1006576"/>
                <a:gd name="connsiteY9" fmla="*/ 5630 h 1171914"/>
                <a:gd name="connsiteX10" fmla="*/ 328508 w 1006576"/>
                <a:gd name="connsiteY10" fmla="*/ 13890 h 1171914"/>
                <a:gd name="connsiteX11" fmla="*/ 747001 w 1006576"/>
                <a:gd name="connsiteY11" fmla="*/ 119784 h 1171914"/>
                <a:gd name="connsiteX12" fmla="*/ 983568 w 1006576"/>
                <a:gd name="connsiteY12" fmla="*/ 187980 h 11719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06576" h="1171914">
                  <a:moveTo>
                    <a:pt x="983568" y="187980"/>
                  </a:moveTo>
                  <a:cubicBezTo>
                    <a:pt x="991002" y="189357"/>
                    <a:pt x="997779" y="193148"/>
                    <a:pt x="1002840" y="198781"/>
                  </a:cubicBezTo>
                  <a:cubicBezTo>
                    <a:pt x="1007267" y="207549"/>
                    <a:pt x="1007818" y="217778"/>
                    <a:pt x="1004323" y="226949"/>
                  </a:cubicBezTo>
                  <a:cubicBezTo>
                    <a:pt x="931320" y="536583"/>
                    <a:pt x="850289" y="844163"/>
                    <a:pt x="761190" y="1149709"/>
                  </a:cubicBezTo>
                  <a:cubicBezTo>
                    <a:pt x="758649" y="1158181"/>
                    <a:pt x="755260" y="1167711"/>
                    <a:pt x="747001" y="1170888"/>
                  </a:cubicBezTo>
                  <a:cubicBezTo>
                    <a:pt x="741939" y="1172265"/>
                    <a:pt x="736602" y="1172265"/>
                    <a:pt x="731540" y="1170888"/>
                  </a:cubicBezTo>
                  <a:cubicBezTo>
                    <a:pt x="486501" y="1124507"/>
                    <a:pt x="241039" y="1078125"/>
                    <a:pt x="24" y="1013953"/>
                  </a:cubicBezTo>
                  <a:cubicBezTo>
                    <a:pt x="29463" y="773574"/>
                    <a:pt x="94058" y="539124"/>
                    <a:pt x="158230" y="305522"/>
                  </a:cubicBezTo>
                  <a:lnTo>
                    <a:pt x="217954" y="92464"/>
                  </a:lnTo>
                  <a:cubicBezTo>
                    <a:pt x="223672" y="71285"/>
                    <a:pt x="227908" y="20032"/>
                    <a:pt x="245275" y="5630"/>
                  </a:cubicBezTo>
                  <a:cubicBezTo>
                    <a:pt x="262641" y="-8771"/>
                    <a:pt x="305423" y="8384"/>
                    <a:pt x="328508" y="13890"/>
                  </a:cubicBezTo>
                  <a:cubicBezTo>
                    <a:pt x="468436" y="47353"/>
                    <a:pt x="607919" y="82658"/>
                    <a:pt x="747001" y="119784"/>
                  </a:cubicBezTo>
                  <a:cubicBezTo>
                    <a:pt x="825786" y="142382"/>
                    <a:pt x="904634" y="165107"/>
                    <a:pt x="983568" y="187980"/>
                  </a:cubicBezTo>
                  <a:close/>
                </a:path>
              </a:pathLst>
            </a:custGeom>
            <a:solidFill>
              <a:srgbClr val="EB871E"/>
            </a:solidFill>
            <a:ln w="1862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03" name="Freeform: Shape 29">
              <a:extLst>
                <a:ext uri="{FF2B5EF4-FFF2-40B4-BE49-F238E27FC236}">
                  <a16:creationId xmlns:a16="http://schemas.microsoft.com/office/drawing/2014/main" id="{1602D54C-24F6-49FB-B1D0-3BECBFA36AF0}"/>
                </a:ext>
              </a:extLst>
            </p:cNvPr>
            <p:cNvSpPr/>
            <p:nvPr/>
          </p:nvSpPr>
          <p:spPr>
            <a:xfrm>
              <a:off x="6422477" y="4052471"/>
              <a:ext cx="492712" cy="264580"/>
            </a:xfrm>
            <a:custGeom>
              <a:avLst/>
              <a:gdLst>
                <a:gd name="connsiteX0" fmla="*/ 548 w 492712"/>
                <a:gd name="connsiteY0" fmla="*/ 131422 h 264580"/>
                <a:gd name="connsiteX1" fmla="*/ 548 w 492712"/>
                <a:gd name="connsiteY1" fmla="*/ 140741 h 264580"/>
                <a:gd name="connsiteX2" fmla="*/ 14738 w 492712"/>
                <a:gd name="connsiteY2" fmla="*/ 151543 h 264580"/>
                <a:gd name="connsiteX3" fmla="*/ 142870 w 492712"/>
                <a:gd name="connsiteY3" fmla="*/ 192205 h 264580"/>
                <a:gd name="connsiteX4" fmla="*/ 433231 w 492712"/>
                <a:gd name="connsiteY4" fmla="*/ 264425 h 264580"/>
                <a:gd name="connsiteX5" fmla="*/ 446574 w 492712"/>
                <a:gd name="connsiteY5" fmla="*/ 261672 h 264580"/>
                <a:gd name="connsiteX6" fmla="*/ 453563 w 492712"/>
                <a:gd name="connsiteY6" fmla="*/ 249388 h 264580"/>
                <a:gd name="connsiteX7" fmla="*/ 492108 w 492712"/>
                <a:gd name="connsiteY7" fmla="*/ 121256 h 264580"/>
                <a:gd name="connsiteX8" fmla="*/ 482175 w 492712"/>
                <a:gd name="connsiteY8" fmla="*/ 102789 h 264580"/>
                <a:gd name="connsiteX9" fmla="*/ 481519 w 492712"/>
                <a:gd name="connsiteY9" fmla="*/ 102620 h 264580"/>
                <a:gd name="connsiteX10" fmla="*/ 118726 w 492712"/>
                <a:gd name="connsiteY10" fmla="*/ 9432 h 264580"/>
                <a:gd name="connsiteX11" fmla="*/ 42059 w 492712"/>
                <a:gd name="connsiteY11" fmla="*/ 22987 h 264580"/>
                <a:gd name="connsiteX12" fmla="*/ 548 w 492712"/>
                <a:gd name="connsiteY12" fmla="*/ 131422 h 2645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92712" h="264580">
                  <a:moveTo>
                    <a:pt x="548" y="131422"/>
                  </a:moveTo>
                  <a:cubicBezTo>
                    <a:pt x="-150" y="134493"/>
                    <a:pt x="-150" y="137670"/>
                    <a:pt x="548" y="140741"/>
                  </a:cubicBezTo>
                  <a:cubicBezTo>
                    <a:pt x="2031" y="146883"/>
                    <a:pt x="8808" y="149636"/>
                    <a:pt x="14738" y="151543"/>
                  </a:cubicBezTo>
                  <a:lnTo>
                    <a:pt x="142870" y="192205"/>
                  </a:lnTo>
                  <a:cubicBezTo>
                    <a:pt x="183745" y="205336"/>
                    <a:pt x="375837" y="262307"/>
                    <a:pt x="433231" y="264425"/>
                  </a:cubicBezTo>
                  <a:cubicBezTo>
                    <a:pt x="437870" y="264997"/>
                    <a:pt x="442550" y="264044"/>
                    <a:pt x="446574" y="261672"/>
                  </a:cubicBezTo>
                  <a:cubicBezTo>
                    <a:pt x="450238" y="258495"/>
                    <a:pt x="452716" y="254154"/>
                    <a:pt x="453563" y="249388"/>
                  </a:cubicBezTo>
                  <a:cubicBezTo>
                    <a:pt x="467752" y="200889"/>
                    <a:pt x="478342" y="167003"/>
                    <a:pt x="492108" y="121256"/>
                  </a:cubicBezTo>
                  <a:cubicBezTo>
                    <a:pt x="494459" y="113420"/>
                    <a:pt x="490011" y="105140"/>
                    <a:pt x="482175" y="102789"/>
                  </a:cubicBezTo>
                  <a:cubicBezTo>
                    <a:pt x="481943" y="102725"/>
                    <a:pt x="481731" y="102683"/>
                    <a:pt x="481519" y="102620"/>
                  </a:cubicBezTo>
                  <a:lnTo>
                    <a:pt x="118726" y="9432"/>
                  </a:lnTo>
                  <a:cubicBezTo>
                    <a:pt x="85899" y="961"/>
                    <a:pt x="58367" y="-11746"/>
                    <a:pt x="42059" y="22987"/>
                  </a:cubicBezTo>
                  <a:cubicBezTo>
                    <a:pt x="25476" y="58017"/>
                    <a:pt x="11582" y="94275"/>
                    <a:pt x="548" y="131422"/>
                  </a:cubicBezTo>
                  <a:close/>
                </a:path>
              </a:pathLst>
            </a:custGeom>
            <a:solidFill>
              <a:srgbClr val="FFFFFF"/>
            </a:solidFill>
            <a:ln w="1862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04" name="Freeform: Shape 30">
              <a:extLst>
                <a:ext uri="{FF2B5EF4-FFF2-40B4-BE49-F238E27FC236}">
                  <a16:creationId xmlns:a16="http://schemas.microsoft.com/office/drawing/2014/main" id="{0B42439A-C397-4FAD-AFD5-F1FD9A4B1739}"/>
                </a:ext>
              </a:extLst>
            </p:cNvPr>
            <p:cNvSpPr/>
            <p:nvPr/>
          </p:nvSpPr>
          <p:spPr>
            <a:xfrm>
              <a:off x="6365249" y="3896194"/>
              <a:ext cx="51070" cy="46552"/>
            </a:xfrm>
            <a:custGeom>
              <a:avLst/>
              <a:gdLst>
                <a:gd name="connsiteX0" fmla="*/ 24314 w 51070"/>
                <a:gd name="connsiteY0" fmla="*/ 1150 h 46552"/>
                <a:gd name="connsiteX1" fmla="*/ 3135 w 51070"/>
                <a:gd name="connsiteY1" fmla="*/ 37789 h 46552"/>
                <a:gd name="connsiteX2" fmla="*/ 39986 w 51070"/>
                <a:gd name="connsiteY2" fmla="*/ 41602 h 46552"/>
                <a:gd name="connsiteX3" fmla="*/ 47166 w 51070"/>
                <a:gd name="connsiteY3" fmla="*/ 7906 h 46552"/>
                <a:gd name="connsiteX4" fmla="*/ 45281 w 51070"/>
                <a:gd name="connsiteY4" fmla="*/ 5386 h 46552"/>
                <a:gd name="connsiteX5" fmla="*/ 24314 w 51070"/>
                <a:gd name="connsiteY5" fmla="*/ 1150 h 46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1070" h="46552">
                  <a:moveTo>
                    <a:pt x="24314" y="1150"/>
                  </a:moveTo>
                  <a:cubicBezTo>
                    <a:pt x="8218" y="5809"/>
                    <a:pt x="-6607" y="24023"/>
                    <a:pt x="3135" y="37789"/>
                  </a:cubicBezTo>
                  <a:cubicBezTo>
                    <a:pt x="12856" y="47849"/>
                    <a:pt x="28402" y="49438"/>
                    <a:pt x="39986" y="41602"/>
                  </a:cubicBezTo>
                  <a:cubicBezTo>
                    <a:pt x="51274" y="34273"/>
                    <a:pt x="54494" y="19194"/>
                    <a:pt x="47166" y="7906"/>
                  </a:cubicBezTo>
                  <a:cubicBezTo>
                    <a:pt x="46594" y="7038"/>
                    <a:pt x="45959" y="6191"/>
                    <a:pt x="45281" y="5386"/>
                  </a:cubicBezTo>
                  <a:cubicBezTo>
                    <a:pt x="39563" y="282"/>
                    <a:pt x="31557" y="-1328"/>
                    <a:pt x="24314" y="1150"/>
                  </a:cubicBezTo>
                  <a:close/>
                </a:path>
              </a:pathLst>
            </a:custGeom>
            <a:solidFill>
              <a:srgbClr val="190B0B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05" name="Freeform: Shape 31">
              <a:extLst>
                <a:ext uri="{FF2B5EF4-FFF2-40B4-BE49-F238E27FC236}">
                  <a16:creationId xmlns:a16="http://schemas.microsoft.com/office/drawing/2014/main" id="{62DC7D30-C400-490D-921E-564EC17272FB}"/>
                </a:ext>
              </a:extLst>
            </p:cNvPr>
            <p:cNvSpPr/>
            <p:nvPr/>
          </p:nvSpPr>
          <p:spPr>
            <a:xfrm>
              <a:off x="6341393" y="3982390"/>
              <a:ext cx="40867" cy="37159"/>
            </a:xfrm>
            <a:custGeom>
              <a:avLst/>
              <a:gdLst>
                <a:gd name="connsiteX0" fmla="*/ 19579 w 40867"/>
                <a:gd name="connsiteY0" fmla="*/ 939 h 37159"/>
                <a:gd name="connsiteX1" fmla="*/ 2424 w 40867"/>
                <a:gd name="connsiteY1" fmla="*/ 30166 h 37159"/>
                <a:gd name="connsiteX2" fmla="*/ 31862 w 40867"/>
                <a:gd name="connsiteY2" fmla="*/ 33131 h 37159"/>
                <a:gd name="connsiteX3" fmla="*/ 37941 w 40867"/>
                <a:gd name="connsiteY3" fmla="*/ 6573 h 37159"/>
                <a:gd name="connsiteX4" fmla="*/ 36310 w 40867"/>
                <a:gd name="connsiteY4" fmla="*/ 4328 h 37159"/>
                <a:gd name="connsiteX5" fmla="*/ 19579 w 40867"/>
                <a:gd name="connsiteY5" fmla="*/ 939 h 37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0867" h="37159">
                  <a:moveTo>
                    <a:pt x="19579" y="939"/>
                  </a:moveTo>
                  <a:cubicBezTo>
                    <a:pt x="6659" y="4540"/>
                    <a:pt x="-5201" y="19154"/>
                    <a:pt x="2424" y="30166"/>
                  </a:cubicBezTo>
                  <a:cubicBezTo>
                    <a:pt x="10196" y="38214"/>
                    <a:pt x="22649" y="39485"/>
                    <a:pt x="31862" y="33131"/>
                  </a:cubicBezTo>
                  <a:cubicBezTo>
                    <a:pt x="40885" y="27476"/>
                    <a:pt x="43595" y="15574"/>
                    <a:pt x="37941" y="6573"/>
                  </a:cubicBezTo>
                  <a:cubicBezTo>
                    <a:pt x="37453" y="5789"/>
                    <a:pt x="36903" y="5027"/>
                    <a:pt x="36310" y="4328"/>
                  </a:cubicBezTo>
                  <a:cubicBezTo>
                    <a:pt x="31777" y="219"/>
                    <a:pt x="25361" y="-1073"/>
                    <a:pt x="19579" y="939"/>
                  </a:cubicBezTo>
                  <a:close/>
                </a:path>
              </a:pathLst>
            </a:custGeom>
            <a:noFill/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06" name="Freeform: Shape 32">
              <a:extLst>
                <a:ext uri="{FF2B5EF4-FFF2-40B4-BE49-F238E27FC236}">
                  <a16:creationId xmlns:a16="http://schemas.microsoft.com/office/drawing/2014/main" id="{2D83DA1F-FC5B-47EA-92B5-FA3DFC706B0A}"/>
                </a:ext>
              </a:extLst>
            </p:cNvPr>
            <p:cNvSpPr/>
            <p:nvPr/>
          </p:nvSpPr>
          <p:spPr>
            <a:xfrm>
              <a:off x="6310759" y="4074357"/>
              <a:ext cx="42618" cy="39158"/>
            </a:xfrm>
            <a:custGeom>
              <a:avLst/>
              <a:gdLst>
                <a:gd name="connsiteX0" fmla="*/ 20563 w 42618"/>
                <a:gd name="connsiteY0" fmla="*/ 1100 h 39158"/>
                <a:gd name="connsiteX1" fmla="*/ 2561 w 42618"/>
                <a:gd name="connsiteY1" fmla="*/ 31809 h 39158"/>
                <a:gd name="connsiteX2" fmla="*/ 33482 w 42618"/>
                <a:gd name="connsiteY2" fmla="*/ 34987 h 39158"/>
                <a:gd name="connsiteX3" fmla="*/ 38904 w 42618"/>
                <a:gd name="connsiteY3" fmla="*/ 5527 h 39158"/>
                <a:gd name="connsiteX4" fmla="*/ 38141 w 42618"/>
                <a:gd name="connsiteY4" fmla="*/ 4489 h 39158"/>
                <a:gd name="connsiteX5" fmla="*/ 20563 w 42618"/>
                <a:gd name="connsiteY5" fmla="*/ 1100 h 391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2618" h="39158">
                  <a:moveTo>
                    <a:pt x="20563" y="1100"/>
                  </a:moveTo>
                  <a:cubicBezTo>
                    <a:pt x="7008" y="4913"/>
                    <a:pt x="-5487" y="20161"/>
                    <a:pt x="2561" y="31809"/>
                  </a:cubicBezTo>
                  <a:cubicBezTo>
                    <a:pt x="10715" y="40239"/>
                    <a:pt x="23781" y="41594"/>
                    <a:pt x="33482" y="34987"/>
                  </a:cubicBezTo>
                  <a:cubicBezTo>
                    <a:pt x="43118" y="28357"/>
                    <a:pt x="45532" y="15163"/>
                    <a:pt x="38904" y="5527"/>
                  </a:cubicBezTo>
                  <a:cubicBezTo>
                    <a:pt x="38670" y="5167"/>
                    <a:pt x="38416" y="4828"/>
                    <a:pt x="38141" y="4489"/>
                  </a:cubicBezTo>
                  <a:cubicBezTo>
                    <a:pt x="33376" y="147"/>
                    <a:pt x="26599" y="-1166"/>
                    <a:pt x="20563" y="1100"/>
                  </a:cubicBezTo>
                  <a:close/>
                </a:path>
              </a:pathLst>
            </a:custGeom>
            <a:solidFill>
              <a:srgbClr val="190B0B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07" name="Freeform: Shape 33">
              <a:extLst>
                <a:ext uri="{FF2B5EF4-FFF2-40B4-BE49-F238E27FC236}">
                  <a16:creationId xmlns:a16="http://schemas.microsoft.com/office/drawing/2014/main" id="{AC7A89D0-2160-4E14-91B2-5D633B4722E7}"/>
                </a:ext>
              </a:extLst>
            </p:cNvPr>
            <p:cNvSpPr/>
            <p:nvPr/>
          </p:nvSpPr>
          <p:spPr>
            <a:xfrm>
              <a:off x="6278313" y="4199000"/>
              <a:ext cx="51081" cy="46455"/>
            </a:xfrm>
            <a:custGeom>
              <a:avLst/>
              <a:gdLst>
                <a:gd name="connsiteX0" fmla="*/ 24205 w 51081"/>
                <a:gd name="connsiteY0" fmla="*/ 1200 h 46455"/>
                <a:gd name="connsiteX1" fmla="*/ 3026 w 51081"/>
                <a:gd name="connsiteY1" fmla="*/ 37628 h 46455"/>
                <a:gd name="connsiteX2" fmla="*/ 39878 w 51081"/>
                <a:gd name="connsiteY2" fmla="*/ 41440 h 46455"/>
                <a:gd name="connsiteX3" fmla="*/ 47354 w 51081"/>
                <a:gd name="connsiteY3" fmla="*/ 8126 h 46455"/>
                <a:gd name="connsiteX4" fmla="*/ 45384 w 51081"/>
                <a:gd name="connsiteY4" fmla="*/ 5436 h 46455"/>
                <a:gd name="connsiteX5" fmla="*/ 24205 w 51081"/>
                <a:gd name="connsiteY5" fmla="*/ 1200 h 46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1081" h="46455">
                  <a:moveTo>
                    <a:pt x="24205" y="1200"/>
                  </a:moveTo>
                  <a:cubicBezTo>
                    <a:pt x="8321" y="5860"/>
                    <a:pt x="-6504" y="23862"/>
                    <a:pt x="3026" y="37628"/>
                  </a:cubicBezTo>
                  <a:cubicBezTo>
                    <a:pt x="12705" y="47751"/>
                    <a:pt x="28313" y="49382"/>
                    <a:pt x="39878" y="41440"/>
                  </a:cubicBezTo>
                  <a:cubicBezTo>
                    <a:pt x="51144" y="34303"/>
                    <a:pt x="54491" y="19393"/>
                    <a:pt x="47354" y="8126"/>
                  </a:cubicBezTo>
                  <a:cubicBezTo>
                    <a:pt x="46760" y="7194"/>
                    <a:pt x="46104" y="6284"/>
                    <a:pt x="45384" y="5436"/>
                  </a:cubicBezTo>
                  <a:cubicBezTo>
                    <a:pt x="39623" y="269"/>
                    <a:pt x="31512" y="-1363"/>
                    <a:pt x="24205" y="1200"/>
                  </a:cubicBezTo>
                  <a:close/>
                </a:path>
              </a:pathLst>
            </a:custGeom>
            <a:solidFill>
              <a:srgbClr val="190B0B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08" name="Freeform: Shape 34">
              <a:extLst>
                <a:ext uri="{FF2B5EF4-FFF2-40B4-BE49-F238E27FC236}">
                  <a16:creationId xmlns:a16="http://schemas.microsoft.com/office/drawing/2014/main" id="{D01AEF34-8498-413E-BB79-755FDF7D4AC1}"/>
                </a:ext>
              </a:extLst>
            </p:cNvPr>
            <p:cNvSpPr/>
            <p:nvPr/>
          </p:nvSpPr>
          <p:spPr>
            <a:xfrm>
              <a:off x="6243198" y="4329983"/>
              <a:ext cx="42520" cy="39161"/>
            </a:xfrm>
            <a:custGeom>
              <a:avLst/>
              <a:gdLst>
                <a:gd name="connsiteX0" fmla="*/ 20563 w 42520"/>
                <a:gd name="connsiteY0" fmla="*/ 1103 h 39161"/>
                <a:gd name="connsiteX1" fmla="*/ 2561 w 42520"/>
                <a:gd name="connsiteY1" fmla="*/ 31812 h 39161"/>
                <a:gd name="connsiteX2" fmla="*/ 33482 w 42520"/>
                <a:gd name="connsiteY2" fmla="*/ 34989 h 39161"/>
                <a:gd name="connsiteX3" fmla="*/ 38734 w 42520"/>
                <a:gd name="connsiteY3" fmla="*/ 5508 h 39161"/>
                <a:gd name="connsiteX4" fmla="*/ 38141 w 42520"/>
                <a:gd name="connsiteY4" fmla="*/ 4703 h 39161"/>
                <a:gd name="connsiteX5" fmla="*/ 20563 w 42520"/>
                <a:gd name="connsiteY5" fmla="*/ 1103 h 39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2520" h="39161">
                  <a:moveTo>
                    <a:pt x="20563" y="1103"/>
                  </a:moveTo>
                  <a:cubicBezTo>
                    <a:pt x="7008" y="4915"/>
                    <a:pt x="-5487" y="20164"/>
                    <a:pt x="2561" y="31812"/>
                  </a:cubicBezTo>
                  <a:cubicBezTo>
                    <a:pt x="10715" y="40242"/>
                    <a:pt x="23782" y="41597"/>
                    <a:pt x="33482" y="34989"/>
                  </a:cubicBezTo>
                  <a:cubicBezTo>
                    <a:pt x="43076" y="28297"/>
                    <a:pt x="45426" y="15081"/>
                    <a:pt x="38734" y="5508"/>
                  </a:cubicBezTo>
                  <a:cubicBezTo>
                    <a:pt x="38544" y="5233"/>
                    <a:pt x="38332" y="4957"/>
                    <a:pt x="38141" y="4703"/>
                  </a:cubicBezTo>
                  <a:cubicBezTo>
                    <a:pt x="33482" y="193"/>
                    <a:pt x="26619" y="-1205"/>
                    <a:pt x="20563" y="1103"/>
                  </a:cubicBezTo>
                  <a:close/>
                </a:path>
              </a:pathLst>
            </a:custGeom>
            <a:solidFill>
              <a:srgbClr val="190B0B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09" name="Freeform: Shape 35">
              <a:extLst>
                <a:ext uri="{FF2B5EF4-FFF2-40B4-BE49-F238E27FC236}">
                  <a16:creationId xmlns:a16="http://schemas.microsoft.com/office/drawing/2014/main" id="{C89FFA6E-F628-4BB8-8800-C4667DEFD486}"/>
                </a:ext>
              </a:extLst>
            </p:cNvPr>
            <p:cNvSpPr/>
            <p:nvPr/>
          </p:nvSpPr>
          <p:spPr>
            <a:xfrm>
              <a:off x="6217285" y="4438121"/>
              <a:ext cx="40747" cy="37263"/>
            </a:xfrm>
            <a:custGeom>
              <a:avLst/>
              <a:gdLst>
                <a:gd name="connsiteX0" fmla="*/ 19578 w 40747"/>
                <a:gd name="connsiteY0" fmla="*/ 976 h 37263"/>
                <a:gd name="connsiteX1" fmla="*/ 2423 w 40747"/>
                <a:gd name="connsiteY1" fmla="*/ 30203 h 37263"/>
                <a:gd name="connsiteX2" fmla="*/ 31862 w 40747"/>
                <a:gd name="connsiteY2" fmla="*/ 33380 h 37263"/>
                <a:gd name="connsiteX3" fmla="*/ 37644 w 40747"/>
                <a:gd name="connsiteY3" fmla="*/ 6441 h 37263"/>
                <a:gd name="connsiteX4" fmla="*/ 36098 w 40747"/>
                <a:gd name="connsiteY4" fmla="*/ 4365 h 37263"/>
                <a:gd name="connsiteX5" fmla="*/ 19578 w 40747"/>
                <a:gd name="connsiteY5" fmla="*/ 976 h 37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0747" h="37263">
                  <a:moveTo>
                    <a:pt x="19578" y="976"/>
                  </a:moveTo>
                  <a:cubicBezTo>
                    <a:pt x="6659" y="4789"/>
                    <a:pt x="-5201" y="19190"/>
                    <a:pt x="2423" y="30203"/>
                  </a:cubicBezTo>
                  <a:cubicBezTo>
                    <a:pt x="10175" y="38251"/>
                    <a:pt x="22565" y="39586"/>
                    <a:pt x="31862" y="33380"/>
                  </a:cubicBezTo>
                  <a:cubicBezTo>
                    <a:pt x="40906" y="27535"/>
                    <a:pt x="43490" y="15484"/>
                    <a:pt x="37644" y="6441"/>
                  </a:cubicBezTo>
                  <a:cubicBezTo>
                    <a:pt x="37178" y="5720"/>
                    <a:pt x="36648" y="5021"/>
                    <a:pt x="36098" y="4365"/>
                  </a:cubicBezTo>
                  <a:cubicBezTo>
                    <a:pt x="31672" y="214"/>
                    <a:pt x="25276" y="-1099"/>
                    <a:pt x="19578" y="976"/>
                  </a:cubicBezTo>
                  <a:close/>
                </a:path>
              </a:pathLst>
            </a:custGeom>
            <a:noFill/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10" name="Freeform: Shape 36">
              <a:extLst>
                <a:ext uri="{FF2B5EF4-FFF2-40B4-BE49-F238E27FC236}">
                  <a16:creationId xmlns:a16="http://schemas.microsoft.com/office/drawing/2014/main" id="{63856410-F4C5-4341-8132-5D2713496965}"/>
                </a:ext>
              </a:extLst>
            </p:cNvPr>
            <p:cNvSpPr/>
            <p:nvPr/>
          </p:nvSpPr>
          <p:spPr>
            <a:xfrm>
              <a:off x="6201721" y="4531741"/>
              <a:ext cx="40760" cy="37122"/>
            </a:xfrm>
            <a:custGeom>
              <a:avLst/>
              <a:gdLst>
                <a:gd name="connsiteX0" fmla="*/ 19471 w 40760"/>
                <a:gd name="connsiteY0" fmla="*/ 967 h 37122"/>
                <a:gd name="connsiteX1" fmla="*/ 2316 w 40760"/>
                <a:gd name="connsiteY1" fmla="*/ 30194 h 37122"/>
                <a:gd name="connsiteX2" fmla="*/ 31755 w 40760"/>
                <a:gd name="connsiteY2" fmla="*/ 33158 h 37122"/>
                <a:gd name="connsiteX3" fmla="*/ 37833 w 40760"/>
                <a:gd name="connsiteY3" fmla="*/ 6600 h 37122"/>
                <a:gd name="connsiteX4" fmla="*/ 36202 w 40760"/>
                <a:gd name="connsiteY4" fmla="*/ 4355 h 37122"/>
                <a:gd name="connsiteX5" fmla="*/ 19471 w 40760"/>
                <a:gd name="connsiteY5" fmla="*/ 967 h 37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0760" h="37122">
                  <a:moveTo>
                    <a:pt x="19471" y="967"/>
                  </a:moveTo>
                  <a:cubicBezTo>
                    <a:pt x="6763" y="4567"/>
                    <a:pt x="-5097" y="19180"/>
                    <a:pt x="2316" y="30194"/>
                  </a:cubicBezTo>
                  <a:cubicBezTo>
                    <a:pt x="10131" y="38178"/>
                    <a:pt x="22521" y="39406"/>
                    <a:pt x="31755" y="33158"/>
                  </a:cubicBezTo>
                  <a:cubicBezTo>
                    <a:pt x="40777" y="27503"/>
                    <a:pt x="43488" y="15601"/>
                    <a:pt x="37833" y="6600"/>
                  </a:cubicBezTo>
                  <a:cubicBezTo>
                    <a:pt x="37346" y="5817"/>
                    <a:pt x="36795" y="5054"/>
                    <a:pt x="36202" y="4355"/>
                  </a:cubicBezTo>
                  <a:cubicBezTo>
                    <a:pt x="31691" y="204"/>
                    <a:pt x="25253" y="-1087"/>
                    <a:pt x="19471" y="967"/>
                  </a:cubicBezTo>
                  <a:close/>
                </a:path>
              </a:pathLst>
            </a:custGeom>
            <a:noFill/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11" name="Freeform: Shape 37">
              <a:extLst>
                <a:ext uri="{FF2B5EF4-FFF2-40B4-BE49-F238E27FC236}">
                  <a16:creationId xmlns:a16="http://schemas.microsoft.com/office/drawing/2014/main" id="{332BB305-988D-41DA-BA03-EFD602B7748F}"/>
                </a:ext>
              </a:extLst>
            </p:cNvPr>
            <p:cNvSpPr/>
            <p:nvPr/>
          </p:nvSpPr>
          <p:spPr>
            <a:xfrm>
              <a:off x="6173443" y="4666015"/>
              <a:ext cx="40638" cy="37254"/>
            </a:xfrm>
            <a:custGeom>
              <a:avLst/>
              <a:gdLst>
                <a:gd name="connsiteX0" fmla="*/ 19369 w 40638"/>
                <a:gd name="connsiteY0" fmla="*/ 967 h 37254"/>
                <a:gd name="connsiteX1" fmla="*/ 2426 w 40638"/>
                <a:gd name="connsiteY1" fmla="*/ 30194 h 37254"/>
                <a:gd name="connsiteX2" fmla="*/ 31864 w 40638"/>
                <a:gd name="connsiteY2" fmla="*/ 33370 h 37254"/>
                <a:gd name="connsiteX3" fmla="*/ 37371 w 40638"/>
                <a:gd name="connsiteY3" fmla="*/ 6071 h 37254"/>
                <a:gd name="connsiteX4" fmla="*/ 36100 w 40638"/>
                <a:gd name="connsiteY4" fmla="*/ 4355 h 37254"/>
                <a:gd name="connsiteX5" fmla="*/ 19369 w 40638"/>
                <a:gd name="connsiteY5" fmla="*/ 967 h 372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0638" h="37254">
                  <a:moveTo>
                    <a:pt x="19369" y="967"/>
                  </a:moveTo>
                  <a:cubicBezTo>
                    <a:pt x="6661" y="4779"/>
                    <a:pt x="-5199" y="19181"/>
                    <a:pt x="2426" y="30194"/>
                  </a:cubicBezTo>
                  <a:cubicBezTo>
                    <a:pt x="10177" y="38242"/>
                    <a:pt x="22567" y="39576"/>
                    <a:pt x="31864" y="33370"/>
                  </a:cubicBezTo>
                  <a:cubicBezTo>
                    <a:pt x="40929" y="27355"/>
                    <a:pt x="43386" y="15135"/>
                    <a:pt x="37371" y="6071"/>
                  </a:cubicBezTo>
                  <a:cubicBezTo>
                    <a:pt x="36990" y="5478"/>
                    <a:pt x="36566" y="4906"/>
                    <a:pt x="36100" y="4355"/>
                  </a:cubicBezTo>
                  <a:cubicBezTo>
                    <a:pt x="31589" y="204"/>
                    <a:pt x="25151" y="-1087"/>
                    <a:pt x="19369" y="967"/>
                  </a:cubicBezTo>
                  <a:close/>
                </a:path>
              </a:pathLst>
            </a:custGeom>
            <a:noFill/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12" name="Freeform: Shape 38">
              <a:extLst>
                <a:ext uri="{FF2B5EF4-FFF2-40B4-BE49-F238E27FC236}">
                  <a16:creationId xmlns:a16="http://schemas.microsoft.com/office/drawing/2014/main" id="{CF3C5D2A-D555-4680-A777-8364AD7F51DD}"/>
                </a:ext>
              </a:extLst>
            </p:cNvPr>
            <p:cNvSpPr/>
            <p:nvPr/>
          </p:nvSpPr>
          <p:spPr>
            <a:xfrm>
              <a:off x="6265009" y="3873659"/>
              <a:ext cx="137825" cy="91983"/>
            </a:xfrm>
            <a:custGeom>
              <a:avLst/>
              <a:gdLst>
                <a:gd name="connsiteX0" fmla="*/ 16330 w 137825"/>
                <a:gd name="connsiteY0" fmla="*/ 85104 h 91983"/>
                <a:gd name="connsiteX1" fmla="*/ 235 w 137825"/>
                <a:gd name="connsiteY1" fmla="*/ 45712 h 91983"/>
                <a:gd name="connsiteX2" fmla="*/ 36662 w 137825"/>
                <a:gd name="connsiteY2" fmla="*/ 3354 h 91983"/>
                <a:gd name="connsiteX3" fmla="*/ 89185 w 137825"/>
                <a:gd name="connsiteY3" fmla="*/ 5895 h 91983"/>
                <a:gd name="connsiteX4" fmla="*/ 131543 w 137825"/>
                <a:gd name="connsiteY4" fmla="*/ 28980 h 91983"/>
                <a:gd name="connsiteX5" fmla="*/ 136118 w 137825"/>
                <a:gd name="connsiteY5" fmla="*/ 46368 h 91983"/>
                <a:gd name="connsiteX6" fmla="*/ 118730 w 137825"/>
                <a:gd name="connsiteY6" fmla="*/ 50942 h 91983"/>
                <a:gd name="connsiteX7" fmla="*/ 117565 w 137825"/>
                <a:gd name="connsiteY7" fmla="*/ 50159 h 91983"/>
                <a:gd name="connsiteX8" fmla="*/ 80926 w 137825"/>
                <a:gd name="connsiteY8" fmla="*/ 28980 h 91983"/>
                <a:gd name="connsiteX9" fmla="*/ 45557 w 137825"/>
                <a:gd name="connsiteY9" fmla="*/ 26862 h 91983"/>
                <a:gd name="connsiteX10" fmla="*/ 26284 w 137825"/>
                <a:gd name="connsiteY10" fmla="*/ 48041 h 91983"/>
                <a:gd name="connsiteX11" fmla="*/ 37086 w 137825"/>
                <a:gd name="connsiteY11" fmla="*/ 67949 h 91983"/>
                <a:gd name="connsiteX12" fmla="*/ 42931 w 137825"/>
                <a:gd name="connsiteY12" fmla="*/ 84617 h 91983"/>
                <a:gd name="connsiteX13" fmla="*/ 42804 w 137825"/>
                <a:gd name="connsiteY13" fmla="*/ 84892 h 91983"/>
                <a:gd name="connsiteX14" fmla="*/ 25798 w 137825"/>
                <a:gd name="connsiteY14" fmla="*/ 90674 h 91983"/>
                <a:gd name="connsiteX15" fmla="*/ 25649 w 137825"/>
                <a:gd name="connsiteY15" fmla="*/ 90611 h 91983"/>
                <a:gd name="connsiteX16" fmla="*/ 16330 w 137825"/>
                <a:gd name="connsiteY16" fmla="*/ 85104 h 91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7825" h="91983">
                  <a:moveTo>
                    <a:pt x="16330" y="85104"/>
                  </a:moveTo>
                  <a:cubicBezTo>
                    <a:pt x="4809" y="75425"/>
                    <a:pt x="-1206" y="60685"/>
                    <a:pt x="235" y="45712"/>
                  </a:cubicBezTo>
                  <a:cubicBezTo>
                    <a:pt x="3390" y="25845"/>
                    <a:pt x="17474" y="9432"/>
                    <a:pt x="36662" y="3354"/>
                  </a:cubicBezTo>
                  <a:cubicBezTo>
                    <a:pt x="53944" y="-1856"/>
                    <a:pt x="72497" y="-967"/>
                    <a:pt x="89185" y="5895"/>
                  </a:cubicBezTo>
                  <a:cubicBezTo>
                    <a:pt x="104180" y="11867"/>
                    <a:pt x="118391" y="19619"/>
                    <a:pt x="131543" y="28980"/>
                  </a:cubicBezTo>
                  <a:cubicBezTo>
                    <a:pt x="137600" y="32517"/>
                    <a:pt x="139654" y="40290"/>
                    <a:pt x="136118" y="46368"/>
                  </a:cubicBezTo>
                  <a:cubicBezTo>
                    <a:pt x="132581" y="52425"/>
                    <a:pt x="124808" y="54458"/>
                    <a:pt x="118730" y="50942"/>
                  </a:cubicBezTo>
                  <a:cubicBezTo>
                    <a:pt x="118328" y="50688"/>
                    <a:pt x="117946" y="50434"/>
                    <a:pt x="117565" y="50159"/>
                  </a:cubicBezTo>
                  <a:cubicBezTo>
                    <a:pt x="106256" y="41645"/>
                    <a:pt x="93951" y="34529"/>
                    <a:pt x="80926" y="28980"/>
                  </a:cubicBezTo>
                  <a:cubicBezTo>
                    <a:pt x="69722" y="24257"/>
                    <a:pt x="57248" y="23495"/>
                    <a:pt x="45557" y="26862"/>
                  </a:cubicBezTo>
                  <a:cubicBezTo>
                    <a:pt x="35688" y="29763"/>
                    <a:pt x="28233" y="37939"/>
                    <a:pt x="26284" y="48041"/>
                  </a:cubicBezTo>
                  <a:cubicBezTo>
                    <a:pt x="25734" y="56216"/>
                    <a:pt x="29948" y="63968"/>
                    <a:pt x="37086" y="67949"/>
                  </a:cubicBezTo>
                  <a:cubicBezTo>
                    <a:pt x="43312" y="70935"/>
                    <a:pt x="45917" y="78412"/>
                    <a:pt x="42931" y="84617"/>
                  </a:cubicBezTo>
                  <a:cubicBezTo>
                    <a:pt x="42888" y="84722"/>
                    <a:pt x="42846" y="84807"/>
                    <a:pt x="42804" y="84892"/>
                  </a:cubicBezTo>
                  <a:cubicBezTo>
                    <a:pt x="39712" y="91183"/>
                    <a:pt x="32088" y="93787"/>
                    <a:pt x="25798" y="90674"/>
                  </a:cubicBezTo>
                  <a:cubicBezTo>
                    <a:pt x="25734" y="90653"/>
                    <a:pt x="25692" y="90632"/>
                    <a:pt x="25649" y="90611"/>
                  </a:cubicBezTo>
                  <a:cubicBezTo>
                    <a:pt x="22282" y="89234"/>
                    <a:pt x="19147" y="87391"/>
                    <a:pt x="16330" y="85104"/>
                  </a:cubicBezTo>
                  <a:close/>
                </a:path>
              </a:pathLst>
            </a:custGeom>
            <a:solidFill>
              <a:srgbClr val="51352E"/>
            </a:solidFill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13" name="Freeform: Shape 39">
              <a:extLst>
                <a:ext uri="{FF2B5EF4-FFF2-40B4-BE49-F238E27FC236}">
                  <a16:creationId xmlns:a16="http://schemas.microsoft.com/office/drawing/2014/main" id="{EE16ADBD-CC40-421F-89AB-139403053196}"/>
                </a:ext>
              </a:extLst>
            </p:cNvPr>
            <p:cNvSpPr/>
            <p:nvPr/>
          </p:nvSpPr>
          <p:spPr>
            <a:xfrm>
              <a:off x="6240055" y="3960280"/>
              <a:ext cx="137029" cy="91697"/>
            </a:xfrm>
            <a:custGeom>
              <a:avLst/>
              <a:gdLst>
                <a:gd name="connsiteX0" fmla="*/ 16293 w 137029"/>
                <a:gd name="connsiteY0" fmla="*/ 85316 h 91697"/>
                <a:gd name="connsiteX1" fmla="*/ 197 w 137029"/>
                <a:gd name="connsiteY1" fmla="*/ 45712 h 91697"/>
                <a:gd name="connsiteX2" fmla="*/ 36625 w 137029"/>
                <a:gd name="connsiteY2" fmla="*/ 3354 h 91697"/>
                <a:gd name="connsiteX3" fmla="*/ 89149 w 137029"/>
                <a:gd name="connsiteY3" fmla="*/ 5895 h 91697"/>
                <a:gd name="connsiteX4" fmla="*/ 131506 w 137029"/>
                <a:gd name="connsiteY4" fmla="*/ 28980 h 91697"/>
                <a:gd name="connsiteX5" fmla="*/ 134895 w 137029"/>
                <a:gd name="connsiteY5" fmla="*/ 46559 h 91697"/>
                <a:gd name="connsiteX6" fmla="*/ 117634 w 137029"/>
                <a:gd name="connsiteY6" fmla="*/ 50371 h 91697"/>
                <a:gd name="connsiteX7" fmla="*/ 117316 w 137029"/>
                <a:gd name="connsiteY7" fmla="*/ 50159 h 91697"/>
                <a:gd name="connsiteX8" fmla="*/ 80888 w 137029"/>
                <a:gd name="connsiteY8" fmla="*/ 28980 h 91697"/>
                <a:gd name="connsiteX9" fmla="*/ 45308 w 137029"/>
                <a:gd name="connsiteY9" fmla="*/ 26862 h 91697"/>
                <a:gd name="connsiteX10" fmla="*/ 26035 w 137029"/>
                <a:gd name="connsiteY10" fmla="*/ 48041 h 91697"/>
                <a:gd name="connsiteX11" fmla="*/ 37049 w 137029"/>
                <a:gd name="connsiteY11" fmla="*/ 67949 h 91697"/>
                <a:gd name="connsiteX12" fmla="*/ 41814 w 137029"/>
                <a:gd name="connsiteY12" fmla="*/ 85273 h 91697"/>
                <a:gd name="connsiteX13" fmla="*/ 25612 w 137029"/>
                <a:gd name="connsiteY13" fmla="*/ 90611 h 91697"/>
                <a:gd name="connsiteX14" fmla="*/ 16293 w 137029"/>
                <a:gd name="connsiteY14" fmla="*/ 85316 h 91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37029" h="91697">
                  <a:moveTo>
                    <a:pt x="16293" y="85316"/>
                  </a:moveTo>
                  <a:cubicBezTo>
                    <a:pt x="4899" y="75468"/>
                    <a:pt x="-1094" y="60727"/>
                    <a:pt x="197" y="45712"/>
                  </a:cubicBezTo>
                  <a:cubicBezTo>
                    <a:pt x="3353" y="25845"/>
                    <a:pt x="17437" y="9432"/>
                    <a:pt x="36625" y="3354"/>
                  </a:cubicBezTo>
                  <a:cubicBezTo>
                    <a:pt x="53907" y="-1856"/>
                    <a:pt x="72460" y="-967"/>
                    <a:pt x="89149" y="5895"/>
                  </a:cubicBezTo>
                  <a:cubicBezTo>
                    <a:pt x="104122" y="11931"/>
                    <a:pt x="118333" y="19683"/>
                    <a:pt x="131506" y="28980"/>
                  </a:cubicBezTo>
                  <a:cubicBezTo>
                    <a:pt x="137267" y="32919"/>
                    <a:pt x="138791" y="40756"/>
                    <a:pt x="134895" y="46559"/>
                  </a:cubicBezTo>
                  <a:cubicBezTo>
                    <a:pt x="131188" y="52383"/>
                    <a:pt x="123458" y="54077"/>
                    <a:pt x="117634" y="50371"/>
                  </a:cubicBezTo>
                  <a:cubicBezTo>
                    <a:pt x="117528" y="50307"/>
                    <a:pt x="117422" y="50222"/>
                    <a:pt x="117316" y="50159"/>
                  </a:cubicBezTo>
                  <a:cubicBezTo>
                    <a:pt x="105943" y="41836"/>
                    <a:pt x="93745" y="34741"/>
                    <a:pt x="80888" y="28980"/>
                  </a:cubicBezTo>
                  <a:cubicBezTo>
                    <a:pt x="69622" y="24257"/>
                    <a:pt x="57062" y="23495"/>
                    <a:pt x="45308" y="26862"/>
                  </a:cubicBezTo>
                  <a:cubicBezTo>
                    <a:pt x="35503" y="29891"/>
                    <a:pt x="28132" y="38002"/>
                    <a:pt x="26035" y="48041"/>
                  </a:cubicBezTo>
                  <a:cubicBezTo>
                    <a:pt x="25527" y="56258"/>
                    <a:pt x="29827" y="64010"/>
                    <a:pt x="37049" y="67949"/>
                  </a:cubicBezTo>
                  <a:cubicBezTo>
                    <a:pt x="43148" y="71422"/>
                    <a:pt x="45287" y="79174"/>
                    <a:pt x="41814" y="85273"/>
                  </a:cubicBezTo>
                  <a:cubicBezTo>
                    <a:pt x="38595" y="90949"/>
                    <a:pt x="31585" y="93258"/>
                    <a:pt x="25612" y="90611"/>
                  </a:cubicBezTo>
                  <a:cubicBezTo>
                    <a:pt x="22287" y="89277"/>
                    <a:pt x="19153" y="87476"/>
                    <a:pt x="16293" y="85316"/>
                  </a:cubicBezTo>
                  <a:close/>
                </a:path>
              </a:pathLst>
            </a:custGeom>
            <a:solidFill>
              <a:srgbClr val="51352E"/>
            </a:solidFill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14" name="Freeform: Shape 40">
              <a:extLst>
                <a:ext uri="{FF2B5EF4-FFF2-40B4-BE49-F238E27FC236}">
                  <a16:creationId xmlns:a16="http://schemas.microsoft.com/office/drawing/2014/main" id="{93964BF2-E265-427A-901B-3EEA89A67678}"/>
                </a:ext>
              </a:extLst>
            </p:cNvPr>
            <p:cNvSpPr/>
            <p:nvPr/>
          </p:nvSpPr>
          <p:spPr>
            <a:xfrm>
              <a:off x="6208919" y="4053059"/>
              <a:ext cx="137393" cy="91967"/>
            </a:xfrm>
            <a:custGeom>
              <a:avLst/>
              <a:gdLst>
                <a:gd name="connsiteX0" fmla="*/ 16509 w 137393"/>
                <a:gd name="connsiteY0" fmla="*/ 85300 h 91967"/>
                <a:gd name="connsiteX1" fmla="*/ 201 w 137393"/>
                <a:gd name="connsiteY1" fmla="*/ 45696 h 91967"/>
                <a:gd name="connsiteX2" fmla="*/ 36840 w 137393"/>
                <a:gd name="connsiteY2" fmla="*/ 3338 h 91967"/>
                <a:gd name="connsiteX3" fmla="*/ 89364 w 137393"/>
                <a:gd name="connsiteY3" fmla="*/ 5880 h 91967"/>
                <a:gd name="connsiteX4" fmla="*/ 131721 w 137393"/>
                <a:gd name="connsiteY4" fmla="*/ 28964 h 91967"/>
                <a:gd name="connsiteX5" fmla="*/ 135321 w 137393"/>
                <a:gd name="connsiteY5" fmla="*/ 46543 h 91967"/>
                <a:gd name="connsiteX6" fmla="*/ 118061 w 137393"/>
                <a:gd name="connsiteY6" fmla="*/ 50355 h 91967"/>
                <a:gd name="connsiteX7" fmla="*/ 117743 w 137393"/>
                <a:gd name="connsiteY7" fmla="*/ 50143 h 91967"/>
                <a:gd name="connsiteX8" fmla="*/ 81104 w 137393"/>
                <a:gd name="connsiteY8" fmla="*/ 28964 h 91967"/>
                <a:gd name="connsiteX9" fmla="*/ 45735 w 137393"/>
                <a:gd name="connsiteY9" fmla="*/ 26846 h 91967"/>
                <a:gd name="connsiteX10" fmla="*/ 26463 w 137393"/>
                <a:gd name="connsiteY10" fmla="*/ 48025 h 91967"/>
                <a:gd name="connsiteX11" fmla="*/ 37263 w 137393"/>
                <a:gd name="connsiteY11" fmla="*/ 67933 h 91967"/>
                <a:gd name="connsiteX12" fmla="*/ 43109 w 137393"/>
                <a:gd name="connsiteY12" fmla="*/ 84601 h 91967"/>
                <a:gd name="connsiteX13" fmla="*/ 42982 w 137393"/>
                <a:gd name="connsiteY13" fmla="*/ 84876 h 91967"/>
                <a:gd name="connsiteX14" fmla="*/ 25975 w 137393"/>
                <a:gd name="connsiteY14" fmla="*/ 90658 h 91967"/>
                <a:gd name="connsiteX15" fmla="*/ 25827 w 137393"/>
                <a:gd name="connsiteY15" fmla="*/ 90595 h 91967"/>
                <a:gd name="connsiteX16" fmla="*/ 16509 w 137393"/>
                <a:gd name="connsiteY16" fmla="*/ 85300 h 919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7393" h="91967">
                  <a:moveTo>
                    <a:pt x="16509" y="85300"/>
                  </a:moveTo>
                  <a:cubicBezTo>
                    <a:pt x="4966" y="75537"/>
                    <a:pt x="-1112" y="60754"/>
                    <a:pt x="201" y="45696"/>
                  </a:cubicBezTo>
                  <a:cubicBezTo>
                    <a:pt x="3526" y="25830"/>
                    <a:pt x="17652" y="9480"/>
                    <a:pt x="36840" y="3338"/>
                  </a:cubicBezTo>
                  <a:cubicBezTo>
                    <a:pt x="54122" y="-1850"/>
                    <a:pt x="72654" y="-961"/>
                    <a:pt x="89364" y="5880"/>
                  </a:cubicBezTo>
                  <a:cubicBezTo>
                    <a:pt x="104337" y="11894"/>
                    <a:pt x="118548" y="19646"/>
                    <a:pt x="131721" y="28964"/>
                  </a:cubicBezTo>
                  <a:cubicBezTo>
                    <a:pt x="137567" y="32840"/>
                    <a:pt x="139176" y="40697"/>
                    <a:pt x="135321" y="46543"/>
                  </a:cubicBezTo>
                  <a:cubicBezTo>
                    <a:pt x="131615" y="52367"/>
                    <a:pt x="123885" y="54061"/>
                    <a:pt x="118061" y="50355"/>
                  </a:cubicBezTo>
                  <a:cubicBezTo>
                    <a:pt x="117955" y="50291"/>
                    <a:pt x="117849" y="50207"/>
                    <a:pt x="117743" y="50143"/>
                  </a:cubicBezTo>
                  <a:cubicBezTo>
                    <a:pt x="106285" y="41863"/>
                    <a:pt x="94002" y="34767"/>
                    <a:pt x="81104" y="28964"/>
                  </a:cubicBezTo>
                  <a:cubicBezTo>
                    <a:pt x="69900" y="24242"/>
                    <a:pt x="57426" y="23479"/>
                    <a:pt x="45735" y="26846"/>
                  </a:cubicBezTo>
                  <a:cubicBezTo>
                    <a:pt x="35908" y="29832"/>
                    <a:pt x="28517" y="37965"/>
                    <a:pt x="26463" y="48025"/>
                  </a:cubicBezTo>
                  <a:cubicBezTo>
                    <a:pt x="25912" y="56201"/>
                    <a:pt x="30127" y="63952"/>
                    <a:pt x="37263" y="67933"/>
                  </a:cubicBezTo>
                  <a:cubicBezTo>
                    <a:pt x="43490" y="70919"/>
                    <a:pt x="46095" y="78395"/>
                    <a:pt x="43109" y="84601"/>
                  </a:cubicBezTo>
                  <a:cubicBezTo>
                    <a:pt x="43067" y="84707"/>
                    <a:pt x="43024" y="84791"/>
                    <a:pt x="42982" y="84876"/>
                  </a:cubicBezTo>
                  <a:cubicBezTo>
                    <a:pt x="39890" y="91167"/>
                    <a:pt x="32265" y="93772"/>
                    <a:pt x="25975" y="90658"/>
                  </a:cubicBezTo>
                  <a:cubicBezTo>
                    <a:pt x="25912" y="90637"/>
                    <a:pt x="25869" y="90616"/>
                    <a:pt x="25827" y="90595"/>
                  </a:cubicBezTo>
                  <a:cubicBezTo>
                    <a:pt x="22502" y="89260"/>
                    <a:pt x="19347" y="87481"/>
                    <a:pt x="16509" y="85300"/>
                  </a:cubicBezTo>
                  <a:close/>
                </a:path>
              </a:pathLst>
            </a:custGeom>
            <a:solidFill>
              <a:srgbClr val="51352E"/>
            </a:solidFill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15" name="Freeform: Shape 41">
              <a:extLst>
                <a:ext uri="{FF2B5EF4-FFF2-40B4-BE49-F238E27FC236}">
                  <a16:creationId xmlns:a16="http://schemas.microsoft.com/office/drawing/2014/main" id="{02DC473A-7566-4C5C-B63F-DC1E8B89EC79}"/>
                </a:ext>
              </a:extLst>
            </p:cNvPr>
            <p:cNvSpPr/>
            <p:nvPr/>
          </p:nvSpPr>
          <p:spPr>
            <a:xfrm>
              <a:off x="6180103" y="4180894"/>
              <a:ext cx="137341" cy="92036"/>
            </a:xfrm>
            <a:custGeom>
              <a:avLst/>
              <a:gdLst>
                <a:gd name="connsiteX0" fmla="*/ 16309 w 137341"/>
                <a:gd name="connsiteY0" fmla="*/ 85385 h 92036"/>
                <a:gd name="connsiteX1" fmla="*/ 213 w 137341"/>
                <a:gd name="connsiteY1" fmla="*/ 45780 h 92036"/>
                <a:gd name="connsiteX2" fmla="*/ 36641 w 137341"/>
                <a:gd name="connsiteY2" fmla="*/ 3422 h 92036"/>
                <a:gd name="connsiteX3" fmla="*/ 89376 w 137341"/>
                <a:gd name="connsiteY3" fmla="*/ 5752 h 92036"/>
                <a:gd name="connsiteX4" fmla="*/ 131733 w 137341"/>
                <a:gd name="connsiteY4" fmla="*/ 29049 h 92036"/>
                <a:gd name="connsiteX5" fmla="*/ 135313 w 137341"/>
                <a:gd name="connsiteY5" fmla="*/ 46352 h 92036"/>
                <a:gd name="connsiteX6" fmla="*/ 135122 w 137341"/>
                <a:gd name="connsiteY6" fmla="*/ 46627 h 92036"/>
                <a:gd name="connsiteX7" fmla="*/ 117544 w 137341"/>
                <a:gd name="connsiteY7" fmla="*/ 50228 h 92036"/>
                <a:gd name="connsiteX8" fmla="*/ 81116 w 137341"/>
                <a:gd name="connsiteY8" fmla="*/ 29049 h 92036"/>
                <a:gd name="connsiteX9" fmla="*/ 45748 w 137341"/>
                <a:gd name="connsiteY9" fmla="*/ 26719 h 92036"/>
                <a:gd name="connsiteX10" fmla="*/ 26263 w 137341"/>
                <a:gd name="connsiteY10" fmla="*/ 47898 h 92036"/>
                <a:gd name="connsiteX11" fmla="*/ 37276 w 137341"/>
                <a:gd name="connsiteY11" fmla="*/ 67806 h 92036"/>
                <a:gd name="connsiteX12" fmla="*/ 42804 w 137341"/>
                <a:gd name="connsiteY12" fmla="*/ 84897 h 92036"/>
                <a:gd name="connsiteX13" fmla="*/ 42783 w 137341"/>
                <a:gd name="connsiteY13" fmla="*/ 84961 h 92036"/>
                <a:gd name="connsiteX14" fmla="*/ 26115 w 137341"/>
                <a:gd name="connsiteY14" fmla="*/ 90806 h 92036"/>
                <a:gd name="connsiteX15" fmla="*/ 25839 w 137341"/>
                <a:gd name="connsiteY15" fmla="*/ 90679 h 92036"/>
                <a:gd name="connsiteX16" fmla="*/ 16309 w 137341"/>
                <a:gd name="connsiteY16" fmla="*/ 85385 h 920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7341" h="92036">
                  <a:moveTo>
                    <a:pt x="16309" y="85385"/>
                  </a:moveTo>
                  <a:cubicBezTo>
                    <a:pt x="4851" y="75578"/>
                    <a:pt x="-1142" y="60817"/>
                    <a:pt x="213" y="45780"/>
                  </a:cubicBezTo>
                  <a:cubicBezTo>
                    <a:pt x="3496" y="25977"/>
                    <a:pt x="17537" y="9627"/>
                    <a:pt x="36641" y="3422"/>
                  </a:cubicBezTo>
                  <a:cubicBezTo>
                    <a:pt x="53965" y="-1830"/>
                    <a:pt x="72581" y="-1004"/>
                    <a:pt x="89376" y="5752"/>
                  </a:cubicBezTo>
                  <a:cubicBezTo>
                    <a:pt x="104392" y="11767"/>
                    <a:pt x="118624" y="19581"/>
                    <a:pt x="131733" y="29049"/>
                  </a:cubicBezTo>
                  <a:cubicBezTo>
                    <a:pt x="137494" y="32840"/>
                    <a:pt x="139103" y="40591"/>
                    <a:pt x="135313" y="46352"/>
                  </a:cubicBezTo>
                  <a:cubicBezTo>
                    <a:pt x="135249" y="46458"/>
                    <a:pt x="135185" y="46542"/>
                    <a:pt x="135122" y="46627"/>
                  </a:cubicBezTo>
                  <a:cubicBezTo>
                    <a:pt x="131183" y="52366"/>
                    <a:pt x="123410" y="53955"/>
                    <a:pt x="117544" y="50228"/>
                  </a:cubicBezTo>
                  <a:cubicBezTo>
                    <a:pt x="106277" y="41756"/>
                    <a:pt x="94057" y="34640"/>
                    <a:pt x="81116" y="29049"/>
                  </a:cubicBezTo>
                  <a:cubicBezTo>
                    <a:pt x="69934" y="24262"/>
                    <a:pt x="57460" y="23436"/>
                    <a:pt x="45748" y="26719"/>
                  </a:cubicBezTo>
                  <a:cubicBezTo>
                    <a:pt x="35857" y="29684"/>
                    <a:pt x="28381" y="37796"/>
                    <a:pt x="26263" y="47898"/>
                  </a:cubicBezTo>
                  <a:cubicBezTo>
                    <a:pt x="25755" y="56115"/>
                    <a:pt x="30054" y="63866"/>
                    <a:pt x="37276" y="67806"/>
                  </a:cubicBezTo>
                  <a:cubicBezTo>
                    <a:pt x="43524" y="71004"/>
                    <a:pt x="46002" y="78649"/>
                    <a:pt x="42804" y="84897"/>
                  </a:cubicBezTo>
                  <a:cubicBezTo>
                    <a:pt x="42804" y="84919"/>
                    <a:pt x="42783" y="84939"/>
                    <a:pt x="42783" y="84961"/>
                  </a:cubicBezTo>
                  <a:cubicBezTo>
                    <a:pt x="39796" y="91187"/>
                    <a:pt x="32320" y="93792"/>
                    <a:pt x="26115" y="90806"/>
                  </a:cubicBezTo>
                  <a:cubicBezTo>
                    <a:pt x="26009" y="90764"/>
                    <a:pt x="25924" y="90721"/>
                    <a:pt x="25839" y="90679"/>
                  </a:cubicBezTo>
                  <a:cubicBezTo>
                    <a:pt x="22515" y="89197"/>
                    <a:pt x="19317" y="87439"/>
                    <a:pt x="16309" y="85385"/>
                  </a:cubicBezTo>
                  <a:close/>
                </a:path>
              </a:pathLst>
            </a:custGeom>
            <a:solidFill>
              <a:srgbClr val="51352E"/>
            </a:solidFill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16" name="Freeform: Shape 42">
              <a:extLst>
                <a:ext uri="{FF2B5EF4-FFF2-40B4-BE49-F238E27FC236}">
                  <a16:creationId xmlns:a16="http://schemas.microsoft.com/office/drawing/2014/main" id="{73B5DC67-79BB-4FF2-83FC-167D19478C5E}"/>
                </a:ext>
              </a:extLst>
            </p:cNvPr>
            <p:cNvSpPr/>
            <p:nvPr/>
          </p:nvSpPr>
          <p:spPr>
            <a:xfrm>
              <a:off x="6143043" y="4296609"/>
              <a:ext cx="136842" cy="91973"/>
            </a:xfrm>
            <a:custGeom>
              <a:avLst/>
              <a:gdLst>
                <a:gd name="connsiteX0" fmla="*/ 16518 w 136842"/>
                <a:gd name="connsiteY0" fmla="*/ 85094 h 91973"/>
                <a:gd name="connsiteX1" fmla="*/ 211 w 136842"/>
                <a:gd name="connsiteY1" fmla="*/ 45702 h 91973"/>
                <a:gd name="connsiteX2" fmla="*/ 36850 w 136842"/>
                <a:gd name="connsiteY2" fmla="*/ 3344 h 91973"/>
                <a:gd name="connsiteX3" fmla="*/ 89373 w 136842"/>
                <a:gd name="connsiteY3" fmla="*/ 5674 h 91973"/>
                <a:gd name="connsiteX4" fmla="*/ 131731 w 136842"/>
                <a:gd name="connsiteY4" fmla="*/ 28971 h 91973"/>
                <a:gd name="connsiteX5" fmla="*/ 134357 w 136842"/>
                <a:gd name="connsiteY5" fmla="*/ 46739 h 91973"/>
                <a:gd name="connsiteX6" fmla="*/ 117753 w 136842"/>
                <a:gd name="connsiteY6" fmla="*/ 50149 h 91973"/>
                <a:gd name="connsiteX7" fmla="*/ 81114 w 136842"/>
                <a:gd name="connsiteY7" fmla="*/ 28971 h 91973"/>
                <a:gd name="connsiteX8" fmla="*/ 45745 w 136842"/>
                <a:gd name="connsiteY8" fmla="*/ 26853 h 91973"/>
                <a:gd name="connsiteX9" fmla="*/ 26472 w 136842"/>
                <a:gd name="connsiteY9" fmla="*/ 48031 h 91973"/>
                <a:gd name="connsiteX10" fmla="*/ 37274 w 136842"/>
                <a:gd name="connsiteY10" fmla="*/ 67940 h 91973"/>
                <a:gd name="connsiteX11" fmla="*/ 43119 w 136842"/>
                <a:gd name="connsiteY11" fmla="*/ 84607 h 91973"/>
                <a:gd name="connsiteX12" fmla="*/ 42992 w 136842"/>
                <a:gd name="connsiteY12" fmla="*/ 84882 h 91973"/>
                <a:gd name="connsiteX13" fmla="*/ 25985 w 136842"/>
                <a:gd name="connsiteY13" fmla="*/ 90664 h 91973"/>
                <a:gd name="connsiteX14" fmla="*/ 25837 w 136842"/>
                <a:gd name="connsiteY14" fmla="*/ 90601 h 91973"/>
                <a:gd name="connsiteX15" fmla="*/ 16518 w 136842"/>
                <a:gd name="connsiteY15" fmla="*/ 85094 h 91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36842" h="91973">
                  <a:moveTo>
                    <a:pt x="16518" y="85094"/>
                  </a:moveTo>
                  <a:cubicBezTo>
                    <a:pt x="4955" y="75437"/>
                    <a:pt x="-1145" y="60717"/>
                    <a:pt x="211" y="45702"/>
                  </a:cubicBezTo>
                  <a:cubicBezTo>
                    <a:pt x="3535" y="25836"/>
                    <a:pt x="17662" y="9486"/>
                    <a:pt x="36850" y="3344"/>
                  </a:cubicBezTo>
                  <a:cubicBezTo>
                    <a:pt x="54132" y="-1802"/>
                    <a:pt x="72621" y="-976"/>
                    <a:pt x="89373" y="5674"/>
                  </a:cubicBezTo>
                  <a:cubicBezTo>
                    <a:pt x="104305" y="11858"/>
                    <a:pt x="118515" y="19673"/>
                    <a:pt x="131731" y="28971"/>
                  </a:cubicBezTo>
                  <a:cubicBezTo>
                    <a:pt x="137364" y="33164"/>
                    <a:pt x="138550" y="41106"/>
                    <a:pt x="134357" y="46739"/>
                  </a:cubicBezTo>
                  <a:cubicBezTo>
                    <a:pt x="130503" y="51949"/>
                    <a:pt x="123344" y="53411"/>
                    <a:pt x="117753" y="50149"/>
                  </a:cubicBezTo>
                  <a:cubicBezTo>
                    <a:pt x="106380" y="41720"/>
                    <a:pt x="94096" y="34604"/>
                    <a:pt x="81114" y="28971"/>
                  </a:cubicBezTo>
                  <a:cubicBezTo>
                    <a:pt x="69910" y="24248"/>
                    <a:pt x="57436" y="23485"/>
                    <a:pt x="45745" y="26853"/>
                  </a:cubicBezTo>
                  <a:cubicBezTo>
                    <a:pt x="35834" y="29712"/>
                    <a:pt x="28378" y="37908"/>
                    <a:pt x="26472" y="48031"/>
                  </a:cubicBezTo>
                  <a:cubicBezTo>
                    <a:pt x="25921" y="56207"/>
                    <a:pt x="30136" y="63958"/>
                    <a:pt x="37274" y="67940"/>
                  </a:cubicBezTo>
                  <a:cubicBezTo>
                    <a:pt x="43500" y="70926"/>
                    <a:pt x="46105" y="78402"/>
                    <a:pt x="43119" y="84607"/>
                  </a:cubicBezTo>
                  <a:cubicBezTo>
                    <a:pt x="43076" y="84713"/>
                    <a:pt x="43034" y="84798"/>
                    <a:pt x="42992" y="84882"/>
                  </a:cubicBezTo>
                  <a:cubicBezTo>
                    <a:pt x="39900" y="91173"/>
                    <a:pt x="32275" y="93778"/>
                    <a:pt x="25985" y="90664"/>
                  </a:cubicBezTo>
                  <a:cubicBezTo>
                    <a:pt x="25921" y="90643"/>
                    <a:pt x="25879" y="90622"/>
                    <a:pt x="25837" y="90601"/>
                  </a:cubicBezTo>
                  <a:cubicBezTo>
                    <a:pt x="22448" y="89288"/>
                    <a:pt x="19293" y="87424"/>
                    <a:pt x="16518" y="85094"/>
                  </a:cubicBezTo>
                  <a:close/>
                </a:path>
              </a:pathLst>
            </a:custGeom>
            <a:solidFill>
              <a:srgbClr val="51352E"/>
            </a:solidFill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17" name="Freeform: Shape 43">
              <a:extLst>
                <a:ext uri="{FF2B5EF4-FFF2-40B4-BE49-F238E27FC236}">
                  <a16:creationId xmlns:a16="http://schemas.microsoft.com/office/drawing/2014/main" id="{9527CA76-E134-4542-A98F-BBCE6D95FDE1}"/>
                </a:ext>
              </a:extLst>
            </p:cNvPr>
            <p:cNvSpPr/>
            <p:nvPr/>
          </p:nvSpPr>
          <p:spPr>
            <a:xfrm>
              <a:off x="6114454" y="4419149"/>
              <a:ext cx="137144" cy="92254"/>
            </a:xfrm>
            <a:custGeom>
              <a:avLst/>
              <a:gdLst>
                <a:gd name="connsiteX0" fmla="*/ 16304 w 137144"/>
                <a:gd name="connsiteY0" fmla="*/ 85179 h 92254"/>
                <a:gd name="connsiteX1" fmla="*/ 208 w 137144"/>
                <a:gd name="connsiteY1" fmla="*/ 45786 h 92254"/>
                <a:gd name="connsiteX2" fmla="*/ 36635 w 137144"/>
                <a:gd name="connsiteY2" fmla="*/ 3429 h 92254"/>
                <a:gd name="connsiteX3" fmla="*/ 89159 w 137144"/>
                <a:gd name="connsiteY3" fmla="*/ 5759 h 92254"/>
                <a:gd name="connsiteX4" fmla="*/ 131517 w 137144"/>
                <a:gd name="connsiteY4" fmla="*/ 29056 h 92254"/>
                <a:gd name="connsiteX5" fmla="*/ 135011 w 137144"/>
                <a:gd name="connsiteY5" fmla="*/ 46740 h 92254"/>
                <a:gd name="connsiteX6" fmla="*/ 117327 w 137144"/>
                <a:gd name="connsiteY6" fmla="*/ 50234 h 92254"/>
                <a:gd name="connsiteX7" fmla="*/ 80899 w 137144"/>
                <a:gd name="connsiteY7" fmla="*/ 29056 h 92254"/>
                <a:gd name="connsiteX8" fmla="*/ 45319 w 137144"/>
                <a:gd name="connsiteY8" fmla="*/ 26938 h 92254"/>
                <a:gd name="connsiteX9" fmla="*/ 26046 w 137144"/>
                <a:gd name="connsiteY9" fmla="*/ 48116 h 92254"/>
                <a:gd name="connsiteX10" fmla="*/ 37059 w 137144"/>
                <a:gd name="connsiteY10" fmla="*/ 68236 h 92254"/>
                <a:gd name="connsiteX11" fmla="*/ 42862 w 137144"/>
                <a:gd name="connsiteY11" fmla="*/ 84607 h 92254"/>
                <a:gd name="connsiteX12" fmla="*/ 42565 w 137144"/>
                <a:gd name="connsiteY12" fmla="*/ 85179 h 92254"/>
                <a:gd name="connsiteX13" fmla="*/ 25898 w 137144"/>
                <a:gd name="connsiteY13" fmla="*/ 91025 h 92254"/>
                <a:gd name="connsiteX14" fmla="*/ 25623 w 137144"/>
                <a:gd name="connsiteY14" fmla="*/ 90897 h 92254"/>
                <a:gd name="connsiteX15" fmla="*/ 16304 w 137144"/>
                <a:gd name="connsiteY15" fmla="*/ 85179 h 922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37144" h="92254">
                  <a:moveTo>
                    <a:pt x="16304" y="85179"/>
                  </a:moveTo>
                  <a:cubicBezTo>
                    <a:pt x="4867" y="75437"/>
                    <a:pt x="-1126" y="60760"/>
                    <a:pt x="208" y="45786"/>
                  </a:cubicBezTo>
                  <a:cubicBezTo>
                    <a:pt x="3406" y="25942"/>
                    <a:pt x="17490" y="9550"/>
                    <a:pt x="36635" y="3429"/>
                  </a:cubicBezTo>
                  <a:cubicBezTo>
                    <a:pt x="53896" y="-1823"/>
                    <a:pt x="72428" y="-1019"/>
                    <a:pt x="89159" y="5759"/>
                  </a:cubicBezTo>
                  <a:cubicBezTo>
                    <a:pt x="104133" y="11858"/>
                    <a:pt x="118343" y="19673"/>
                    <a:pt x="131517" y="29056"/>
                  </a:cubicBezTo>
                  <a:cubicBezTo>
                    <a:pt x="137362" y="32974"/>
                    <a:pt x="138929" y="40894"/>
                    <a:pt x="135011" y="46740"/>
                  </a:cubicBezTo>
                  <a:cubicBezTo>
                    <a:pt x="131093" y="52585"/>
                    <a:pt x="123172" y="54152"/>
                    <a:pt x="117327" y="50234"/>
                  </a:cubicBezTo>
                  <a:cubicBezTo>
                    <a:pt x="106060" y="41762"/>
                    <a:pt x="93839" y="34646"/>
                    <a:pt x="80899" y="29056"/>
                  </a:cubicBezTo>
                  <a:cubicBezTo>
                    <a:pt x="69653" y="24206"/>
                    <a:pt x="57052" y="23464"/>
                    <a:pt x="45319" y="26938"/>
                  </a:cubicBezTo>
                  <a:cubicBezTo>
                    <a:pt x="35471" y="29882"/>
                    <a:pt x="28058" y="38035"/>
                    <a:pt x="26046" y="48116"/>
                  </a:cubicBezTo>
                  <a:cubicBezTo>
                    <a:pt x="25453" y="56397"/>
                    <a:pt x="29752" y="64276"/>
                    <a:pt x="37059" y="68236"/>
                  </a:cubicBezTo>
                  <a:cubicBezTo>
                    <a:pt x="43179" y="71159"/>
                    <a:pt x="45785" y="78487"/>
                    <a:pt x="42862" y="84607"/>
                  </a:cubicBezTo>
                  <a:cubicBezTo>
                    <a:pt x="42756" y="84798"/>
                    <a:pt x="42671" y="84989"/>
                    <a:pt x="42565" y="85179"/>
                  </a:cubicBezTo>
                  <a:cubicBezTo>
                    <a:pt x="39579" y="91406"/>
                    <a:pt x="32103" y="94011"/>
                    <a:pt x="25898" y="91025"/>
                  </a:cubicBezTo>
                  <a:cubicBezTo>
                    <a:pt x="25792" y="90982"/>
                    <a:pt x="25707" y="90940"/>
                    <a:pt x="25623" y="90897"/>
                  </a:cubicBezTo>
                  <a:cubicBezTo>
                    <a:pt x="22255" y="89436"/>
                    <a:pt x="19121" y="87509"/>
                    <a:pt x="16304" y="85179"/>
                  </a:cubicBezTo>
                  <a:close/>
                </a:path>
              </a:pathLst>
            </a:custGeom>
            <a:solidFill>
              <a:srgbClr val="51352E"/>
            </a:solidFill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18" name="Freeform: Shape 44">
              <a:extLst>
                <a:ext uri="{FF2B5EF4-FFF2-40B4-BE49-F238E27FC236}">
                  <a16:creationId xmlns:a16="http://schemas.microsoft.com/office/drawing/2014/main" id="{C8AC5AF5-76C6-43B9-B5CF-0E7C01E4EAC4}"/>
                </a:ext>
              </a:extLst>
            </p:cNvPr>
            <p:cNvSpPr/>
            <p:nvPr/>
          </p:nvSpPr>
          <p:spPr>
            <a:xfrm>
              <a:off x="6088611" y="4522713"/>
              <a:ext cx="137130" cy="92241"/>
            </a:xfrm>
            <a:custGeom>
              <a:avLst/>
              <a:gdLst>
                <a:gd name="connsiteX0" fmla="*/ 16309 w 137130"/>
                <a:gd name="connsiteY0" fmla="*/ 85391 h 92241"/>
                <a:gd name="connsiteX1" fmla="*/ 213 w 137130"/>
                <a:gd name="connsiteY1" fmla="*/ 45787 h 92241"/>
                <a:gd name="connsiteX2" fmla="*/ 36641 w 137130"/>
                <a:gd name="connsiteY2" fmla="*/ 3429 h 92241"/>
                <a:gd name="connsiteX3" fmla="*/ 89164 w 137130"/>
                <a:gd name="connsiteY3" fmla="*/ 5759 h 92241"/>
                <a:gd name="connsiteX4" fmla="*/ 131522 w 137130"/>
                <a:gd name="connsiteY4" fmla="*/ 29055 h 92241"/>
                <a:gd name="connsiteX5" fmla="*/ 135101 w 137130"/>
                <a:gd name="connsiteY5" fmla="*/ 46359 h 92241"/>
                <a:gd name="connsiteX6" fmla="*/ 134911 w 137130"/>
                <a:gd name="connsiteY6" fmla="*/ 46634 h 92241"/>
                <a:gd name="connsiteX7" fmla="*/ 117332 w 137130"/>
                <a:gd name="connsiteY7" fmla="*/ 50234 h 92241"/>
                <a:gd name="connsiteX8" fmla="*/ 80904 w 137130"/>
                <a:gd name="connsiteY8" fmla="*/ 29055 h 92241"/>
                <a:gd name="connsiteX9" fmla="*/ 45324 w 137130"/>
                <a:gd name="connsiteY9" fmla="*/ 26937 h 92241"/>
                <a:gd name="connsiteX10" fmla="*/ 26051 w 137130"/>
                <a:gd name="connsiteY10" fmla="*/ 48116 h 92241"/>
                <a:gd name="connsiteX11" fmla="*/ 37064 w 137130"/>
                <a:gd name="connsiteY11" fmla="*/ 68024 h 92241"/>
                <a:gd name="connsiteX12" fmla="*/ 42783 w 137130"/>
                <a:gd name="connsiteY12" fmla="*/ 85179 h 92241"/>
                <a:gd name="connsiteX13" fmla="*/ 25628 w 137130"/>
                <a:gd name="connsiteY13" fmla="*/ 90898 h 92241"/>
                <a:gd name="connsiteX14" fmla="*/ 16309 w 137130"/>
                <a:gd name="connsiteY14" fmla="*/ 85391 h 92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37130" h="92241">
                  <a:moveTo>
                    <a:pt x="16309" y="85391"/>
                  </a:moveTo>
                  <a:cubicBezTo>
                    <a:pt x="4851" y="75585"/>
                    <a:pt x="-1142" y="60824"/>
                    <a:pt x="213" y="45787"/>
                  </a:cubicBezTo>
                  <a:cubicBezTo>
                    <a:pt x="3369" y="25921"/>
                    <a:pt x="17453" y="9507"/>
                    <a:pt x="36641" y="3429"/>
                  </a:cubicBezTo>
                  <a:cubicBezTo>
                    <a:pt x="53902" y="-1824"/>
                    <a:pt x="72433" y="-1018"/>
                    <a:pt x="89164" y="5759"/>
                  </a:cubicBezTo>
                  <a:cubicBezTo>
                    <a:pt x="104180" y="11774"/>
                    <a:pt x="118391" y="19610"/>
                    <a:pt x="131522" y="29055"/>
                  </a:cubicBezTo>
                  <a:cubicBezTo>
                    <a:pt x="137283" y="32847"/>
                    <a:pt x="138892" y="40598"/>
                    <a:pt x="135101" y="46359"/>
                  </a:cubicBezTo>
                  <a:cubicBezTo>
                    <a:pt x="135037" y="46443"/>
                    <a:pt x="134974" y="46549"/>
                    <a:pt x="134911" y="46634"/>
                  </a:cubicBezTo>
                  <a:cubicBezTo>
                    <a:pt x="130971" y="52373"/>
                    <a:pt x="123199" y="53961"/>
                    <a:pt x="117332" y="50234"/>
                  </a:cubicBezTo>
                  <a:cubicBezTo>
                    <a:pt x="106001" y="41847"/>
                    <a:pt x="93803" y="34753"/>
                    <a:pt x="80904" y="29055"/>
                  </a:cubicBezTo>
                  <a:cubicBezTo>
                    <a:pt x="69616" y="24417"/>
                    <a:pt x="57100" y="23676"/>
                    <a:pt x="45324" y="26937"/>
                  </a:cubicBezTo>
                  <a:cubicBezTo>
                    <a:pt x="35518" y="29966"/>
                    <a:pt x="28148" y="38077"/>
                    <a:pt x="26051" y="48116"/>
                  </a:cubicBezTo>
                  <a:cubicBezTo>
                    <a:pt x="25543" y="56334"/>
                    <a:pt x="29843" y="64085"/>
                    <a:pt x="37064" y="68024"/>
                  </a:cubicBezTo>
                  <a:cubicBezTo>
                    <a:pt x="43376" y="71180"/>
                    <a:pt x="45938" y="78868"/>
                    <a:pt x="42783" y="85179"/>
                  </a:cubicBezTo>
                  <a:cubicBezTo>
                    <a:pt x="39627" y="91490"/>
                    <a:pt x="31939" y="94053"/>
                    <a:pt x="25628" y="90898"/>
                  </a:cubicBezTo>
                  <a:cubicBezTo>
                    <a:pt x="22345" y="89394"/>
                    <a:pt x="19211" y="87551"/>
                    <a:pt x="16309" y="85391"/>
                  </a:cubicBezTo>
                  <a:close/>
                </a:path>
              </a:pathLst>
            </a:custGeom>
            <a:solidFill>
              <a:srgbClr val="51352E"/>
            </a:solidFill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19" name="Freeform: Shape 45">
              <a:extLst>
                <a:ext uri="{FF2B5EF4-FFF2-40B4-BE49-F238E27FC236}">
                  <a16:creationId xmlns:a16="http://schemas.microsoft.com/office/drawing/2014/main" id="{762081A5-48C7-40DA-852B-4E110F8A748F}"/>
                </a:ext>
              </a:extLst>
            </p:cNvPr>
            <p:cNvSpPr/>
            <p:nvPr/>
          </p:nvSpPr>
          <p:spPr>
            <a:xfrm>
              <a:off x="6064684" y="4646896"/>
              <a:ext cx="137144" cy="91697"/>
            </a:xfrm>
            <a:custGeom>
              <a:avLst/>
              <a:gdLst>
                <a:gd name="connsiteX0" fmla="*/ 16304 w 137144"/>
                <a:gd name="connsiteY0" fmla="*/ 85104 h 91697"/>
                <a:gd name="connsiteX1" fmla="*/ 208 w 137144"/>
                <a:gd name="connsiteY1" fmla="*/ 45711 h 91697"/>
                <a:gd name="connsiteX2" fmla="*/ 36635 w 137144"/>
                <a:gd name="connsiteY2" fmla="*/ 3354 h 91697"/>
                <a:gd name="connsiteX3" fmla="*/ 89159 w 137144"/>
                <a:gd name="connsiteY3" fmla="*/ 5896 h 91697"/>
                <a:gd name="connsiteX4" fmla="*/ 131517 w 137144"/>
                <a:gd name="connsiteY4" fmla="*/ 28981 h 91697"/>
                <a:gd name="connsiteX5" fmla="*/ 135011 w 137144"/>
                <a:gd name="connsiteY5" fmla="*/ 46665 h 91697"/>
                <a:gd name="connsiteX6" fmla="*/ 117327 w 137144"/>
                <a:gd name="connsiteY6" fmla="*/ 50159 h 91697"/>
                <a:gd name="connsiteX7" fmla="*/ 80899 w 137144"/>
                <a:gd name="connsiteY7" fmla="*/ 28981 h 91697"/>
                <a:gd name="connsiteX8" fmla="*/ 45319 w 137144"/>
                <a:gd name="connsiteY8" fmla="*/ 26863 h 91697"/>
                <a:gd name="connsiteX9" fmla="*/ 26046 w 137144"/>
                <a:gd name="connsiteY9" fmla="*/ 48041 h 91697"/>
                <a:gd name="connsiteX10" fmla="*/ 37059 w 137144"/>
                <a:gd name="connsiteY10" fmla="*/ 67949 h 91697"/>
                <a:gd name="connsiteX11" fmla="*/ 41824 w 137144"/>
                <a:gd name="connsiteY11" fmla="*/ 85274 h 91697"/>
                <a:gd name="connsiteX12" fmla="*/ 25623 w 137144"/>
                <a:gd name="connsiteY12" fmla="*/ 90611 h 91697"/>
                <a:gd name="connsiteX13" fmla="*/ 16304 w 137144"/>
                <a:gd name="connsiteY13" fmla="*/ 85104 h 91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7144" h="91697">
                  <a:moveTo>
                    <a:pt x="16304" y="85104"/>
                  </a:moveTo>
                  <a:cubicBezTo>
                    <a:pt x="4867" y="75362"/>
                    <a:pt x="-1126" y="60685"/>
                    <a:pt x="208" y="45711"/>
                  </a:cubicBezTo>
                  <a:cubicBezTo>
                    <a:pt x="3406" y="25867"/>
                    <a:pt x="17490" y="9474"/>
                    <a:pt x="36635" y="3354"/>
                  </a:cubicBezTo>
                  <a:cubicBezTo>
                    <a:pt x="53918" y="-1856"/>
                    <a:pt x="72470" y="-966"/>
                    <a:pt x="89159" y="5896"/>
                  </a:cubicBezTo>
                  <a:cubicBezTo>
                    <a:pt x="104133" y="11931"/>
                    <a:pt x="118343" y="19683"/>
                    <a:pt x="131517" y="28981"/>
                  </a:cubicBezTo>
                  <a:cubicBezTo>
                    <a:pt x="137362" y="32899"/>
                    <a:pt x="138929" y="40819"/>
                    <a:pt x="135011" y="46665"/>
                  </a:cubicBezTo>
                  <a:cubicBezTo>
                    <a:pt x="131093" y="52510"/>
                    <a:pt x="123172" y="54077"/>
                    <a:pt x="117327" y="50159"/>
                  </a:cubicBezTo>
                  <a:cubicBezTo>
                    <a:pt x="105954" y="41836"/>
                    <a:pt x="93755" y="34741"/>
                    <a:pt x="80899" y="28981"/>
                  </a:cubicBezTo>
                  <a:cubicBezTo>
                    <a:pt x="69632" y="24257"/>
                    <a:pt x="57073" y="23495"/>
                    <a:pt x="45319" y="26863"/>
                  </a:cubicBezTo>
                  <a:cubicBezTo>
                    <a:pt x="35513" y="29891"/>
                    <a:pt x="28143" y="38003"/>
                    <a:pt x="26046" y="48041"/>
                  </a:cubicBezTo>
                  <a:cubicBezTo>
                    <a:pt x="25538" y="56259"/>
                    <a:pt x="29837" y="64010"/>
                    <a:pt x="37059" y="67949"/>
                  </a:cubicBezTo>
                  <a:cubicBezTo>
                    <a:pt x="43159" y="71423"/>
                    <a:pt x="45297" y="79174"/>
                    <a:pt x="41824" y="85274"/>
                  </a:cubicBezTo>
                  <a:cubicBezTo>
                    <a:pt x="38605" y="90950"/>
                    <a:pt x="31595" y="93258"/>
                    <a:pt x="25623" y="90611"/>
                  </a:cubicBezTo>
                  <a:cubicBezTo>
                    <a:pt x="22255" y="89276"/>
                    <a:pt x="19099" y="87413"/>
                    <a:pt x="16304" y="85104"/>
                  </a:cubicBezTo>
                  <a:close/>
                </a:path>
              </a:pathLst>
            </a:custGeom>
            <a:solidFill>
              <a:srgbClr val="51352E"/>
            </a:solidFill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20" name="Freeform: Shape 46">
              <a:extLst>
                <a:ext uri="{FF2B5EF4-FFF2-40B4-BE49-F238E27FC236}">
                  <a16:creationId xmlns:a16="http://schemas.microsoft.com/office/drawing/2014/main" id="{B990F0BB-CB90-41BD-8ADA-25ED8CD0E44E}"/>
                </a:ext>
              </a:extLst>
            </p:cNvPr>
            <p:cNvSpPr/>
            <p:nvPr/>
          </p:nvSpPr>
          <p:spPr>
            <a:xfrm>
              <a:off x="6425090" y="3900649"/>
              <a:ext cx="595085" cy="215042"/>
            </a:xfrm>
            <a:custGeom>
              <a:avLst/>
              <a:gdLst>
                <a:gd name="connsiteX0" fmla="*/ 555361 w 595085"/>
                <a:gd name="connsiteY0" fmla="*/ 131392 h 215042"/>
                <a:gd name="connsiteX1" fmla="*/ 594754 w 595085"/>
                <a:gd name="connsiteY1" fmla="*/ 158502 h 215042"/>
                <a:gd name="connsiteX2" fmla="*/ 575905 w 595085"/>
                <a:gd name="connsiteY2" fmla="*/ 200859 h 215042"/>
                <a:gd name="connsiteX3" fmla="*/ 555997 w 595085"/>
                <a:gd name="connsiteY3" fmla="*/ 213778 h 215042"/>
                <a:gd name="connsiteX4" fmla="*/ 531006 w 595085"/>
                <a:gd name="connsiteY4" fmla="*/ 213778 h 215042"/>
                <a:gd name="connsiteX5" fmla="*/ 251234 w 595085"/>
                <a:gd name="connsiteY5" fmla="*/ 143253 h 215042"/>
                <a:gd name="connsiteX6" fmla="*/ 70367 w 595085"/>
                <a:gd name="connsiteY6" fmla="*/ 86070 h 215042"/>
                <a:gd name="connsiteX7" fmla="*/ 53 w 595085"/>
                <a:gd name="connsiteY7" fmla="*/ 47524 h 215042"/>
                <a:gd name="connsiteX8" fmla="*/ 28433 w 595085"/>
                <a:gd name="connsiteY8" fmla="*/ 1990 h 215042"/>
                <a:gd name="connsiteX9" fmla="*/ 79897 w 595085"/>
                <a:gd name="connsiteY9" fmla="*/ 6649 h 215042"/>
                <a:gd name="connsiteX10" fmla="*/ 157836 w 595085"/>
                <a:gd name="connsiteY10" fmla="*/ 27828 h 215042"/>
                <a:gd name="connsiteX11" fmla="*/ 344844 w 595085"/>
                <a:gd name="connsiteY11" fmla="*/ 75693 h 215042"/>
                <a:gd name="connsiteX12" fmla="*/ 555361 w 595085"/>
                <a:gd name="connsiteY12" fmla="*/ 131392 h 2150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95085" h="215042">
                  <a:moveTo>
                    <a:pt x="555361" y="131392"/>
                  </a:moveTo>
                  <a:cubicBezTo>
                    <a:pt x="571458" y="135840"/>
                    <a:pt x="590094" y="142406"/>
                    <a:pt x="594754" y="158502"/>
                  </a:cubicBezTo>
                  <a:cubicBezTo>
                    <a:pt x="596850" y="175021"/>
                    <a:pt x="589586" y="191350"/>
                    <a:pt x="575905" y="200859"/>
                  </a:cubicBezTo>
                  <a:cubicBezTo>
                    <a:pt x="570335" y="206619"/>
                    <a:pt x="563515" y="211025"/>
                    <a:pt x="555997" y="213778"/>
                  </a:cubicBezTo>
                  <a:cubicBezTo>
                    <a:pt x="547758" y="215472"/>
                    <a:pt x="539245" y="215472"/>
                    <a:pt x="531006" y="213778"/>
                  </a:cubicBezTo>
                  <a:cubicBezTo>
                    <a:pt x="435828" y="198635"/>
                    <a:pt x="342218" y="175042"/>
                    <a:pt x="251234" y="143253"/>
                  </a:cubicBezTo>
                  <a:lnTo>
                    <a:pt x="70367" y="86070"/>
                  </a:lnTo>
                  <a:cubicBezTo>
                    <a:pt x="49188" y="79717"/>
                    <a:pt x="4289" y="73998"/>
                    <a:pt x="53" y="47524"/>
                  </a:cubicBezTo>
                  <a:cubicBezTo>
                    <a:pt x="-625" y="27998"/>
                    <a:pt x="10600" y="9995"/>
                    <a:pt x="28433" y="1990"/>
                  </a:cubicBezTo>
                  <a:cubicBezTo>
                    <a:pt x="45652" y="-1780"/>
                    <a:pt x="63632" y="-149"/>
                    <a:pt x="79897" y="6649"/>
                  </a:cubicBezTo>
                  <a:cubicBezTo>
                    <a:pt x="105947" y="13850"/>
                    <a:pt x="131574" y="21051"/>
                    <a:pt x="157836" y="27828"/>
                  </a:cubicBezTo>
                  <a:cubicBezTo>
                    <a:pt x="220313" y="43500"/>
                    <a:pt x="282578" y="59596"/>
                    <a:pt x="344844" y="75693"/>
                  </a:cubicBezTo>
                  <a:cubicBezTo>
                    <a:pt x="415158" y="93631"/>
                    <a:pt x="485323" y="112183"/>
                    <a:pt x="555361" y="131392"/>
                  </a:cubicBezTo>
                  <a:close/>
                </a:path>
              </a:pathLst>
            </a:custGeom>
            <a:solidFill>
              <a:srgbClr val="EFA43B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21" name="Freeform: Shape 47">
              <a:extLst>
                <a:ext uri="{FF2B5EF4-FFF2-40B4-BE49-F238E27FC236}">
                  <a16:creationId xmlns:a16="http://schemas.microsoft.com/office/drawing/2014/main" id="{49A01961-2C52-4916-90CC-23DDF639B246}"/>
                </a:ext>
              </a:extLst>
            </p:cNvPr>
            <p:cNvSpPr/>
            <p:nvPr/>
          </p:nvSpPr>
          <p:spPr>
            <a:xfrm>
              <a:off x="6527201" y="4102560"/>
              <a:ext cx="266005" cy="73913"/>
            </a:xfrm>
            <a:custGeom>
              <a:avLst/>
              <a:gdLst>
                <a:gd name="connsiteX0" fmla="*/ 24 w 266005"/>
                <a:gd name="connsiteY0" fmla="*/ 6 h 73913"/>
                <a:gd name="connsiteX1" fmla="*/ 266030 w 266005"/>
                <a:gd name="connsiteY1" fmla="*/ 73920 h 73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6005" h="73913">
                  <a:moveTo>
                    <a:pt x="24" y="6"/>
                  </a:moveTo>
                  <a:lnTo>
                    <a:pt x="266030" y="73920"/>
                  </a:lnTo>
                </a:path>
              </a:pathLst>
            </a:custGeom>
            <a:noFill/>
            <a:ln w="1862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22" name="Freeform: Shape 48">
              <a:extLst>
                <a:ext uri="{FF2B5EF4-FFF2-40B4-BE49-F238E27FC236}">
                  <a16:creationId xmlns:a16="http://schemas.microsoft.com/office/drawing/2014/main" id="{705A51FD-91AC-43CD-8962-42F93C60CBA2}"/>
                </a:ext>
              </a:extLst>
            </p:cNvPr>
            <p:cNvSpPr/>
            <p:nvPr/>
          </p:nvSpPr>
          <p:spPr>
            <a:xfrm>
              <a:off x="6589255" y="4176686"/>
              <a:ext cx="115212" cy="36850"/>
            </a:xfrm>
            <a:custGeom>
              <a:avLst/>
              <a:gdLst>
                <a:gd name="connsiteX0" fmla="*/ 24 w 115212"/>
                <a:gd name="connsiteY0" fmla="*/ 6 h 36850"/>
                <a:gd name="connsiteX1" fmla="*/ 115237 w 115212"/>
                <a:gd name="connsiteY1" fmla="*/ 36857 h 36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15212" h="36850">
                  <a:moveTo>
                    <a:pt x="24" y="6"/>
                  </a:moveTo>
                  <a:cubicBezTo>
                    <a:pt x="37723" y="14386"/>
                    <a:pt x="76183" y="26692"/>
                    <a:pt x="115237" y="36857"/>
                  </a:cubicBezTo>
                </a:path>
              </a:pathLst>
            </a:custGeom>
            <a:noFill/>
            <a:ln w="1862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23" name="Freeform: Shape 49">
              <a:extLst>
                <a:ext uri="{FF2B5EF4-FFF2-40B4-BE49-F238E27FC236}">
                  <a16:creationId xmlns:a16="http://schemas.microsoft.com/office/drawing/2014/main" id="{44303C9E-73C7-4EF6-9310-9AAE2EB586AE}"/>
                </a:ext>
              </a:extLst>
            </p:cNvPr>
            <p:cNvSpPr/>
            <p:nvPr/>
          </p:nvSpPr>
          <p:spPr>
            <a:xfrm>
              <a:off x="5347542" y="4243399"/>
              <a:ext cx="1288007" cy="981849"/>
            </a:xfrm>
            <a:custGeom>
              <a:avLst/>
              <a:gdLst>
                <a:gd name="connsiteX0" fmla="*/ 1058964 w 1288007"/>
                <a:gd name="connsiteY0" fmla="*/ 981856 h 981849"/>
                <a:gd name="connsiteX1" fmla="*/ 21203 w 1288007"/>
                <a:gd name="connsiteY1" fmla="*/ 317476 h 981849"/>
                <a:gd name="connsiteX2" fmla="*/ 24 w 1288007"/>
                <a:gd name="connsiteY2" fmla="*/ 281685 h 981849"/>
                <a:gd name="connsiteX3" fmla="*/ 10826 w 1288007"/>
                <a:gd name="connsiteY3" fmla="*/ 250975 h 981849"/>
                <a:gd name="connsiteX4" fmla="*/ 148911 w 1288007"/>
                <a:gd name="connsiteY4" fmla="*/ 20550 h 981849"/>
                <a:gd name="connsiteX5" fmla="*/ 168607 w 1288007"/>
                <a:gd name="connsiteY5" fmla="*/ 1489 h 981849"/>
                <a:gd name="connsiteX6" fmla="*/ 177715 w 1288007"/>
                <a:gd name="connsiteY6" fmla="*/ 6 h 981849"/>
                <a:gd name="connsiteX7" fmla="*/ 201223 w 1288007"/>
                <a:gd name="connsiteY7" fmla="*/ 7419 h 981849"/>
                <a:gd name="connsiteX8" fmla="*/ 1160834 w 1288007"/>
                <a:gd name="connsiteY8" fmla="*/ 595766 h 981849"/>
                <a:gd name="connsiteX9" fmla="*/ 1231360 w 1288007"/>
                <a:gd name="connsiteY9" fmla="*/ 643418 h 981849"/>
                <a:gd name="connsiteX10" fmla="*/ 1239831 w 1288007"/>
                <a:gd name="connsiteY10" fmla="*/ 648925 h 981849"/>
                <a:gd name="connsiteX11" fmla="*/ 1286213 w 1288007"/>
                <a:gd name="connsiteY11" fmla="*/ 687682 h 981849"/>
                <a:gd name="connsiteX12" fmla="*/ 1287907 w 1288007"/>
                <a:gd name="connsiteY12" fmla="*/ 697636 h 981849"/>
                <a:gd name="connsiteX13" fmla="*/ 1284307 w 1288007"/>
                <a:gd name="connsiteY13" fmla="*/ 707590 h 981849"/>
                <a:gd name="connsiteX14" fmla="*/ 1060447 w 1288007"/>
                <a:gd name="connsiteY14" fmla="*/ 981432 h 981849"/>
                <a:gd name="connsiteX15" fmla="*/ 1058964 w 1288007"/>
                <a:gd name="connsiteY15" fmla="*/ 981432 h 981849"/>
                <a:gd name="connsiteX16" fmla="*/ 161619 w 1288007"/>
                <a:gd name="connsiteY16" fmla="*/ 220478 h 981849"/>
                <a:gd name="connsiteX17" fmla="*/ 157595 w 1288007"/>
                <a:gd name="connsiteY17" fmla="*/ 220478 h 981849"/>
                <a:gd name="connsiteX18" fmla="*/ 136416 w 1288007"/>
                <a:gd name="connsiteY18" fmla="*/ 244410 h 981849"/>
                <a:gd name="connsiteX19" fmla="*/ 167761 w 1288007"/>
                <a:gd name="connsiteY19" fmla="*/ 269401 h 981849"/>
                <a:gd name="connsiteX20" fmla="*/ 171785 w 1288007"/>
                <a:gd name="connsiteY20" fmla="*/ 269401 h 981849"/>
                <a:gd name="connsiteX21" fmla="*/ 194022 w 1288007"/>
                <a:gd name="connsiteY21" fmla="*/ 253728 h 981849"/>
                <a:gd name="connsiteX22" fmla="*/ 194022 w 1288007"/>
                <a:gd name="connsiteY22" fmla="*/ 248645 h 981849"/>
                <a:gd name="connsiteX23" fmla="*/ 189151 w 1288007"/>
                <a:gd name="connsiteY23" fmla="*/ 240386 h 981849"/>
                <a:gd name="connsiteX24" fmla="*/ 173267 w 1288007"/>
                <a:gd name="connsiteY24" fmla="*/ 223443 h 981849"/>
                <a:gd name="connsiteX25" fmla="*/ 161619 w 1288007"/>
                <a:gd name="connsiteY25" fmla="*/ 220478 h 9818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88007" h="981849">
                  <a:moveTo>
                    <a:pt x="1058964" y="981856"/>
                  </a:moveTo>
                  <a:cubicBezTo>
                    <a:pt x="1011947" y="981856"/>
                    <a:pt x="110790" y="404521"/>
                    <a:pt x="21203" y="317476"/>
                  </a:cubicBezTo>
                  <a:cubicBezTo>
                    <a:pt x="9640" y="308857"/>
                    <a:pt x="2015" y="295959"/>
                    <a:pt x="24" y="281685"/>
                  </a:cubicBezTo>
                  <a:cubicBezTo>
                    <a:pt x="490" y="270608"/>
                    <a:pt x="4260" y="259913"/>
                    <a:pt x="10826" y="250975"/>
                  </a:cubicBezTo>
                  <a:lnTo>
                    <a:pt x="148911" y="20550"/>
                  </a:lnTo>
                  <a:cubicBezTo>
                    <a:pt x="153041" y="12078"/>
                    <a:pt x="160009" y="5344"/>
                    <a:pt x="168607" y="1489"/>
                  </a:cubicBezTo>
                  <a:cubicBezTo>
                    <a:pt x="171551" y="578"/>
                    <a:pt x="174623" y="70"/>
                    <a:pt x="177715" y="6"/>
                  </a:cubicBezTo>
                  <a:cubicBezTo>
                    <a:pt x="186038" y="536"/>
                    <a:pt x="194107" y="3077"/>
                    <a:pt x="201223" y="7419"/>
                  </a:cubicBezTo>
                  <a:cubicBezTo>
                    <a:pt x="313682" y="68625"/>
                    <a:pt x="1122500" y="570986"/>
                    <a:pt x="1160834" y="595766"/>
                  </a:cubicBezTo>
                  <a:cubicBezTo>
                    <a:pt x="1185190" y="611650"/>
                    <a:pt x="1208910" y="627534"/>
                    <a:pt x="1231360" y="643418"/>
                  </a:cubicBezTo>
                  <a:lnTo>
                    <a:pt x="1239831" y="648925"/>
                  </a:lnTo>
                  <a:cubicBezTo>
                    <a:pt x="1258235" y="657841"/>
                    <a:pt x="1274162" y="671141"/>
                    <a:pt x="1286213" y="687682"/>
                  </a:cubicBezTo>
                  <a:cubicBezTo>
                    <a:pt x="1287737" y="690774"/>
                    <a:pt x="1288309" y="694226"/>
                    <a:pt x="1287907" y="697636"/>
                  </a:cubicBezTo>
                  <a:cubicBezTo>
                    <a:pt x="1287293" y="701131"/>
                    <a:pt x="1286085" y="704498"/>
                    <a:pt x="1284307" y="707590"/>
                  </a:cubicBezTo>
                  <a:cubicBezTo>
                    <a:pt x="1255927" y="759690"/>
                    <a:pt x="1114876" y="967454"/>
                    <a:pt x="1060447" y="981432"/>
                  </a:cubicBezTo>
                  <a:lnTo>
                    <a:pt x="1058964" y="981432"/>
                  </a:lnTo>
                  <a:close/>
                  <a:moveTo>
                    <a:pt x="161619" y="220478"/>
                  </a:moveTo>
                  <a:cubicBezTo>
                    <a:pt x="160285" y="220266"/>
                    <a:pt x="158929" y="220266"/>
                    <a:pt x="157595" y="220478"/>
                  </a:cubicBezTo>
                  <a:cubicBezTo>
                    <a:pt x="147641" y="223654"/>
                    <a:pt x="134510" y="238268"/>
                    <a:pt x="136416" y="244410"/>
                  </a:cubicBezTo>
                  <a:cubicBezTo>
                    <a:pt x="143320" y="256418"/>
                    <a:pt x="154524" y="265335"/>
                    <a:pt x="167761" y="269401"/>
                  </a:cubicBezTo>
                  <a:lnTo>
                    <a:pt x="171785" y="269401"/>
                  </a:lnTo>
                  <a:cubicBezTo>
                    <a:pt x="181696" y="269189"/>
                    <a:pt x="190485" y="262983"/>
                    <a:pt x="194022" y="253728"/>
                  </a:cubicBezTo>
                  <a:cubicBezTo>
                    <a:pt x="194403" y="252055"/>
                    <a:pt x="194403" y="250318"/>
                    <a:pt x="194022" y="248645"/>
                  </a:cubicBezTo>
                  <a:cubicBezTo>
                    <a:pt x="193005" y="245574"/>
                    <a:pt x="191353" y="242758"/>
                    <a:pt x="189151" y="240386"/>
                  </a:cubicBezTo>
                  <a:cubicBezTo>
                    <a:pt x="184809" y="233905"/>
                    <a:pt x="179451" y="228187"/>
                    <a:pt x="173267" y="223443"/>
                  </a:cubicBezTo>
                  <a:cubicBezTo>
                    <a:pt x="169751" y="221346"/>
                    <a:pt x="165706" y="220330"/>
                    <a:pt x="161619" y="220478"/>
                  </a:cubicBezTo>
                  <a:close/>
                </a:path>
              </a:pathLst>
            </a:custGeom>
            <a:solidFill>
              <a:srgbClr val="63D1E1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24" name="Freeform: Shape 50">
              <a:extLst>
                <a:ext uri="{FF2B5EF4-FFF2-40B4-BE49-F238E27FC236}">
                  <a16:creationId xmlns:a16="http://schemas.microsoft.com/office/drawing/2014/main" id="{B10C941B-3CBF-4D4D-A3DD-EB035AC53F61}"/>
                </a:ext>
              </a:extLst>
            </p:cNvPr>
            <p:cNvSpPr/>
            <p:nvPr/>
          </p:nvSpPr>
          <p:spPr>
            <a:xfrm>
              <a:off x="5337376" y="4230477"/>
              <a:ext cx="1310523" cy="1005361"/>
            </a:xfrm>
            <a:custGeom>
              <a:avLst/>
              <a:gdLst>
                <a:gd name="connsiteX0" fmla="*/ 189786 w 1310523"/>
                <a:gd name="connsiteY0" fmla="*/ 24154 h 1005361"/>
                <a:gd name="connsiteX1" fmla="*/ 207788 w 1310523"/>
                <a:gd name="connsiteY1" fmla="*/ 30296 h 1005361"/>
                <a:gd name="connsiteX2" fmla="*/ 1166764 w 1310523"/>
                <a:gd name="connsiteY2" fmla="*/ 618219 h 1005361"/>
                <a:gd name="connsiteX3" fmla="*/ 1236866 w 1310523"/>
                <a:gd name="connsiteY3" fmla="*/ 665660 h 1005361"/>
                <a:gd name="connsiteX4" fmla="*/ 1287907 w 1310523"/>
                <a:gd name="connsiteY4" fmla="*/ 705052 h 1005361"/>
                <a:gd name="connsiteX5" fmla="*/ 1287907 w 1310523"/>
                <a:gd name="connsiteY5" fmla="*/ 708865 h 1005361"/>
                <a:gd name="connsiteX6" fmla="*/ 1285577 w 1310523"/>
                <a:gd name="connsiteY6" fmla="*/ 715218 h 1005361"/>
                <a:gd name="connsiteX7" fmla="*/ 1068706 w 1310523"/>
                <a:gd name="connsiteY7" fmla="*/ 983554 h 1005361"/>
                <a:gd name="connsiteX8" fmla="*/ 1068706 w 1310523"/>
                <a:gd name="connsiteY8" fmla="*/ 983554 h 1005361"/>
                <a:gd name="connsiteX9" fmla="*/ 39840 w 1310523"/>
                <a:gd name="connsiteY9" fmla="*/ 322563 h 1005361"/>
                <a:gd name="connsiteX10" fmla="*/ 27450 w 1310523"/>
                <a:gd name="connsiteY10" fmla="*/ 275949 h 1005361"/>
                <a:gd name="connsiteX11" fmla="*/ 32004 w 1310523"/>
                <a:gd name="connsiteY11" fmla="*/ 269828 h 1005361"/>
                <a:gd name="connsiteX12" fmla="*/ 171784 w 1310523"/>
                <a:gd name="connsiteY12" fmla="*/ 39190 h 1005361"/>
                <a:gd name="connsiteX13" fmla="*/ 185550 w 1310523"/>
                <a:gd name="connsiteY13" fmla="*/ 25213 h 1005361"/>
                <a:gd name="connsiteX14" fmla="*/ 190845 w 1310523"/>
                <a:gd name="connsiteY14" fmla="*/ 24154 h 1005361"/>
                <a:gd name="connsiteX15" fmla="*/ 183432 w 1310523"/>
                <a:gd name="connsiteY15" fmla="*/ 294607 h 1005361"/>
                <a:gd name="connsiteX16" fmla="*/ 216260 w 1310523"/>
                <a:gd name="connsiteY16" fmla="*/ 271099 h 1005361"/>
                <a:gd name="connsiteX17" fmla="*/ 217318 w 1310523"/>
                <a:gd name="connsiteY17" fmla="*/ 260721 h 1005361"/>
                <a:gd name="connsiteX18" fmla="*/ 210330 w 1310523"/>
                <a:gd name="connsiteY18" fmla="*/ 247590 h 1005361"/>
                <a:gd name="connsiteX19" fmla="*/ 191904 w 1310523"/>
                <a:gd name="connsiteY19" fmla="*/ 228106 h 1005361"/>
                <a:gd name="connsiteX20" fmla="*/ 173690 w 1310523"/>
                <a:gd name="connsiteY20" fmla="*/ 222176 h 1005361"/>
                <a:gd name="connsiteX21" fmla="*/ 166066 w 1310523"/>
                <a:gd name="connsiteY21" fmla="*/ 222176 h 1005361"/>
                <a:gd name="connsiteX22" fmla="*/ 137262 w 1310523"/>
                <a:gd name="connsiteY22" fmla="*/ 259662 h 1005361"/>
                <a:gd name="connsiteX23" fmla="*/ 176867 w 1310523"/>
                <a:gd name="connsiteY23" fmla="*/ 292913 h 1005361"/>
                <a:gd name="connsiteX24" fmla="*/ 183432 w 1310523"/>
                <a:gd name="connsiteY24" fmla="*/ 292913 h 1005361"/>
                <a:gd name="connsiteX25" fmla="*/ 190845 w 1310523"/>
                <a:gd name="connsiteY25" fmla="*/ 10 h 1005361"/>
                <a:gd name="connsiteX26" fmla="*/ 178137 w 1310523"/>
                <a:gd name="connsiteY26" fmla="*/ 2128 h 1005361"/>
                <a:gd name="connsiteX27" fmla="*/ 150605 w 1310523"/>
                <a:gd name="connsiteY27" fmla="*/ 26907 h 1005361"/>
                <a:gd name="connsiteX28" fmla="*/ 12308 w 1310523"/>
                <a:gd name="connsiteY28" fmla="*/ 257544 h 1005361"/>
                <a:gd name="connsiteX29" fmla="*/ 24 w 1310523"/>
                <a:gd name="connsiteY29" fmla="*/ 294607 h 1005361"/>
                <a:gd name="connsiteX30" fmla="*/ 23532 w 1310523"/>
                <a:gd name="connsiteY30" fmla="*/ 338024 h 1005361"/>
                <a:gd name="connsiteX31" fmla="*/ 1068282 w 1310523"/>
                <a:gd name="connsiteY31" fmla="*/ 1005368 h 1005361"/>
                <a:gd name="connsiteX32" fmla="*/ 1071036 w 1310523"/>
                <a:gd name="connsiteY32" fmla="*/ 1005368 h 1005361"/>
                <a:gd name="connsiteX33" fmla="*/ 1074212 w 1310523"/>
                <a:gd name="connsiteY33" fmla="*/ 1005368 h 1005361"/>
                <a:gd name="connsiteX34" fmla="*/ 1305273 w 1310523"/>
                <a:gd name="connsiteY34" fmla="*/ 725807 h 1005361"/>
                <a:gd name="connsiteX35" fmla="*/ 1310356 w 1310523"/>
                <a:gd name="connsiteY35" fmla="*/ 711617 h 1005361"/>
                <a:gd name="connsiteX36" fmla="*/ 1307603 w 1310523"/>
                <a:gd name="connsiteY36" fmla="*/ 695522 h 1005361"/>
                <a:gd name="connsiteX37" fmla="*/ 1256985 w 1310523"/>
                <a:gd name="connsiteY37" fmla="*/ 653164 h 1005361"/>
                <a:gd name="connsiteX38" fmla="*/ 1249149 w 1310523"/>
                <a:gd name="connsiteY38" fmla="*/ 648081 h 1005361"/>
                <a:gd name="connsiteX39" fmla="*/ 1178200 w 1310523"/>
                <a:gd name="connsiteY39" fmla="*/ 600217 h 1005361"/>
                <a:gd name="connsiteX40" fmla="*/ 217742 w 1310523"/>
                <a:gd name="connsiteY40" fmla="*/ 11446 h 1005361"/>
                <a:gd name="connsiteX41" fmla="*/ 188939 w 1310523"/>
                <a:gd name="connsiteY41" fmla="*/ 2552 h 1005361"/>
                <a:gd name="connsiteX42" fmla="*/ 159924 w 1310523"/>
                <a:gd name="connsiteY42" fmla="*/ 254156 h 1005361"/>
                <a:gd name="connsiteX43" fmla="*/ 172843 w 1310523"/>
                <a:gd name="connsiteY43" fmla="*/ 242507 h 1005361"/>
                <a:gd name="connsiteX44" fmla="*/ 172843 w 1310523"/>
                <a:gd name="connsiteY44" fmla="*/ 242507 h 1005361"/>
                <a:gd name="connsiteX45" fmla="*/ 178561 w 1310523"/>
                <a:gd name="connsiteY45" fmla="*/ 244413 h 1005361"/>
                <a:gd name="connsiteX46" fmla="*/ 191692 w 1310523"/>
                <a:gd name="connsiteY46" fmla="*/ 258603 h 1005361"/>
                <a:gd name="connsiteX47" fmla="*/ 194445 w 1310523"/>
                <a:gd name="connsiteY47" fmla="*/ 262203 h 1005361"/>
                <a:gd name="connsiteX48" fmla="*/ 182797 w 1310523"/>
                <a:gd name="connsiteY48" fmla="*/ 269616 h 1005361"/>
                <a:gd name="connsiteX49" fmla="*/ 181103 w 1310523"/>
                <a:gd name="connsiteY49" fmla="*/ 269616 h 1005361"/>
                <a:gd name="connsiteX50" fmla="*/ 159924 w 1310523"/>
                <a:gd name="connsiteY50" fmla="*/ 254156 h 10053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1310523" h="1005361">
                  <a:moveTo>
                    <a:pt x="189786" y="24154"/>
                  </a:moveTo>
                  <a:cubicBezTo>
                    <a:pt x="196182" y="24747"/>
                    <a:pt x="202366" y="26844"/>
                    <a:pt x="207788" y="30296"/>
                  </a:cubicBezTo>
                  <a:cubicBezTo>
                    <a:pt x="316859" y="89385"/>
                    <a:pt x="1118476" y="586662"/>
                    <a:pt x="1166764" y="618219"/>
                  </a:cubicBezTo>
                  <a:cubicBezTo>
                    <a:pt x="1190484" y="633468"/>
                    <a:pt x="1213781" y="649352"/>
                    <a:pt x="1236866" y="665660"/>
                  </a:cubicBezTo>
                  <a:cubicBezTo>
                    <a:pt x="1245125" y="671590"/>
                    <a:pt x="1282188" y="691710"/>
                    <a:pt x="1287907" y="705052"/>
                  </a:cubicBezTo>
                  <a:cubicBezTo>
                    <a:pt x="1288287" y="706302"/>
                    <a:pt x="1288287" y="707615"/>
                    <a:pt x="1287907" y="708865"/>
                  </a:cubicBezTo>
                  <a:cubicBezTo>
                    <a:pt x="1287547" y="711109"/>
                    <a:pt x="1286763" y="713269"/>
                    <a:pt x="1285577" y="715218"/>
                  </a:cubicBezTo>
                  <a:cubicBezTo>
                    <a:pt x="1253809" y="773672"/>
                    <a:pt x="1116146" y="971270"/>
                    <a:pt x="1068706" y="983554"/>
                  </a:cubicBezTo>
                  <a:lnTo>
                    <a:pt x="1068706" y="983554"/>
                  </a:lnTo>
                  <a:cubicBezTo>
                    <a:pt x="1035455" y="983554"/>
                    <a:pt x="148699" y="429304"/>
                    <a:pt x="39840" y="322563"/>
                  </a:cubicBezTo>
                  <a:cubicBezTo>
                    <a:pt x="23554" y="313117"/>
                    <a:pt x="18005" y="292256"/>
                    <a:pt x="27450" y="275949"/>
                  </a:cubicBezTo>
                  <a:cubicBezTo>
                    <a:pt x="28742" y="273746"/>
                    <a:pt x="30267" y="271692"/>
                    <a:pt x="32004" y="269828"/>
                  </a:cubicBezTo>
                  <a:lnTo>
                    <a:pt x="171784" y="39190"/>
                  </a:lnTo>
                  <a:cubicBezTo>
                    <a:pt x="174516" y="33006"/>
                    <a:pt x="179408" y="28030"/>
                    <a:pt x="185550" y="25213"/>
                  </a:cubicBezTo>
                  <a:cubicBezTo>
                    <a:pt x="187245" y="24556"/>
                    <a:pt x="189023" y="24196"/>
                    <a:pt x="190845" y="24154"/>
                  </a:cubicBezTo>
                  <a:moveTo>
                    <a:pt x="183432" y="294607"/>
                  </a:moveTo>
                  <a:cubicBezTo>
                    <a:pt x="198258" y="294522"/>
                    <a:pt x="211410" y="285098"/>
                    <a:pt x="216260" y="271099"/>
                  </a:cubicBezTo>
                  <a:cubicBezTo>
                    <a:pt x="217572" y="267816"/>
                    <a:pt x="217932" y="264215"/>
                    <a:pt x="217318" y="260721"/>
                  </a:cubicBezTo>
                  <a:cubicBezTo>
                    <a:pt x="216281" y="255765"/>
                    <a:pt x="213866" y="251212"/>
                    <a:pt x="210330" y="247590"/>
                  </a:cubicBezTo>
                  <a:cubicBezTo>
                    <a:pt x="205374" y="240072"/>
                    <a:pt x="199147" y="233464"/>
                    <a:pt x="191904" y="228106"/>
                  </a:cubicBezTo>
                  <a:cubicBezTo>
                    <a:pt x="186525" y="224420"/>
                    <a:pt x="180213" y="222366"/>
                    <a:pt x="173690" y="222176"/>
                  </a:cubicBezTo>
                  <a:cubicBezTo>
                    <a:pt x="171149" y="221858"/>
                    <a:pt x="168607" y="221858"/>
                    <a:pt x="166066" y="222176"/>
                  </a:cubicBezTo>
                  <a:cubicBezTo>
                    <a:pt x="153994" y="226200"/>
                    <a:pt x="133662" y="245048"/>
                    <a:pt x="137262" y="259662"/>
                  </a:cubicBezTo>
                  <a:cubicBezTo>
                    <a:pt x="145163" y="275864"/>
                    <a:pt x="159543" y="287936"/>
                    <a:pt x="176867" y="292913"/>
                  </a:cubicBezTo>
                  <a:cubicBezTo>
                    <a:pt x="179048" y="293125"/>
                    <a:pt x="181251" y="293125"/>
                    <a:pt x="183432" y="292913"/>
                  </a:cubicBezTo>
                  <a:moveTo>
                    <a:pt x="190845" y="10"/>
                  </a:moveTo>
                  <a:cubicBezTo>
                    <a:pt x="186525" y="-54"/>
                    <a:pt x="182204" y="666"/>
                    <a:pt x="178137" y="2128"/>
                  </a:cubicBezTo>
                  <a:cubicBezTo>
                    <a:pt x="166108" y="6533"/>
                    <a:pt x="156260" y="15407"/>
                    <a:pt x="150605" y="26907"/>
                  </a:cubicBezTo>
                  <a:lnTo>
                    <a:pt x="12308" y="257544"/>
                  </a:lnTo>
                  <a:cubicBezTo>
                    <a:pt x="4556" y="268367"/>
                    <a:pt x="278" y="281285"/>
                    <a:pt x="24" y="294607"/>
                  </a:cubicBezTo>
                  <a:cubicBezTo>
                    <a:pt x="2078" y="311529"/>
                    <a:pt x="10486" y="327053"/>
                    <a:pt x="23532" y="338024"/>
                  </a:cubicBezTo>
                  <a:cubicBezTo>
                    <a:pt x="119049" y="431422"/>
                    <a:pt x="1017242" y="1005368"/>
                    <a:pt x="1068282" y="1005368"/>
                  </a:cubicBezTo>
                  <a:lnTo>
                    <a:pt x="1071036" y="1005368"/>
                  </a:lnTo>
                  <a:lnTo>
                    <a:pt x="1074212" y="1005368"/>
                  </a:lnTo>
                  <a:cubicBezTo>
                    <a:pt x="1137749" y="988636"/>
                    <a:pt x="1286000" y="760964"/>
                    <a:pt x="1305273" y="725807"/>
                  </a:cubicBezTo>
                  <a:cubicBezTo>
                    <a:pt x="1307920" y="721466"/>
                    <a:pt x="1309657" y="716637"/>
                    <a:pt x="1310356" y="711617"/>
                  </a:cubicBezTo>
                  <a:cubicBezTo>
                    <a:pt x="1310992" y="706090"/>
                    <a:pt x="1310038" y="700520"/>
                    <a:pt x="1307603" y="695522"/>
                  </a:cubicBezTo>
                  <a:cubicBezTo>
                    <a:pt x="1294599" y="677329"/>
                    <a:pt x="1277190" y="662758"/>
                    <a:pt x="1256985" y="653164"/>
                  </a:cubicBezTo>
                  <a:cubicBezTo>
                    <a:pt x="1254275" y="651618"/>
                    <a:pt x="1251670" y="649924"/>
                    <a:pt x="1249149" y="648081"/>
                  </a:cubicBezTo>
                  <a:cubicBezTo>
                    <a:pt x="1226488" y="632197"/>
                    <a:pt x="1202768" y="615889"/>
                    <a:pt x="1178200" y="600217"/>
                  </a:cubicBezTo>
                  <a:cubicBezTo>
                    <a:pt x="1139655" y="575226"/>
                    <a:pt x="329990" y="72230"/>
                    <a:pt x="217742" y="11446"/>
                  </a:cubicBezTo>
                  <a:cubicBezTo>
                    <a:pt x="209080" y="6046"/>
                    <a:pt x="199147" y="2975"/>
                    <a:pt x="188939" y="2552"/>
                  </a:cubicBezTo>
                  <a:close/>
                  <a:moveTo>
                    <a:pt x="159924" y="254156"/>
                  </a:moveTo>
                  <a:cubicBezTo>
                    <a:pt x="163143" y="249200"/>
                    <a:pt x="167591" y="245197"/>
                    <a:pt x="172843" y="242507"/>
                  </a:cubicBezTo>
                  <a:lnTo>
                    <a:pt x="172843" y="242507"/>
                  </a:lnTo>
                  <a:cubicBezTo>
                    <a:pt x="174897" y="242528"/>
                    <a:pt x="176909" y="243185"/>
                    <a:pt x="178561" y="244413"/>
                  </a:cubicBezTo>
                  <a:cubicBezTo>
                    <a:pt x="183729" y="248352"/>
                    <a:pt x="188155" y="253160"/>
                    <a:pt x="191692" y="258603"/>
                  </a:cubicBezTo>
                  <a:lnTo>
                    <a:pt x="194445" y="262203"/>
                  </a:lnTo>
                  <a:cubicBezTo>
                    <a:pt x="192179" y="266587"/>
                    <a:pt x="187731" y="269405"/>
                    <a:pt x="182797" y="269616"/>
                  </a:cubicBezTo>
                  <a:lnTo>
                    <a:pt x="181103" y="269616"/>
                  </a:lnTo>
                  <a:cubicBezTo>
                    <a:pt x="172843" y="266355"/>
                    <a:pt x="165557" y="261017"/>
                    <a:pt x="159924" y="254156"/>
                  </a:cubicBezTo>
                  <a:close/>
                </a:path>
              </a:pathLst>
            </a:custGeom>
            <a:solidFill>
              <a:srgbClr val="190B0B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25" name="Freeform: Shape 51">
              <a:extLst>
                <a:ext uri="{FF2B5EF4-FFF2-40B4-BE49-F238E27FC236}">
                  <a16:creationId xmlns:a16="http://schemas.microsoft.com/office/drawing/2014/main" id="{FB4EB679-A9CD-4ED8-8391-CA72E1DFE1A2}"/>
                </a:ext>
              </a:extLst>
            </p:cNvPr>
            <p:cNvSpPr/>
            <p:nvPr/>
          </p:nvSpPr>
          <p:spPr>
            <a:xfrm>
              <a:off x="6527624" y="4901425"/>
              <a:ext cx="30285" cy="44475"/>
            </a:xfrm>
            <a:custGeom>
              <a:avLst/>
              <a:gdLst>
                <a:gd name="connsiteX0" fmla="*/ 24 w 30285"/>
                <a:gd name="connsiteY0" fmla="*/ 44482 h 44475"/>
                <a:gd name="connsiteX1" fmla="*/ 30310 w 30285"/>
                <a:gd name="connsiteY1" fmla="*/ 6 h 44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285" h="44475">
                  <a:moveTo>
                    <a:pt x="24" y="44482"/>
                  </a:moveTo>
                  <a:lnTo>
                    <a:pt x="30310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26" name="Freeform: Shape 52">
              <a:extLst>
                <a:ext uri="{FF2B5EF4-FFF2-40B4-BE49-F238E27FC236}">
                  <a16:creationId xmlns:a16="http://schemas.microsoft.com/office/drawing/2014/main" id="{0E5DEBC7-B277-4F30-B646-18101F0EE3E8}"/>
                </a:ext>
              </a:extLst>
            </p:cNvPr>
            <p:cNvSpPr/>
            <p:nvPr/>
          </p:nvSpPr>
          <p:spPr>
            <a:xfrm>
              <a:off x="6438250" y="4871350"/>
              <a:ext cx="74125" cy="100599"/>
            </a:xfrm>
            <a:custGeom>
              <a:avLst/>
              <a:gdLst>
                <a:gd name="connsiteX0" fmla="*/ 24 w 74125"/>
                <a:gd name="connsiteY0" fmla="*/ 100606 h 100599"/>
                <a:gd name="connsiteX1" fmla="*/ 74150 w 74125"/>
                <a:gd name="connsiteY1" fmla="*/ 6 h 1005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4125" h="100599">
                  <a:moveTo>
                    <a:pt x="24" y="100606"/>
                  </a:moveTo>
                  <a:lnTo>
                    <a:pt x="74150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27" name="Freeform: Shape 53">
              <a:extLst>
                <a:ext uri="{FF2B5EF4-FFF2-40B4-BE49-F238E27FC236}">
                  <a16:creationId xmlns:a16="http://schemas.microsoft.com/office/drawing/2014/main" id="{90B444D4-B575-41D7-94BD-D108FDF7564C}"/>
                </a:ext>
              </a:extLst>
            </p:cNvPr>
            <p:cNvSpPr/>
            <p:nvPr/>
          </p:nvSpPr>
          <p:spPr>
            <a:xfrm>
              <a:off x="6412624" y="4824757"/>
              <a:ext cx="30073" cy="44263"/>
            </a:xfrm>
            <a:custGeom>
              <a:avLst/>
              <a:gdLst>
                <a:gd name="connsiteX0" fmla="*/ 24 w 30073"/>
                <a:gd name="connsiteY0" fmla="*/ 44270 h 44263"/>
                <a:gd name="connsiteX1" fmla="*/ 30098 w 30073"/>
                <a:gd name="connsiteY1" fmla="*/ 6 h 4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73" h="44263">
                  <a:moveTo>
                    <a:pt x="24" y="44270"/>
                  </a:moveTo>
                  <a:lnTo>
                    <a:pt x="30098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28" name="Freeform: Shape 54">
              <a:extLst>
                <a:ext uri="{FF2B5EF4-FFF2-40B4-BE49-F238E27FC236}">
                  <a16:creationId xmlns:a16="http://schemas.microsoft.com/office/drawing/2014/main" id="{96CA12AE-430F-46B7-A6EF-705E1139B5DD}"/>
                </a:ext>
              </a:extLst>
            </p:cNvPr>
            <p:cNvSpPr/>
            <p:nvPr/>
          </p:nvSpPr>
          <p:spPr>
            <a:xfrm>
              <a:off x="6323249" y="4794683"/>
              <a:ext cx="73913" cy="100599"/>
            </a:xfrm>
            <a:custGeom>
              <a:avLst/>
              <a:gdLst>
                <a:gd name="connsiteX0" fmla="*/ 24 w 73913"/>
                <a:gd name="connsiteY0" fmla="*/ 100606 h 100599"/>
                <a:gd name="connsiteX1" fmla="*/ 73938 w 73913"/>
                <a:gd name="connsiteY1" fmla="*/ 6 h 1005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3913" h="100599">
                  <a:moveTo>
                    <a:pt x="24" y="100606"/>
                  </a:moveTo>
                  <a:lnTo>
                    <a:pt x="73938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29" name="Freeform: Shape 55">
              <a:extLst>
                <a:ext uri="{FF2B5EF4-FFF2-40B4-BE49-F238E27FC236}">
                  <a16:creationId xmlns:a16="http://schemas.microsoft.com/office/drawing/2014/main" id="{F6C02ED1-F0BA-42E8-A5F9-ACABD3AEEFC4}"/>
                </a:ext>
              </a:extLst>
            </p:cNvPr>
            <p:cNvSpPr/>
            <p:nvPr/>
          </p:nvSpPr>
          <p:spPr>
            <a:xfrm>
              <a:off x="6297411" y="4748090"/>
              <a:ext cx="30285" cy="44263"/>
            </a:xfrm>
            <a:custGeom>
              <a:avLst/>
              <a:gdLst>
                <a:gd name="connsiteX0" fmla="*/ 24 w 30285"/>
                <a:gd name="connsiteY0" fmla="*/ 44270 h 44263"/>
                <a:gd name="connsiteX1" fmla="*/ 30310 w 30285"/>
                <a:gd name="connsiteY1" fmla="*/ 6 h 4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285" h="44263">
                  <a:moveTo>
                    <a:pt x="24" y="44270"/>
                  </a:moveTo>
                  <a:cubicBezTo>
                    <a:pt x="10190" y="29444"/>
                    <a:pt x="20144" y="14619"/>
                    <a:pt x="30310" y="6"/>
                  </a:cubicBez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30" name="Freeform: Shape 56">
              <a:extLst>
                <a:ext uri="{FF2B5EF4-FFF2-40B4-BE49-F238E27FC236}">
                  <a16:creationId xmlns:a16="http://schemas.microsoft.com/office/drawing/2014/main" id="{59E2A7EA-8925-49A6-8776-02ECFC56DF46}"/>
                </a:ext>
              </a:extLst>
            </p:cNvPr>
            <p:cNvSpPr/>
            <p:nvPr/>
          </p:nvSpPr>
          <p:spPr>
            <a:xfrm>
              <a:off x="6208036" y="4718016"/>
              <a:ext cx="74125" cy="100599"/>
            </a:xfrm>
            <a:custGeom>
              <a:avLst/>
              <a:gdLst>
                <a:gd name="connsiteX0" fmla="*/ 24 w 74125"/>
                <a:gd name="connsiteY0" fmla="*/ 100606 h 100599"/>
                <a:gd name="connsiteX1" fmla="*/ 74150 w 74125"/>
                <a:gd name="connsiteY1" fmla="*/ 6 h 1005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4125" h="100599">
                  <a:moveTo>
                    <a:pt x="24" y="100606"/>
                  </a:moveTo>
                  <a:lnTo>
                    <a:pt x="74150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31" name="Freeform: Shape 57">
              <a:extLst>
                <a:ext uri="{FF2B5EF4-FFF2-40B4-BE49-F238E27FC236}">
                  <a16:creationId xmlns:a16="http://schemas.microsoft.com/office/drawing/2014/main" id="{FCB5D0B1-A9C6-477F-ADE1-C716A1775DAA}"/>
                </a:ext>
              </a:extLst>
            </p:cNvPr>
            <p:cNvSpPr/>
            <p:nvPr/>
          </p:nvSpPr>
          <p:spPr>
            <a:xfrm>
              <a:off x="6182410" y="4671211"/>
              <a:ext cx="30073" cy="44475"/>
            </a:xfrm>
            <a:custGeom>
              <a:avLst/>
              <a:gdLst>
                <a:gd name="connsiteX0" fmla="*/ 24 w 30073"/>
                <a:gd name="connsiteY0" fmla="*/ 44482 h 44475"/>
                <a:gd name="connsiteX1" fmla="*/ 30098 w 30073"/>
                <a:gd name="connsiteY1" fmla="*/ 6 h 44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73" h="44475">
                  <a:moveTo>
                    <a:pt x="24" y="44482"/>
                  </a:moveTo>
                  <a:lnTo>
                    <a:pt x="30098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32" name="Freeform: Shape 58">
              <a:extLst>
                <a:ext uri="{FF2B5EF4-FFF2-40B4-BE49-F238E27FC236}">
                  <a16:creationId xmlns:a16="http://schemas.microsoft.com/office/drawing/2014/main" id="{06CF2158-B0A0-4747-80D1-6F434865FCA4}"/>
                </a:ext>
              </a:extLst>
            </p:cNvPr>
            <p:cNvSpPr/>
            <p:nvPr/>
          </p:nvSpPr>
          <p:spPr>
            <a:xfrm>
              <a:off x="6093036" y="4641137"/>
              <a:ext cx="73913" cy="100811"/>
            </a:xfrm>
            <a:custGeom>
              <a:avLst/>
              <a:gdLst>
                <a:gd name="connsiteX0" fmla="*/ 24 w 73913"/>
                <a:gd name="connsiteY0" fmla="*/ 100818 h 100811"/>
                <a:gd name="connsiteX1" fmla="*/ 73938 w 73913"/>
                <a:gd name="connsiteY1" fmla="*/ 6 h 100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3913" h="100811">
                  <a:moveTo>
                    <a:pt x="24" y="100818"/>
                  </a:moveTo>
                  <a:lnTo>
                    <a:pt x="73938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33" name="Freeform: Shape 59">
              <a:extLst>
                <a:ext uri="{FF2B5EF4-FFF2-40B4-BE49-F238E27FC236}">
                  <a16:creationId xmlns:a16="http://schemas.microsoft.com/office/drawing/2014/main" id="{034CB3C6-0BB2-4D1F-9060-26AC7ED5C0D2}"/>
                </a:ext>
              </a:extLst>
            </p:cNvPr>
            <p:cNvSpPr/>
            <p:nvPr/>
          </p:nvSpPr>
          <p:spPr>
            <a:xfrm>
              <a:off x="6066138" y="4598356"/>
              <a:ext cx="30286" cy="44263"/>
            </a:xfrm>
            <a:custGeom>
              <a:avLst/>
              <a:gdLst>
                <a:gd name="connsiteX0" fmla="*/ 24 w 30286"/>
                <a:gd name="connsiteY0" fmla="*/ 44270 h 44263"/>
                <a:gd name="connsiteX1" fmla="*/ 30310 w 30286"/>
                <a:gd name="connsiteY1" fmla="*/ 6 h 4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286" h="44263">
                  <a:moveTo>
                    <a:pt x="24" y="44270"/>
                  </a:moveTo>
                  <a:lnTo>
                    <a:pt x="30310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34" name="Freeform: Shape 60">
              <a:extLst>
                <a:ext uri="{FF2B5EF4-FFF2-40B4-BE49-F238E27FC236}">
                  <a16:creationId xmlns:a16="http://schemas.microsoft.com/office/drawing/2014/main" id="{96E36059-F810-4EBB-8987-84C5D6245A9A}"/>
                </a:ext>
              </a:extLst>
            </p:cNvPr>
            <p:cNvSpPr/>
            <p:nvPr/>
          </p:nvSpPr>
          <p:spPr>
            <a:xfrm>
              <a:off x="5976552" y="4571459"/>
              <a:ext cx="74125" cy="100811"/>
            </a:xfrm>
            <a:custGeom>
              <a:avLst/>
              <a:gdLst>
                <a:gd name="connsiteX0" fmla="*/ 24 w 74125"/>
                <a:gd name="connsiteY0" fmla="*/ 100818 h 100811"/>
                <a:gd name="connsiteX1" fmla="*/ 74150 w 74125"/>
                <a:gd name="connsiteY1" fmla="*/ 6 h 100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4125" h="100811">
                  <a:moveTo>
                    <a:pt x="24" y="100818"/>
                  </a:moveTo>
                  <a:lnTo>
                    <a:pt x="74150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35" name="Freeform: Shape 61">
              <a:extLst>
                <a:ext uri="{FF2B5EF4-FFF2-40B4-BE49-F238E27FC236}">
                  <a16:creationId xmlns:a16="http://schemas.microsoft.com/office/drawing/2014/main" id="{EFCBE482-7664-4079-8CF5-D355B5D8328A}"/>
                </a:ext>
              </a:extLst>
            </p:cNvPr>
            <p:cNvSpPr/>
            <p:nvPr/>
          </p:nvSpPr>
          <p:spPr>
            <a:xfrm>
              <a:off x="5948384" y="4530796"/>
              <a:ext cx="30286" cy="44263"/>
            </a:xfrm>
            <a:custGeom>
              <a:avLst/>
              <a:gdLst>
                <a:gd name="connsiteX0" fmla="*/ 24 w 30286"/>
                <a:gd name="connsiteY0" fmla="*/ 44270 h 44263"/>
                <a:gd name="connsiteX1" fmla="*/ 30310 w 30286"/>
                <a:gd name="connsiteY1" fmla="*/ 6 h 4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286" h="44263">
                  <a:moveTo>
                    <a:pt x="24" y="44270"/>
                  </a:moveTo>
                  <a:cubicBezTo>
                    <a:pt x="9978" y="29444"/>
                    <a:pt x="20144" y="14831"/>
                    <a:pt x="30310" y="6"/>
                  </a:cubicBez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36" name="Freeform: Shape 62">
              <a:extLst>
                <a:ext uri="{FF2B5EF4-FFF2-40B4-BE49-F238E27FC236}">
                  <a16:creationId xmlns:a16="http://schemas.microsoft.com/office/drawing/2014/main" id="{BDFEF0AA-3567-49A9-B695-52BE9C35DF66}"/>
                </a:ext>
              </a:extLst>
            </p:cNvPr>
            <p:cNvSpPr/>
            <p:nvPr/>
          </p:nvSpPr>
          <p:spPr>
            <a:xfrm>
              <a:off x="5854774" y="4499663"/>
              <a:ext cx="73913" cy="100599"/>
            </a:xfrm>
            <a:custGeom>
              <a:avLst/>
              <a:gdLst>
                <a:gd name="connsiteX0" fmla="*/ 24 w 73913"/>
                <a:gd name="connsiteY0" fmla="*/ 100606 h 100599"/>
                <a:gd name="connsiteX1" fmla="*/ 73938 w 73913"/>
                <a:gd name="connsiteY1" fmla="*/ 6 h 1005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3913" h="100599">
                  <a:moveTo>
                    <a:pt x="24" y="100606"/>
                  </a:moveTo>
                  <a:cubicBezTo>
                    <a:pt x="24592" y="67143"/>
                    <a:pt x="49371" y="33680"/>
                    <a:pt x="73938" y="6"/>
                  </a:cubicBez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37" name="Freeform: Shape 63">
              <a:extLst>
                <a:ext uri="{FF2B5EF4-FFF2-40B4-BE49-F238E27FC236}">
                  <a16:creationId xmlns:a16="http://schemas.microsoft.com/office/drawing/2014/main" id="{7DCD0B4C-089F-495B-B731-75C6BB3A6317}"/>
                </a:ext>
              </a:extLst>
            </p:cNvPr>
            <p:cNvSpPr/>
            <p:nvPr/>
          </p:nvSpPr>
          <p:spPr>
            <a:xfrm>
              <a:off x="5836349" y="4460482"/>
              <a:ext cx="30285" cy="44263"/>
            </a:xfrm>
            <a:custGeom>
              <a:avLst/>
              <a:gdLst>
                <a:gd name="connsiteX0" fmla="*/ 24 w 30285"/>
                <a:gd name="connsiteY0" fmla="*/ 44270 h 44263"/>
                <a:gd name="connsiteX1" fmla="*/ 30310 w 30285"/>
                <a:gd name="connsiteY1" fmla="*/ 6 h 4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285" h="44263">
                  <a:moveTo>
                    <a:pt x="24" y="44270"/>
                  </a:moveTo>
                  <a:cubicBezTo>
                    <a:pt x="10190" y="29445"/>
                    <a:pt x="21203" y="14832"/>
                    <a:pt x="30310" y="6"/>
                  </a:cubicBez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38" name="Freeform: Shape 64">
              <a:extLst>
                <a:ext uri="{FF2B5EF4-FFF2-40B4-BE49-F238E27FC236}">
                  <a16:creationId xmlns:a16="http://schemas.microsoft.com/office/drawing/2014/main" id="{B70D8FD5-FDED-4913-AEE4-0752028D275A}"/>
                </a:ext>
              </a:extLst>
            </p:cNvPr>
            <p:cNvSpPr/>
            <p:nvPr/>
          </p:nvSpPr>
          <p:spPr>
            <a:xfrm>
              <a:off x="5735961" y="4433373"/>
              <a:ext cx="74125" cy="100811"/>
            </a:xfrm>
            <a:custGeom>
              <a:avLst/>
              <a:gdLst>
                <a:gd name="connsiteX0" fmla="*/ 24 w 74125"/>
                <a:gd name="connsiteY0" fmla="*/ 100818 h 100811"/>
                <a:gd name="connsiteX1" fmla="*/ 74150 w 74125"/>
                <a:gd name="connsiteY1" fmla="*/ 6 h 100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4125" h="100811">
                  <a:moveTo>
                    <a:pt x="24" y="100818"/>
                  </a:moveTo>
                  <a:cubicBezTo>
                    <a:pt x="24804" y="67143"/>
                    <a:pt x="49583" y="33680"/>
                    <a:pt x="74150" y="6"/>
                  </a:cubicBez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39" name="Freeform: Shape 65">
              <a:extLst>
                <a:ext uri="{FF2B5EF4-FFF2-40B4-BE49-F238E27FC236}">
                  <a16:creationId xmlns:a16="http://schemas.microsoft.com/office/drawing/2014/main" id="{C8CBFD9B-0797-4E11-8BC7-FEA0691F42F2}"/>
                </a:ext>
              </a:extLst>
            </p:cNvPr>
            <p:cNvSpPr/>
            <p:nvPr/>
          </p:nvSpPr>
          <p:spPr>
            <a:xfrm>
              <a:off x="5710335" y="4386779"/>
              <a:ext cx="30285" cy="44264"/>
            </a:xfrm>
            <a:custGeom>
              <a:avLst/>
              <a:gdLst>
                <a:gd name="connsiteX0" fmla="*/ 24 w 30285"/>
                <a:gd name="connsiteY0" fmla="*/ 44271 h 44264"/>
                <a:gd name="connsiteX1" fmla="*/ 30310 w 30285"/>
                <a:gd name="connsiteY1" fmla="*/ 6 h 442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285" h="44264">
                  <a:moveTo>
                    <a:pt x="24" y="44271"/>
                  </a:moveTo>
                  <a:cubicBezTo>
                    <a:pt x="10190" y="29657"/>
                    <a:pt x="20144" y="14832"/>
                    <a:pt x="30310" y="6"/>
                  </a:cubicBez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40" name="Freeform: Shape 66">
              <a:extLst>
                <a:ext uri="{FF2B5EF4-FFF2-40B4-BE49-F238E27FC236}">
                  <a16:creationId xmlns:a16="http://schemas.microsoft.com/office/drawing/2014/main" id="{B8D93ABE-0052-4930-BE5B-31744011E704}"/>
                </a:ext>
              </a:extLst>
            </p:cNvPr>
            <p:cNvSpPr/>
            <p:nvPr/>
          </p:nvSpPr>
          <p:spPr>
            <a:xfrm>
              <a:off x="5620960" y="4356706"/>
              <a:ext cx="74125" cy="100599"/>
            </a:xfrm>
            <a:custGeom>
              <a:avLst/>
              <a:gdLst>
                <a:gd name="connsiteX0" fmla="*/ 24 w 74125"/>
                <a:gd name="connsiteY0" fmla="*/ 100606 h 100599"/>
                <a:gd name="connsiteX1" fmla="*/ 74150 w 74125"/>
                <a:gd name="connsiteY1" fmla="*/ 6 h 1005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4125" h="100599">
                  <a:moveTo>
                    <a:pt x="24" y="100606"/>
                  </a:moveTo>
                  <a:lnTo>
                    <a:pt x="74150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41" name="Freeform: Shape 67">
              <a:extLst>
                <a:ext uri="{FF2B5EF4-FFF2-40B4-BE49-F238E27FC236}">
                  <a16:creationId xmlns:a16="http://schemas.microsoft.com/office/drawing/2014/main" id="{41F2AC0F-2297-450B-A724-185B360708DC}"/>
                </a:ext>
              </a:extLst>
            </p:cNvPr>
            <p:cNvSpPr/>
            <p:nvPr/>
          </p:nvSpPr>
          <p:spPr>
            <a:xfrm>
              <a:off x="5595334" y="4310112"/>
              <a:ext cx="30073" cy="44263"/>
            </a:xfrm>
            <a:custGeom>
              <a:avLst/>
              <a:gdLst>
                <a:gd name="connsiteX0" fmla="*/ 24 w 30073"/>
                <a:gd name="connsiteY0" fmla="*/ 44270 h 44263"/>
                <a:gd name="connsiteX1" fmla="*/ 30098 w 30073"/>
                <a:gd name="connsiteY1" fmla="*/ 6 h 4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73" h="44263">
                  <a:moveTo>
                    <a:pt x="24" y="44270"/>
                  </a:moveTo>
                  <a:lnTo>
                    <a:pt x="30098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65089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413077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hú Ếch Con Remix 🐸 Nhạc Thiếu Nhi Sôi Động Vui Nhộn Cho Bé Yêu ♫ Heo Con T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2009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2">
            <a:extLst>
              <a:ext uri="{FF2B5EF4-FFF2-40B4-BE49-F238E27FC236}">
                <a16:creationId xmlns:a16="http://schemas.microsoft.com/office/drawing/2014/main" id="{2CB05791-0FE1-4ED7-B149-2A2E95EF93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89689" y="1888784"/>
            <a:ext cx="8031752" cy="3248629"/>
          </a:xfrm>
          <a:prstGeom prst="rect">
            <a:avLst/>
          </a:prstGeom>
        </p:spPr>
      </p:pic>
      <p:pic>
        <p:nvPicPr>
          <p:cNvPr id="10" name="图片 18">
            <a:extLst>
              <a:ext uri="{FF2B5EF4-FFF2-40B4-BE49-F238E27FC236}">
                <a16:creationId xmlns:a16="http://schemas.microsoft.com/office/drawing/2014/main" id="{2A01E6D5-6A60-4BE5-B33A-CE53F77BCB2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24" r="25309" b="35008"/>
          <a:stretch/>
        </p:blipFill>
        <p:spPr>
          <a:xfrm>
            <a:off x="4302889" y="508175"/>
            <a:ext cx="3605349" cy="1380609"/>
          </a:xfrm>
          <a:prstGeom prst="rect">
            <a:avLst/>
          </a:prstGeom>
        </p:spPr>
      </p:pic>
      <p:sp>
        <p:nvSpPr>
          <p:cNvPr id="13" name="Freeform 34"/>
          <p:cNvSpPr>
            <a:spLocks/>
          </p:cNvSpPr>
          <p:nvPr/>
        </p:nvSpPr>
        <p:spPr bwMode="auto">
          <a:xfrm>
            <a:off x="9565" y="5473335"/>
            <a:ext cx="12192000" cy="1371601"/>
          </a:xfrm>
          <a:custGeom>
            <a:avLst/>
            <a:gdLst>
              <a:gd name="T0" fmla="*/ 5752 w 5752"/>
              <a:gd name="T1" fmla="*/ 970 h 970"/>
              <a:gd name="T2" fmla="*/ 0 w 5752"/>
              <a:gd name="T3" fmla="*/ 970 h 970"/>
              <a:gd name="T4" fmla="*/ 0 w 5752"/>
              <a:gd name="T5" fmla="*/ 293 h 970"/>
              <a:gd name="T6" fmla="*/ 0 w 5752"/>
              <a:gd name="T7" fmla="*/ 293 h 970"/>
              <a:gd name="T8" fmla="*/ 176 w 5752"/>
              <a:gd name="T9" fmla="*/ 247 h 970"/>
              <a:gd name="T10" fmla="*/ 365 w 5752"/>
              <a:gd name="T11" fmla="*/ 201 h 970"/>
              <a:gd name="T12" fmla="*/ 591 w 5752"/>
              <a:gd name="T13" fmla="*/ 147 h 970"/>
              <a:gd name="T14" fmla="*/ 713 w 5752"/>
              <a:gd name="T15" fmla="*/ 121 h 970"/>
              <a:gd name="T16" fmla="*/ 837 w 5752"/>
              <a:gd name="T17" fmla="*/ 93 h 970"/>
              <a:gd name="T18" fmla="*/ 961 w 5752"/>
              <a:gd name="T19" fmla="*/ 69 h 970"/>
              <a:gd name="T20" fmla="*/ 1078 w 5752"/>
              <a:gd name="T21" fmla="*/ 47 h 970"/>
              <a:gd name="T22" fmla="*/ 1192 w 5752"/>
              <a:gd name="T23" fmla="*/ 27 h 970"/>
              <a:gd name="T24" fmla="*/ 1296 w 5752"/>
              <a:gd name="T25" fmla="*/ 13 h 970"/>
              <a:gd name="T26" fmla="*/ 1390 w 5752"/>
              <a:gd name="T27" fmla="*/ 3 h 970"/>
              <a:gd name="T28" fmla="*/ 1430 w 5752"/>
              <a:gd name="T29" fmla="*/ 0 h 970"/>
              <a:gd name="T30" fmla="*/ 1468 w 5752"/>
              <a:gd name="T31" fmla="*/ 0 h 970"/>
              <a:gd name="T32" fmla="*/ 1468 w 5752"/>
              <a:gd name="T33" fmla="*/ 0 h 970"/>
              <a:gd name="T34" fmla="*/ 1538 w 5752"/>
              <a:gd name="T35" fmla="*/ 0 h 970"/>
              <a:gd name="T36" fmla="*/ 1612 w 5752"/>
              <a:gd name="T37" fmla="*/ 3 h 970"/>
              <a:gd name="T38" fmla="*/ 1686 w 5752"/>
              <a:gd name="T39" fmla="*/ 11 h 970"/>
              <a:gd name="T40" fmla="*/ 1764 w 5752"/>
              <a:gd name="T41" fmla="*/ 21 h 970"/>
              <a:gd name="T42" fmla="*/ 1845 w 5752"/>
              <a:gd name="T43" fmla="*/ 35 h 970"/>
              <a:gd name="T44" fmla="*/ 1927 w 5752"/>
              <a:gd name="T45" fmla="*/ 49 h 970"/>
              <a:gd name="T46" fmla="*/ 2011 w 5752"/>
              <a:gd name="T47" fmla="*/ 67 h 970"/>
              <a:gd name="T48" fmla="*/ 2097 w 5752"/>
              <a:gd name="T49" fmla="*/ 87 h 970"/>
              <a:gd name="T50" fmla="*/ 2185 w 5752"/>
              <a:gd name="T51" fmla="*/ 109 h 970"/>
              <a:gd name="T52" fmla="*/ 2275 w 5752"/>
              <a:gd name="T53" fmla="*/ 133 h 970"/>
              <a:gd name="T54" fmla="*/ 2457 w 5752"/>
              <a:gd name="T55" fmla="*/ 185 h 970"/>
              <a:gd name="T56" fmla="*/ 2640 w 5752"/>
              <a:gd name="T57" fmla="*/ 241 h 970"/>
              <a:gd name="T58" fmla="*/ 2826 w 5752"/>
              <a:gd name="T59" fmla="*/ 301 h 970"/>
              <a:gd name="T60" fmla="*/ 3196 w 5752"/>
              <a:gd name="T61" fmla="*/ 421 h 970"/>
              <a:gd name="T62" fmla="*/ 3377 w 5752"/>
              <a:gd name="T63" fmla="*/ 479 h 970"/>
              <a:gd name="T64" fmla="*/ 3553 w 5752"/>
              <a:gd name="T65" fmla="*/ 533 h 970"/>
              <a:gd name="T66" fmla="*/ 3723 w 5752"/>
              <a:gd name="T67" fmla="*/ 583 h 970"/>
              <a:gd name="T68" fmla="*/ 3805 w 5752"/>
              <a:gd name="T69" fmla="*/ 605 h 970"/>
              <a:gd name="T70" fmla="*/ 3885 w 5752"/>
              <a:gd name="T71" fmla="*/ 625 h 970"/>
              <a:gd name="T72" fmla="*/ 3960 w 5752"/>
              <a:gd name="T73" fmla="*/ 643 h 970"/>
              <a:gd name="T74" fmla="*/ 4036 w 5752"/>
              <a:gd name="T75" fmla="*/ 658 h 970"/>
              <a:gd name="T76" fmla="*/ 4108 w 5752"/>
              <a:gd name="T77" fmla="*/ 670 h 970"/>
              <a:gd name="T78" fmla="*/ 4176 w 5752"/>
              <a:gd name="T79" fmla="*/ 682 h 970"/>
              <a:gd name="T80" fmla="*/ 4176 w 5752"/>
              <a:gd name="T81" fmla="*/ 682 h 970"/>
              <a:gd name="T82" fmla="*/ 4252 w 5752"/>
              <a:gd name="T83" fmla="*/ 688 h 970"/>
              <a:gd name="T84" fmla="*/ 4346 w 5752"/>
              <a:gd name="T85" fmla="*/ 694 h 970"/>
              <a:gd name="T86" fmla="*/ 4454 w 5752"/>
              <a:gd name="T87" fmla="*/ 696 h 970"/>
              <a:gd name="T88" fmla="*/ 4572 w 5752"/>
              <a:gd name="T89" fmla="*/ 698 h 970"/>
              <a:gd name="T90" fmla="*/ 4699 w 5752"/>
              <a:gd name="T91" fmla="*/ 698 h 970"/>
              <a:gd name="T92" fmla="*/ 4831 w 5752"/>
              <a:gd name="T93" fmla="*/ 696 h 970"/>
              <a:gd name="T94" fmla="*/ 5097 w 5752"/>
              <a:gd name="T95" fmla="*/ 690 h 970"/>
              <a:gd name="T96" fmla="*/ 5347 w 5752"/>
              <a:gd name="T97" fmla="*/ 682 h 970"/>
              <a:gd name="T98" fmla="*/ 5556 w 5752"/>
              <a:gd name="T99" fmla="*/ 674 h 970"/>
              <a:gd name="T100" fmla="*/ 5752 w 5752"/>
              <a:gd name="T101" fmla="*/ 664 h 970"/>
              <a:gd name="T102" fmla="*/ 5752 w 5752"/>
              <a:gd name="T103" fmla="*/ 970 h 970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0" t="0" r="r" b="b"/>
            <a:pathLst>
              <a:path w="5752" h="970">
                <a:moveTo>
                  <a:pt x="5752" y="970"/>
                </a:moveTo>
                <a:lnTo>
                  <a:pt x="0" y="970"/>
                </a:lnTo>
                <a:lnTo>
                  <a:pt x="0" y="293"/>
                </a:lnTo>
                <a:lnTo>
                  <a:pt x="176" y="247"/>
                </a:lnTo>
                <a:lnTo>
                  <a:pt x="365" y="201"/>
                </a:lnTo>
                <a:lnTo>
                  <a:pt x="591" y="147"/>
                </a:lnTo>
                <a:lnTo>
                  <a:pt x="713" y="121"/>
                </a:lnTo>
                <a:lnTo>
                  <a:pt x="837" y="93"/>
                </a:lnTo>
                <a:lnTo>
                  <a:pt x="961" y="69"/>
                </a:lnTo>
                <a:lnTo>
                  <a:pt x="1078" y="47"/>
                </a:lnTo>
                <a:lnTo>
                  <a:pt x="1192" y="27"/>
                </a:lnTo>
                <a:lnTo>
                  <a:pt x="1296" y="13"/>
                </a:lnTo>
                <a:lnTo>
                  <a:pt x="1390" y="3"/>
                </a:lnTo>
                <a:lnTo>
                  <a:pt x="1430" y="0"/>
                </a:lnTo>
                <a:lnTo>
                  <a:pt x="1468" y="0"/>
                </a:lnTo>
                <a:lnTo>
                  <a:pt x="1538" y="0"/>
                </a:lnTo>
                <a:lnTo>
                  <a:pt x="1612" y="3"/>
                </a:lnTo>
                <a:lnTo>
                  <a:pt x="1686" y="11"/>
                </a:lnTo>
                <a:lnTo>
                  <a:pt x="1764" y="21"/>
                </a:lnTo>
                <a:lnTo>
                  <a:pt x="1845" y="35"/>
                </a:lnTo>
                <a:lnTo>
                  <a:pt x="1927" y="49"/>
                </a:lnTo>
                <a:lnTo>
                  <a:pt x="2011" y="67"/>
                </a:lnTo>
                <a:lnTo>
                  <a:pt x="2097" y="87"/>
                </a:lnTo>
                <a:lnTo>
                  <a:pt x="2185" y="109"/>
                </a:lnTo>
                <a:lnTo>
                  <a:pt x="2275" y="133"/>
                </a:lnTo>
                <a:lnTo>
                  <a:pt x="2457" y="185"/>
                </a:lnTo>
                <a:lnTo>
                  <a:pt x="2640" y="241"/>
                </a:lnTo>
                <a:lnTo>
                  <a:pt x="2826" y="301"/>
                </a:lnTo>
                <a:lnTo>
                  <a:pt x="3196" y="421"/>
                </a:lnTo>
                <a:lnTo>
                  <a:pt x="3377" y="479"/>
                </a:lnTo>
                <a:lnTo>
                  <a:pt x="3553" y="533"/>
                </a:lnTo>
                <a:lnTo>
                  <a:pt x="3723" y="583"/>
                </a:lnTo>
                <a:lnTo>
                  <a:pt x="3805" y="605"/>
                </a:lnTo>
                <a:lnTo>
                  <a:pt x="3885" y="625"/>
                </a:lnTo>
                <a:lnTo>
                  <a:pt x="3960" y="643"/>
                </a:lnTo>
                <a:lnTo>
                  <a:pt x="4036" y="658"/>
                </a:lnTo>
                <a:lnTo>
                  <a:pt x="4108" y="670"/>
                </a:lnTo>
                <a:lnTo>
                  <a:pt x="4176" y="682"/>
                </a:lnTo>
                <a:lnTo>
                  <a:pt x="4252" y="688"/>
                </a:lnTo>
                <a:lnTo>
                  <a:pt x="4346" y="694"/>
                </a:lnTo>
                <a:lnTo>
                  <a:pt x="4454" y="696"/>
                </a:lnTo>
                <a:lnTo>
                  <a:pt x="4572" y="698"/>
                </a:lnTo>
                <a:lnTo>
                  <a:pt x="4699" y="698"/>
                </a:lnTo>
                <a:lnTo>
                  <a:pt x="4831" y="696"/>
                </a:lnTo>
                <a:lnTo>
                  <a:pt x="5097" y="690"/>
                </a:lnTo>
                <a:lnTo>
                  <a:pt x="5347" y="682"/>
                </a:lnTo>
                <a:lnTo>
                  <a:pt x="5556" y="674"/>
                </a:lnTo>
                <a:lnTo>
                  <a:pt x="5752" y="664"/>
                </a:lnTo>
                <a:lnTo>
                  <a:pt x="5752" y="970"/>
                </a:lnTo>
                <a:close/>
              </a:path>
            </a:pathLst>
          </a:custGeom>
          <a:gradFill rotWithShape="1">
            <a:gsLst>
              <a:gs pos="0">
                <a:srgbClr val="5C7802"/>
              </a:gs>
              <a:gs pos="50000">
                <a:srgbClr val="87AE08"/>
              </a:gs>
              <a:gs pos="100000">
                <a:srgbClr val="A2D00C"/>
              </a:gs>
            </a:gsLst>
            <a:lin ang="27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4" name="图片 11"/>
          <p:cNvPicPr>
            <a:picLocks noChangeAspect="1"/>
          </p:cNvPicPr>
          <p:nvPr/>
        </p:nvPicPr>
        <p:blipFill rotWithShape="1">
          <a:blip r:embed="rId4"/>
          <a:srcRect l="66309" t="17606" r="1991"/>
          <a:stretch/>
        </p:blipFill>
        <p:spPr>
          <a:xfrm>
            <a:off x="8236499" y="336560"/>
            <a:ext cx="3943350" cy="4270474"/>
          </a:xfrm>
          <a:prstGeom prst="rect">
            <a:avLst/>
          </a:prstGeom>
        </p:spPr>
      </p:pic>
      <p:pic>
        <p:nvPicPr>
          <p:cNvPr id="15" name="图片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281" y="1332334"/>
            <a:ext cx="2012512" cy="1295400"/>
          </a:xfrm>
          <a:prstGeom prst="rect">
            <a:avLst/>
          </a:prstGeom>
        </p:spPr>
      </p:pic>
      <p:pic>
        <p:nvPicPr>
          <p:cNvPr id="11" name="图片 24">
            <a:extLst>
              <a:ext uri="{FF2B5EF4-FFF2-40B4-BE49-F238E27FC236}">
                <a16:creationId xmlns:a16="http://schemas.microsoft.com/office/drawing/2014/main" id="{C836BA51-9ECA-4AA8-A03A-F112A18C5F7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87257" y="4127862"/>
            <a:ext cx="7494778" cy="2498679"/>
          </a:xfrm>
          <a:prstGeom prst="rect">
            <a:avLst/>
          </a:prstGeom>
        </p:spPr>
      </p:pic>
      <p:pic>
        <p:nvPicPr>
          <p:cNvPr id="17" name="图片 21">
            <a:extLst>
              <a:ext uri="{FF2B5EF4-FFF2-40B4-BE49-F238E27FC236}">
                <a16:creationId xmlns:a16="http://schemas.microsoft.com/office/drawing/2014/main" id="{7F4A62A8-0DDA-4981-841D-AE045B64934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8826" y="4462675"/>
            <a:ext cx="1871963" cy="2172088"/>
          </a:xfrm>
          <a:prstGeom prst="rect">
            <a:avLst/>
          </a:prstGeom>
        </p:spPr>
      </p:pic>
      <p:pic>
        <p:nvPicPr>
          <p:cNvPr id="18" name="图片 23">
            <a:extLst>
              <a:ext uri="{FF2B5EF4-FFF2-40B4-BE49-F238E27FC236}">
                <a16:creationId xmlns:a16="http://schemas.microsoft.com/office/drawing/2014/main" id="{29B8D025-8466-4181-8447-8082A46DD5D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48222" y="4257519"/>
            <a:ext cx="1782934" cy="2377244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2412352" y="2169276"/>
            <a:ext cx="738642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>
                <a:solidFill>
                  <a:srgbClr val="6F900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cs typeface="Times New Roman" panose="02020603050405020304" pitchFamily="18" charset="0"/>
              </a:rPr>
              <a:t>QUAN SÁT VÀ PHỎNG ĐOÁN</a:t>
            </a:r>
            <a:endParaRPr lang="en-US" sz="6000" b="1" dirty="0">
              <a:solidFill>
                <a:srgbClr val="6F900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vo" panose="020406030505060202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41577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39218" y="476459"/>
            <a:ext cx="7713564" cy="5655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0948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Kết quả hình ảnh cho boneca palito escola | Школьные проекты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935" y="421579"/>
            <a:ext cx="11200482" cy="5431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/>
          <p:cNvSpPr/>
          <p:nvPr/>
        </p:nvSpPr>
        <p:spPr>
          <a:xfrm>
            <a:off x="2394937" y="3866599"/>
            <a:ext cx="8416447" cy="1148491"/>
          </a:xfrm>
          <a:prstGeom prst="rect">
            <a:avLst/>
          </a:prstGeom>
          <a:noFill/>
        </p:spPr>
        <p:txBody>
          <a:bodyPr wrap="square" lIns="40104" tIns="20052" rIns="40104" bIns="20052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7200" b="1" dirty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UTM Avo" panose="02040603050506020204" pitchFamily="18" charset="0"/>
                <a:cs typeface="Times New Roman" pitchFamily="18" charset="0"/>
              </a:rPr>
              <a:t>NGHE KỂ CHUYỆN</a:t>
            </a:r>
          </a:p>
        </p:txBody>
      </p:sp>
    </p:spTree>
    <p:extLst>
      <p:ext uri="{BB962C8B-B14F-4D97-AF65-F5344CB8AC3E}">
        <p14:creationId xmlns:p14="http://schemas.microsoft.com/office/powerpoint/2010/main" val="148482937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C HAI CON DÊ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1089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399980"/>
            <a:ext cx="12192000" cy="6458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1580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56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Kết quả hình ảnh cho boneca palito escola | Школьные проекты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935" y="421579"/>
            <a:ext cx="11200482" cy="5431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/>
          <p:cNvSpPr/>
          <p:nvPr/>
        </p:nvSpPr>
        <p:spPr>
          <a:xfrm>
            <a:off x="2442108" y="3896989"/>
            <a:ext cx="8416447" cy="1148491"/>
          </a:xfrm>
          <a:prstGeom prst="rect">
            <a:avLst/>
          </a:prstGeom>
          <a:noFill/>
        </p:spPr>
        <p:txBody>
          <a:bodyPr wrap="square" lIns="40104" tIns="20052" rIns="40104" bIns="20052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7200" b="1" dirty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UTM Avo" panose="02040603050506020204" pitchFamily="18" charset="0"/>
                <a:cs typeface="Times New Roman" pitchFamily="18" charset="0"/>
              </a:rPr>
              <a:t>TRẢ LỜI CÂU HỎI</a:t>
            </a:r>
          </a:p>
        </p:txBody>
      </p:sp>
    </p:spTree>
    <p:extLst>
      <p:ext uri="{BB962C8B-B14F-4D97-AF65-F5344CB8AC3E}">
        <p14:creationId xmlns:p14="http://schemas.microsoft.com/office/powerpoint/2010/main" val="205869220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7" name="图片 8196" descr="2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672" y="514558"/>
            <a:ext cx="11729700" cy="61483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8" name="文本框 8197"/>
          <p:cNvSpPr txBox="1">
            <a:spLocks noChangeArrowheads="1"/>
          </p:cNvSpPr>
          <p:nvPr/>
        </p:nvSpPr>
        <p:spPr bwMode="auto">
          <a:xfrm>
            <a:off x="5587506" y="2481498"/>
            <a:ext cx="5057451" cy="18950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47875" tIns="23938" rIns="47875" bIns="23938">
            <a:spAutoFit/>
          </a:bodyPr>
          <a:lstStyle>
            <a:lvl1pPr defTabSz="81597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04813" indent="-155575" defTabSz="81597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22300" indent="-125413" defTabSz="81597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871538" indent="-125413" defTabSz="81597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119188" indent="-123825" defTabSz="81597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1576388" indent="-123825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033588" indent="-123825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2490788" indent="-123825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2947988" indent="-123825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n-US" altLang="zh-CN" sz="4000" dirty="0" err="1">
                <a:solidFill>
                  <a:srgbClr val="7030A0"/>
                </a:solidFill>
                <a:latin typeface="UTM Avo" panose="02040603050506020204" pitchFamily="18" charset="0"/>
                <a:cs typeface="幼圆"/>
              </a:rPr>
              <a:t>Trả</a:t>
            </a:r>
            <a:r>
              <a:rPr lang="en-US" altLang="zh-CN" sz="4000" dirty="0">
                <a:solidFill>
                  <a:srgbClr val="7030A0"/>
                </a:solidFill>
                <a:latin typeface="UTM Avo" panose="02040603050506020204" pitchFamily="18" charset="0"/>
                <a:cs typeface="幼圆"/>
              </a:rPr>
              <a:t> </a:t>
            </a:r>
            <a:r>
              <a:rPr lang="en-US" altLang="zh-CN" sz="4000" dirty="0" err="1">
                <a:solidFill>
                  <a:srgbClr val="7030A0"/>
                </a:solidFill>
                <a:latin typeface="UTM Avo" panose="02040603050506020204" pitchFamily="18" charset="0"/>
                <a:cs typeface="幼圆"/>
              </a:rPr>
              <a:t>lời</a:t>
            </a:r>
            <a:r>
              <a:rPr lang="en-US" altLang="zh-CN" sz="4000" dirty="0">
                <a:solidFill>
                  <a:srgbClr val="7030A0"/>
                </a:solidFill>
                <a:latin typeface="UTM Avo" panose="02040603050506020204" pitchFamily="18" charset="0"/>
                <a:cs typeface="幼圆"/>
              </a:rPr>
              <a:t> </a:t>
            </a:r>
            <a:r>
              <a:rPr lang="en-US" altLang="zh-CN" sz="4000" dirty="0" err="1">
                <a:solidFill>
                  <a:srgbClr val="7030A0"/>
                </a:solidFill>
                <a:latin typeface="UTM Avo" panose="02040603050506020204" pitchFamily="18" charset="0"/>
                <a:cs typeface="幼圆"/>
              </a:rPr>
              <a:t>câu</a:t>
            </a:r>
            <a:r>
              <a:rPr lang="en-US" altLang="zh-CN" sz="4000" dirty="0">
                <a:solidFill>
                  <a:srgbClr val="7030A0"/>
                </a:solidFill>
                <a:latin typeface="UTM Avo" panose="02040603050506020204" pitchFamily="18" charset="0"/>
                <a:cs typeface="幼圆"/>
              </a:rPr>
              <a:t> </a:t>
            </a:r>
            <a:r>
              <a:rPr lang="en-US" altLang="zh-CN" sz="4000" dirty="0" err="1">
                <a:solidFill>
                  <a:srgbClr val="7030A0"/>
                </a:solidFill>
                <a:latin typeface="UTM Avo" panose="02040603050506020204" pitchFamily="18" charset="0"/>
                <a:cs typeface="幼圆"/>
              </a:rPr>
              <a:t>hỏi</a:t>
            </a:r>
            <a:r>
              <a:rPr lang="en-US" altLang="zh-CN" sz="4000" dirty="0">
                <a:solidFill>
                  <a:srgbClr val="7030A0"/>
                </a:solidFill>
                <a:latin typeface="UTM Avo" panose="02040603050506020204" pitchFamily="18" charset="0"/>
                <a:cs typeface="幼圆"/>
              </a:rPr>
              <a:t> </a:t>
            </a:r>
            <a:r>
              <a:rPr lang="en-US" altLang="zh-CN" sz="4000" dirty="0" err="1">
                <a:solidFill>
                  <a:srgbClr val="7030A0"/>
                </a:solidFill>
                <a:latin typeface="UTM Avo" panose="02040603050506020204" pitchFamily="18" charset="0"/>
                <a:cs typeface="幼圆"/>
              </a:rPr>
              <a:t>theo</a:t>
            </a:r>
            <a:r>
              <a:rPr lang="en-US" altLang="zh-CN" sz="4000" dirty="0">
                <a:solidFill>
                  <a:srgbClr val="7030A0"/>
                </a:solidFill>
                <a:latin typeface="UTM Avo" panose="02040603050506020204" pitchFamily="18" charset="0"/>
                <a:cs typeface="幼圆"/>
              </a:rPr>
              <a:t> </a:t>
            </a:r>
            <a:r>
              <a:rPr lang="en-US" altLang="zh-CN" sz="4000" dirty="0" err="1">
                <a:solidFill>
                  <a:srgbClr val="7030A0"/>
                </a:solidFill>
                <a:latin typeface="UTM Avo" panose="02040603050506020204" pitchFamily="18" charset="0"/>
                <a:cs typeface="幼圆"/>
              </a:rPr>
              <a:t>tranh</a:t>
            </a:r>
            <a:r>
              <a:rPr lang="en-US" altLang="zh-CN" sz="4000" dirty="0">
                <a:solidFill>
                  <a:srgbClr val="7030A0"/>
                </a:solidFill>
                <a:latin typeface="UTM Avo" panose="02040603050506020204" pitchFamily="18" charset="0"/>
                <a:cs typeface="幼圆"/>
              </a:rPr>
              <a:t> qua </a:t>
            </a:r>
            <a:r>
              <a:rPr lang="en-US" altLang="zh-CN" sz="4000" dirty="0" err="1">
                <a:solidFill>
                  <a:srgbClr val="7030A0"/>
                </a:solidFill>
                <a:latin typeface="UTM Avo" panose="02040603050506020204" pitchFamily="18" charset="0"/>
                <a:cs typeface="幼圆"/>
              </a:rPr>
              <a:t>trò</a:t>
            </a:r>
            <a:r>
              <a:rPr lang="en-US" altLang="zh-CN" sz="4000" dirty="0">
                <a:solidFill>
                  <a:srgbClr val="7030A0"/>
                </a:solidFill>
                <a:latin typeface="UTM Avo" panose="02040603050506020204" pitchFamily="18" charset="0"/>
                <a:cs typeface="幼圆"/>
              </a:rPr>
              <a:t> </a:t>
            </a:r>
            <a:r>
              <a:rPr lang="en-US" altLang="zh-CN" sz="4000" dirty="0" err="1">
                <a:solidFill>
                  <a:srgbClr val="7030A0"/>
                </a:solidFill>
                <a:latin typeface="UTM Avo" panose="02040603050506020204" pitchFamily="18" charset="0"/>
                <a:cs typeface="幼圆"/>
              </a:rPr>
              <a:t>chơi</a:t>
            </a:r>
            <a:r>
              <a:rPr lang="en-US" altLang="zh-CN" sz="4000" dirty="0">
                <a:solidFill>
                  <a:srgbClr val="7030A0"/>
                </a:solidFill>
                <a:latin typeface="UTM Avo" panose="02040603050506020204" pitchFamily="18" charset="0"/>
                <a:cs typeface="幼圆"/>
              </a:rPr>
              <a:t>: </a:t>
            </a:r>
            <a:r>
              <a:rPr lang="en-US" altLang="zh-CN" sz="4000" dirty="0">
                <a:solidFill>
                  <a:srgbClr val="FF0000"/>
                </a:solidFill>
                <a:latin typeface="UTM Avo" panose="02040603050506020204" pitchFamily="18" charset="0"/>
                <a:cs typeface="幼圆"/>
              </a:rPr>
              <a:t>“KÉO CO”</a:t>
            </a:r>
          </a:p>
        </p:txBody>
      </p:sp>
      <p:sp>
        <p:nvSpPr>
          <p:cNvPr id="8200" name="文本框 8199"/>
          <p:cNvSpPr txBox="1">
            <a:spLocks noChangeArrowheads="1"/>
          </p:cNvSpPr>
          <p:nvPr/>
        </p:nvSpPr>
        <p:spPr bwMode="auto">
          <a:xfrm>
            <a:off x="1010595" y="2229357"/>
            <a:ext cx="2915229" cy="15256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47875" tIns="23938" rIns="47875" bIns="23938">
            <a:spAutoFit/>
          </a:bodyPr>
          <a:lstStyle>
            <a:lvl1pPr defTabSz="81597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04813" indent="-155575" defTabSz="81597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22300" indent="-125413" defTabSz="81597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871538" indent="-125413" defTabSz="81597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119188" indent="-123825" defTabSz="81597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1576388" indent="-123825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033588" indent="-123825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2490788" indent="-123825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2947988" indent="-123825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n-US" altLang="zh-CN" sz="4800" dirty="0" err="1">
                <a:solidFill>
                  <a:schemeClr val="accent5">
                    <a:lumMod val="50000"/>
                  </a:schemeClr>
                </a:solidFill>
                <a:latin typeface="UTM Avo" panose="02040603050506020204" pitchFamily="18" charset="0"/>
                <a:cs typeface="幼圆"/>
              </a:rPr>
              <a:t>Cùng</a:t>
            </a:r>
            <a:r>
              <a:rPr lang="en-US" altLang="zh-CN" sz="4800" dirty="0">
                <a:solidFill>
                  <a:schemeClr val="accent5">
                    <a:lumMod val="50000"/>
                  </a:schemeClr>
                </a:solidFill>
                <a:latin typeface="UTM Avo" panose="02040603050506020204" pitchFamily="18" charset="0"/>
                <a:cs typeface="幼圆"/>
              </a:rPr>
              <a:t> </a:t>
            </a:r>
            <a:r>
              <a:rPr lang="en-US" altLang="zh-CN" sz="4800" dirty="0" err="1">
                <a:solidFill>
                  <a:schemeClr val="accent5">
                    <a:lumMod val="50000"/>
                  </a:schemeClr>
                </a:solidFill>
                <a:latin typeface="UTM Avo" panose="02040603050506020204" pitchFamily="18" charset="0"/>
                <a:cs typeface="幼圆"/>
              </a:rPr>
              <a:t>bạn</a:t>
            </a:r>
            <a:endParaRPr lang="en-US" altLang="zh-CN" sz="4800" dirty="0">
              <a:solidFill>
                <a:schemeClr val="accent5">
                  <a:lumMod val="50000"/>
                </a:schemeClr>
              </a:solidFill>
              <a:latin typeface="UTM Avo" panose="02040603050506020204" pitchFamily="18" charset="0"/>
              <a:cs typeface="幼圆"/>
            </a:endParaRPr>
          </a:p>
        </p:txBody>
      </p:sp>
    </p:spTree>
    <p:extLst>
      <p:ext uri="{BB962C8B-B14F-4D97-AF65-F5344CB8AC3E}">
        <p14:creationId xmlns:p14="http://schemas.microsoft.com/office/powerpoint/2010/main" val="3233786862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82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82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82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320"/>
                            </p:stCondLst>
                            <p:childTnLst>
                              <p:par>
                                <p:cTn id="18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" dur="80"/>
                                        <p:tgtEl>
                                          <p:spTgt spid="81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1" dur="80"/>
                                        <p:tgtEl>
                                          <p:spTgt spid="81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80"/>
                                        <p:tgtEl>
                                          <p:spTgt spid="81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8" grpId="0" build="allAtOnce"/>
      <p:bldP spid="8200" grpId="0" build="allAtOnce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1411</TotalTime>
  <Words>340</Words>
  <Application>Microsoft Office PowerPoint</Application>
  <PresentationFormat>Widescreen</PresentationFormat>
  <Paragraphs>116</Paragraphs>
  <Slides>26</Slides>
  <Notes>7</Notes>
  <HiddenSlides>0</HiddenSlides>
  <MMClips>10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7" baseType="lpstr">
      <vt:lpstr>等线</vt:lpstr>
      <vt:lpstr>.VnBlack</vt:lpstr>
      <vt:lpstr>Arial</vt:lpstr>
      <vt:lpstr>Calibri</vt:lpstr>
      <vt:lpstr>Calibri Light</vt:lpstr>
      <vt:lpstr>HP001 4 hàng</vt:lpstr>
      <vt:lpstr>Tahoma</vt:lpstr>
      <vt:lpstr>UTM Avo</vt:lpstr>
      <vt:lpstr>Wingdings</vt:lpstr>
      <vt:lpstr>方正粗圆简体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Thuy Van</dc:creator>
  <cp:lastModifiedBy>Lê Thị Hoa (421000574)</cp:lastModifiedBy>
  <cp:revision>85</cp:revision>
  <dcterms:created xsi:type="dcterms:W3CDTF">2021-10-30T04:56:06Z</dcterms:created>
  <dcterms:modified xsi:type="dcterms:W3CDTF">2024-04-16T07:36:07Z</dcterms:modified>
</cp:coreProperties>
</file>